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3" r:id="rId11"/>
    <p:sldId id="264" r:id="rId12"/>
    <p:sldId id="262" r:id="rId13"/>
    <p:sldId id="280" r:id="rId14"/>
    <p:sldId id="265" r:id="rId15"/>
    <p:sldId id="266" r:id="rId16"/>
    <p:sldId id="267" r:id="rId17"/>
    <p:sldId id="269" r:id="rId18"/>
    <p:sldId id="268" r:id="rId19"/>
    <p:sldId id="270" r:id="rId20"/>
    <p:sldId id="271" r:id="rId21"/>
    <p:sldId id="273" r:id="rId22"/>
    <p:sldId id="274" r:id="rId23"/>
    <p:sldId id="272" r:id="rId24"/>
    <p:sldId id="275" r:id="rId25"/>
    <p:sldId id="276" r:id="rId26"/>
    <p:sldId id="277" r:id="rId27"/>
    <p:sldId id="279" r:id="rId28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A35"/>
    <a:srgbClr val="F75E3F"/>
    <a:srgbClr val="FCBEB2"/>
    <a:srgbClr val="FF8271"/>
    <a:srgbClr val="FF643F"/>
    <a:srgbClr val="FF553E"/>
    <a:srgbClr val="FF4F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-2286" y="-1008"/>
      </p:cViewPr>
      <p:guideLst>
        <p:guide orient="horz" pos="2160"/>
        <p:guide pos="3840"/>
        <p:guide pos="415"/>
        <p:guide pos="72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435DF8"/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F75E3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77353114578478"/>
                  <c:y val="0.0596417606532817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t>42%</a:t>
                    </a:r>
                    <a:endParaRPr lang="en-US">
                      <a:solidFill>
                        <a:schemeClr val="bg1">
                          <a:lumMod val="95000"/>
                        </a:schemeClr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7666801276436"/>
                      <c:h val="0.39383803002648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435DF8"/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F75E3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77353114578478"/>
                  <c:y val="0.0596417606532817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t>42%</a:t>
                    </a:r>
                    <a:endParaRPr lang="en-US">
                      <a:solidFill>
                        <a:schemeClr val="bg1">
                          <a:lumMod val="95000"/>
                        </a:schemeClr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7666801276436"/>
                      <c:h val="0.39383803002648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435DF8"/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F75E3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77353114578478"/>
                  <c:y val="0.0596417606532817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bg1">
                            <a:lumMod val="9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t>42%</a:t>
                    </a:r>
                    <a:endParaRPr lang="en-US">
                      <a:solidFill>
                        <a:schemeClr val="bg1">
                          <a:lumMod val="95000"/>
                        </a:schemeClr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7666801276436"/>
                      <c:h val="0.39383803002648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bg1">
                        <a:lumMod val="9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CBEB2">
                <a:alpha val="60000"/>
              </a:srgbClr>
            </a:solidFill>
            <a:ln>
              <a:solidFill>
                <a:schemeClr val="bg1"/>
              </a:solidFill>
            </a:ln>
            <a:effectLst/>
          </c:spPr>
          <c:dLbls>
            <c:delete val="1"/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2018.1</c:v>
                </c:pt>
                <c:pt idx="1">
                  <c:v>2018.2</c:v>
                </c:pt>
                <c:pt idx="2">
                  <c:v>2018.3</c:v>
                </c:pt>
                <c:pt idx="3">
                  <c:v>2018.4</c:v>
                </c:pt>
                <c:pt idx="4">
                  <c:v>2018.5</c:v>
                </c:pt>
                <c:pt idx="5">
                  <c:v>2018.6</c:v>
                </c:pt>
                <c:pt idx="6">
                  <c:v>2018.7</c:v>
                </c:pt>
                <c:pt idx="7">
                  <c:v>2018.8</c:v>
                </c:pt>
                <c:pt idx="8">
                  <c:v>2018.9</c:v>
                </c:pt>
                <c:pt idx="9">
                  <c:v>2018.11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9</c:v>
                </c:pt>
                <c:pt idx="4">
                  <c:v>15</c:v>
                </c:pt>
                <c:pt idx="5">
                  <c:v>18</c:v>
                </c:pt>
                <c:pt idx="6">
                  <c:v>31</c:v>
                </c:pt>
                <c:pt idx="7">
                  <c:v>35</c:v>
                </c:pt>
                <c:pt idx="8">
                  <c:v>20</c:v>
                </c:pt>
                <c:pt idx="9">
                  <c:v>14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75E3F">
                <a:alpha val="60000"/>
              </a:srgbClr>
            </a:solidFill>
            <a:ln>
              <a:solidFill>
                <a:schemeClr val="bg1"/>
              </a:solidFill>
            </a:ln>
            <a:effectLst/>
          </c:spPr>
          <c:dLbls>
            <c:delete val="1"/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2018.1</c:v>
                </c:pt>
                <c:pt idx="1">
                  <c:v>2018.2</c:v>
                </c:pt>
                <c:pt idx="2">
                  <c:v>2018.3</c:v>
                </c:pt>
                <c:pt idx="3">
                  <c:v>2018.4</c:v>
                </c:pt>
                <c:pt idx="4">
                  <c:v>2018.5</c:v>
                </c:pt>
                <c:pt idx="5">
                  <c:v>2018.6</c:v>
                </c:pt>
                <c:pt idx="6">
                  <c:v>2018.7</c:v>
                </c:pt>
                <c:pt idx="7">
                  <c:v>2018.8</c:v>
                </c:pt>
                <c:pt idx="8">
                  <c:v>2018.9</c:v>
                </c:pt>
                <c:pt idx="9">
                  <c:v>2018.11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3</c:v>
                </c:pt>
                <c:pt idx="1">
                  <c:v>9</c:v>
                </c:pt>
                <c:pt idx="2">
                  <c:v>9</c:v>
                </c:pt>
                <c:pt idx="3">
                  <c:v>10</c:v>
                </c:pt>
                <c:pt idx="4">
                  <c:v>19</c:v>
                </c:pt>
                <c:pt idx="5">
                  <c:v>22</c:v>
                </c:pt>
                <c:pt idx="6">
                  <c:v>38</c:v>
                </c:pt>
                <c:pt idx="7">
                  <c:v>20</c:v>
                </c:pt>
                <c:pt idx="8">
                  <c:v>15</c:v>
                </c:pt>
                <c:pt idx="9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7733760"/>
        <c:axId val="217739648"/>
      </c:areaChart>
      <c:catAx>
        <c:axId val="217733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217739648"/>
        <c:crosses val="autoZero"/>
        <c:auto val="1"/>
        <c:lblAlgn val="ctr"/>
        <c:lblOffset val="100"/>
        <c:noMultiLvlLbl val="0"/>
      </c:catAx>
      <c:valAx>
        <c:axId val="217739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21773376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75E3F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827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FCBEB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8974336"/>
        <c:axId val="308975872"/>
      </c:barChart>
      <c:catAx>
        <c:axId val="308974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308975872"/>
        <c:crosses val="autoZero"/>
        <c:auto val="1"/>
        <c:lblAlgn val="ctr"/>
        <c:lblOffset val="100"/>
        <c:noMultiLvlLbl val="0"/>
      </c:catAx>
      <c:valAx>
        <c:axId val="308975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bg1"/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308974336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435DF8"/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F75E3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77353114578478"/>
                  <c:y val="0.0596417606532817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t>42%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7666801276436"/>
                      <c:h val="0.39383803002648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435DF8"/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F75E3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77353114578478"/>
                  <c:y val="0.0596417606532817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t>42%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7666801276436"/>
                      <c:h val="0.39383803002648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435DF8"/>
            </a:solidFill>
            <a:ln>
              <a:noFill/>
            </a:ln>
          </c:spPr>
          <c:explosion val="0"/>
          <c:dPt>
            <c:idx val="0"/>
            <c:bubble3D val="0"/>
            <c:spPr>
              <a:solidFill>
                <a:srgbClr val="F75E3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Lbls>
            <c:dLbl>
              <c:idx val="0"/>
              <c:delete val="1"/>
            </c:dLbl>
            <c:dLbl>
              <c:idx val="1"/>
              <c:layout>
                <c:manualLayout>
                  <c:x val="0.177353114578478"/>
                  <c:y val="0.0596417606532817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 defTabSz="914400">
                      <a:defRPr lang="zh-CN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ea"/>
                        <a:sym typeface="+mn-lt"/>
                      </a:defRPr>
                    </a:pPr>
                    <a:r>
                      <a:t>42%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7666801276436"/>
                      <c:h val="0.39383803002648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  <c15:leaderLines/>
              </c:ext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8.2</c:v>
                </c:pt>
                <c:pt idx="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8532C-E62C-41CE-918C-59CBCE69A59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A95ED1-07F6-40C0-94A3-E970C0D8C20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804619" y="6711726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E4101-FBD0-40D8-96BE-17A6D7C99A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9ABEF-2393-491D-A4DA-8D0D19D36C0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8.xml"/><Relationship Id="rId2" Type="http://schemas.microsoft.com/office/2007/relationships/hdphoto" Target="../media/image16.wdp"/><Relationship Id="rId1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8.xml"/><Relationship Id="rId1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.xml"/><Relationship Id="rId1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8.xml"/><Relationship Id="rId2" Type="http://schemas.microsoft.com/office/2007/relationships/hdphoto" Target="../media/image20.wdp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21.jpeg"/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chart" Target="../charts/chart6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0.jpeg"/><Relationship Id="rId8" Type="http://schemas.openxmlformats.org/officeDocument/2006/relationships/image" Target="../media/image29.jpeg"/><Relationship Id="rId7" Type="http://schemas.openxmlformats.org/officeDocument/2006/relationships/image" Target="../media/image28.jpeg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1" Type="http://schemas.openxmlformats.org/officeDocument/2006/relationships/notesSlide" Target="../notesSlides/notesSlide23.xml"/><Relationship Id="rId10" Type="http://schemas.openxmlformats.org/officeDocument/2006/relationships/slideLayout" Target="../slideLayouts/slideLayout8.xml"/><Relationship Id="rId1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8.xml"/><Relationship Id="rId2" Type="http://schemas.microsoft.com/office/2007/relationships/hdphoto" Target="../media/image7.wdp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8.xml"/><Relationship Id="rId2" Type="http://schemas.microsoft.com/office/2007/relationships/hdphoto" Target="../media/image9.wdp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8.xml"/><Relationship Id="rId5" Type="http://schemas.microsoft.com/office/2007/relationships/hdphoto" Target="../media/image11.wdp"/><Relationship Id="rId4" Type="http://schemas.openxmlformats.org/officeDocument/2006/relationships/image" Target="../media/image10.png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/>
          <p:cNvSpPr txBox="1"/>
          <p:nvPr/>
        </p:nvSpPr>
        <p:spPr>
          <a:xfrm>
            <a:off x="1104817" y="529034"/>
            <a:ext cx="7365425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b="1" dirty="0" smtClean="0">
                <a:solidFill>
                  <a:srgbClr val="F75E3F">
                    <a:alpha val="20000"/>
                  </a:srgbClr>
                </a:solidFill>
                <a:cs typeface="+mn-ea"/>
                <a:sym typeface="+mn-lt"/>
              </a:rPr>
              <a:t>20XX</a:t>
            </a:r>
            <a:endParaRPr lang="zh-CN" altLang="en-US" sz="16600" b="1" dirty="0">
              <a:solidFill>
                <a:srgbClr val="F75E3F">
                  <a:alpha val="2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55990" y="2170081"/>
            <a:ext cx="57400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建筑背景</a:t>
            </a:r>
            <a:endParaRPr lang="en-US" altLang="zh-CN" sz="54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5400" b="1" dirty="0" smtClean="0">
                <a:solidFill>
                  <a:schemeClr val="bg1"/>
                </a:solidFill>
                <a:cs typeface="+mn-ea"/>
                <a:sym typeface="+mn-lt"/>
              </a:rPr>
              <a:t>工作汇报</a:t>
            </a:r>
            <a:r>
              <a:rPr lang="en-US" altLang="zh-CN" sz="5400" b="1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5400" b="1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zh-CN" alt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7757" y="3891867"/>
            <a:ext cx="2923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Work report plan summary PPT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55990" y="4227238"/>
            <a:ext cx="49015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Courage is invisible, just as the fission of radium is invisible, but its energy cannot be underestimated. Everyone hopes to live a quiet life, life without courage is undoubtedly happy, but courage should be like a knife drawn at any time.</a:t>
            </a:r>
            <a:endParaRPr lang="en-US" altLang="zh-CN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442923" y="4168866"/>
            <a:ext cx="4901587" cy="0"/>
          </a:xfrm>
          <a:prstGeom prst="line">
            <a:avLst/>
          </a:prstGeom>
          <a:ln w="12700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组合 55"/>
          <p:cNvGrpSpPr/>
          <p:nvPr/>
        </p:nvGrpSpPr>
        <p:grpSpPr>
          <a:xfrm>
            <a:off x="442923" y="3924978"/>
            <a:ext cx="180000" cy="180000"/>
            <a:chOff x="442923" y="3924978"/>
            <a:chExt cx="180000" cy="180000"/>
          </a:xfrm>
        </p:grpSpPr>
        <p:sp>
          <p:nvSpPr>
            <p:cNvPr id="19" name="椭圆 18"/>
            <p:cNvSpPr/>
            <p:nvPr/>
          </p:nvSpPr>
          <p:spPr>
            <a:xfrm>
              <a:off x="442923" y="3924978"/>
              <a:ext cx="180000" cy="180000"/>
            </a:xfrm>
            <a:prstGeom prst="ellipse">
              <a:avLst/>
            </a:prstGeom>
            <a:noFill/>
            <a:ln w="12700">
              <a:solidFill>
                <a:srgbClr val="F75E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514923" y="3996978"/>
              <a:ext cx="36000" cy="36000"/>
            </a:xfrm>
            <a:prstGeom prst="ellipse">
              <a:avLst/>
            </a:prstGeom>
            <a:solidFill>
              <a:srgbClr val="F75E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575400" y="-382526"/>
            <a:ext cx="6616598" cy="7854430"/>
            <a:chOff x="5575400" y="-382526"/>
            <a:chExt cx="6616598" cy="7854430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flipH="1">
              <a:off x="5575400" y="0"/>
              <a:ext cx="6616598" cy="6858000"/>
            </a:xfrm>
            <a:custGeom>
              <a:avLst/>
              <a:gdLst>
                <a:gd name="connsiteX0" fmla="*/ 6616598 w 6616598"/>
                <a:gd name="connsiteY0" fmla="*/ 0 h 6858000"/>
                <a:gd name="connsiteX1" fmla="*/ 486815 w 6616598"/>
                <a:gd name="connsiteY1" fmla="*/ 0 h 6858000"/>
                <a:gd name="connsiteX2" fmla="*/ 0 w 6616598"/>
                <a:gd name="connsiteY2" fmla="*/ 1983687 h 6858000"/>
                <a:gd name="connsiteX3" fmla="*/ 0 w 6616598"/>
                <a:gd name="connsiteY3" fmla="*/ 6858000 h 6858000"/>
                <a:gd name="connsiteX4" fmla="*/ 4933584 w 6616598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6598" h="6858000">
                  <a:moveTo>
                    <a:pt x="6616598" y="0"/>
                  </a:moveTo>
                  <a:lnTo>
                    <a:pt x="486815" y="0"/>
                  </a:lnTo>
                  <a:lnTo>
                    <a:pt x="0" y="1983687"/>
                  </a:lnTo>
                  <a:lnTo>
                    <a:pt x="0" y="6858000"/>
                  </a:lnTo>
                  <a:lnTo>
                    <a:pt x="4933584" y="6858000"/>
                  </a:lnTo>
                  <a:close/>
                </a:path>
              </a:pathLst>
            </a:custGeom>
          </p:spPr>
        </p:pic>
        <p:sp>
          <p:nvSpPr>
            <p:cNvPr id="3" name="矩形 2"/>
            <p:cNvSpPr/>
            <p:nvPr/>
          </p:nvSpPr>
          <p:spPr>
            <a:xfrm rot="20772696">
              <a:off x="6456953" y="-259218"/>
              <a:ext cx="454355" cy="7731122"/>
            </a:xfrm>
            <a:prstGeom prst="rect">
              <a:avLst/>
            </a:prstGeom>
            <a:solidFill>
              <a:srgbClr val="F75E3F">
                <a:alpha val="90000"/>
              </a:srgbClr>
            </a:solidFill>
            <a:ln>
              <a:noFill/>
            </a:ln>
            <a:effectLst>
              <a:outerShdw blurRad="177800" dist="38100" sx="103000" sy="103000" algn="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 rot="20772696">
              <a:off x="11888389" y="-382526"/>
              <a:ext cx="212146" cy="4004517"/>
            </a:xfrm>
            <a:prstGeom prst="rect">
              <a:avLst/>
            </a:prstGeom>
            <a:solidFill>
              <a:srgbClr val="F75E3F">
                <a:alpha val="80000"/>
              </a:srgbClr>
            </a:solidFill>
            <a:ln>
              <a:noFill/>
            </a:ln>
            <a:effectLst>
              <a:outerShdw blurRad="177800" dist="38100" dir="10800000" sx="103000" sy="103000" algn="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69543" y="240430"/>
            <a:ext cx="802068" cy="802068"/>
            <a:chOff x="736823" y="128098"/>
            <a:chExt cx="914400" cy="914400"/>
          </a:xfrm>
        </p:grpSpPr>
        <p:sp>
          <p:nvSpPr>
            <p:cNvPr id="29" name="椭圆 28"/>
            <p:cNvSpPr/>
            <p:nvPr/>
          </p:nvSpPr>
          <p:spPr>
            <a:xfrm>
              <a:off x="736823" y="128098"/>
              <a:ext cx="914400" cy="914400"/>
            </a:xfrm>
            <a:prstGeom prst="ellipse">
              <a:avLst/>
            </a:prstGeom>
            <a:noFill/>
            <a:ln w="15875">
              <a:solidFill>
                <a:srgbClr val="F75E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36824" y="392313"/>
              <a:ext cx="914399" cy="385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F75E3F"/>
                  </a:solidFill>
                  <a:cs typeface="+mn-ea"/>
                  <a:sym typeface="+mn-lt"/>
                </a:rPr>
                <a:t>LOGO</a:t>
              </a:r>
              <a:endParaRPr lang="zh-CN" altLang="en-US" sz="1600" b="1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Freeform 206"/>
          <p:cNvSpPr/>
          <p:nvPr/>
        </p:nvSpPr>
        <p:spPr>
          <a:xfrm>
            <a:off x="442923" y="5089962"/>
            <a:ext cx="243371" cy="244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56" y="16369"/>
                </a:moveTo>
                <a:cubicBezTo>
                  <a:pt x="844" y="16706"/>
                  <a:pt x="0" y="17887"/>
                  <a:pt x="0" y="19069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21600" y="21600"/>
                  <a:pt x="21600" y="21600"/>
                  <a:pt x="21600" y="21600"/>
                </a:cubicBezTo>
                <a:cubicBezTo>
                  <a:pt x="21600" y="19069"/>
                  <a:pt x="21600" y="19069"/>
                  <a:pt x="21600" y="19069"/>
                </a:cubicBezTo>
                <a:cubicBezTo>
                  <a:pt x="21600" y="17887"/>
                  <a:pt x="20756" y="16706"/>
                  <a:pt x="19744" y="16369"/>
                </a:cubicBezTo>
                <a:cubicBezTo>
                  <a:pt x="19575" y="16369"/>
                  <a:pt x="19575" y="16369"/>
                  <a:pt x="19575" y="16369"/>
                </a:cubicBezTo>
                <a:cubicBezTo>
                  <a:pt x="18394" y="16031"/>
                  <a:pt x="17381" y="15694"/>
                  <a:pt x="16875" y="15525"/>
                </a:cubicBezTo>
                <a:cubicBezTo>
                  <a:pt x="14850" y="14681"/>
                  <a:pt x="14344" y="14175"/>
                  <a:pt x="14344" y="13837"/>
                </a:cubicBezTo>
                <a:cubicBezTo>
                  <a:pt x="14006" y="13500"/>
                  <a:pt x="14175" y="12994"/>
                  <a:pt x="14513" y="12319"/>
                </a:cubicBezTo>
                <a:cubicBezTo>
                  <a:pt x="14681" y="12150"/>
                  <a:pt x="14850" y="11812"/>
                  <a:pt x="15019" y="11644"/>
                </a:cubicBezTo>
                <a:cubicBezTo>
                  <a:pt x="15019" y="11475"/>
                  <a:pt x="15019" y="11475"/>
                  <a:pt x="15019" y="11475"/>
                </a:cubicBezTo>
                <a:cubicBezTo>
                  <a:pt x="15525" y="10800"/>
                  <a:pt x="15863" y="10125"/>
                  <a:pt x="16031" y="9281"/>
                </a:cubicBezTo>
                <a:cubicBezTo>
                  <a:pt x="16369" y="8269"/>
                  <a:pt x="16538" y="7256"/>
                  <a:pt x="16538" y="6244"/>
                </a:cubicBezTo>
                <a:cubicBezTo>
                  <a:pt x="16538" y="5400"/>
                  <a:pt x="16369" y="4556"/>
                  <a:pt x="16200" y="3713"/>
                </a:cubicBezTo>
                <a:cubicBezTo>
                  <a:pt x="15863" y="3038"/>
                  <a:pt x="15356" y="2363"/>
                  <a:pt x="14850" y="1688"/>
                </a:cubicBezTo>
                <a:cubicBezTo>
                  <a:pt x="13669" y="675"/>
                  <a:pt x="12319" y="0"/>
                  <a:pt x="10800" y="0"/>
                </a:cubicBezTo>
                <a:cubicBezTo>
                  <a:pt x="9281" y="0"/>
                  <a:pt x="7931" y="675"/>
                  <a:pt x="6750" y="1688"/>
                </a:cubicBezTo>
                <a:cubicBezTo>
                  <a:pt x="6244" y="2363"/>
                  <a:pt x="5737" y="3038"/>
                  <a:pt x="5400" y="3713"/>
                </a:cubicBezTo>
                <a:cubicBezTo>
                  <a:pt x="5231" y="4556"/>
                  <a:pt x="5062" y="5400"/>
                  <a:pt x="5062" y="6244"/>
                </a:cubicBezTo>
                <a:cubicBezTo>
                  <a:pt x="5062" y="7256"/>
                  <a:pt x="5231" y="8269"/>
                  <a:pt x="5569" y="9281"/>
                </a:cubicBezTo>
                <a:cubicBezTo>
                  <a:pt x="5737" y="10125"/>
                  <a:pt x="6075" y="10800"/>
                  <a:pt x="6581" y="11475"/>
                </a:cubicBezTo>
                <a:cubicBezTo>
                  <a:pt x="6581" y="11644"/>
                  <a:pt x="6581" y="11644"/>
                  <a:pt x="6581" y="11644"/>
                </a:cubicBezTo>
                <a:cubicBezTo>
                  <a:pt x="6750" y="11812"/>
                  <a:pt x="6919" y="12150"/>
                  <a:pt x="7087" y="12319"/>
                </a:cubicBezTo>
                <a:cubicBezTo>
                  <a:pt x="7425" y="12994"/>
                  <a:pt x="7594" y="13500"/>
                  <a:pt x="7256" y="13837"/>
                </a:cubicBezTo>
                <a:cubicBezTo>
                  <a:pt x="7256" y="14175"/>
                  <a:pt x="6750" y="14681"/>
                  <a:pt x="4725" y="15525"/>
                </a:cubicBezTo>
                <a:cubicBezTo>
                  <a:pt x="4219" y="15694"/>
                  <a:pt x="3206" y="16031"/>
                  <a:pt x="2025" y="16369"/>
                </a:cubicBezTo>
                <a:lnTo>
                  <a:pt x="1856" y="16369"/>
                </a:lnTo>
                <a:close/>
                <a:moveTo>
                  <a:pt x="5062" y="16200"/>
                </a:moveTo>
                <a:cubicBezTo>
                  <a:pt x="5737" y="15862"/>
                  <a:pt x="6244" y="15694"/>
                  <a:pt x="6750" y="15356"/>
                </a:cubicBezTo>
                <a:cubicBezTo>
                  <a:pt x="7425" y="15019"/>
                  <a:pt x="7762" y="14681"/>
                  <a:pt x="8100" y="14344"/>
                </a:cubicBezTo>
                <a:cubicBezTo>
                  <a:pt x="8269" y="13669"/>
                  <a:pt x="8269" y="12825"/>
                  <a:pt x="7762" y="11812"/>
                </a:cubicBezTo>
                <a:cubicBezTo>
                  <a:pt x="7594" y="11644"/>
                  <a:pt x="7425" y="11475"/>
                  <a:pt x="7256" y="11306"/>
                </a:cubicBezTo>
                <a:cubicBezTo>
                  <a:pt x="7256" y="11306"/>
                  <a:pt x="7256" y="11306"/>
                  <a:pt x="7256" y="11306"/>
                </a:cubicBezTo>
                <a:cubicBezTo>
                  <a:pt x="6412" y="9787"/>
                  <a:pt x="5906" y="8100"/>
                  <a:pt x="5737" y="6244"/>
                </a:cubicBezTo>
                <a:cubicBezTo>
                  <a:pt x="5737" y="5400"/>
                  <a:pt x="5906" y="4725"/>
                  <a:pt x="6244" y="4050"/>
                </a:cubicBezTo>
                <a:cubicBezTo>
                  <a:pt x="6412" y="3375"/>
                  <a:pt x="6750" y="2869"/>
                  <a:pt x="7256" y="2363"/>
                </a:cubicBezTo>
                <a:cubicBezTo>
                  <a:pt x="8269" y="1350"/>
                  <a:pt x="9450" y="844"/>
                  <a:pt x="10800" y="844"/>
                </a:cubicBezTo>
                <a:cubicBezTo>
                  <a:pt x="10800" y="844"/>
                  <a:pt x="10800" y="844"/>
                  <a:pt x="10800" y="844"/>
                </a:cubicBezTo>
                <a:cubicBezTo>
                  <a:pt x="12150" y="844"/>
                  <a:pt x="13331" y="1350"/>
                  <a:pt x="14344" y="2363"/>
                </a:cubicBezTo>
                <a:cubicBezTo>
                  <a:pt x="14850" y="2869"/>
                  <a:pt x="15188" y="3375"/>
                  <a:pt x="15356" y="4050"/>
                </a:cubicBezTo>
                <a:cubicBezTo>
                  <a:pt x="15694" y="4725"/>
                  <a:pt x="15863" y="5400"/>
                  <a:pt x="15863" y="6244"/>
                </a:cubicBezTo>
                <a:cubicBezTo>
                  <a:pt x="15694" y="8100"/>
                  <a:pt x="15188" y="9787"/>
                  <a:pt x="14344" y="11306"/>
                </a:cubicBezTo>
                <a:cubicBezTo>
                  <a:pt x="14344" y="11306"/>
                  <a:pt x="14344" y="11306"/>
                  <a:pt x="14344" y="11306"/>
                </a:cubicBezTo>
                <a:cubicBezTo>
                  <a:pt x="14175" y="11475"/>
                  <a:pt x="14006" y="11644"/>
                  <a:pt x="14006" y="11812"/>
                </a:cubicBezTo>
                <a:cubicBezTo>
                  <a:pt x="13331" y="12825"/>
                  <a:pt x="13331" y="13669"/>
                  <a:pt x="13500" y="14344"/>
                </a:cubicBezTo>
                <a:cubicBezTo>
                  <a:pt x="13838" y="14681"/>
                  <a:pt x="14175" y="15019"/>
                  <a:pt x="14850" y="15356"/>
                </a:cubicBezTo>
                <a:cubicBezTo>
                  <a:pt x="15356" y="15694"/>
                  <a:pt x="15863" y="15862"/>
                  <a:pt x="16538" y="16200"/>
                </a:cubicBezTo>
                <a:cubicBezTo>
                  <a:pt x="17213" y="16369"/>
                  <a:pt x="18056" y="16706"/>
                  <a:pt x="19406" y="17044"/>
                </a:cubicBezTo>
                <a:cubicBezTo>
                  <a:pt x="20250" y="17381"/>
                  <a:pt x="20756" y="18225"/>
                  <a:pt x="20756" y="19069"/>
                </a:cubicBezTo>
                <a:cubicBezTo>
                  <a:pt x="20756" y="20756"/>
                  <a:pt x="20756" y="20756"/>
                  <a:pt x="20756" y="20756"/>
                </a:cubicBezTo>
                <a:cubicBezTo>
                  <a:pt x="844" y="20756"/>
                  <a:pt x="844" y="20756"/>
                  <a:pt x="844" y="20756"/>
                </a:cubicBezTo>
                <a:cubicBezTo>
                  <a:pt x="844" y="19069"/>
                  <a:pt x="844" y="19069"/>
                  <a:pt x="844" y="19069"/>
                </a:cubicBezTo>
                <a:cubicBezTo>
                  <a:pt x="844" y="18225"/>
                  <a:pt x="1350" y="17381"/>
                  <a:pt x="2194" y="17044"/>
                </a:cubicBezTo>
                <a:cubicBezTo>
                  <a:pt x="3544" y="16706"/>
                  <a:pt x="4387" y="16369"/>
                  <a:pt x="5062" y="16200"/>
                </a:cubicBezTo>
                <a:close/>
              </a:path>
            </a:pathLst>
          </a:custGeom>
          <a:solidFill>
            <a:srgbClr val="F75E3F"/>
          </a:solidFill>
          <a:ln w="6350" cap="flat">
            <a:noFill/>
            <a:miter lim="400000"/>
          </a:ln>
          <a:effectLst/>
        </p:spPr>
        <p:txBody>
          <a:bodyPr wrap="square" lIns="91439" tIns="91439" rIns="91439" bIns="91439" numCol="1" anchor="t">
            <a:noAutofit/>
          </a:bodyPr>
          <a:lstStyle/>
          <a:p>
            <a:endParaRPr sz="2000"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541053" y="5089962"/>
            <a:ext cx="244178" cy="244178"/>
            <a:chOff x="3540612" y="5218025"/>
            <a:chExt cx="154704" cy="154704"/>
          </a:xfrm>
        </p:grpSpPr>
        <p:sp>
          <p:nvSpPr>
            <p:cNvPr id="40" name="Freeform 210"/>
            <p:cNvSpPr/>
            <p:nvPr/>
          </p:nvSpPr>
          <p:spPr>
            <a:xfrm>
              <a:off x="3540612" y="5218025"/>
              <a:ext cx="154704" cy="154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7" y="1856"/>
                  </a:moveTo>
                  <a:cubicBezTo>
                    <a:pt x="17212" y="1856"/>
                    <a:pt x="17212" y="1856"/>
                    <a:pt x="17212" y="1856"/>
                  </a:cubicBezTo>
                  <a:cubicBezTo>
                    <a:pt x="17212" y="506"/>
                    <a:pt x="17212" y="506"/>
                    <a:pt x="17212" y="506"/>
                  </a:cubicBezTo>
                  <a:cubicBezTo>
                    <a:pt x="17212" y="338"/>
                    <a:pt x="17044" y="169"/>
                    <a:pt x="16875" y="169"/>
                  </a:cubicBezTo>
                  <a:cubicBezTo>
                    <a:pt x="16706" y="169"/>
                    <a:pt x="16537" y="338"/>
                    <a:pt x="16537" y="506"/>
                  </a:cubicBezTo>
                  <a:cubicBezTo>
                    <a:pt x="16537" y="1856"/>
                    <a:pt x="16537" y="1856"/>
                    <a:pt x="16537" y="1856"/>
                  </a:cubicBezTo>
                  <a:cubicBezTo>
                    <a:pt x="11137" y="1856"/>
                    <a:pt x="11137" y="1856"/>
                    <a:pt x="11137" y="1856"/>
                  </a:cubicBezTo>
                  <a:cubicBezTo>
                    <a:pt x="11137" y="506"/>
                    <a:pt x="11137" y="506"/>
                    <a:pt x="11137" y="506"/>
                  </a:cubicBezTo>
                  <a:cubicBezTo>
                    <a:pt x="11137" y="338"/>
                    <a:pt x="10969" y="169"/>
                    <a:pt x="10800" y="169"/>
                  </a:cubicBezTo>
                  <a:cubicBezTo>
                    <a:pt x="10631" y="169"/>
                    <a:pt x="10462" y="338"/>
                    <a:pt x="10462" y="506"/>
                  </a:cubicBezTo>
                  <a:cubicBezTo>
                    <a:pt x="10462" y="1856"/>
                    <a:pt x="10462" y="1856"/>
                    <a:pt x="10462" y="1856"/>
                  </a:cubicBezTo>
                  <a:cubicBezTo>
                    <a:pt x="5063" y="1856"/>
                    <a:pt x="5063" y="1856"/>
                    <a:pt x="5063" y="1856"/>
                  </a:cubicBezTo>
                  <a:cubicBezTo>
                    <a:pt x="5063" y="338"/>
                    <a:pt x="5063" y="338"/>
                    <a:pt x="5063" y="338"/>
                  </a:cubicBezTo>
                  <a:cubicBezTo>
                    <a:pt x="5063" y="169"/>
                    <a:pt x="4894" y="0"/>
                    <a:pt x="4725" y="0"/>
                  </a:cubicBezTo>
                  <a:cubicBezTo>
                    <a:pt x="4556" y="0"/>
                    <a:pt x="4388" y="169"/>
                    <a:pt x="4388" y="338"/>
                  </a:cubicBezTo>
                  <a:cubicBezTo>
                    <a:pt x="4388" y="1856"/>
                    <a:pt x="4388" y="1856"/>
                    <a:pt x="4388" y="1856"/>
                  </a:cubicBezTo>
                  <a:cubicBezTo>
                    <a:pt x="1013" y="1856"/>
                    <a:pt x="1013" y="1856"/>
                    <a:pt x="1013" y="1856"/>
                  </a:cubicBezTo>
                  <a:cubicBezTo>
                    <a:pt x="506" y="1856"/>
                    <a:pt x="0" y="2363"/>
                    <a:pt x="0" y="2869"/>
                  </a:cubicBezTo>
                  <a:cubicBezTo>
                    <a:pt x="0" y="20587"/>
                    <a:pt x="0" y="20587"/>
                    <a:pt x="0" y="20587"/>
                  </a:cubicBezTo>
                  <a:cubicBezTo>
                    <a:pt x="0" y="21094"/>
                    <a:pt x="506" y="21600"/>
                    <a:pt x="1013" y="21600"/>
                  </a:cubicBezTo>
                  <a:cubicBezTo>
                    <a:pt x="20587" y="21600"/>
                    <a:pt x="20587" y="21600"/>
                    <a:pt x="20587" y="21600"/>
                  </a:cubicBezTo>
                  <a:cubicBezTo>
                    <a:pt x="21094" y="21600"/>
                    <a:pt x="21600" y="21094"/>
                    <a:pt x="21600" y="20587"/>
                  </a:cubicBezTo>
                  <a:cubicBezTo>
                    <a:pt x="21600" y="2869"/>
                    <a:pt x="21600" y="2869"/>
                    <a:pt x="21600" y="2869"/>
                  </a:cubicBezTo>
                  <a:cubicBezTo>
                    <a:pt x="21600" y="2363"/>
                    <a:pt x="21094" y="1856"/>
                    <a:pt x="20587" y="1856"/>
                  </a:cubicBezTo>
                  <a:close/>
                  <a:moveTo>
                    <a:pt x="20756" y="20756"/>
                  </a:moveTo>
                  <a:cubicBezTo>
                    <a:pt x="844" y="20756"/>
                    <a:pt x="844" y="20756"/>
                    <a:pt x="844" y="20756"/>
                  </a:cubicBezTo>
                  <a:cubicBezTo>
                    <a:pt x="844" y="7088"/>
                    <a:pt x="844" y="7088"/>
                    <a:pt x="844" y="7088"/>
                  </a:cubicBezTo>
                  <a:cubicBezTo>
                    <a:pt x="20756" y="7088"/>
                    <a:pt x="20756" y="7088"/>
                    <a:pt x="20756" y="7088"/>
                  </a:cubicBezTo>
                  <a:lnTo>
                    <a:pt x="20756" y="20756"/>
                  </a:lnTo>
                  <a:close/>
                  <a:moveTo>
                    <a:pt x="20756" y="6244"/>
                  </a:moveTo>
                  <a:cubicBezTo>
                    <a:pt x="844" y="6244"/>
                    <a:pt x="844" y="6244"/>
                    <a:pt x="844" y="6244"/>
                  </a:cubicBezTo>
                  <a:cubicBezTo>
                    <a:pt x="844" y="2700"/>
                    <a:pt x="844" y="2700"/>
                    <a:pt x="844" y="2700"/>
                  </a:cubicBezTo>
                  <a:cubicBezTo>
                    <a:pt x="4388" y="2700"/>
                    <a:pt x="4388" y="2700"/>
                    <a:pt x="4388" y="2700"/>
                  </a:cubicBezTo>
                  <a:cubicBezTo>
                    <a:pt x="4388" y="3881"/>
                    <a:pt x="4388" y="3881"/>
                    <a:pt x="4388" y="3881"/>
                  </a:cubicBezTo>
                  <a:cubicBezTo>
                    <a:pt x="4388" y="4219"/>
                    <a:pt x="4556" y="4388"/>
                    <a:pt x="4725" y="4388"/>
                  </a:cubicBezTo>
                  <a:cubicBezTo>
                    <a:pt x="4894" y="4388"/>
                    <a:pt x="5063" y="4219"/>
                    <a:pt x="5063" y="3881"/>
                  </a:cubicBezTo>
                  <a:cubicBezTo>
                    <a:pt x="5063" y="2700"/>
                    <a:pt x="5063" y="2700"/>
                    <a:pt x="5063" y="2700"/>
                  </a:cubicBezTo>
                  <a:cubicBezTo>
                    <a:pt x="10462" y="2700"/>
                    <a:pt x="10462" y="2700"/>
                    <a:pt x="10462" y="2700"/>
                  </a:cubicBezTo>
                  <a:cubicBezTo>
                    <a:pt x="10462" y="4219"/>
                    <a:pt x="10462" y="4219"/>
                    <a:pt x="10462" y="4219"/>
                  </a:cubicBezTo>
                  <a:cubicBezTo>
                    <a:pt x="10462" y="4388"/>
                    <a:pt x="10631" y="4556"/>
                    <a:pt x="10800" y="4556"/>
                  </a:cubicBezTo>
                  <a:cubicBezTo>
                    <a:pt x="10969" y="4556"/>
                    <a:pt x="11137" y="4388"/>
                    <a:pt x="11137" y="4219"/>
                  </a:cubicBezTo>
                  <a:cubicBezTo>
                    <a:pt x="11137" y="2700"/>
                    <a:pt x="11137" y="2700"/>
                    <a:pt x="11137" y="2700"/>
                  </a:cubicBezTo>
                  <a:cubicBezTo>
                    <a:pt x="16537" y="2700"/>
                    <a:pt x="16537" y="2700"/>
                    <a:pt x="16537" y="2700"/>
                  </a:cubicBezTo>
                  <a:cubicBezTo>
                    <a:pt x="16537" y="4219"/>
                    <a:pt x="16537" y="4219"/>
                    <a:pt x="16537" y="4219"/>
                  </a:cubicBezTo>
                  <a:cubicBezTo>
                    <a:pt x="16537" y="4388"/>
                    <a:pt x="16706" y="4556"/>
                    <a:pt x="16875" y="4556"/>
                  </a:cubicBezTo>
                  <a:cubicBezTo>
                    <a:pt x="17044" y="4556"/>
                    <a:pt x="17212" y="4388"/>
                    <a:pt x="17212" y="4219"/>
                  </a:cubicBezTo>
                  <a:cubicBezTo>
                    <a:pt x="17212" y="2700"/>
                    <a:pt x="17212" y="2700"/>
                    <a:pt x="17212" y="2700"/>
                  </a:cubicBezTo>
                  <a:cubicBezTo>
                    <a:pt x="20756" y="2700"/>
                    <a:pt x="20756" y="2700"/>
                    <a:pt x="20756" y="2700"/>
                  </a:cubicBezTo>
                  <a:lnTo>
                    <a:pt x="20756" y="6244"/>
                  </a:lnTo>
                  <a:close/>
                </a:path>
              </a:pathLst>
            </a:custGeom>
            <a:solidFill>
              <a:srgbClr val="F75E3F"/>
            </a:solidFill>
            <a:ln w="3175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sz="2000">
                <a:cs typeface="+mn-ea"/>
                <a:sym typeface="+mn-lt"/>
              </a:endParaRPr>
            </a:p>
          </p:txBody>
        </p:sp>
        <p:sp>
          <p:nvSpPr>
            <p:cNvPr id="41" name="Freeform 211"/>
            <p:cNvSpPr/>
            <p:nvPr/>
          </p:nvSpPr>
          <p:spPr>
            <a:xfrm>
              <a:off x="3558993" y="5280826"/>
              <a:ext cx="31145" cy="3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85" y="21600"/>
                  </a:moveTo>
                  <a:cubicBezTo>
                    <a:pt x="16615" y="21600"/>
                    <a:pt x="16615" y="21600"/>
                    <a:pt x="16615" y="21600"/>
                  </a:cubicBezTo>
                  <a:cubicBezTo>
                    <a:pt x="19108" y="21600"/>
                    <a:pt x="21600" y="19872"/>
                    <a:pt x="21600" y="16416"/>
                  </a:cubicBezTo>
                  <a:cubicBezTo>
                    <a:pt x="21600" y="5184"/>
                    <a:pt x="21600" y="5184"/>
                    <a:pt x="21600" y="5184"/>
                  </a:cubicBezTo>
                  <a:cubicBezTo>
                    <a:pt x="21600" y="2592"/>
                    <a:pt x="19108" y="0"/>
                    <a:pt x="16615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2492" y="0"/>
                    <a:pt x="0" y="2592"/>
                    <a:pt x="0" y="5184"/>
                  </a:cubicBezTo>
                  <a:cubicBezTo>
                    <a:pt x="0" y="16416"/>
                    <a:pt x="0" y="16416"/>
                    <a:pt x="0" y="16416"/>
                  </a:cubicBezTo>
                  <a:cubicBezTo>
                    <a:pt x="0" y="19872"/>
                    <a:pt x="2492" y="21600"/>
                    <a:pt x="4985" y="21600"/>
                  </a:cubicBezTo>
                  <a:close/>
                  <a:moveTo>
                    <a:pt x="4154" y="3456"/>
                  </a:moveTo>
                  <a:cubicBezTo>
                    <a:pt x="17446" y="3456"/>
                    <a:pt x="17446" y="3456"/>
                    <a:pt x="17446" y="3456"/>
                  </a:cubicBezTo>
                  <a:cubicBezTo>
                    <a:pt x="17446" y="18144"/>
                    <a:pt x="17446" y="18144"/>
                    <a:pt x="17446" y="18144"/>
                  </a:cubicBezTo>
                  <a:cubicBezTo>
                    <a:pt x="4154" y="18144"/>
                    <a:pt x="4154" y="18144"/>
                    <a:pt x="4154" y="18144"/>
                  </a:cubicBezTo>
                  <a:lnTo>
                    <a:pt x="4154" y="3456"/>
                  </a:lnTo>
                  <a:close/>
                </a:path>
              </a:pathLst>
            </a:custGeom>
            <a:solidFill>
              <a:srgbClr val="F75E3F"/>
            </a:solidFill>
            <a:ln w="3175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sz="2000">
                <a:cs typeface="+mn-ea"/>
                <a:sym typeface="+mn-lt"/>
              </a:endParaRPr>
            </a:p>
          </p:txBody>
        </p:sp>
        <p:sp>
          <p:nvSpPr>
            <p:cNvPr id="42" name="Freeform 212"/>
            <p:cNvSpPr/>
            <p:nvPr/>
          </p:nvSpPr>
          <p:spPr>
            <a:xfrm>
              <a:off x="3602391" y="5280826"/>
              <a:ext cx="31145" cy="3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85" y="21600"/>
                  </a:moveTo>
                  <a:cubicBezTo>
                    <a:pt x="16615" y="21600"/>
                    <a:pt x="16615" y="21600"/>
                    <a:pt x="16615" y="21600"/>
                  </a:cubicBezTo>
                  <a:cubicBezTo>
                    <a:pt x="19108" y="21600"/>
                    <a:pt x="21600" y="19872"/>
                    <a:pt x="21600" y="16416"/>
                  </a:cubicBezTo>
                  <a:cubicBezTo>
                    <a:pt x="21600" y="5184"/>
                    <a:pt x="21600" y="5184"/>
                    <a:pt x="21600" y="5184"/>
                  </a:cubicBezTo>
                  <a:cubicBezTo>
                    <a:pt x="21600" y="2592"/>
                    <a:pt x="19108" y="0"/>
                    <a:pt x="16615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2492" y="0"/>
                    <a:pt x="0" y="2592"/>
                    <a:pt x="0" y="5184"/>
                  </a:cubicBezTo>
                  <a:cubicBezTo>
                    <a:pt x="0" y="16416"/>
                    <a:pt x="0" y="16416"/>
                    <a:pt x="0" y="16416"/>
                  </a:cubicBezTo>
                  <a:cubicBezTo>
                    <a:pt x="0" y="19872"/>
                    <a:pt x="2492" y="21600"/>
                    <a:pt x="4985" y="21600"/>
                  </a:cubicBezTo>
                  <a:close/>
                  <a:moveTo>
                    <a:pt x="4154" y="3456"/>
                  </a:moveTo>
                  <a:cubicBezTo>
                    <a:pt x="17446" y="3456"/>
                    <a:pt x="17446" y="3456"/>
                    <a:pt x="17446" y="3456"/>
                  </a:cubicBezTo>
                  <a:cubicBezTo>
                    <a:pt x="17446" y="18144"/>
                    <a:pt x="17446" y="18144"/>
                    <a:pt x="17446" y="18144"/>
                  </a:cubicBezTo>
                  <a:cubicBezTo>
                    <a:pt x="4154" y="18144"/>
                    <a:pt x="4154" y="18144"/>
                    <a:pt x="4154" y="18144"/>
                  </a:cubicBezTo>
                  <a:lnTo>
                    <a:pt x="4154" y="3456"/>
                  </a:lnTo>
                  <a:close/>
                </a:path>
              </a:pathLst>
            </a:custGeom>
            <a:solidFill>
              <a:srgbClr val="F75E3F"/>
            </a:solidFill>
            <a:ln w="3175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sz="2000">
                <a:cs typeface="+mn-ea"/>
                <a:sym typeface="+mn-lt"/>
              </a:endParaRPr>
            </a:p>
          </p:txBody>
        </p:sp>
        <p:sp>
          <p:nvSpPr>
            <p:cNvPr id="43" name="Freeform 213"/>
            <p:cNvSpPr/>
            <p:nvPr/>
          </p:nvSpPr>
          <p:spPr>
            <a:xfrm>
              <a:off x="3645790" y="5280826"/>
              <a:ext cx="31656" cy="3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85" y="21600"/>
                  </a:moveTo>
                  <a:cubicBezTo>
                    <a:pt x="16615" y="21600"/>
                    <a:pt x="16615" y="21600"/>
                    <a:pt x="16615" y="21600"/>
                  </a:cubicBezTo>
                  <a:cubicBezTo>
                    <a:pt x="19108" y="21600"/>
                    <a:pt x="21600" y="19872"/>
                    <a:pt x="21600" y="16416"/>
                  </a:cubicBezTo>
                  <a:cubicBezTo>
                    <a:pt x="21600" y="5184"/>
                    <a:pt x="21600" y="5184"/>
                    <a:pt x="21600" y="5184"/>
                  </a:cubicBezTo>
                  <a:cubicBezTo>
                    <a:pt x="21600" y="2592"/>
                    <a:pt x="19108" y="0"/>
                    <a:pt x="16615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2492" y="0"/>
                    <a:pt x="0" y="2592"/>
                    <a:pt x="0" y="5184"/>
                  </a:cubicBezTo>
                  <a:cubicBezTo>
                    <a:pt x="0" y="16416"/>
                    <a:pt x="0" y="16416"/>
                    <a:pt x="0" y="16416"/>
                  </a:cubicBezTo>
                  <a:cubicBezTo>
                    <a:pt x="0" y="19872"/>
                    <a:pt x="2492" y="21600"/>
                    <a:pt x="4985" y="21600"/>
                  </a:cubicBezTo>
                  <a:close/>
                  <a:moveTo>
                    <a:pt x="4154" y="3456"/>
                  </a:moveTo>
                  <a:cubicBezTo>
                    <a:pt x="17446" y="3456"/>
                    <a:pt x="17446" y="3456"/>
                    <a:pt x="17446" y="3456"/>
                  </a:cubicBezTo>
                  <a:cubicBezTo>
                    <a:pt x="17446" y="18144"/>
                    <a:pt x="17446" y="18144"/>
                    <a:pt x="17446" y="18144"/>
                  </a:cubicBezTo>
                  <a:cubicBezTo>
                    <a:pt x="4154" y="18144"/>
                    <a:pt x="4154" y="18144"/>
                    <a:pt x="4154" y="18144"/>
                  </a:cubicBezTo>
                  <a:lnTo>
                    <a:pt x="4154" y="3456"/>
                  </a:lnTo>
                  <a:close/>
                </a:path>
              </a:pathLst>
            </a:custGeom>
            <a:solidFill>
              <a:srgbClr val="F75E3F"/>
            </a:solidFill>
            <a:ln w="3175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sz="2000">
                <a:cs typeface="+mn-ea"/>
                <a:sym typeface="+mn-lt"/>
              </a:endParaRPr>
            </a:p>
          </p:txBody>
        </p:sp>
        <p:sp>
          <p:nvSpPr>
            <p:cNvPr id="44" name="Freeform 214"/>
            <p:cNvSpPr/>
            <p:nvPr/>
          </p:nvSpPr>
          <p:spPr>
            <a:xfrm>
              <a:off x="3645790" y="5324735"/>
              <a:ext cx="31656" cy="3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85" y="21600"/>
                  </a:moveTo>
                  <a:cubicBezTo>
                    <a:pt x="16615" y="21600"/>
                    <a:pt x="16615" y="21600"/>
                    <a:pt x="16615" y="21600"/>
                  </a:cubicBezTo>
                  <a:cubicBezTo>
                    <a:pt x="19108" y="21600"/>
                    <a:pt x="21600" y="19008"/>
                    <a:pt x="21600" y="16416"/>
                  </a:cubicBezTo>
                  <a:cubicBezTo>
                    <a:pt x="21600" y="5184"/>
                    <a:pt x="21600" y="5184"/>
                    <a:pt x="21600" y="5184"/>
                  </a:cubicBezTo>
                  <a:cubicBezTo>
                    <a:pt x="21600" y="1728"/>
                    <a:pt x="19108" y="0"/>
                    <a:pt x="16615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2492" y="0"/>
                    <a:pt x="0" y="1728"/>
                    <a:pt x="0" y="5184"/>
                  </a:cubicBezTo>
                  <a:cubicBezTo>
                    <a:pt x="0" y="16416"/>
                    <a:pt x="0" y="16416"/>
                    <a:pt x="0" y="16416"/>
                  </a:cubicBezTo>
                  <a:cubicBezTo>
                    <a:pt x="0" y="19008"/>
                    <a:pt x="2492" y="21600"/>
                    <a:pt x="4985" y="21600"/>
                  </a:cubicBezTo>
                  <a:close/>
                  <a:moveTo>
                    <a:pt x="4154" y="3456"/>
                  </a:moveTo>
                  <a:cubicBezTo>
                    <a:pt x="17446" y="3456"/>
                    <a:pt x="17446" y="3456"/>
                    <a:pt x="17446" y="3456"/>
                  </a:cubicBezTo>
                  <a:cubicBezTo>
                    <a:pt x="17446" y="18144"/>
                    <a:pt x="17446" y="18144"/>
                    <a:pt x="17446" y="18144"/>
                  </a:cubicBezTo>
                  <a:cubicBezTo>
                    <a:pt x="4154" y="18144"/>
                    <a:pt x="4154" y="18144"/>
                    <a:pt x="4154" y="18144"/>
                  </a:cubicBezTo>
                  <a:lnTo>
                    <a:pt x="4154" y="3456"/>
                  </a:lnTo>
                  <a:close/>
                </a:path>
              </a:pathLst>
            </a:custGeom>
            <a:solidFill>
              <a:srgbClr val="F75E3F"/>
            </a:solidFill>
            <a:ln w="3175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sz="2000" dirty="0">
                <a:cs typeface="+mn-ea"/>
                <a:sym typeface="+mn-lt"/>
              </a:endParaRPr>
            </a:p>
          </p:txBody>
        </p:sp>
        <p:sp>
          <p:nvSpPr>
            <p:cNvPr id="45" name="Freeform 215"/>
            <p:cNvSpPr/>
            <p:nvPr/>
          </p:nvSpPr>
          <p:spPr>
            <a:xfrm>
              <a:off x="3602391" y="5324735"/>
              <a:ext cx="31145" cy="3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15" y="0"/>
                  </a:moveTo>
                  <a:cubicBezTo>
                    <a:pt x="4985" y="0"/>
                    <a:pt x="4985" y="0"/>
                    <a:pt x="4985" y="0"/>
                  </a:cubicBezTo>
                  <a:cubicBezTo>
                    <a:pt x="2492" y="0"/>
                    <a:pt x="0" y="1728"/>
                    <a:pt x="0" y="5184"/>
                  </a:cubicBezTo>
                  <a:cubicBezTo>
                    <a:pt x="0" y="16416"/>
                    <a:pt x="0" y="16416"/>
                    <a:pt x="0" y="16416"/>
                  </a:cubicBezTo>
                  <a:cubicBezTo>
                    <a:pt x="0" y="19008"/>
                    <a:pt x="2492" y="21600"/>
                    <a:pt x="4985" y="21600"/>
                  </a:cubicBezTo>
                  <a:cubicBezTo>
                    <a:pt x="16615" y="21600"/>
                    <a:pt x="16615" y="21600"/>
                    <a:pt x="16615" y="21600"/>
                  </a:cubicBezTo>
                  <a:cubicBezTo>
                    <a:pt x="19108" y="21600"/>
                    <a:pt x="21600" y="19008"/>
                    <a:pt x="21600" y="16416"/>
                  </a:cubicBezTo>
                  <a:cubicBezTo>
                    <a:pt x="21600" y="5184"/>
                    <a:pt x="21600" y="5184"/>
                    <a:pt x="21600" y="5184"/>
                  </a:cubicBezTo>
                  <a:cubicBezTo>
                    <a:pt x="21600" y="1728"/>
                    <a:pt x="19108" y="0"/>
                    <a:pt x="16615" y="0"/>
                  </a:cubicBezTo>
                  <a:close/>
                  <a:moveTo>
                    <a:pt x="17446" y="18144"/>
                  </a:moveTo>
                  <a:cubicBezTo>
                    <a:pt x="4154" y="18144"/>
                    <a:pt x="4154" y="18144"/>
                    <a:pt x="4154" y="18144"/>
                  </a:cubicBezTo>
                  <a:cubicBezTo>
                    <a:pt x="4154" y="3456"/>
                    <a:pt x="4154" y="3456"/>
                    <a:pt x="4154" y="3456"/>
                  </a:cubicBezTo>
                  <a:cubicBezTo>
                    <a:pt x="17446" y="3456"/>
                    <a:pt x="17446" y="3456"/>
                    <a:pt x="17446" y="3456"/>
                  </a:cubicBezTo>
                  <a:lnTo>
                    <a:pt x="17446" y="18144"/>
                  </a:lnTo>
                  <a:close/>
                </a:path>
              </a:pathLst>
            </a:custGeom>
            <a:solidFill>
              <a:srgbClr val="F75E3F"/>
            </a:solidFill>
            <a:ln w="3175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sz="2000">
                <a:cs typeface="+mn-ea"/>
                <a:sym typeface="+mn-lt"/>
              </a:endParaRPr>
            </a:p>
          </p:txBody>
        </p:sp>
        <p:sp>
          <p:nvSpPr>
            <p:cNvPr id="46" name="Freeform 216"/>
            <p:cNvSpPr/>
            <p:nvPr/>
          </p:nvSpPr>
          <p:spPr>
            <a:xfrm>
              <a:off x="3558993" y="5324735"/>
              <a:ext cx="31145" cy="3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985" y="21600"/>
                  </a:moveTo>
                  <a:cubicBezTo>
                    <a:pt x="16615" y="21600"/>
                    <a:pt x="16615" y="21600"/>
                    <a:pt x="16615" y="21600"/>
                  </a:cubicBezTo>
                  <a:cubicBezTo>
                    <a:pt x="19108" y="21600"/>
                    <a:pt x="21600" y="19008"/>
                    <a:pt x="21600" y="16416"/>
                  </a:cubicBezTo>
                  <a:cubicBezTo>
                    <a:pt x="21600" y="5184"/>
                    <a:pt x="21600" y="5184"/>
                    <a:pt x="21600" y="5184"/>
                  </a:cubicBezTo>
                  <a:cubicBezTo>
                    <a:pt x="21600" y="1728"/>
                    <a:pt x="19108" y="0"/>
                    <a:pt x="16615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2492" y="0"/>
                    <a:pt x="0" y="1728"/>
                    <a:pt x="0" y="5184"/>
                  </a:cubicBezTo>
                  <a:cubicBezTo>
                    <a:pt x="0" y="16416"/>
                    <a:pt x="0" y="16416"/>
                    <a:pt x="0" y="16416"/>
                  </a:cubicBezTo>
                  <a:cubicBezTo>
                    <a:pt x="0" y="19008"/>
                    <a:pt x="2492" y="21600"/>
                    <a:pt x="4985" y="21600"/>
                  </a:cubicBezTo>
                  <a:close/>
                  <a:moveTo>
                    <a:pt x="4154" y="3456"/>
                  </a:moveTo>
                  <a:cubicBezTo>
                    <a:pt x="17446" y="3456"/>
                    <a:pt x="17446" y="3456"/>
                    <a:pt x="17446" y="3456"/>
                  </a:cubicBezTo>
                  <a:cubicBezTo>
                    <a:pt x="17446" y="18144"/>
                    <a:pt x="17446" y="18144"/>
                    <a:pt x="17446" y="18144"/>
                  </a:cubicBezTo>
                  <a:cubicBezTo>
                    <a:pt x="4154" y="18144"/>
                    <a:pt x="4154" y="18144"/>
                    <a:pt x="4154" y="18144"/>
                  </a:cubicBezTo>
                  <a:lnTo>
                    <a:pt x="4154" y="3456"/>
                  </a:lnTo>
                  <a:close/>
                </a:path>
              </a:pathLst>
            </a:custGeom>
            <a:solidFill>
              <a:srgbClr val="F75E3F"/>
            </a:solidFill>
            <a:ln w="3175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sz="2000">
                <a:cs typeface="+mn-ea"/>
                <a:sym typeface="+mn-lt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681759" y="5098159"/>
            <a:ext cx="13677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75E3F"/>
                </a:solidFill>
                <a:cs typeface="+mn-ea"/>
                <a:sym typeface="+mn-lt"/>
              </a:rPr>
              <a:t>PC6</a:t>
            </a:r>
            <a:endParaRPr 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442923" y="5385384"/>
            <a:ext cx="1803457" cy="0"/>
          </a:xfrm>
          <a:prstGeom prst="line">
            <a:avLst/>
          </a:prstGeom>
          <a:ln w="12700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3779889" y="5098159"/>
            <a:ext cx="1367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F75E3F"/>
                </a:solidFill>
                <a:cs typeface="+mn-ea"/>
                <a:sym typeface="+mn-lt"/>
              </a:rPr>
              <a:t>20XX/01/15</a:t>
            </a:r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3541053" y="5385384"/>
            <a:ext cx="1803457" cy="0"/>
          </a:xfrm>
          <a:prstGeom prst="line">
            <a:avLst/>
          </a:prstGeom>
          <a:ln w="12700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" grpId="0" uiExpand="1"/>
      <p:bldP spid="4" grpId="0"/>
      <p:bldP spid="12" grpId="0"/>
      <p:bldP spid="33" grpId="0" animBg="1"/>
      <p:bldP spid="50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5453" y="481293"/>
            <a:ext cx="3621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业绩分析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Performance analysis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  <a:p>
            <a:pPr algn="l"/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98377"/>
            <a:ext cx="825453" cy="49222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171255" y="1895737"/>
            <a:ext cx="2255543" cy="1933614"/>
            <a:chOff x="878540" y="2142000"/>
            <a:chExt cx="2581367" cy="2212934"/>
          </a:xfrm>
        </p:grpSpPr>
        <p:sp>
          <p:nvSpPr>
            <p:cNvPr id="8" name="泪滴形 7"/>
            <p:cNvSpPr/>
            <p:nvPr/>
          </p:nvSpPr>
          <p:spPr>
            <a:xfrm rot="5400000">
              <a:off x="878692" y="2141848"/>
              <a:ext cx="2191630" cy="2191934"/>
            </a:xfrm>
            <a:prstGeom prst="teardrop">
              <a:avLst/>
            </a:prstGeom>
            <a:solidFill>
              <a:srgbClr val="F75E3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solidFill>
                    <a:srgbClr val="C0504D">
                      <a:lumMod val="75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TextBox 14"/>
            <p:cNvSpPr txBox="1"/>
            <p:nvPr/>
          </p:nvSpPr>
          <p:spPr>
            <a:xfrm>
              <a:off x="1812037" y="3826579"/>
              <a:ext cx="1647870" cy="528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40%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831665" y="3853341"/>
            <a:ext cx="1685649" cy="1385511"/>
            <a:chOff x="2773616" y="4390454"/>
            <a:chExt cx="1929149" cy="1585655"/>
          </a:xfrm>
        </p:grpSpPr>
        <p:sp>
          <p:nvSpPr>
            <p:cNvPr id="11" name="泪滴形 10"/>
            <p:cNvSpPr/>
            <p:nvPr/>
          </p:nvSpPr>
          <p:spPr>
            <a:xfrm rot="16200000">
              <a:off x="3117110" y="4390454"/>
              <a:ext cx="1585655" cy="1585655"/>
            </a:xfrm>
            <a:prstGeom prst="teardrop">
              <a:avLst/>
            </a:prstGeom>
            <a:solidFill>
              <a:srgbClr val="FCBEB2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TextBox 15"/>
            <p:cNvSpPr txBox="1"/>
            <p:nvPr/>
          </p:nvSpPr>
          <p:spPr>
            <a:xfrm>
              <a:off x="2773616" y="4463634"/>
              <a:ext cx="1672877" cy="528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15%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699850" y="3853341"/>
            <a:ext cx="1725788" cy="1385511"/>
            <a:chOff x="1484820" y="4390449"/>
            <a:chExt cx="1975087" cy="1585655"/>
          </a:xfrm>
        </p:grpSpPr>
        <p:sp>
          <p:nvSpPr>
            <p:cNvPr id="14" name="泪滴形 13"/>
            <p:cNvSpPr/>
            <p:nvPr/>
          </p:nvSpPr>
          <p:spPr>
            <a:xfrm>
              <a:off x="1484820" y="4390449"/>
              <a:ext cx="1585655" cy="1585655"/>
            </a:xfrm>
            <a:prstGeom prst="teardrop">
              <a:avLst/>
            </a:prstGeom>
            <a:solidFill>
              <a:srgbClr val="FF8271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solidFill>
                    <a:srgbClr val="4F81BD">
                      <a:lumMod val="75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TextBox 16"/>
            <p:cNvSpPr txBox="1"/>
            <p:nvPr/>
          </p:nvSpPr>
          <p:spPr>
            <a:xfrm>
              <a:off x="1787031" y="4463633"/>
              <a:ext cx="1672876" cy="528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15%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831665" y="2229842"/>
            <a:ext cx="1878960" cy="1602175"/>
            <a:chOff x="2773617" y="2524369"/>
            <a:chExt cx="2150386" cy="1833617"/>
          </a:xfrm>
        </p:grpSpPr>
        <p:sp>
          <p:nvSpPr>
            <p:cNvPr id="17" name="泪滴形 16"/>
            <p:cNvSpPr/>
            <p:nvPr/>
          </p:nvSpPr>
          <p:spPr>
            <a:xfrm rot="10800000">
              <a:off x="3117109" y="2524369"/>
              <a:ext cx="1806894" cy="1809261"/>
            </a:xfrm>
            <a:prstGeom prst="teardrop">
              <a:avLst/>
            </a:prstGeom>
            <a:solidFill>
              <a:srgbClr val="FF643F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solidFill>
                    <a:srgbClr val="F79646">
                      <a:lumMod val="7500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73617" y="3829631"/>
              <a:ext cx="1672877" cy="528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30%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366411" y="1732026"/>
            <a:ext cx="2397365" cy="1681880"/>
            <a:chOff x="5578881" y="1731094"/>
            <a:chExt cx="2397365" cy="1681880"/>
          </a:xfrm>
        </p:grpSpPr>
        <p:sp>
          <p:nvSpPr>
            <p:cNvPr id="20" name="wireless-internet_72798"/>
            <p:cNvSpPr>
              <a:spLocks noChangeAspect="1"/>
            </p:cNvSpPr>
            <p:nvPr/>
          </p:nvSpPr>
          <p:spPr bwMode="auto">
            <a:xfrm>
              <a:off x="5578881" y="1798369"/>
              <a:ext cx="481194" cy="439872"/>
            </a:xfrm>
            <a:custGeom>
              <a:avLst/>
              <a:gdLst>
                <a:gd name="connsiteX0" fmla="*/ 304348 w 608697"/>
                <a:gd name="connsiteY0" fmla="*/ 180877 h 556426"/>
                <a:gd name="connsiteX1" fmla="*/ 366093 w 608697"/>
                <a:gd name="connsiteY1" fmla="*/ 242550 h 556426"/>
                <a:gd name="connsiteX2" fmla="*/ 327540 w 608697"/>
                <a:gd name="connsiteY2" fmla="*/ 299754 h 556426"/>
                <a:gd name="connsiteX3" fmla="*/ 327540 w 608697"/>
                <a:gd name="connsiteY3" fmla="*/ 556426 h 556426"/>
                <a:gd name="connsiteX4" fmla="*/ 281157 w 608697"/>
                <a:gd name="connsiteY4" fmla="*/ 556426 h 556426"/>
                <a:gd name="connsiteX5" fmla="*/ 281157 w 608697"/>
                <a:gd name="connsiteY5" fmla="*/ 299754 h 556426"/>
                <a:gd name="connsiteX6" fmla="*/ 242604 w 608697"/>
                <a:gd name="connsiteY6" fmla="*/ 242550 h 556426"/>
                <a:gd name="connsiteX7" fmla="*/ 304348 w 608697"/>
                <a:gd name="connsiteY7" fmla="*/ 180877 h 556426"/>
                <a:gd name="connsiteX8" fmla="*/ 369923 w 608697"/>
                <a:gd name="connsiteY8" fmla="*/ 79057 h 556426"/>
                <a:gd name="connsiteX9" fmla="*/ 393558 w 608697"/>
                <a:gd name="connsiteY9" fmla="*/ 80137 h 556426"/>
                <a:gd name="connsiteX10" fmla="*/ 495934 w 608697"/>
                <a:gd name="connsiteY10" fmla="*/ 240793 h 556426"/>
                <a:gd name="connsiteX11" fmla="*/ 393558 w 608697"/>
                <a:gd name="connsiteY11" fmla="*/ 401449 h 556426"/>
                <a:gd name="connsiteX12" fmla="*/ 380426 w 608697"/>
                <a:gd name="connsiteY12" fmla="*/ 404428 h 556426"/>
                <a:gd name="connsiteX13" fmla="*/ 352444 w 608697"/>
                <a:gd name="connsiteY13" fmla="*/ 386627 h 556426"/>
                <a:gd name="connsiteX14" fmla="*/ 367293 w 608697"/>
                <a:gd name="connsiteY14" fmla="*/ 345588 h 556426"/>
                <a:gd name="connsiteX15" fmla="*/ 434150 w 608697"/>
                <a:gd name="connsiteY15" fmla="*/ 240793 h 556426"/>
                <a:gd name="connsiteX16" fmla="*/ 367293 w 608697"/>
                <a:gd name="connsiteY16" fmla="*/ 135998 h 556426"/>
                <a:gd name="connsiteX17" fmla="*/ 352444 w 608697"/>
                <a:gd name="connsiteY17" fmla="*/ 94958 h 556426"/>
                <a:gd name="connsiteX18" fmla="*/ 369923 w 608697"/>
                <a:gd name="connsiteY18" fmla="*/ 79057 h 556426"/>
                <a:gd name="connsiteX19" fmla="*/ 239303 w 608697"/>
                <a:gd name="connsiteY19" fmla="*/ 78821 h 556426"/>
                <a:gd name="connsiteX20" fmla="*/ 256752 w 608697"/>
                <a:gd name="connsiteY20" fmla="*/ 94828 h 556426"/>
                <a:gd name="connsiteX21" fmla="*/ 241682 w 608697"/>
                <a:gd name="connsiteY21" fmla="*/ 135799 h 556426"/>
                <a:gd name="connsiteX22" fmla="*/ 174536 w 608697"/>
                <a:gd name="connsiteY22" fmla="*/ 240759 h 556426"/>
                <a:gd name="connsiteX23" fmla="*/ 241682 w 608697"/>
                <a:gd name="connsiteY23" fmla="*/ 345720 h 556426"/>
                <a:gd name="connsiteX24" fmla="*/ 256752 w 608697"/>
                <a:gd name="connsiteY24" fmla="*/ 386765 h 556426"/>
                <a:gd name="connsiteX25" fmla="*/ 228700 w 608697"/>
                <a:gd name="connsiteY25" fmla="*/ 404569 h 556426"/>
                <a:gd name="connsiteX26" fmla="*/ 215644 w 608697"/>
                <a:gd name="connsiteY26" fmla="*/ 401738 h 556426"/>
                <a:gd name="connsiteX27" fmla="*/ 112763 w 608697"/>
                <a:gd name="connsiteY27" fmla="*/ 240759 h 556426"/>
                <a:gd name="connsiteX28" fmla="*/ 215644 w 608697"/>
                <a:gd name="connsiteY28" fmla="*/ 79855 h 556426"/>
                <a:gd name="connsiteX29" fmla="*/ 239303 w 608697"/>
                <a:gd name="connsiteY29" fmla="*/ 78821 h 556426"/>
                <a:gd name="connsiteX30" fmla="*/ 433751 w 608697"/>
                <a:gd name="connsiteY30" fmla="*/ 2149 h 556426"/>
                <a:gd name="connsiteX31" fmla="*/ 457409 w 608697"/>
                <a:gd name="connsiteY31" fmla="*/ 3220 h 556426"/>
                <a:gd name="connsiteX32" fmla="*/ 566548 w 608697"/>
                <a:gd name="connsiteY32" fmla="*/ 98265 h 556426"/>
                <a:gd name="connsiteX33" fmla="*/ 608697 w 608697"/>
                <a:gd name="connsiteY33" fmla="*/ 240757 h 556426"/>
                <a:gd name="connsiteX34" fmla="*/ 566548 w 608697"/>
                <a:gd name="connsiteY34" fmla="*/ 383324 h 556426"/>
                <a:gd name="connsiteX35" fmla="*/ 457409 w 608697"/>
                <a:gd name="connsiteY35" fmla="*/ 478295 h 556426"/>
                <a:gd name="connsiteX36" fmla="*/ 444279 w 608697"/>
                <a:gd name="connsiteY36" fmla="*/ 481274 h 556426"/>
                <a:gd name="connsiteX37" fmla="*/ 416304 w 608697"/>
                <a:gd name="connsiteY37" fmla="*/ 463472 h 556426"/>
                <a:gd name="connsiteX38" fmla="*/ 431150 w 608697"/>
                <a:gd name="connsiteY38" fmla="*/ 422430 h 556426"/>
                <a:gd name="connsiteX39" fmla="*/ 546928 w 608697"/>
                <a:gd name="connsiteY39" fmla="*/ 240757 h 556426"/>
                <a:gd name="connsiteX40" fmla="*/ 431150 w 608697"/>
                <a:gd name="connsiteY40" fmla="*/ 59085 h 556426"/>
                <a:gd name="connsiteX41" fmla="*/ 416304 w 608697"/>
                <a:gd name="connsiteY41" fmla="*/ 18117 h 556426"/>
                <a:gd name="connsiteX42" fmla="*/ 433751 w 608697"/>
                <a:gd name="connsiteY42" fmla="*/ 2149 h 556426"/>
                <a:gd name="connsiteX43" fmla="*/ 175731 w 608697"/>
                <a:gd name="connsiteY43" fmla="*/ 1886 h 556426"/>
                <a:gd name="connsiteX44" fmla="*/ 193175 w 608697"/>
                <a:gd name="connsiteY44" fmla="*/ 17837 h 556426"/>
                <a:gd name="connsiteX45" fmla="*/ 178109 w 608697"/>
                <a:gd name="connsiteY45" fmla="*/ 58883 h 556426"/>
                <a:gd name="connsiteX46" fmla="*/ 61756 w 608697"/>
                <a:gd name="connsiteY46" fmla="*/ 240793 h 556426"/>
                <a:gd name="connsiteX47" fmla="*/ 178109 w 608697"/>
                <a:gd name="connsiteY47" fmla="*/ 422778 h 556426"/>
                <a:gd name="connsiteX48" fmla="*/ 193175 w 608697"/>
                <a:gd name="connsiteY48" fmla="*/ 463749 h 556426"/>
                <a:gd name="connsiteX49" fmla="*/ 165131 w 608697"/>
                <a:gd name="connsiteY49" fmla="*/ 481627 h 556426"/>
                <a:gd name="connsiteX50" fmla="*/ 152079 w 608697"/>
                <a:gd name="connsiteY50" fmla="*/ 478722 h 556426"/>
                <a:gd name="connsiteX51" fmla="*/ 42439 w 608697"/>
                <a:gd name="connsiteY51" fmla="*/ 383744 h 556426"/>
                <a:gd name="connsiteX52" fmla="*/ 0 w 608697"/>
                <a:gd name="connsiteY52" fmla="*/ 240793 h 556426"/>
                <a:gd name="connsiteX53" fmla="*/ 42439 w 608697"/>
                <a:gd name="connsiteY53" fmla="*/ 97917 h 556426"/>
                <a:gd name="connsiteX54" fmla="*/ 152079 w 608697"/>
                <a:gd name="connsiteY54" fmla="*/ 2864 h 556426"/>
                <a:gd name="connsiteX55" fmla="*/ 175731 w 608697"/>
                <a:gd name="connsiteY55" fmla="*/ 1886 h 556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608697" h="556426">
                  <a:moveTo>
                    <a:pt x="304348" y="180877"/>
                  </a:moveTo>
                  <a:cubicBezTo>
                    <a:pt x="338502" y="180877"/>
                    <a:pt x="366093" y="208436"/>
                    <a:pt x="366093" y="242550"/>
                  </a:cubicBezTo>
                  <a:cubicBezTo>
                    <a:pt x="366093" y="268470"/>
                    <a:pt x="350135" y="290592"/>
                    <a:pt x="327540" y="299754"/>
                  </a:cubicBezTo>
                  <a:lnTo>
                    <a:pt x="327540" y="556426"/>
                  </a:lnTo>
                  <a:lnTo>
                    <a:pt x="281157" y="556426"/>
                  </a:lnTo>
                  <a:lnTo>
                    <a:pt x="281157" y="299754"/>
                  </a:lnTo>
                  <a:cubicBezTo>
                    <a:pt x="258562" y="290592"/>
                    <a:pt x="242604" y="268470"/>
                    <a:pt x="242604" y="242550"/>
                  </a:cubicBezTo>
                  <a:cubicBezTo>
                    <a:pt x="242604" y="208436"/>
                    <a:pt x="270195" y="180877"/>
                    <a:pt x="304348" y="180877"/>
                  </a:cubicBezTo>
                  <a:close/>
                  <a:moveTo>
                    <a:pt x="369923" y="79057"/>
                  </a:moveTo>
                  <a:cubicBezTo>
                    <a:pt x="377366" y="76376"/>
                    <a:pt x="385835" y="76525"/>
                    <a:pt x="393558" y="80137"/>
                  </a:cubicBezTo>
                  <a:cubicBezTo>
                    <a:pt x="455790" y="109259"/>
                    <a:pt x="495934" y="172344"/>
                    <a:pt x="495934" y="240793"/>
                  </a:cubicBezTo>
                  <a:cubicBezTo>
                    <a:pt x="495934" y="309315"/>
                    <a:pt x="455790" y="372401"/>
                    <a:pt x="393558" y="401449"/>
                  </a:cubicBezTo>
                  <a:cubicBezTo>
                    <a:pt x="389305" y="403460"/>
                    <a:pt x="384828" y="404428"/>
                    <a:pt x="380426" y="404428"/>
                  </a:cubicBezTo>
                  <a:cubicBezTo>
                    <a:pt x="368860" y="404428"/>
                    <a:pt x="357742" y="397799"/>
                    <a:pt x="352444" y="386627"/>
                  </a:cubicBezTo>
                  <a:cubicBezTo>
                    <a:pt x="345206" y="371209"/>
                    <a:pt x="351847" y="352813"/>
                    <a:pt x="367293" y="345588"/>
                  </a:cubicBezTo>
                  <a:cubicBezTo>
                    <a:pt x="407885" y="326595"/>
                    <a:pt x="434150" y="285481"/>
                    <a:pt x="434150" y="240793"/>
                  </a:cubicBezTo>
                  <a:cubicBezTo>
                    <a:pt x="434150" y="196104"/>
                    <a:pt x="407885" y="154990"/>
                    <a:pt x="367293" y="135998"/>
                  </a:cubicBezTo>
                  <a:cubicBezTo>
                    <a:pt x="351847" y="128773"/>
                    <a:pt x="345206" y="110376"/>
                    <a:pt x="352444" y="94958"/>
                  </a:cubicBezTo>
                  <a:cubicBezTo>
                    <a:pt x="356063" y="87250"/>
                    <a:pt x="362480" y="81738"/>
                    <a:pt x="369923" y="79057"/>
                  </a:cubicBezTo>
                  <a:close/>
                  <a:moveTo>
                    <a:pt x="239303" y="78821"/>
                  </a:moveTo>
                  <a:cubicBezTo>
                    <a:pt x="246736" y="81531"/>
                    <a:pt x="253134" y="87081"/>
                    <a:pt x="256752" y="94828"/>
                  </a:cubicBezTo>
                  <a:cubicBezTo>
                    <a:pt x="263914" y="110248"/>
                    <a:pt x="257200" y="128648"/>
                    <a:pt x="241682" y="135799"/>
                  </a:cubicBezTo>
                  <a:cubicBezTo>
                    <a:pt x="200947" y="154720"/>
                    <a:pt x="174536" y="195915"/>
                    <a:pt x="174536" y="240759"/>
                  </a:cubicBezTo>
                  <a:cubicBezTo>
                    <a:pt x="174536" y="285604"/>
                    <a:pt x="200947" y="326873"/>
                    <a:pt x="241682" y="345720"/>
                  </a:cubicBezTo>
                  <a:cubicBezTo>
                    <a:pt x="257200" y="352945"/>
                    <a:pt x="263914" y="371271"/>
                    <a:pt x="256752" y="386765"/>
                  </a:cubicBezTo>
                  <a:cubicBezTo>
                    <a:pt x="251455" y="398014"/>
                    <a:pt x="240339" y="404569"/>
                    <a:pt x="228700" y="404569"/>
                  </a:cubicBezTo>
                  <a:cubicBezTo>
                    <a:pt x="224298" y="404569"/>
                    <a:pt x="219897" y="403675"/>
                    <a:pt x="215644" y="401738"/>
                  </a:cubicBezTo>
                  <a:cubicBezTo>
                    <a:pt x="153125" y="372761"/>
                    <a:pt x="112763" y="309516"/>
                    <a:pt x="112763" y="240759"/>
                  </a:cubicBezTo>
                  <a:cubicBezTo>
                    <a:pt x="112763" y="172002"/>
                    <a:pt x="153125" y="108833"/>
                    <a:pt x="215644" y="79855"/>
                  </a:cubicBezTo>
                  <a:cubicBezTo>
                    <a:pt x="223403" y="76242"/>
                    <a:pt x="231871" y="76112"/>
                    <a:pt x="239303" y="78821"/>
                  </a:cubicBezTo>
                  <a:close/>
                  <a:moveTo>
                    <a:pt x="433751" y="2149"/>
                  </a:moveTo>
                  <a:cubicBezTo>
                    <a:pt x="441183" y="-541"/>
                    <a:pt x="449650" y="-392"/>
                    <a:pt x="457409" y="3220"/>
                  </a:cubicBezTo>
                  <a:cubicBezTo>
                    <a:pt x="501945" y="24076"/>
                    <a:pt x="539692" y="56925"/>
                    <a:pt x="566548" y="98265"/>
                  </a:cubicBezTo>
                  <a:cubicBezTo>
                    <a:pt x="594150" y="140722"/>
                    <a:pt x="608697" y="189958"/>
                    <a:pt x="608697" y="240757"/>
                  </a:cubicBezTo>
                  <a:cubicBezTo>
                    <a:pt x="608697" y="291557"/>
                    <a:pt x="594150" y="340867"/>
                    <a:pt x="566548" y="383324"/>
                  </a:cubicBezTo>
                  <a:cubicBezTo>
                    <a:pt x="539692" y="424590"/>
                    <a:pt x="501945" y="457438"/>
                    <a:pt x="457409" y="478295"/>
                  </a:cubicBezTo>
                  <a:cubicBezTo>
                    <a:pt x="453156" y="480306"/>
                    <a:pt x="448680" y="481274"/>
                    <a:pt x="444279" y="481274"/>
                  </a:cubicBezTo>
                  <a:cubicBezTo>
                    <a:pt x="432642" y="481274"/>
                    <a:pt x="421526" y="474645"/>
                    <a:pt x="416304" y="463472"/>
                  </a:cubicBezTo>
                  <a:cubicBezTo>
                    <a:pt x="409068" y="448053"/>
                    <a:pt x="415707" y="429655"/>
                    <a:pt x="431150" y="422430"/>
                  </a:cubicBezTo>
                  <a:cubicBezTo>
                    <a:pt x="501497" y="389507"/>
                    <a:pt x="546928" y="318223"/>
                    <a:pt x="546928" y="240757"/>
                  </a:cubicBezTo>
                  <a:cubicBezTo>
                    <a:pt x="546928" y="163291"/>
                    <a:pt x="501497" y="92008"/>
                    <a:pt x="431150" y="59085"/>
                  </a:cubicBezTo>
                  <a:cubicBezTo>
                    <a:pt x="415707" y="51860"/>
                    <a:pt x="409068" y="33536"/>
                    <a:pt x="416304" y="18117"/>
                  </a:cubicBezTo>
                  <a:cubicBezTo>
                    <a:pt x="419922" y="10371"/>
                    <a:pt x="426319" y="4840"/>
                    <a:pt x="433751" y="2149"/>
                  </a:cubicBezTo>
                  <a:close/>
                  <a:moveTo>
                    <a:pt x="175731" y="1886"/>
                  </a:moveTo>
                  <a:cubicBezTo>
                    <a:pt x="183162" y="4596"/>
                    <a:pt x="189558" y="10127"/>
                    <a:pt x="193175" y="17837"/>
                  </a:cubicBezTo>
                  <a:cubicBezTo>
                    <a:pt x="200335" y="33332"/>
                    <a:pt x="193622" y="51657"/>
                    <a:pt x="178109" y="58883"/>
                  </a:cubicBezTo>
                  <a:cubicBezTo>
                    <a:pt x="107477" y="91659"/>
                    <a:pt x="61756" y="163097"/>
                    <a:pt x="61756" y="240793"/>
                  </a:cubicBezTo>
                  <a:cubicBezTo>
                    <a:pt x="61756" y="318563"/>
                    <a:pt x="107477" y="390001"/>
                    <a:pt x="178109" y="422778"/>
                  </a:cubicBezTo>
                  <a:cubicBezTo>
                    <a:pt x="193622" y="429929"/>
                    <a:pt x="200335" y="448329"/>
                    <a:pt x="193175" y="463749"/>
                  </a:cubicBezTo>
                  <a:cubicBezTo>
                    <a:pt x="187879" y="474997"/>
                    <a:pt x="176766" y="481627"/>
                    <a:pt x="165131" y="481627"/>
                  </a:cubicBezTo>
                  <a:cubicBezTo>
                    <a:pt x="160730" y="481627"/>
                    <a:pt x="156330" y="480659"/>
                    <a:pt x="152079" y="478722"/>
                  </a:cubicBezTo>
                  <a:cubicBezTo>
                    <a:pt x="107328" y="457938"/>
                    <a:pt x="69364" y="425087"/>
                    <a:pt x="42439" y="383744"/>
                  </a:cubicBezTo>
                  <a:cubicBezTo>
                    <a:pt x="14693" y="341209"/>
                    <a:pt x="0" y="291746"/>
                    <a:pt x="0" y="240793"/>
                  </a:cubicBezTo>
                  <a:cubicBezTo>
                    <a:pt x="0" y="189840"/>
                    <a:pt x="14693" y="140452"/>
                    <a:pt x="42439" y="97917"/>
                  </a:cubicBezTo>
                  <a:cubicBezTo>
                    <a:pt x="69364" y="56499"/>
                    <a:pt x="107328" y="23648"/>
                    <a:pt x="152079" y="2864"/>
                  </a:cubicBezTo>
                  <a:cubicBezTo>
                    <a:pt x="159835" y="-711"/>
                    <a:pt x="168301" y="-823"/>
                    <a:pt x="175731" y="1886"/>
                  </a:cubicBezTo>
                  <a:close/>
                </a:path>
              </a:pathLst>
            </a:custGeom>
            <a:solidFill>
              <a:srgbClr val="F75E3F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6056006" y="1731094"/>
              <a:ext cx="1920240" cy="1681880"/>
              <a:chOff x="6056006" y="1731094"/>
              <a:chExt cx="1920240" cy="1681880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6056006" y="2212645"/>
                <a:ext cx="192024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在这里添加你的详细小段落文本内容，与标题相关并符合整体语言风格内容请简洁，不宜冗长，控制好字数，与设计排版相符合，保持美观大方。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6056006" y="1731094"/>
                <a:ext cx="113607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输入标题</a:t>
                </a:r>
                <a:endParaRPr lang="en-US" altLang="zh-CN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l"/>
                <a:r>
                  <a:rPr lang="en-US" altLang="zh-CN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40%</a:t>
                </a:r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8425204" y="1732026"/>
            <a:ext cx="2402230" cy="1681880"/>
            <a:chOff x="8856160" y="1731094"/>
            <a:chExt cx="2402230" cy="1681880"/>
          </a:xfrm>
        </p:grpSpPr>
        <p:sp>
          <p:nvSpPr>
            <p:cNvPr id="23" name="microchip-variant-silhouette_30506"/>
            <p:cNvSpPr>
              <a:spLocks noChangeAspect="1"/>
            </p:cNvSpPr>
            <p:nvPr/>
          </p:nvSpPr>
          <p:spPr bwMode="auto">
            <a:xfrm>
              <a:off x="8856160" y="1777529"/>
              <a:ext cx="482400" cy="481551"/>
            </a:xfrm>
            <a:custGeom>
              <a:avLst/>
              <a:gdLst>
                <a:gd name="connsiteX0" fmla="*/ 369587 w 602135"/>
                <a:gd name="connsiteY0" fmla="*/ 480903 h 601076"/>
                <a:gd name="connsiteX1" fmla="*/ 385923 w 602135"/>
                <a:gd name="connsiteY1" fmla="*/ 497207 h 601076"/>
                <a:gd name="connsiteX2" fmla="*/ 385923 w 602135"/>
                <a:gd name="connsiteY2" fmla="*/ 584773 h 601076"/>
                <a:gd name="connsiteX3" fmla="*/ 369587 w 602135"/>
                <a:gd name="connsiteY3" fmla="*/ 601076 h 601076"/>
                <a:gd name="connsiteX4" fmla="*/ 353251 w 602135"/>
                <a:gd name="connsiteY4" fmla="*/ 584773 h 601076"/>
                <a:gd name="connsiteX5" fmla="*/ 353251 w 602135"/>
                <a:gd name="connsiteY5" fmla="*/ 497207 h 601076"/>
                <a:gd name="connsiteX6" fmla="*/ 369587 w 602135"/>
                <a:gd name="connsiteY6" fmla="*/ 480903 h 601076"/>
                <a:gd name="connsiteX7" fmla="*/ 301068 w 602135"/>
                <a:gd name="connsiteY7" fmla="*/ 480903 h 601076"/>
                <a:gd name="connsiteX8" fmla="*/ 317404 w 602135"/>
                <a:gd name="connsiteY8" fmla="*/ 497207 h 601076"/>
                <a:gd name="connsiteX9" fmla="*/ 317404 w 602135"/>
                <a:gd name="connsiteY9" fmla="*/ 584773 h 601076"/>
                <a:gd name="connsiteX10" fmla="*/ 301068 w 602135"/>
                <a:gd name="connsiteY10" fmla="*/ 601076 h 601076"/>
                <a:gd name="connsiteX11" fmla="*/ 284732 w 602135"/>
                <a:gd name="connsiteY11" fmla="*/ 584773 h 601076"/>
                <a:gd name="connsiteX12" fmla="*/ 284732 w 602135"/>
                <a:gd name="connsiteY12" fmla="*/ 497207 h 601076"/>
                <a:gd name="connsiteX13" fmla="*/ 301068 w 602135"/>
                <a:gd name="connsiteY13" fmla="*/ 480903 h 601076"/>
                <a:gd name="connsiteX14" fmla="*/ 232593 w 602135"/>
                <a:gd name="connsiteY14" fmla="*/ 480903 h 601076"/>
                <a:gd name="connsiteX15" fmla="*/ 249167 w 602135"/>
                <a:gd name="connsiteY15" fmla="*/ 497207 h 601076"/>
                <a:gd name="connsiteX16" fmla="*/ 249167 w 602135"/>
                <a:gd name="connsiteY16" fmla="*/ 584773 h 601076"/>
                <a:gd name="connsiteX17" fmla="*/ 232593 w 602135"/>
                <a:gd name="connsiteY17" fmla="*/ 601076 h 601076"/>
                <a:gd name="connsiteX18" fmla="*/ 216283 w 602135"/>
                <a:gd name="connsiteY18" fmla="*/ 584773 h 601076"/>
                <a:gd name="connsiteX19" fmla="*/ 216283 w 602135"/>
                <a:gd name="connsiteY19" fmla="*/ 497207 h 601076"/>
                <a:gd name="connsiteX20" fmla="*/ 232593 w 602135"/>
                <a:gd name="connsiteY20" fmla="*/ 480903 h 601076"/>
                <a:gd name="connsiteX21" fmla="*/ 498082 w 602135"/>
                <a:gd name="connsiteY21" fmla="*/ 352615 h 601076"/>
                <a:gd name="connsiteX22" fmla="*/ 585803 w 602135"/>
                <a:gd name="connsiteY22" fmla="*/ 352615 h 601076"/>
                <a:gd name="connsiteX23" fmla="*/ 602135 w 602135"/>
                <a:gd name="connsiteY23" fmla="*/ 368915 h 601076"/>
                <a:gd name="connsiteX24" fmla="*/ 585803 w 602135"/>
                <a:gd name="connsiteY24" fmla="*/ 385216 h 601076"/>
                <a:gd name="connsiteX25" fmla="*/ 498082 w 602135"/>
                <a:gd name="connsiteY25" fmla="*/ 385216 h 601076"/>
                <a:gd name="connsiteX26" fmla="*/ 481750 w 602135"/>
                <a:gd name="connsiteY26" fmla="*/ 368915 h 601076"/>
                <a:gd name="connsiteX27" fmla="*/ 498082 w 602135"/>
                <a:gd name="connsiteY27" fmla="*/ 352615 h 601076"/>
                <a:gd name="connsiteX28" fmla="*/ 16332 w 602135"/>
                <a:gd name="connsiteY28" fmla="*/ 352615 h 601076"/>
                <a:gd name="connsiteX29" fmla="*/ 104053 w 602135"/>
                <a:gd name="connsiteY29" fmla="*/ 352615 h 601076"/>
                <a:gd name="connsiteX30" fmla="*/ 120385 w 602135"/>
                <a:gd name="connsiteY30" fmla="*/ 368915 h 601076"/>
                <a:gd name="connsiteX31" fmla="*/ 104053 w 602135"/>
                <a:gd name="connsiteY31" fmla="*/ 385216 h 601076"/>
                <a:gd name="connsiteX32" fmla="*/ 16332 w 602135"/>
                <a:gd name="connsiteY32" fmla="*/ 385216 h 601076"/>
                <a:gd name="connsiteX33" fmla="*/ 0 w 602135"/>
                <a:gd name="connsiteY33" fmla="*/ 368915 h 601076"/>
                <a:gd name="connsiteX34" fmla="*/ 16332 w 602135"/>
                <a:gd name="connsiteY34" fmla="*/ 352615 h 601076"/>
                <a:gd name="connsiteX35" fmla="*/ 498082 w 602135"/>
                <a:gd name="connsiteY35" fmla="*/ 284237 h 601076"/>
                <a:gd name="connsiteX36" fmla="*/ 585803 w 602135"/>
                <a:gd name="connsiteY36" fmla="*/ 284237 h 601076"/>
                <a:gd name="connsiteX37" fmla="*/ 602135 w 602135"/>
                <a:gd name="connsiteY37" fmla="*/ 300537 h 601076"/>
                <a:gd name="connsiteX38" fmla="*/ 585803 w 602135"/>
                <a:gd name="connsiteY38" fmla="*/ 316838 h 601076"/>
                <a:gd name="connsiteX39" fmla="*/ 498082 w 602135"/>
                <a:gd name="connsiteY39" fmla="*/ 316838 h 601076"/>
                <a:gd name="connsiteX40" fmla="*/ 481750 w 602135"/>
                <a:gd name="connsiteY40" fmla="*/ 300537 h 601076"/>
                <a:gd name="connsiteX41" fmla="*/ 498082 w 602135"/>
                <a:gd name="connsiteY41" fmla="*/ 284237 h 601076"/>
                <a:gd name="connsiteX42" fmla="*/ 16332 w 602135"/>
                <a:gd name="connsiteY42" fmla="*/ 284237 h 601076"/>
                <a:gd name="connsiteX43" fmla="*/ 104053 w 602135"/>
                <a:gd name="connsiteY43" fmla="*/ 284237 h 601076"/>
                <a:gd name="connsiteX44" fmla="*/ 120385 w 602135"/>
                <a:gd name="connsiteY44" fmla="*/ 300537 h 601076"/>
                <a:gd name="connsiteX45" fmla="*/ 104053 w 602135"/>
                <a:gd name="connsiteY45" fmla="*/ 316838 h 601076"/>
                <a:gd name="connsiteX46" fmla="*/ 16332 w 602135"/>
                <a:gd name="connsiteY46" fmla="*/ 316838 h 601076"/>
                <a:gd name="connsiteX47" fmla="*/ 0 w 602135"/>
                <a:gd name="connsiteY47" fmla="*/ 300537 h 601076"/>
                <a:gd name="connsiteX48" fmla="*/ 16332 w 602135"/>
                <a:gd name="connsiteY48" fmla="*/ 284237 h 601076"/>
                <a:gd name="connsiteX49" fmla="*/ 498082 w 602135"/>
                <a:gd name="connsiteY49" fmla="*/ 215860 h 601076"/>
                <a:gd name="connsiteX50" fmla="*/ 585803 w 602135"/>
                <a:gd name="connsiteY50" fmla="*/ 215860 h 601076"/>
                <a:gd name="connsiteX51" fmla="*/ 602135 w 602135"/>
                <a:gd name="connsiteY51" fmla="*/ 232170 h 601076"/>
                <a:gd name="connsiteX52" fmla="*/ 585803 w 602135"/>
                <a:gd name="connsiteY52" fmla="*/ 248743 h 601076"/>
                <a:gd name="connsiteX53" fmla="*/ 498082 w 602135"/>
                <a:gd name="connsiteY53" fmla="*/ 248743 h 601076"/>
                <a:gd name="connsiteX54" fmla="*/ 481750 w 602135"/>
                <a:gd name="connsiteY54" fmla="*/ 232170 h 601076"/>
                <a:gd name="connsiteX55" fmla="*/ 498082 w 602135"/>
                <a:gd name="connsiteY55" fmla="*/ 215860 h 601076"/>
                <a:gd name="connsiteX56" fmla="*/ 16332 w 602135"/>
                <a:gd name="connsiteY56" fmla="*/ 215860 h 601076"/>
                <a:gd name="connsiteX57" fmla="*/ 104053 w 602135"/>
                <a:gd name="connsiteY57" fmla="*/ 215860 h 601076"/>
                <a:gd name="connsiteX58" fmla="*/ 120385 w 602135"/>
                <a:gd name="connsiteY58" fmla="*/ 232170 h 601076"/>
                <a:gd name="connsiteX59" fmla="*/ 104053 w 602135"/>
                <a:gd name="connsiteY59" fmla="*/ 248743 h 601076"/>
                <a:gd name="connsiteX60" fmla="*/ 16332 w 602135"/>
                <a:gd name="connsiteY60" fmla="*/ 248743 h 601076"/>
                <a:gd name="connsiteX61" fmla="*/ 0 w 602135"/>
                <a:gd name="connsiteY61" fmla="*/ 232170 h 601076"/>
                <a:gd name="connsiteX62" fmla="*/ 16332 w 602135"/>
                <a:gd name="connsiteY62" fmla="*/ 215860 h 601076"/>
                <a:gd name="connsiteX63" fmla="*/ 158832 w 602135"/>
                <a:gd name="connsiteY63" fmla="*/ 136756 h 601076"/>
                <a:gd name="connsiteX64" fmla="*/ 443586 w 602135"/>
                <a:gd name="connsiteY64" fmla="*/ 136756 h 601076"/>
                <a:gd name="connsiteX65" fmla="*/ 465450 w 602135"/>
                <a:gd name="connsiteY65" fmla="*/ 158577 h 601076"/>
                <a:gd name="connsiteX66" fmla="*/ 465450 w 602135"/>
                <a:gd name="connsiteY66" fmla="*/ 442781 h 601076"/>
                <a:gd name="connsiteX67" fmla="*/ 443586 w 602135"/>
                <a:gd name="connsiteY67" fmla="*/ 464603 h 601076"/>
                <a:gd name="connsiteX68" fmla="*/ 158832 w 602135"/>
                <a:gd name="connsiteY68" fmla="*/ 464603 h 601076"/>
                <a:gd name="connsiteX69" fmla="*/ 136968 w 602135"/>
                <a:gd name="connsiteY69" fmla="*/ 442781 h 601076"/>
                <a:gd name="connsiteX70" fmla="*/ 136968 w 602135"/>
                <a:gd name="connsiteY70" fmla="*/ 158577 h 601076"/>
                <a:gd name="connsiteX71" fmla="*/ 158832 w 602135"/>
                <a:gd name="connsiteY71" fmla="*/ 136756 h 601076"/>
                <a:gd name="connsiteX72" fmla="*/ 369587 w 602135"/>
                <a:gd name="connsiteY72" fmla="*/ 0 h 601076"/>
                <a:gd name="connsiteX73" fmla="*/ 385923 w 602135"/>
                <a:gd name="connsiteY73" fmla="*/ 16303 h 601076"/>
                <a:gd name="connsiteX74" fmla="*/ 385923 w 602135"/>
                <a:gd name="connsiteY74" fmla="*/ 103869 h 601076"/>
                <a:gd name="connsiteX75" fmla="*/ 369587 w 602135"/>
                <a:gd name="connsiteY75" fmla="*/ 120173 h 601076"/>
                <a:gd name="connsiteX76" fmla="*/ 353251 w 602135"/>
                <a:gd name="connsiteY76" fmla="*/ 103869 h 601076"/>
                <a:gd name="connsiteX77" fmla="*/ 353251 w 602135"/>
                <a:gd name="connsiteY77" fmla="*/ 16303 h 601076"/>
                <a:gd name="connsiteX78" fmla="*/ 369587 w 602135"/>
                <a:gd name="connsiteY78" fmla="*/ 0 h 601076"/>
                <a:gd name="connsiteX79" fmla="*/ 301068 w 602135"/>
                <a:gd name="connsiteY79" fmla="*/ 0 h 601076"/>
                <a:gd name="connsiteX80" fmla="*/ 317404 w 602135"/>
                <a:gd name="connsiteY80" fmla="*/ 16303 h 601076"/>
                <a:gd name="connsiteX81" fmla="*/ 317404 w 602135"/>
                <a:gd name="connsiteY81" fmla="*/ 103869 h 601076"/>
                <a:gd name="connsiteX82" fmla="*/ 301068 w 602135"/>
                <a:gd name="connsiteY82" fmla="*/ 120173 h 601076"/>
                <a:gd name="connsiteX83" fmla="*/ 284732 w 602135"/>
                <a:gd name="connsiteY83" fmla="*/ 103869 h 601076"/>
                <a:gd name="connsiteX84" fmla="*/ 284732 w 602135"/>
                <a:gd name="connsiteY84" fmla="*/ 16303 h 601076"/>
                <a:gd name="connsiteX85" fmla="*/ 301068 w 602135"/>
                <a:gd name="connsiteY85" fmla="*/ 0 h 601076"/>
                <a:gd name="connsiteX86" fmla="*/ 232593 w 602135"/>
                <a:gd name="connsiteY86" fmla="*/ 0 h 601076"/>
                <a:gd name="connsiteX87" fmla="*/ 249167 w 602135"/>
                <a:gd name="connsiteY87" fmla="*/ 16303 h 601076"/>
                <a:gd name="connsiteX88" fmla="*/ 249167 w 602135"/>
                <a:gd name="connsiteY88" fmla="*/ 103869 h 601076"/>
                <a:gd name="connsiteX89" fmla="*/ 232593 w 602135"/>
                <a:gd name="connsiteY89" fmla="*/ 120173 h 601076"/>
                <a:gd name="connsiteX90" fmla="*/ 216283 w 602135"/>
                <a:gd name="connsiteY90" fmla="*/ 103869 h 601076"/>
                <a:gd name="connsiteX91" fmla="*/ 216283 w 602135"/>
                <a:gd name="connsiteY91" fmla="*/ 16303 h 601076"/>
                <a:gd name="connsiteX92" fmla="*/ 232593 w 602135"/>
                <a:gd name="connsiteY92" fmla="*/ 0 h 601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602135" h="601076">
                  <a:moveTo>
                    <a:pt x="369587" y="480903"/>
                  </a:moveTo>
                  <a:cubicBezTo>
                    <a:pt x="378545" y="480903"/>
                    <a:pt x="385923" y="488266"/>
                    <a:pt x="385923" y="497207"/>
                  </a:cubicBezTo>
                  <a:lnTo>
                    <a:pt x="385923" y="584773"/>
                  </a:lnTo>
                  <a:cubicBezTo>
                    <a:pt x="385923" y="593713"/>
                    <a:pt x="378545" y="601076"/>
                    <a:pt x="369587" y="601076"/>
                  </a:cubicBezTo>
                  <a:cubicBezTo>
                    <a:pt x="360629" y="601076"/>
                    <a:pt x="353251" y="593713"/>
                    <a:pt x="353251" y="584773"/>
                  </a:cubicBezTo>
                  <a:lnTo>
                    <a:pt x="353251" y="497207"/>
                  </a:lnTo>
                  <a:cubicBezTo>
                    <a:pt x="353251" y="488266"/>
                    <a:pt x="360629" y="480903"/>
                    <a:pt x="369587" y="480903"/>
                  </a:cubicBezTo>
                  <a:close/>
                  <a:moveTo>
                    <a:pt x="301068" y="480903"/>
                  </a:moveTo>
                  <a:cubicBezTo>
                    <a:pt x="310290" y="480903"/>
                    <a:pt x="317404" y="488266"/>
                    <a:pt x="317404" y="497207"/>
                  </a:cubicBezTo>
                  <a:lnTo>
                    <a:pt x="317404" y="584773"/>
                  </a:lnTo>
                  <a:cubicBezTo>
                    <a:pt x="317404" y="593713"/>
                    <a:pt x="310290" y="601076"/>
                    <a:pt x="301068" y="601076"/>
                  </a:cubicBezTo>
                  <a:cubicBezTo>
                    <a:pt x="292110" y="601076"/>
                    <a:pt x="284732" y="593713"/>
                    <a:pt x="284732" y="584773"/>
                  </a:cubicBezTo>
                  <a:lnTo>
                    <a:pt x="284732" y="497207"/>
                  </a:lnTo>
                  <a:cubicBezTo>
                    <a:pt x="284732" y="488266"/>
                    <a:pt x="292110" y="480903"/>
                    <a:pt x="301068" y="480903"/>
                  </a:cubicBezTo>
                  <a:close/>
                  <a:moveTo>
                    <a:pt x="232593" y="480903"/>
                  </a:moveTo>
                  <a:cubicBezTo>
                    <a:pt x="241801" y="480903"/>
                    <a:pt x="249167" y="488266"/>
                    <a:pt x="249167" y="497207"/>
                  </a:cubicBezTo>
                  <a:lnTo>
                    <a:pt x="249167" y="584773"/>
                  </a:lnTo>
                  <a:cubicBezTo>
                    <a:pt x="249167" y="593713"/>
                    <a:pt x="241801" y="601076"/>
                    <a:pt x="232593" y="601076"/>
                  </a:cubicBezTo>
                  <a:cubicBezTo>
                    <a:pt x="223649" y="601076"/>
                    <a:pt x="216283" y="593713"/>
                    <a:pt x="216283" y="584773"/>
                  </a:cubicBezTo>
                  <a:lnTo>
                    <a:pt x="216283" y="497207"/>
                  </a:lnTo>
                  <a:cubicBezTo>
                    <a:pt x="216283" y="488266"/>
                    <a:pt x="223649" y="480903"/>
                    <a:pt x="232593" y="480903"/>
                  </a:cubicBezTo>
                  <a:close/>
                  <a:moveTo>
                    <a:pt x="498082" y="352615"/>
                  </a:moveTo>
                  <a:lnTo>
                    <a:pt x="585803" y="352615"/>
                  </a:lnTo>
                  <a:cubicBezTo>
                    <a:pt x="594759" y="352615"/>
                    <a:pt x="602135" y="359976"/>
                    <a:pt x="602135" y="368915"/>
                  </a:cubicBezTo>
                  <a:cubicBezTo>
                    <a:pt x="602135" y="377854"/>
                    <a:pt x="594759" y="385216"/>
                    <a:pt x="585803" y="385216"/>
                  </a:cubicBezTo>
                  <a:lnTo>
                    <a:pt x="498082" y="385216"/>
                  </a:lnTo>
                  <a:cubicBezTo>
                    <a:pt x="489126" y="385216"/>
                    <a:pt x="481750" y="377854"/>
                    <a:pt x="481750" y="368915"/>
                  </a:cubicBezTo>
                  <a:cubicBezTo>
                    <a:pt x="481750" y="359976"/>
                    <a:pt x="489126" y="352615"/>
                    <a:pt x="498082" y="352615"/>
                  </a:cubicBezTo>
                  <a:close/>
                  <a:moveTo>
                    <a:pt x="16332" y="352615"/>
                  </a:moveTo>
                  <a:lnTo>
                    <a:pt x="104053" y="352615"/>
                  </a:lnTo>
                  <a:cubicBezTo>
                    <a:pt x="113009" y="352615"/>
                    <a:pt x="120385" y="359976"/>
                    <a:pt x="120385" y="368915"/>
                  </a:cubicBezTo>
                  <a:cubicBezTo>
                    <a:pt x="120385" y="377854"/>
                    <a:pt x="113009" y="385216"/>
                    <a:pt x="104053" y="385216"/>
                  </a:cubicBezTo>
                  <a:lnTo>
                    <a:pt x="16332" y="385216"/>
                  </a:lnTo>
                  <a:cubicBezTo>
                    <a:pt x="7376" y="385216"/>
                    <a:pt x="0" y="377854"/>
                    <a:pt x="0" y="368915"/>
                  </a:cubicBezTo>
                  <a:cubicBezTo>
                    <a:pt x="0" y="359976"/>
                    <a:pt x="7376" y="352615"/>
                    <a:pt x="16332" y="352615"/>
                  </a:cubicBezTo>
                  <a:close/>
                  <a:moveTo>
                    <a:pt x="498082" y="284237"/>
                  </a:moveTo>
                  <a:lnTo>
                    <a:pt x="585803" y="284237"/>
                  </a:lnTo>
                  <a:cubicBezTo>
                    <a:pt x="594759" y="284237"/>
                    <a:pt x="602135" y="291598"/>
                    <a:pt x="602135" y="300537"/>
                  </a:cubicBezTo>
                  <a:cubicBezTo>
                    <a:pt x="602135" y="309739"/>
                    <a:pt x="594759" y="316838"/>
                    <a:pt x="585803" y="316838"/>
                  </a:cubicBezTo>
                  <a:lnTo>
                    <a:pt x="498082" y="316838"/>
                  </a:lnTo>
                  <a:cubicBezTo>
                    <a:pt x="489126" y="316838"/>
                    <a:pt x="481750" y="309739"/>
                    <a:pt x="481750" y="300537"/>
                  </a:cubicBezTo>
                  <a:cubicBezTo>
                    <a:pt x="481750" y="291598"/>
                    <a:pt x="489126" y="284237"/>
                    <a:pt x="498082" y="284237"/>
                  </a:cubicBezTo>
                  <a:close/>
                  <a:moveTo>
                    <a:pt x="16332" y="284237"/>
                  </a:moveTo>
                  <a:lnTo>
                    <a:pt x="104053" y="284237"/>
                  </a:lnTo>
                  <a:cubicBezTo>
                    <a:pt x="113009" y="284237"/>
                    <a:pt x="120385" y="291598"/>
                    <a:pt x="120385" y="300537"/>
                  </a:cubicBezTo>
                  <a:cubicBezTo>
                    <a:pt x="120385" y="309739"/>
                    <a:pt x="113009" y="316838"/>
                    <a:pt x="104053" y="316838"/>
                  </a:cubicBezTo>
                  <a:lnTo>
                    <a:pt x="16332" y="316838"/>
                  </a:lnTo>
                  <a:cubicBezTo>
                    <a:pt x="7376" y="316838"/>
                    <a:pt x="0" y="309739"/>
                    <a:pt x="0" y="300537"/>
                  </a:cubicBezTo>
                  <a:cubicBezTo>
                    <a:pt x="0" y="291598"/>
                    <a:pt x="7376" y="284237"/>
                    <a:pt x="16332" y="284237"/>
                  </a:cubicBezTo>
                  <a:close/>
                  <a:moveTo>
                    <a:pt x="498082" y="215860"/>
                  </a:moveTo>
                  <a:lnTo>
                    <a:pt x="585803" y="215860"/>
                  </a:lnTo>
                  <a:cubicBezTo>
                    <a:pt x="594759" y="215860"/>
                    <a:pt x="602135" y="223226"/>
                    <a:pt x="602135" y="232170"/>
                  </a:cubicBezTo>
                  <a:cubicBezTo>
                    <a:pt x="602135" y="241377"/>
                    <a:pt x="594759" y="248743"/>
                    <a:pt x="585803" y="248743"/>
                  </a:cubicBezTo>
                  <a:lnTo>
                    <a:pt x="498082" y="248743"/>
                  </a:lnTo>
                  <a:cubicBezTo>
                    <a:pt x="489126" y="248743"/>
                    <a:pt x="481750" y="241377"/>
                    <a:pt x="481750" y="232170"/>
                  </a:cubicBezTo>
                  <a:cubicBezTo>
                    <a:pt x="481750" y="223226"/>
                    <a:pt x="489126" y="215860"/>
                    <a:pt x="498082" y="215860"/>
                  </a:cubicBezTo>
                  <a:close/>
                  <a:moveTo>
                    <a:pt x="16332" y="215860"/>
                  </a:moveTo>
                  <a:lnTo>
                    <a:pt x="104053" y="215860"/>
                  </a:lnTo>
                  <a:cubicBezTo>
                    <a:pt x="113009" y="215860"/>
                    <a:pt x="120385" y="223226"/>
                    <a:pt x="120385" y="232170"/>
                  </a:cubicBezTo>
                  <a:cubicBezTo>
                    <a:pt x="120385" y="241377"/>
                    <a:pt x="113009" y="248743"/>
                    <a:pt x="104053" y="248743"/>
                  </a:cubicBezTo>
                  <a:lnTo>
                    <a:pt x="16332" y="248743"/>
                  </a:lnTo>
                  <a:cubicBezTo>
                    <a:pt x="7376" y="248743"/>
                    <a:pt x="0" y="241377"/>
                    <a:pt x="0" y="232170"/>
                  </a:cubicBezTo>
                  <a:cubicBezTo>
                    <a:pt x="0" y="223226"/>
                    <a:pt x="7376" y="215860"/>
                    <a:pt x="16332" y="215860"/>
                  </a:cubicBezTo>
                  <a:close/>
                  <a:moveTo>
                    <a:pt x="158832" y="136756"/>
                  </a:moveTo>
                  <a:lnTo>
                    <a:pt x="443586" y="136756"/>
                  </a:lnTo>
                  <a:cubicBezTo>
                    <a:pt x="455440" y="136756"/>
                    <a:pt x="465450" y="146483"/>
                    <a:pt x="465450" y="158577"/>
                  </a:cubicBezTo>
                  <a:lnTo>
                    <a:pt x="465450" y="442781"/>
                  </a:lnTo>
                  <a:cubicBezTo>
                    <a:pt x="465450" y="454612"/>
                    <a:pt x="455440" y="464603"/>
                    <a:pt x="443586" y="464603"/>
                  </a:cubicBezTo>
                  <a:lnTo>
                    <a:pt x="158832" y="464603"/>
                  </a:lnTo>
                  <a:cubicBezTo>
                    <a:pt x="146714" y="464603"/>
                    <a:pt x="136968" y="454612"/>
                    <a:pt x="136968" y="442781"/>
                  </a:cubicBezTo>
                  <a:lnTo>
                    <a:pt x="136968" y="158577"/>
                  </a:lnTo>
                  <a:cubicBezTo>
                    <a:pt x="136968" y="146483"/>
                    <a:pt x="146714" y="136756"/>
                    <a:pt x="158832" y="136756"/>
                  </a:cubicBezTo>
                  <a:close/>
                  <a:moveTo>
                    <a:pt x="369587" y="0"/>
                  </a:moveTo>
                  <a:cubicBezTo>
                    <a:pt x="378545" y="0"/>
                    <a:pt x="385923" y="7363"/>
                    <a:pt x="385923" y="16303"/>
                  </a:cubicBezTo>
                  <a:lnTo>
                    <a:pt x="385923" y="103869"/>
                  </a:lnTo>
                  <a:cubicBezTo>
                    <a:pt x="385923" y="112810"/>
                    <a:pt x="378545" y="120173"/>
                    <a:pt x="369587" y="120173"/>
                  </a:cubicBezTo>
                  <a:cubicBezTo>
                    <a:pt x="360629" y="120173"/>
                    <a:pt x="353251" y="112810"/>
                    <a:pt x="353251" y="103869"/>
                  </a:cubicBezTo>
                  <a:lnTo>
                    <a:pt x="353251" y="16303"/>
                  </a:lnTo>
                  <a:cubicBezTo>
                    <a:pt x="353251" y="7363"/>
                    <a:pt x="360629" y="0"/>
                    <a:pt x="369587" y="0"/>
                  </a:cubicBezTo>
                  <a:close/>
                  <a:moveTo>
                    <a:pt x="301068" y="0"/>
                  </a:moveTo>
                  <a:cubicBezTo>
                    <a:pt x="310290" y="0"/>
                    <a:pt x="317404" y="7363"/>
                    <a:pt x="317404" y="16303"/>
                  </a:cubicBezTo>
                  <a:lnTo>
                    <a:pt x="317404" y="103869"/>
                  </a:lnTo>
                  <a:cubicBezTo>
                    <a:pt x="317404" y="112810"/>
                    <a:pt x="310290" y="120173"/>
                    <a:pt x="301068" y="120173"/>
                  </a:cubicBezTo>
                  <a:cubicBezTo>
                    <a:pt x="292110" y="120173"/>
                    <a:pt x="284732" y="112810"/>
                    <a:pt x="284732" y="103869"/>
                  </a:cubicBezTo>
                  <a:lnTo>
                    <a:pt x="284732" y="16303"/>
                  </a:lnTo>
                  <a:cubicBezTo>
                    <a:pt x="284732" y="7363"/>
                    <a:pt x="292110" y="0"/>
                    <a:pt x="301068" y="0"/>
                  </a:cubicBezTo>
                  <a:close/>
                  <a:moveTo>
                    <a:pt x="232593" y="0"/>
                  </a:moveTo>
                  <a:cubicBezTo>
                    <a:pt x="241801" y="0"/>
                    <a:pt x="249167" y="7363"/>
                    <a:pt x="249167" y="16303"/>
                  </a:cubicBezTo>
                  <a:lnTo>
                    <a:pt x="249167" y="103869"/>
                  </a:lnTo>
                  <a:cubicBezTo>
                    <a:pt x="249167" y="112810"/>
                    <a:pt x="241801" y="120173"/>
                    <a:pt x="232593" y="120173"/>
                  </a:cubicBezTo>
                  <a:cubicBezTo>
                    <a:pt x="223649" y="120173"/>
                    <a:pt x="216283" y="112810"/>
                    <a:pt x="216283" y="103869"/>
                  </a:cubicBezTo>
                  <a:lnTo>
                    <a:pt x="216283" y="16303"/>
                  </a:lnTo>
                  <a:cubicBezTo>
                    <a:pt x="216283" y="7363"/>
                    <a:pt x="223649" y="0"/>
                    <a:pt x="232593" y="0"/>
                  </a:cubicBezTo>
                  <a:close/>
                </a:path>
              </a:pathLst>
            </a:custGeom>
            <a:solidFill>
              <a:srgbClr val="FF643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9338150" y="1731094"/>
              <a:ext cx="1920240" cy="1681880"/>
              <a:chOff x="6056006" y="1731094"/>
              <a:chExt cx="1920240" cy="1681880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6056006" y="2212645"/>
                <a:ext cx="192024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在这里添加你的详细小段落文本内容，与标题相关并符合整体语言风格内容请简洁，不宜冗长，控制好字数，与设计排版相符合，保持美观大方。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6056006" y="1731094"/>
                <a:ext cx="113607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输入标题</a:t>
                </a:r>
                <a:endParaRPr lang="en-US" altLang="zh-CN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l"/>
                <a:r>
                  <a:rPr lang="en-US" altLang="zh-CN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30%</a:t>
                </a:r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1366411" y="3968344"/>
            <a:ext cx="2397365" cy="1681880"/>
            <a:chOff x="5578881" y="3803701"/>
            <a:chExt cx="2397365" cy="1681880"/>
          </a:xfrm>
        </p:grpSpPr>
        <p:sp>
          <p:nvSpPr>
            <p:cNvPr id="21" name="tablet-smartphone-computer-checked_81287"/>
            <p:cNvSpPr>
              <a:spLocks noChangeAspect="1"/>
            </p:cNvSpPr>
            <p:nvPr/>
          </p:nvSpPr>
          <p:spPr bwMode="auto">
            <a:xfrm>
              <a:off x="5578881" y="3868928"/>
              <a:ext cx="482400" cy="437124"/>
            </a:xfrm>
            <a:custGeom>
              <a:avLst/>
              <a:gdLst>
                <a:gd name="connsiteX0" fmla="*/ 77353 w 608744"/>
                <a:gd name="connsiteY0" fmla="*/ 487262 h 551610"/>
                <a:gd name="connsiteX1" fmla="*/ 66107 w 608744"/>
                <a:gd name="connsiteY1" fmla="*/ 498486 h 551610"/>
                <a:gd name="connsiteX2" fmla="*/ 77353 w 608744"/>
                <a:gd name="connsiteY2" fmla="*/ 509711 h 551610"/>
                <a:gd name="connsiteX3" fmla="*/ 88502 w 608744"/>
                <a:gd name="connsiteY3" fmla="*/ 498486 h 551610"/>
                <a:gd name="connsiteX4" fmla="*/ 77353 w 608744"/>
                <a:gd name="connsiteY4" fmla="*/ 487262 h 551610"/>
                <a:gd name="connsiteX5" fmla="*/ 225160 w 608744"/>
                <a:gd name="connsiteY5" fmla="*/ 404294 h 551610"/>
                <a:gd name="connsiteX6" fmla="*/ 211474 w 608744"/>
                <a:gd name="connsiteY6" fmla="*/ 417961 h 551610"/>
                <a:gd name="connsiteX7" fmla="*/ 225160 w 608744"/>
                <a:gd name="connsiteY7" fmla="*/ 431627 h 551610"/>
                <a:gd name="connsiteX8" fmla="*/ 238846 w 608744"/>
                <a:gd name="connsiteY8" fmla="*/ 417961 h 551610"/>
                <a:gd name="connsiteX9" fmla="*/ 225160 w 608744"/>
                <a:gd name="connsiteY9" fmla="*/ 404294 h 551610"/>
                <a:gd name="connsiteX10" fmla="*/ 576854 w 608744"/>
                <a:gd name="connsiteY10" fmla="*/ 342897 h 551610"/>
                <a:gd name="connsiteX11" fmla="*/ 599357 w 608744"/>
                <a:gd name="connsiteY11" fmla="*/ 352269 h 551610"/>
                <a:gd name="connsiteX12" fmla="*/ 599357 w 608744"/>
                <a:gd name="connsiteY12" fmla="*/ 397272 h 551610"/>
                <a:gd name="connsiteX13" fmla="*/ 454047 w 608744"/>
                <a:gd name="connsiteY13" fmla="*/ 542239 h 551610"/>
                <a:gd name="connsiteX14" fmla="*/ 431557 w 608744"/>
                <a:gd name="connsiteY14" fmla="*/ 551610 h 551610"/>
                <a:gd name="connsiteX15" fmla="*/ 409066 w 608744"/>
                <a:gd name="connsiteY15" fmla="*/ 542239 h 551610"/>
                <a:gd name="connsiteX16" fmla="*/ 336412 w 608744"/>
                <a:gd name="connsiteY16" fmla="*/ 469706 h 551610"/>
                <a:gd name="connsiteX17" fmla="*/ 336412 w 608744"/>
                <a:gd name="connsiteY17" fmla="*/ 424703 h 551610"/>
                <a:gd name="connsiteX18" fmla="*/ 381491 w 608744"/>
                <a:gd name="connsiteY18" fmla="*/ 424703 h 551610"/>
                <a:gd name="connsiteX19" fmla="*/ 431557 w 608744"/>
                <a:gd name="connsiteY19" fmla="*/ 474783 h 551610"/>
                <a:gd name="connsiteX20" fmla="*/ 554277 w 608744"/>
                <a:gd name="connsiteY20" fmla="*/ 352269 h 551610"/>
                <a:gd name="connsiteX21" fmla="*/ 576854 w 608744"/>
                <a:gd name="connsiteY21" fmla="*/ 342897 h 551610"/>
                <a:gd name="connsiteX22" fmla="*/ 374561 w 608744"/>
                <a:gd name="connsiteY22" fmla="*/ 320508 h 551610"/>
                <a:gd name="connsiteX23" fmla="*/ 543777 w 608744"/>
                <a:gd name="connsiteY23" fmla="*/ 320508 h 551610"/>
                <a:gd name="connsiteX24" fmla="*/ 531753 w 608744"/>
                <a:gd name="connsiteY24" fmla="*/ 329686 h 551610"/>
                <a:gd name="connsiteX25" fmla="*/ 493042 w 608744"/>
                <a:gd name="connsiteY25" fmla="*/ 368351 h 551610"/>
                <a:gd name="connsiteX26" fmla="*/ 374561 w 608744"/>
                <a:gd name="connsiteY26" fmla="*/ 368351 h 551610"/>
                <a:gd name="connsiteX27" fmla="*/ 31880 w 608744"/>
                <a:gd name="connsiteY27" fmla="*/ 305824 h 551610"/>
                <a:gd name="connsiteX28" fmla="*/ 31880 w 608744"/>
                <a:gd name="connsiteY28" fmla="*/ 477893 h 551610"/>
                <a:gd name="connsiteX29" fmla="*/ 122729 w 608744"/>
                <a:gd name="connsiteY29" fmla="*/ 477893 h 551610"/>
                <a:gd name="connsiteX30" fmla="*/ 122729 w 608744"/>
                <a:gd name="connsiteY30" fmla="*/ 305824 h 551610"/>
                <a:gd name="connsiteX31" fmla="*/ 26502 w 608744"/>
                <a:gd name="connsiteY31" fmla="*/ 274006 h 551610"/>
                <a:gd name="connsiteX32" fmla="*/ 128205 w 608744"/>
                <a:gd name="connsiteY32" fmla="*/ 274006 h 551610"/>
                <a:gd name="connsiteX33" fmla="*/ 154609 w 608744"/>
                <a:gd name="connsiteY33" fmla="*/ 300456 h 551610"/>
                <a:gd name="connsiteX34" fmla="*/ 154609 w 608744"/>
                <a:gd name="connsiteY34" fmla="*/ 492728 h 551610"/>
                <a:gd name="connsiteX35" fmla="*/ 128205 w 608744"/>
                <a:gd name="connsiteY35" fmla="*/ 519080 h 551610"/>
                <a:gd name="connsiteX36" fmla="*/ 26502 w 608744"/>
                <a:gd name="connsiteY36" fmla="*/ 519080 h 551610"/>
                <a:gd name="connsiteX37" fmla="*/ 0 w 608744"/>
                <a:gd name="connsiteY37" fmla="*/ 492728 h 551610"/>
                <a:gd name="connsiteX38" fmla="*/ 0 w 608744"/>
                <a:gd name="connsiteY38" fmla="*/ 300456 h 551610"/>
                <a:gd name="connsiteX39" fmla="*/ 26502 w 608744"/>
                <a:gd name="connsiteY39" fmla="*/ 274006 h 551610"/>
                <a:gd name="connsiteX40" fmla="*/ 151646 w 608744"/>
                <a:gd name="connsiteY40" fmla="*/ 143742 h 551610"/>
                <a:gd name="connsiteX41" fmla="*/ 298772 w 608744"/>
                <a:gd name="connsiteY41" fmla="*/ 143742 h 551610"/>
                <a:gd name="connsiteX42" fmla="*/ 342665 w 608744"/>
                <a:gd name="connsiteY42" fmla="*/ 187574 h 551610"/>
                <a:gd name="connsiteX43" fmla="*/ 342665 w 608744"/>
                <a:gd name="connsiteY43" fmla="*/ 385941 h 551610"/>
                <a:gd name="connsiteX44" fmla="*/ 313826 w 608744"/>
                <a:gd name="connsiteY44" fmla="*/ 402243 h 551610"/>
                <a:gd name="connsiteX45" fmla="*/ 313826 w 608744"/>
                <a:gd name="connsiteY45" fmla="*/ 402341 h 551610"/>
                <a:gd name="connsiteX46" fmla="*/ 297403 w 608744"/>
                <a:gd name="connsiteY46" fmla="*/ 431627 h 551610"/>
                <a:gd name="connsiteX47" fmla="*/ 295546 w 608744"/>
                <a:gd name="connsiteY47" fmla="*/ 451054 h 551610"/>
                <a:gd name="connsiteX48" fmla="*/ 181169 w 608744"/>
                <a:gd name="connsiteY48" fmla="*/ 451054 h 551610"/>
                <a:gd name="connsiteX49" fmla="*/ 181169 w 608744"/>
                <a:gd name="connsiteY49" fmla="*/ 431627 h 551610"/>
                <a:gd name="connsiteX50" fmla="*/ 181169 w 608744"/>
                <a:gd name="connsiteY50" fmla="*/ 391603 h 551610"/>
                <a:gd name="connsiteX51" fmla="*/ 300140 w 608744"/>
                <a:gd name="connsiteY51" fmla="*/ 391603 h 551610"/>
                <a:gd name="connsiteX52" fmla="*/ 300140 w 608744"/>
                <a:gd name="connsiteY52" fmla="*/ 186207 h 551610"/>
                <a:gd name="connsiteX53" fmla="*/ 151646 w 608744"/>
                <a:gd name="connsiteY53" fmla="*/ 186207 h 551610"/>
                <a:gd name="connsiteX54" fmla="*/ 151157 w 608744"/>
                <a:gd name="connsiteY54" fmla="*/ 252980 h 551610"/>
                <a:gd name="connsiteX55" fmla="*/ 128184 w 608744"/>
                <a:gd name="connsiteY55" fmla="*/ 247416 h 551610"/>
                <a:gd name="connsiteX56" fmla="*/ 107753 w 608744"/>
                <a:gd name="connsiteY56" fmla="*/ 247416 h 551610"/>
                <a:gd name="connsiteX57" fmla="*/ 107753 w 608744"/>
                <a:gd name="connsiteY57" fmla="*/ 187574 h 551610"/>
                <a:gd name="connsiteX58" fmla="*/ 151646 w 608744"/>
                <a:gd name="connsiteY58" fmla="*/ 143742 h 551610"/>
                <a:gd name="connsiteX59" fmla="*/ 222263 w 608744"/>
                <a:gd name="connsiteY59" fmla="*/ 0 h 551610"/>
                <a:gd name="connsiteX60" fmla="*/ 561225 w 608744"/>
                <a:gd name="connsiteY60" fmla="*/ 0 h 551610"/>
                <a:gd name="connsiteX61" fmla="*/ 601994 w 608744"/>
                <a:gd name="connsiteY61" fmla="*/ 40718 h 551610"/>
                <a:gd name="connsiteX62" fmla="*/ 601994 w 608744"/>
                <a:gd name="connsiteY62" fmla="*/ 270476 h 551610"/>
                <a:gd name="connsiteX63" fmla="*/ 561225 w 608744"/>
                <a:gd name="connsiteY63" fmla="*/ 311194 h 551610"/>
                <a:gd name="connsiteX64" fmla="*/ 374586 w 608744"/>
                <a:gd name="connsiteY64" fmla="*/ 311194 h 551610"/>
                <a:gd name="connsiteX65" fmla="*/ 374586 w 608744"/>
                <a:gd name="connsiteY65" fmla="*/ 268718 h 551610"/>
                <a:gd name="connsiteX66" fmla="*/ 559465 w 608744"/>
                <a:gd name="connsiteY66" fmla="*/ 268718 h 551610"/>
                <a:gd name="connsiteX67" fmla="*/ 559465 w 608744"/>
                <a:gd name="connsiteY67" fmla="*/ 42475 h 551610"/>
                <a:gd name="connsiteX68" fmla="*/ 224023 w 608744"/>
                <a:gd name="connsiteY68" fmla="*/ 42475 h 551610"/>
                <a:gd name="connsiteX69" fmla="*/ 224023 w 608744"/>
                <a:gd name="connsiteY69" fmla="*/ 111901 h 551610"/>
                <a:gd name="connsiteX70" fmla="*/ 181494 w 608744"/>
                <a:gd name="connsiteY70" fmla="*/ 111901 h 551610"/>
                <a:gd name="connsiteX71" fmla="*/ 181494 w 608744"/>
                <a:gd name="connsiteY71" fmla="*/ 40718 h 551610"/>
                <a:gd name="connsiteX72" fmla="*/ 222263 w 608744"/>
                <a:gd name="connsiteY72" fmla="*/ 0 h 551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608744" h="551610">
                  <a:moveTo>
                    <a:pt x="77353" y="487262"/>
                  </a:moveTo>
                  <a:cubicBezTo>
                    <a:pt x="71095" y="487262"/>
                    <a:pt x="66107" y="492338"/>
                    <a:pt x="66107" y="498486"/>
                  </a:cubicBezTo>
                  <a:cubicBezTo>
                    <a:pt x="66107" y="504635"/>
                    <a:pt x="71095" y="509711"/>
                    <a:pt x="77353" y="509711"/>
                  </a:cubicBezTo>
                  <a:cubicBezTo>
                    <a:pt x="83514" y="509711"/>
                    <a:pt x="88502" y="504635"/>
                    <a:pt x="88502" y="498486"/>
                  </a:cubicBezTo>
                  <a:cubicBezTo>
                    <a:pt x="88502" y="492338"/>
                    <a:pt x="83514" y="487262"/>
                    <a:pt x="77353" y="487262"/>
                  </a:cubicBezTo>
                  <a:close/>
                  <a:moveTo>
                    <a:pt x="225160" y="404294"/>
                  </a:moveTo>
                  <a:cubicBezTo>
                    <a:pt x="217633" y="404294"/>
                    <a:pt x="211474" y="410346"/>
                    <a:pt x="211474" y="417961"/>
                  </a:cubicBezTo>
                  <a:cubicBezTo>
                    <a:pt x="211474" y="425477"/>
                    <a:pt x="217633" y="431627"/>
                    <a:pt x="225160" y="431627"/>
                  </a:cubicBezTo>
                  <a:cubicBezTo>
                    <a:pt x="232785" y="431627"/>
                    <a:pt x="238846" y="425477"/>
                    <a:pt x="238846" y="417961"/>
                  </a:cubicBezTo>
                  <a:cubicBezTo>
                    <a:pt x="238846" y="410346"/>
                    <a:pt x="232785" y="404294"/>
                    <a:pt x="225160" y="404294"/>
                  </a:cubicBezTo>
                  <a:close/>
                  <a:moveTo>
                    <a:pt x="576854" y="342897"/>
                  </a:moveTo>
                  <a:cubicBezTo>
                    <a:pt x="585007" y="342897"/>
                    <a:pt x="593147" y="346021"/>
                    <a:pt x="599357" y="352269"/>
                  </a:cubicBezTo>
                  <a:cubicBezTo>
                    <a:pt x="611873" y="364666"/>
                    <a:pt x="611873" y="384776"/>
                    <a:pt x="599357" y="397272"/>
                  </a:cubicBezTo>
                  <a:lnTo>
                    <a:pt x="454047" y="542239"/>
                  </a:lnTo>
                  <a:cubicBezTo>
                    <a:pt x="448083" y="548291"/>
                    <a:pt x="440064" y="551610"/>
                    <a:pt x="431557" y="551610"/>
                  </a:cubicBezTo>
                  <a:cubicBezTo>
                    <a:pt x="423147" y="551610"/>
                    <a:pt x="415031" y="548291"/>
                    <a:pt x="409066" y="542239"/>
                  </a:cubicBezTo>
                  <a:lnTo>
                    <a:pt x="336412" y="469706"/>
                  </a:lnTo>
                  <a:cubicBezTo>
                    <a:pt x="323895" y="457308"/>
                    <a:pt x="323895" y="437199"/>
                    <a:pt x="336412" y="424703"/>
                  </a:cubicBezTo>
                  <a:cubicBezTo>
                    <a:pt x="348830" y="412305"/>
                    <a:pt x="369072" y="412305"/>
                    <a:pt x="381491" y="424703"/>
                  </a:cubicBezTo>
                  <a:lnTo>
                    <a:pt x="431557" y="474783"/>
                  </a:lnTo>
                  <a:lnTo>
                    <a:pt x="554277" y="352269"/>
                  </a:lnTo>
                  <a:cubicBezTo>
                    <a:pt x="560536" y="346021"/>
                    <a:pt x="568701" y="342897"/>
                    <a:pt x="576854" y="342897"/>
                  </a:cubicBezTo>
                  <a:close/>
                  <a:moveTo>
                    <a:pt x="374561" y="320508"/>
                  </a:moveTo>
                  <a:lnTo>
                    <a:pt x="543777" y="320508"/>
                  </a:lnTo>
                  <a:cubicBezTo>
                    <a:pt x="539476" y="323046"/>
                    <a:pt x="535468" y="326073"/>
                    <a:pt x="531753" y="329686"/>
                  </a:cubicBezTo>
                  <a:lnTo>
                    <a:pt x="493042" y="368351"/>
                  </a:lnTo>
                  <a:lnTo>
                    <a:pt x="374561" y="368351"/>
                  </a:lnTo>
                  <a:close/>
                  <a:moveTo>
                    <a:pt x="31880" y="305824"/>
                  </a:moveTo>
                  <a:lnTo>
                    <a:pt x="31880" y="477893"/>
                  </a:lnTo>
                  <a:lnTo>
                    <a:pt x="122729" y="477893"/>
                  </a:lnTo>
                  <a:lnTo>
                    <a:pt x="122729" y="305824"/>
                  </a:lnTo>
                  <a:close/>
                  <a:moveTo>
                    <a:pt x="26502" y="274006"/>
                  </a:moveTo>
                  <a:lnTo>
                    <a:pt x="128205" y="274006"/>
                  </a:lnTo>
                  <a:cubicBezTo>
                    <a:pt x="142776" y="274006"/>
                    <a:pt x="154609" y="285815"/>
                    <a:pt x="154609" y="300456"/>
                  </a:cubicBezTo>
                  <a:lnTo>
                    <a:pt x="154609" y="492728"/>
                  </a:lnTo>
                  <a:cubicBezTo>
                    <a:pt x="154609" y="507271"/>
                    <a:pt x="142776" y="519080"/>
                    <a:pt x="128205" y="519080"/>
                  </a:cubicBezTo>
                  <a:lnTo>
                    <a:pt x="26502" y="519080"/>
                  </a:lnTo>
                  <a:cubicBezTo>
                    <a:pt x="11833" y="519080"/>
                    <a:pt x="0" y="507271"/>
                    <a:pt x="0" y="492728"/>
                  </a:cubicBezTo>
                  <a:lnTo>
                    <a:pt x="0" y="300456"/>
                  </a:lnTo>
                  <a:cubicBezTo>
                    <a:pt x="0" y="285815"/>
                    <a:pt x="11833" y="274006"/>
                    <a:pt x="26502" y="274006"/>
                  </a:cubicBezTo>
                  <a:close/>
                  <a:moveTo>
                    <a:pt x="151646" y="143742"/>
                  </a:moveTo>
                  <a:lnTo>
                    <a:pt x="298772" y="143742"/>
                  </a:lnTo>
                  <a:cubicBezTo>
                    <a:pt x="323016" y="143742"/>
                    <a:pt x="342665" y="163364"/>
                    <a:pt x="342665" y="187574"/>
                  </a:cubicBezTo>
                  <a:lnTo>
                    <a:pt x="342665" y="385941"/>
                  </a:lnTo>
                  <a:cubicBezTo>
                    <a:pt x="332107" y="388772"/>
                    <a:pt x="322136" y="394043"/>
                    <a:pt x="313826" y="402243"/>
                  </a:cubicBezTo>
                  <a:cubicBezTo>
                    <a:pt x="313826" y="402243"/>
                    <a:pt x="313826" y="402243"/>
                    <a:pt x="313826" y="402341"/>
                  </a:cubicBezTo>
                  <a:cubicBezTo>
                    <a:pt x="305419" y="410737"/>
                    <a:pt x="300043" y="420889"/>
                    <a:pt x="297403" y="431627"/>
                  </a:cubicBezTo>
                  <a:cubicBezTo>
                    <a:pt x="295741" y="437973"/>
                    <a:pt x="295155" y="444514"/>
                    <a:pt x="295546" y="451054"/>
                  </a:cubicBezTo>
                  <a:lnTo>
                    <a:pt x="181169" y="451054"/>
                  </a:lnTo>
                  <a:lnTo>
                    <a:pt x="181169" y="431627"/>
                  </a:lnTo>
                  <a:lnTo>
                    <a:pt x="181169" y="391603"/>
                  </a:lnTo>
                  <a:lnTo>
                    <a:pt x="300140" y="391603"/>
                  </a:lnTo>
                  <a:lnTo>
                    <a:pt x="300140" y="186207"/>
                  </a:lnTo>
                  <a:lnTo>
                    <a:pt x="151646" y="186207"/>
                  </a:lnTo>
                  <a:lnTo>
                    <a:pt x="151157" y="252980"/>
                  </a:lnTo>
                  <a:cubicBezTo>
                    <a:pt x="144217" y="249563"/>
                    <a:pt x="136396" y="247416"/>
                    <a:pt x="128184" y="247416"/>
                  </a:cubicBezTo>
                  <a:lnTo>
                    <a:pt x="107753" y="247416"/>
                  </a:lnTo>
                  <a:lnTo>
                    <a:pt x="107753" y="187574"/>
                  </a:lnTo>
                  <a:cubicBezTo>
                    <a:pt x="107753" y="163364"/>
                    <a:pt x="127402" y="143742"/>
                    <a:pt x="151646" y="143742"/>
                  </a:cubicBezTo>
                  <a:close/>
                  <a:moveTo>
                    <a:pt x="222263" y="0"/>
                  </a:moveTo>
                  <a:lnTo>
                    <a:pt x="561225" y="0"/>
                  </a:lnTo>
                  <a:cubicBezTo>
                    <a:pt x="583711" y="0"/>
                    <a:pt x="601994" y="18259"/>
                    <a:pt x="601994" y="40718"/>
                  </a:cubicBezTo>
                  <a:lnTo>
                    <a:pt x="601994" y="270476"/>
                  </a:lnTo>
                  <a:cubicBezTo>
                    <a:pt x="601994" y="292934"/>
                    <a:pt x="583711" y="311194"/>
                    <a:pt x="561225" y="311194"/>
                  </a:cubicBezTo>
                  <a:lnTo>
                    <a:pt x="374586" y="311194"/>
                  </a:lnTo>
                  <a:lnTo>
                    <a:pt x="374586" y="268718"/>
                  </a:lnTo>
                  <a:lnTo>
                    <a:pt x="559465" y="268718"/>
                  </a:lnTo>
                  <a:lnTo>
                    <a:pt x="559465" y="42475"/>
                  </a:lnTo>
                  <a:lnTo>
                    <a:pt x="224023" y="42475"/>
                  </a:lnTo>
                  <a:lnTo>
                    <a:pt x="224023" y="111901"/>
                  </a:lnTo>
                  <a:lnTo>
                    <a:pt x="181494" y="111901"/>
                  </a:lnTo>
                  <a:lnTo>
                    <a:pt x="181494" y="40718"/>
                  </a:lnTo>
                  <a:cubicBezTo>
                    <a:pt x="181494" y="18259"/>
                    <a:pt x="199777" y="0"/>
                    <a:pt x="222263" y="0"/>
                  </a:cubicBezTo>
                  <a:close/>
                </a:path>
              </a:pathLst>
            </a:custGeom>
            <a:solidFill>
              <a:srgbClr val="FF827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056006" y="3803701"/>
              <a:ext cx="1920240" cy="1681880"/>
              <a:chOff x="6056006" y="1731094"/>
              <a:chExt cx="1920240" cy="1681880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6056006" y="2212645"/>
                <a:ext cx="192024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在这里添加你的详细小段落文本内容，与标题相关并符合整体语言风格内容请简洁，不宜冗长，控制好字数，与设计排版相符合，保持美观大方。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6056006" y="1731094"/>
                <a:ext cx="113607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输入标题</a:t>
                </a:r>
                <a:endParaRPr lang="en-US" altLang="zh-CN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l"/>
                <a:r>
                  <a:rPr lang="en-US" altLang="zh-CN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15%</a:t>
                </a:r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8425204" y="3968344"/>
            <a:ext cx="2402230" cy="1681880"/>
            <a:chOff x="8856160" y="3803701"/>
            <a:chExt cx="2402230" cy="1681880"/>
          </a:xfrm>
        </p:grpSpPr>
        <p:sp>
          <p:nvSpPr>
            <p:cNvPr id="22" name="usb-cable_81126"/>
            <p:cNvSpPr>
              <a:spLocks noChangeAspect="1"/>
            </p:cNvSpPr>
            <p:nvPr/>
          </p:nvSpPr>
          <p:spPr bwMode="auto">
            <a:xfrm>
              <a:off x="8856160" y="3853341"/>
              <a:ext cx="482400" cy="468298"/>
            </a:xfrm>
            <a:custGeom>
              <a:avLst/>
              <a:gdLst>
                <a:gd name="T0" fmla="*/ 3814 w 3881"/>
                <a:gd name="T1" fmla="*/ 1699 h 3773"/>
                <a:gd name="T2" fmla="*/ 3625 w 3881"/>
                <a:gd name="T3" fmla="*/ 1699 h 3773"/>
                <a:gd name="T4" fmla="*/ 3625 w 3881"/>
                <a:gd name="T5" fmla="*/ 919 h 3773"/>
                <a:gd name="T6" fmla="*/ 2706 w 3881"/>
                <a:gd name="T7" fmla="*/ 0 h 3773"/>
                <a:gd name="T8" fmla="*/ 1787 w 3881"/>
                <a:gd name="T9" fmla="*/ 919 h 3773"/>
                <a:gd name="T10" fmla="*/ 1787 w 3881"/>
                <a:gd name="T11" fmla="*/ 2854 h 3773"/>
                <a:gd name="T12" fmla="*/ 1175 w 3881"/>
                <a:gd name="T13" fmla="*/ 3466 h 3773"/>
                <a:gd name="T14" fmla="*/ 562 w 3881"/>
                <a:gd name="T15" fmla="*/ 2854 h 3773"/>
                <a:gd name="T16" fmla="*/ 562 w 3881"/>
                <a:gd name="T17" fmla="*/ 2053 h 3773"/>
                <a:gd name="T18" fmla="*/ 751 w 3881"/>
                <a:gd name="T19" fmla="*/ 2053 h 3773"/>
                <a:gd name="T20" fmla="*/ 818 w 3881"/>
                <a:gd name="T21" fmla="*/ 1986 h 3773"/>
                <a:gd name="T22" fmla="*/ 818 w 3881"/>
                <a:gd name="T23" fmla="*/ 1047 h 3773"/>
                <a:gd name="T24" fmla="*/ 751 w 3881"/>
                <a:gd name="T25" fmla="*/ 981 h 3773"/>
                <a:gd name="T26" fmla="*/ 689 w 3881"/>
                <a:gd name="T27" fmla="*/ 981 h 3773"/>
                <a:gd name="T28" fmla="*/ 689 w 3881"/>
                <a:gd name="T29" fmla="*/ 630 h 3773"/>
                <a:gd name="T30" fmla="*/ 622 w 3881"/>
                <a:gd name="T31" fmla="*/ 563 h 3773"/>
                <a:gd name="T32" fmla="*/ 196 w 3881"/>
                <a:gd name="T33" fmla="*/ 563 h 3773"/>
                <a:gd name="T34" fmla="*/ 129 w 3881"/>
                <a:gd name="T35" fmla="*/ 630 h 3773"/>
                <a:gd name="T36" fmla="*/ 129 w 3881"/>
                <a:gd name="T37" fmla="*/ 981 h 3773"/>
                <a:gd name="T38" fmla="*/ 67 w 3881"/>
                <a:gd name="T39" fmla="*/ 981 h 3773"/>
                <a:gd name="T40" fmla="*/ 0 w 3881"/>
                <a:gd name="T41" fmla="*/ 1047 h 3773"/>
                <a:gd name="T42" fmla="*/ 0 w 3881"/>
                <a:gd name="T43" fmla="*/ 1986 h 3773"/>
                <a:gd name="T44" fmla="*/ 67 w 3881"/>
                <a:gd name="T45" fmla="*/ 2053 h 3773"/>
                <a:gd name="T46" fmla="*/ 256 w 3881"/>
                <a:gd name="T47" fmla="*/ 2053 h 3773"/>
                <a:gd name="T48" fmla="*/ 256 w 3881"/>
                <a:gd name="T49" fmla="*/ 2854 h 3773"/>
                <a:gd name="T50" fmla="*/ 1175 w 3881"/>
                <a:gd name="T51" fmla="*/ 3773 h 3773"/>
                <a:gd name="T52" fmla="*/ 2094 w 3881"/>
                <a:gd name="T53" fmla="*/ 2854 h 3773"/>
                <a:gd name="T54" fmla="*/ 2094 w 3881"/>
                <a:gd name="T55" fmla="*/ 919 h 3773"/>
                <a:gd name="T56" fmla="*/ 2706 w 3881"/>
                <a:gd name="T57" fmla="*/ 306 h 3773"/>
                <a:gd name="T58" fmla="*/ 3319 w 3881"/>
                <a:gd name="T59" fmla="*/ 919 h 3773"/>
                <a:gd name="T60" fmla="*/ 3319 w 3881"/>
                <a:gd name="T61" fmla="*/ 1699 h 3773"/>
                <a:gd name="T62" fmla="*/ 3130 w 3881"/>
                <a:gd name="T63" fmla="*/ 1699 h 3773"/>
                <a:gd name="T64" fmla="*/ 3063 w 3881"/>
                <a:gd name="T65" fmla="*/ 1766 h 3773"/>
                <a:gd name="T66" fmla="*/ 3063 w 3881"/>
                <a:gd name="T67" fmla="*/ 2704 h 3773"/>
                <a:gd name="T68" fmla="*/ 3130 w 3881"/>
                <a:gd name="T69" fmla="*/ 2771 h 3773"/>
                <a:gd name="T70" fmla="*/ 3192 w 3881"/>
                <a:gd name="T71" fmla="*/ 2771 h 3773"/>
                <a:gd name="T72" fmla="*/ 3192 w 3881"/>
                <a:gd name="T73" fmla="*/ 3122 h 3773"/>
                <a:gd name="T74" fmla="*/ 3259 w 3881"/>
                <a:gd name="T75" fmla="*/ 3188 h 3773"/>
                <a:gd name="T76" fmla="*/ 3685 w 3881"/>
                <a:gd name="T77" fmla="*/ 3188 h 3773"/>
                <a:gd name="T78" fmla="*/ 3752 w 3881"/>
                <a:gd name="T79" fmla="*/ 3122 h 3773"/>
                <a:gd name="T80" fmla="*/ 3752 w 3881"/>
                <a:gd name="T81" fmla="*/ 2771 h 3773"/>
                <a:gd name="T82" fmla="*/ 3814 w 3881"/>
                <a:gd name="T83" fmla="*/ 2771 h 3773"/>
                <a:gd name="T84" fmla="*/ 3881 w 3881"/>
                <a:gd name="T85" fmla="*/ 2704 h 3773"/>
                <a:gd name="T86" fmla="*/ 3881 w 3881"/>
                <a:gd name="T87" fmla="*/ 1766 h 3773"/>
                <a:gd name="T88" fmla="*/ 3814 w 3881"/>
                <a:gd name="T89" fmla="*/ 1699 h 3773"/>
                <a:gd name="T90" fmla="*/ 262 w 3881"/>
                <a:gd name="T91" fmla="*/ 697 h 3773"/>
                <a:gd name="T92" fmla="*/ 555 w 3881"/>
                <a:gd name="T93" fmla="*/ 697 h 3773"/>
                <a:gd name="T94" fmla="*/ 555 w 3881"/>
                <a:gd name="T95" fmla="*/ 981 h 3773"/>
                <a:gd name="T96" fmla="*/ 262 w 3881"/>
                <a:gd name="T97" fmla="*/ 981 h 3773"/>
                <a:gd name="T98" fmla="*/ 262 w 3881"/>
                <a:gd name="T99" fmla="*/ 697 h 3773"/>
                <a:gd name="T100" fmla="*/ 3618 w 3881"/>
                <a:gd name="T101" fmla="*/ 3055 h 3773"/>
                <a:gd name="T102" fmla="*/ 3326 w 3881"/>
                <a:gd name="T103" fmla="*/ 3055 h 3773"/>
                <a:gd name="T104" fmla="*/ 3326 w 3881"/>
                <a:gd name="T105" fmla="*/ 2771 h 3773"/>
                <a:gd name="T106" fmla="*/ 3618 w 3881"/>
                <a:gd name="T107" fmla="*/ 2771 h 3773"/>
                <a:gd name="T108" fmla="*/ 3618 w 3881"/>
                <a:gd name="T109" fmla="*/ 3055 h 3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881" h="3773">
                  <a:moveTo>
                    <a:pt x="3814" y="1699"/>
                  </a:moveTo>
                  <a:lnTo>
                    <a:pt x="3625" y="1699"/>
                  </a:lnTo>
                  <a:lnTo>
                    <a:pt x="3625" y="919"/>
                  </a:lnTo>
                  <a:cubicBezTo>
                    <a:pt x="3625" y="412"/>
                    <a:pt x="3213" y="0"/>
                    <a:pt x="2706" y="0"/>
                  </a:cubicBezTo>
                  <a:cubicBezTo>
                    <a:pt x="2199" y="0"/>
                    <a:pt x="1787" y="412"/>
                    <a:pt x="1787" y="919"/>
                  </a:cubicBezTo>
                  <a:lnTo>
                    <a:pt x="1787" y="2854"/>
                  </a:lnTo>
                  <a:cubicBezTo>
                    <a:pt x="1787" y="3192"/>
                    <a:pt x="1512" y="3466"/>
                    <a:pt x="1175" y="3466"/>
                  </a:cubicBezTo>
                  <a:cubicBezTo>
                    <a:pt x="837" y="3466"/>
                    <a:pt x="562" y="3192"/>
                    <a:pt x="562" y="2854"/>
                  </a:cubicBezTo>
                  <a:lnTo>
                    <a:pt x="562" y="2053"/>
                  </a:lnTo>
                  <a:lnTo>
                    <a:pt x="751" y="2053"/>
                  </a:lnTo>
                  <a:cubicBezTo>
                    <a:pt x="788" y="2053"/>
                    <a:pt x="818" y="2023"/>
                    <a:pt x="818" y="1986"/>
                  </a:cubicBezTo>
                  <a:lnTo>
                    <a:pt x="818" y="1047"/>
                  </a:lnTo>
                  <a:cubicBezTo>
                    <a:pt x="818" y="1011"/>
                    <a:pt x="788" y="981"/>
                    <a:pt x="751" y="981"/>
                  </a:cubicBezTo>
                  <a:lnTo>
                    <a:pt x="689" y="981"/>
                  </a:lnTo>
                  <a:lnTo>
                    <a:pt x="689" y="630"/>
                  </a:lnTo>
                  <a:cubicBezTo>
                    <a:pt x="689" y="593"/>
                    <a:pt x="659" y="563"/>
                    <a:pt x="622" y="563"/>
                  </a:cubicBezTo>
                  <a:lnTo>
                    <a:pt x="196" y="563"/>
                  </a:lnTo>
                  <a:cubicBezTo>
                    <a:pt x="159" y="563"/>
                    <a:pt x="129" y="593"/>
                    <a:pt x="129" y="630"/>
                  </a:cubicBezTo>
                  <a:lnTo>
                    <a:pt x="129" y="981"/>
                  </a:lnTo>
                  <a:lnTo>
                    <a:pt x="67" y="981"/>
                  </a:lnTo>
                  <a:cubicBezTo>
                    <a:pt x="30" y="981"/>
                    <a:pt x="0" y="1011"/>
                    <a:pt x="0" y="1047"/>
                  </a:cubicBezTo>
                  <a:lnTo>
                    <a:pt x="0" y="1986"/>
                  </a:lnTo>
                  <a:cubicBezTo>
                    <a:pt x="0" y="2023"/>
                    <a:pt x="30" y="2053"/>
                    <a:pt x="67" y="2053"/>
                  </a:cubicBezTo>
                  <a:lnTo>
                    <a:pt x="256" y="2053"/>
                  </a:lnTo>
                  <a:lnTo>
                    <a:pt x="256" y="2854"/>
                  </a:lnTo>
                  <a:cubicBezTo>
                    <a:pt x="256" y="3361"/>
                    <a:pt x="668" y="3773"/>
                    <a:pt x="1175" y="3773"/>
                  </a:cubicBezTo>
                  <a:cubicBezTo>
                    <a:pt x="1681" y="3773"/>
                    <a:pt x="2094" y="3361"/>
                    <a:pt x="2094" y="2854"/>
                  </a:cubicBezTo>
                  <a:lnTo>
                    <a:pt x="2094" y="919"/>
                  </a:lnTo>
                  <a:cubicBezTo>
                    <a:pt x="2094" y="581"/>
                    <a:pt x="2368" y="306"/>
                    <a:pt x="2706" y="306"/>
                  </a:cubicBezTo>
                  <a:cubicBezTo>
                    <a:pt x="3044" y="306"/>
                    <a:pt x="3319" y="581"/>
                    <a:pt x="3319" y="919"/>
                  </a:cubicBezTo>
                  <a:lnTo>
                    <a:pt x="3319" y="1699"/>
                  </a:lnTo>
                  <a:lnTo>
                    <a:pt x="3130" y="1699"/>
                  </a:lnTo>
                  <a:cubicBezTo>
                    <a:pt x="3093" y="1699"/>
                    <a:pt x="3063" y="1729"/>
                    <a:pt x="3063" y="1766"/>
                  </a:cubicBezTo>
                  <a:lnTo>
                    <a:pt x="3063" y="2704"/>
                  </a:lnTo>
                  <a:cubicBezTo>
                    <a:pt x="3063" y="2741"/>
                    <a:pt x="3093" y="2771"/>
                    <a:pt x="3130" y="2771"/>
                  </a:cubicBezTo>
                  <a:lnTo>
                    <a:pt x="3192" y="2771"/>
                  </a:lnTo>
                  <a:lnTo>
                    <a:pt x="3192" y="3122"/>
                  </a:lnTo>
                  <a:cubicBezTo>
                    <a:pt x="3192" y="3158"/>
                    <a:pt x="3222" y="3188"/>
                    <a:pt x="3259" y="3188"/>
                  </a:cubicBezTo>
                  <a:lnTo>
                    <a:pt x="3685" y="3188"/>
                  </a:lnTo>
                  <a:cubicBezTo>
                    <a:pt x="3722" y="3188"/>
                    <a:pt x="3752" y="3158"/>
                    <a:pt x="3752" y="3122"/>
                  </a:cubicBezTo>
                  <a:lnTo>
                    <a:pt x="3752" y="2771"/>
                  </a:lnTo>
                  <a:lnTo>
                    <a:pt x="3814" y="2771"/>
                  </a:lnTo>
                  <a:cubicBezTo>
                    <a:pt x="3851" y="2771"/>
                    <a:pt x="3881" y="2741"/>
                    <a:pt x="3881" y="2704"/>
                  </a:cubicBezTo>
                  <a:lnTo>
                    <a:pt x="3881" y="1766"/>
                  </a:lnTo>
                  <a:cubicBezTo>
                    <a:pt x="3881" y="1729"/>
                    <a:pt x="3851" y="1699"/>
                    <a:pt x="3814" y="1699"/>
                  </a:cubicBezTo>
                  <a:close/>
                  <a:moveTo>
                    <a:pt x="262" y="697"/>
                  </a:moveTo>
                  <a:lnTo>
                    <a:pt x="555" y="697"/>
                  </a:lnTo>
                  <a:lnTo>
                    <a:pt x="555" y="981"/>
                  </a:lnTo>
                  <a:lnTo>
                    <a:pt x="262" y="981"/>
                  </a:lnTo>
                  <a:lnTo>
                    <a:pt x="262" y="697"/>
                  </a:lnTo>
                  <a:close/>
                  <a:moveTo>
                    <a:pt x="3618" y="3055"/>
                  </a:moveTo>
                  <a:lnTo>
                    <a:pt x="3326" y="3055"/>
                  </a:lnTo>
                  <a:lnTo>
                    <a:pt x="3326" y="2771"/>
                  </a:lnTo>
                  <a:lnTo>
                    <a:pt x="3618" y="2771"/>
                  </a:lnTo>
                  <a:lnTo>
                    <a:pt x="3618" y="3055"/>
                  </a:lnTo>
                  <a:close/>
                </a:path>
              </a:pathLst>
            </a:custGeom>
            <a:solidFill>
              <a:srgbClr val="FCBEB2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9338150" y="3803701"/>
              <a:ext cx="1920240" cy="1681880"/>
              <a:chOff x="6056006" y="1731094"/>
              <a:chExt cx="1920240" cy="1681880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6056006" y="2212645"/>
                <a:ext cx="192024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在这里添加你的详细小段落文本内容，与标题相关并符合整体语言风格内容请简洁，不宜冗长，控制好字数，与设计排版相符合，保持美观大方。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6056006" y="1731094"/>
                <a:ext cx="113607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输入标题</a:t>
                </a:r>
                <a:endParaRPr lang="en-US" altLang="zh-CN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algn="l"/>
                <a:r>
                  <a:rPr lang="en-US" altLang="zh-CN" sz="1600" dirty="0">
                    <a:solidFill>
                      <a:schemeClr val="bg1"/>
                    </a:solidFill>
                    <a:cs typeface="+mn-ea"/>
                    <a:sym typeface="+mn-lt"/>
                  </a:rPr>
                  <a:t>15%</a:t>
                </a:r>
                <a:endParaRPr lang="zh-CN" altLang="en-US" sz="1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5453" y="481293"/>
            <a:ext cx="3621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业绩分析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Performance analysis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  <a:p>
            <a:pPr algn="l"/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98377"/>
            <a:ext cx="825453" cy="5074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766441" y="5196081"/>
            <a:ext cx="2659118" cy="1138774"/>
            <a:chOff x="4766441" y="5196081"/>
            <a:chExt cx="2659118" cy="1138774"/>
          </a:xfrm>
        </p:grpSpPr>
        <p:sp>
          <p:nvSpPr>
            <p:cNvPr id="8" name="文本框 7"/>
            <p:cNvSpPr txBox="1"/>
            <p:nvPr/>
          </p:nvSpPr>
          <p:spPr>
            <a:xfrm>
              <a:off x="4953000" y="5196081"/>
              <a:ext cx="228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766441" y="5503858"/>
              <a:ext cx="26591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22377" y="5196081"/>
            <a:ext cx="2659118" cy="1138774"/>
            <a:chOff x="4766441" y="5196081"/>
            <a:chExt cx="2659118" cy="1138774"/>
          </a:xfrm>
        </p:grpSpPr>
        <p:sp>
          <p:nvSpPr>
            <p:cNvPr id="13" name="文本框 12"/>
            <p:cNvSpPr txBox="1"/>
            <p:nvPr/>
          </p:nvSpPr>
          <p:spPr>
            <a:xfrm>
              <a:off x="4953000" y="5196081"/>
              <a:ext cx="228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766441" y="5503858"/>
              <a:ext cx="26591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510505" y="5196081"/>
            <a:ext cx="2659118" cy="1138774"/>
            <a:chOff x="4766441" y="5196081"/>
            <a:chExt cx="2659118" cy="1138774"/>
          </a:xfrm>
        </p:grpSpPr>
        <p:sp>
          <p:nvSpPr>
            <p:cNvPr id="18" name="文本框 17"/>
            <p:cNvSpPr txBox="1"/>
            <p:nvPr/>
          </p:nvSpPr>
          <p:spPr>
            <a:xfrm>
              <a:off x="4953000" y="5196081"/>
              <a:ext cx="228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766441" y="5503858"/>
              <a:ext cx="265911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1139115" y="2217624"/>
            <a:ext cx="2425641" cy="2425642"/>
          </a:xfrm>
          <a:prstGeom prst="ellipse">
            <a:avLst/>
          </a:prstGeom>
          <a:ln w="38100">
            <a:solidFill>
              <a:srgbClr val="F75E3F"/>
            </a:solidFill>
          </a:ln>
          <a:effectLst>
            <a:innerShdw blurRad="190500">
              <a:prstClr val="black">
                <a:alpha val="90000"/>
              </a:prstClr>
            </a:inn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4588113" y="1830246"/>
            <a:ext cx="3015775" cy="3015775"/>
          </a:xfrm>
          <a:prstGeom prst="ellipse">
            <a:avLst/>
          </a:prstGeom>
          <a:ln w="38100">
            <a:solidFill>
              <a:srgbClr val="F75E3F"/>
            </a:solidFill>
          </a:ln>
          <a:effectLst>
            <a:innerShdw blurRad="190500">
              <a:prstClr val="black">
                <a:alpha val="90000"/>
              </a:prstClr>
            </a:inn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627243" y="2217624"/>
            <a:ext cx="2425641" cy="2425642"/>
          </a:xfrm>
          <a:prstGeom prst="ellipse">
            <a:avLst/>
          </a:prstGeom>
          <a:ln w="38100">
            <a:solidFill>
              <a:srgbClr val="F75E3F"/>
            </a:solidFill>
          </a:ln>
          <a:effectLst>
            <a:innerShdw blurRad="190500">
              <a:prstClr val="black">
                <a:alpha val="90000"/>
              </a:prstClr>
            </a:innerShdw>
          </a:effec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5453" y="481293"/>
            <a:ext cx="362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业绩分析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Performance analysis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98377"/>
            <a:ext cx="825453" cy="36223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61164" y="4220598"/>
            <a:ext cx="10869671" cy="2101256"/>
            <a:chOff x="661164" y="4220598"/>
            <a:chExt cx="10869671" cy="2101256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1" cstate="screen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-49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>
            <a:xfrm>
              <a:off x="661164" y="4220598"/>
              <a:ext cx="10869671" cy="2101256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750659" y="5060633"/>
              <a:ext cx="42358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50659" y="5708472"/>
              <a:ext cx="106158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在这里添加你的详细小段落文本内容，与标题相关并符合整体语言风格内容请简洁，尽量生动，将你需要表达的意思表述清楚，不宜冗长，控制好字数，与设计排版相符合，保持美观大方。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848186" y="5645408"/>
              <a:ext cx="46616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1202598" y="1827243"/>
            <a:ext cx="1879435" cy="1803918"/>
            <a:chOff x="1314350" y="1827243"/>
            <a:chExt cx="1879435" cy="1803918"/>
          </a:xfrm>
        </p:grpSpPr>
        <p:sp>
          <p:nvSpPr>
            <p:cNvPr id="21" name="文本框 20"/>
            <p:cNvSpPr txBox="1"/>
            <p:nvPr/>
          </p:nvSpPr>
          <p:spPr>
            <a:xfrm>
              <a:off x="1314350" y="2430832"/>
              <a:ext cx="18794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在这里添加你的详细小段落文本内容，与标题相关并符合整体语言风格，内容请简洁，尽量生动，将你需要表达的意思表述清。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2047607" y="1827243"/>
              <a:ext cx="412921" cy="506217"/>
              <a:chOff x="11188081" y="11456888"/>
              <a:chExt cx="653469" cy="801114"/>
            </a:xfrm>
            <a:solidFill>
              <a:srgbClr val="F75E3F"/>
            </a:solidFill>
          </p:grpSpPr>
          <p:sp>
            <p:nvSpPr>
              <p:cNvPr id="38" name="Freeform 464"/>
              <p:cNvSpPr/>
              <p:nvPr/>
            </p:nvSpPr>
            <p:spPr>
              <a:xfrm>
                <a:off x="11188081" y="11738507"/>
                <a:ext cx="653469" cy="5194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302"/>
                    </a:moveTo>
                    <a:cubicBezTo>
                      <a:pt x="0" y="20451"/>
                      <a:pt x="915" y="21600"/>
                      <a:pt x="1831" y="21600"/>
                    </a:cubicBezTo>
                    <a:cubicBezTo>
                      <a:pt x="19953" y="21600"/>
                      <a:pt x="19953" y="21600"/>
                      <a:pt x="19953" y="21600"/>
                    </a:cubicBezTo>
                    <a:cubicBezTo>
                      <a:pt x="20868" y="21600"/>
                      <a:pt x="21600" y="20451"/>
                      <a:pt x="21600" y="19302"/>
                    </a:cubicBezTo>
                    <a:cubicBezTo>
                      <a:pt x="21600" y="2068"/>
                      <a:pt x="21600" y="2068"/>
                      <a:pt x="21600" y="2068"/>
                    </a:cubicBezTo>
                    <a:cubicBezTo>
                      <a:pt x="21600" y="919"/>
                      <a:pt x="20868" y="0"/>
                      <a:pt x="19953" y="0"/>
                    </a:cubicBezTo>
                    <a:cubicBezTo>
                      <a:pt x="18488" y="0"/>
                      <a:pt x="18488" y="0"/>
                      <a:pt x="18488" y="0"/>
                    </a:cubicBezTo>
                    <a:cubicBezTo>
                      <a:pt x="18488" y="1838"/>
                      <a:pt x="18488" y="1838"/>
                      <a:pt x="18488" y="1838"/>
                    </a:cubicBezTo>
                    <a:cubicBezTo>
                      <a:pt x="19953" y="1838"/>
                      <a:pt x="19953" y="1838"/>
                      <a:pt x="19953" y="1838"/>
                    </a:cubicBezTo>
                    <a:cubicBezTo>
                      <a:pt x="19953" y="1838"/>
                      <a:pt x="20136" y="1838"/>
                      <a:pt x="20136" y="2068"/>
                    </a:cubicBezTo>
                    <a:cubicBezTo>
                      <a:pt x="20136" y="19302"/>
                      <a:pt x="20136" y="19302"/>
                      <a:pt x="20136" y="19302"/>
                    </a:cubicBezTo>
                    <a:cubicBezTo>
                      <a:pt x="20136" y="19532"/>
                      <a:pt x="19953" y="19762"/>
                      <a:pt x="19953" y="19762"/>
                    </a:cubicBezTo>
                    <a:cubicBezTo>
                      <a:pt x="1831" y="19762"/>
                      <a:pt x="1831" y="19762"/>
                      <a:pt x="1831" y="19762"/>
                    </a:cubicBezTo>
                    <a:cubicBezTo>
                      <a:pt x="1647" y="19762"/>
                      <a:pt x="1464" y="19532"/>
                      <a:pt x="1464" y="19302"/>
                    </a:cubicBezTo>
                    <a:cubicBezTo>
                      <a:pt x="1464" y="2068"/>
                      <a:pt x="1464" y="2068"/>
                      <a:pt x="1464" y="2068"/>
                    </a:cubicBezTo>
                    <a:cubicBezTo>
                      <a:pt x="1464" y="1838"/>
                      <a:pt x="1647" y="1838"/>
                      <a:pt x="1831" y="1838"/>
                    </a:cubicBezTo>
                    <a:cubicBezTo>
                      <a:pt x="3295" y="1838"/>
                      <a:pt x="3295" y="1838"/>
                      <a:pt x="3295" y="1838"/>
                    </a:cubicBezTo>
                    <a:cubicBezTo>
                      <a:pt x="3295" y="0"/>
                      <a:pt x="3295" y="0"/>
                      <a:pt x="3295" y="0"/>
                    </a:cubicBezTo>
                    <a:cubicBezTo>
                      <a:pt x="1831" y="0"/>
                      <a:pt x="1831" y="0"/>
                      <a:pt x="1831" y="0"/>
                    </a:cubicBezTo>
                    <a:cubicBezTo>
                      <a:pt x="915" y="0"/>
                      <a:pt x="0" y="919"/>
                      <a:pt x="0" y="2068"/>
                    </a:cubicBezTo>
                    <a:lnTo>
                      <a:pt x="0" y="19302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Rectangle 465"/>
              <p:cNvSpPr/>
              <p:nvPr/>
            </p:nvSpPr>
            <p:spPr>
              <a:xfrm>
                <a:off x="11376739" y="11738507"/>
                <a:ext cx="281620" cy="43748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 466"/>
              <p:cNvSpPr/>
              <p:nvPr/>
            </p:nvSpPr>
            <p:spPr>
              <a:xfrm>
                <a:off x="11311118" y="11456888"/>
                <a:ext cx="412861" cy="3745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2071"/>
                    </a:moveTo>
                    <a:cubicBezTo>
                      <a:pt x="0" y="20329"/>
                      <a:pt x="0" y="20329"/>
                      <a:pt x="0" y="20329"/>
                    </a:cubicBezTo>
                    <a:cubicBezTo>
                      <a:pt x="0" y="20965"/>
                      <a:pt x="288" y="21600"/>
                      <a:pt x="1152" y="21600"/>
                    </a:cubicBezTo>
                    <a:cubicBezTo>
                      <a:pt x="1728" y="21600"/>
                      <a:pt x="2304" y="20965"/>
                      <a:pt x="2304" y="20329"/>
                    </a:cubicBezTo>
                    <a:cubicBezTo>
                      <a:pt x="2304" y="12071"/>
                      <a:pt x="2304" y="12071"/>
                      <a:pt x="2304" y="12071"/>
                    </a:cubicBezTo>
                    <a:cubicBezTo>
                      <a:pt x="2304" y="6988"/>
                      <a:pt x="6048" y="2541"/>
                      <a:pt x="10656" y="2541"/>
                    </a:cubicBezTo>
                    <a:cubicBezTo>
                      <a:pt x="15552" y="2541"/>
                      <a:pt x="19296" y="6988"/>
                      <a:pt x="19296" y="12071"/>
                    </a:cubicBezTo>
                    <a:cubicBezTo>
                      <a:pt x="19296" y="20329"/>
                      <a:pt x="19296" y="20329"/>
                      <a:pt x="19296" y="20329"/>
                    </a:cubicBezTo>
                    <a:cubicBezTo>
                      <a:pt x="19296" y="20965"/>
                      <a:pt x="19872" y="21600"/>
                      <a:pt x="20448" y="21600"/>
                    </a:cubicBezTo>
                    <a:cubicBezTo>
                      <a:pt x="21024" y="21600"/>
                      <a:pt x="21600" y="20965"/>
                      <a:pt x="21600" y="20329"/>
                    </a:cubicBezTo>
                    <a:cubicBezTo>
                      <a:pt x="21600" y="12071"/>
                      <a:pt x="21600" y="12071"/>
                      <a:pt x="21600" y="12071"/>
                    </a:cubicBezTo>
                    <a:cubicBezTo>
                      <a:pt x="21600" y="5400"/>
                      <a:pt x="16704" y="0"/>
                      <a:pt x="10656" y="0"/>
                    </a:cubicBezTo>
                    <a:cubicBezTo>
                      <a:pt x="4896" y="0"/>
                      <a:pt x="0" y="5400"/>
                      <a:pt x="0" y="12071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3838388" y="1880328"/>
            <a:ext cx="1879435" cy="1750833"/>
            <a:chOff x="3572397" y="1880328"/>
            <a:chExt cx="1879435" cy="1750833"/>
          </a:xfrm>
        </p:grpSpPr>
        <p:grpSp>
          <p:nvGrpSpPr>
            <p:cNvPr id="52" name="组合 51"/>
            <p:cNvGrpSpPr/>
            <p:nvPr/>
          </p:nvGrpSpPr>
          <p:grpSpPr>
            <a:xfrm>
              <a:off x="4270813" y="1880328"/>
              <a:ext cx="482602" cy="453132"/>
              <a:chOff x="12091741" y="11489697"/>
              <a:chExt cx="783328" cy="735495"/>
            </a:xfrm>
            <a:solidFill>
              <a:srgbClr val="F75E3F"/>
            </a:solidFill>
          </p:grpSpPr>
          <p:sp>
            <p:nvSpPr>
              <p:cNvPr id="53" name="Freeform 468"/>
              <p:cNvSpPr/>
              <p:nvPr/>
            </p:nvSpPr>
            <p:spPr>
              <a:xfrm>
                <a:off x="12421194" y="11489697"/>
                <a:ext cx="298026" cy="5085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339"/>
                    </a:moveTo>
                    <a:cubicBezTo>
                      <a:pt x="0" y="8687"/>
                      <a:pt x="6400" y="21600"/>
                      <a:pt x="10800" y="21600"/>
                    </a:cubicBezTo>
                    <a:cubicBezTo>
                      <a:pt x="15200" y="21600"/>
                      <a:pt x="21600" y="8687"/>
                      <a:pt x="21600" y="6339"/>
                    </a:cubicBezTo>
                    <a:cubicBezTo>
                      <a:pt x="21600" y="2817"/>
                      <a:pt x="16800" y="0"/>
                      <a:pt x="10800" y="0"/>
                    </a:cubicBezTo>
                    <a:cubicBezTo>
                      <a:pt x="4800" y="0"/>
                      <a:pt x="0" y="2817"/>
                      <a:pt x="0" y="6339"/>
                    </a:cubicBezTo>
                    <a:close/>
                    <a:moveTo>
                      <a:pt x="18400" y="6339"/>
                    </a:moveTo>
                    <a:cubicBezTo>
                      <a:pt x="18400" y="8922"/>
                      <a:pt x="13200" y="17609"/>
                      <a:pt x="10800" y="19487"/>
                    </a:cubicBezTo>
                    <a:cubicBezTo>
                      <a:pt x="8400" y="17609"/>
                      <a:pt x="3200" y="8922"/>
                      <a:pt x="3200" y="6339"/>
                    </a:cubicBezTo>
                    <a:cubicBezTo>
                      <a:pt x="3200" y="3991"/>
                      <a:pt x="6800" y="1878"/>
                      <a:pt x="10800" y="1878"/>
                    </a:cubicBezTo>
                    <a:cubicBezTo>
                      <a:pt x="15200" y="1878"/>
                      <a:pt x="18400" y="3991"/>
                      <a:pt x="18400" y="63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Freeform 467"/>
              <p:cNvSpPr/>
              <p:nvPr/>
            </p:nvSpPr>
            <p:spPr>
              <a:xfrm>
                <a:off x="12091741" y="11793191"/>
                <a:ext cx="783328" cy="432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2" h="21600" extrusionOk="0">
                    <a:moveTo>
                      <a:pt x="570" y="21600"/>
                    </a:moveTo>
                    <a:cubicBezTo>
                      <a:pt x="723" y="21600"/>
                      <a:pt x="875" y="21323"/>
                      <a:pt x="875" y="21323"/>
                    </a:cubicBezTo>
                    <a:cubicBezTo>
                      <a:pt x="7263" y="14123"/>
                      <a:pt x="7263" y="14123"/>
                      <a:pt x="7263" y="14123"/>
                    </a:cubicBezTo>
                    <a:cubicBezTo>
                      <a:pt x="13652" y="21323"/>
                      <a:pt x="13652" y="21323"/>
                      <a:pt x="13652" y="21323"/>
                    </a:cubicBezTo>
                    <a:cubicBezTo>
                      <a:pt x="13652" y="21323"/>
                      <a:pt x="13804" y="21323"/>
                      <a:pt x="13804" y="21323"/>
                    </a:cubicBezTo>
                    <a:cubicBezTo>
                      <a:pt x="13804" y="21323"/>
                      <a:pt x="13804" y="21323"/>
                      <a:pt x="13804" y="21323"/>
                    </a:cubicBezTo>
                    <a:cubicBezTo>
                      <a:pt x="13956" y="21600"/>
                      <a:pt x="13956" y="21600"/>
                      <a:pt x="13956" y="21600"/>
                    </a:cubicBezTo>
                    <a:cubicBezTo>
                      <a:pt x="13956" y="21600"/>
                      <a:pt x="13956" y="21600"/>
                      <a:pt x="13956" y="21600"/>
                    </a:cubicBezTo>
                    <a:cubicBezTo>
                      <a:pt x="13956" y="21600"/>
                      <a:pt x="13956" y="21600"/>
                      <a:pt x="13956" y="21600"/>
                    </a:cubicBezTo>
                    <a:cubicBezTo>
                      <a:pt x="13956" y="21600"/>
                      <a:pt x="13956" y="21600"/>
                      <a:pt x="13956" y="21600"/>
                    </a:cubicBezTo>
                    <a:cubicBezTo>
                      <a:pt x="14108" y="21600"/>
                      <a:pt x="14108" y="21600"/>
                      <a:pt x="14108" y="21600"/>
                    </a:cubicBezTo>
                    <a:cubicBezTo>
                      <a:pt x="14108" y="21323"/>
                      <a:pt x="14261" y="21323"/>
                      <a:pt x="14261" y="21323"/>
                    </a:cubicBezTo>
                    <a:cubicBezTo>
                      <a:pt x="14261" y="21323"/>
                      <a:pt x="14261" y="21323"/>
                      <a:pt x="14261" y="21323"/>
                    </a:cubicBezTo>
                    <a:cubicBezTo>
                      <a:pt x="14261" y="21323"/>
                      <a:pt x="14261" y="21323"/>
                      <a:pt x="14261" y="21323"/>
                    </a:cubicBezTo>
                    <a:cubicBezTo>
                      <a:pt x="21106" y="13846"/>
                      <a:pt x="21106" y="13846"/>
                      <a:pt x="21106" y="13846"/>
                    </a:cubicBezTo>
                    <a:cubicBezTo>
                      <a:pt x="21258" y="13569"/>
                      <a:pt x="21258" y="13292"/>
                      <a:pt x="21258" y="13015"/>
                    </a:cubicBezTo>
                    <a:cubicBezTo>
                      <a:pt x="21562" y="1108"/>
                      <a:pt x="21562" y="1108"/>
                      <a:pt x="21562" y="1108"/>
                    </a:cubicBezTo>
                    <a:cubicBezTo>
                      <a:pt x="21562" y="831"/>
                      <a:pt x="21562" y="554"/>
                      <a:pt x="21410" y="277"/>
                    </a:cubicBezTo>
                    <a:cubicBezTo>
                      <a:pt x="21258" y="0"/>
                      <a:pt x="21106" y="0"/>
                      <a:pt x="20801" y="0"/>
                    </a:cubicBezTo>
                    <a:cubicBezTo>
                      <a:pt x="16999" y="1662"/>
                      <a:pt x="16999" y="1662"/>
                      <a:pt x="16999" y="1662"/>
                    </a:cubicBezTo>
                    <a:cubicBezTo>
                      <a:pt x="16694" y="1662"/>
                      <a:pt x="16694" y="1662"/>
                      <a:pt x="16694" y="1662"/>
                    </a:cubicBezTo>
                    <a:cubicBezTo>
                      <a:pt x="16694" y="1662"/>
                      <a:pt x="16694" y="1938"/>
                      <a:pt x="16694" y="1938"/>
                    </a:cubicBezTo>
                    <a:cubicBezTo>
                      <a:pt x="16542" y="2215"/>
                      <a:pt x="16542" y="2492"/>
                      <a:pt x="16542" y="2769"/>
                    </a:cubicBezTo>
                    <a:cubicBezTo>
                      <a:pt x="16390" y="3600"/>
                      <a:pt x="16238" y="4431"/>
                      <a:pt x="16086" y="4985"/>
                    </a:cubicBezTo>
                    <a:cubicBezTo>
                      <a:pt x="13652" y="18831"/>
                      <a:pt x="13652" y="18831"/>
                      <a:pt x="13652" y="18831"/>
                    </a:cubicBezTo>
                    <a:cubicBezTo>
                      <a:pt x="8176" y="12738"/>
                      <a:pt x="8176" y="12738"/>
                      <a:pt x="8176" y="12738"/>
                    </a:cubicBezTo>
                    <a:cubicBezTo>
                      <a:pt x="10914" y="7200"/>
                      <a:pt x="10914" y="7200"/>
                      <a:pt x="10914" y="7200"/>
                    </a:cubicBezTo>
                    <a:cubicBezTo>
                      <a:pt x="10762" y="6369"/>
                      <a:pt x="10610" y="5815"/>
                      <a:pt x="10458" y="4985"/>
                    </a:cubicBezTo>
                    <a:cubicBezTo>
                      <a:pt x="6959" y="12185"/>
                      <a:pt x="6959" y="12185"/>
                      <a:pt x="6959" y="12185"/>
                    </a:cubicBezTo>
                    <a:cubicBezTo>
                      <a:pt x="3765" y="15508"/>
                      <a:pt x="3765" y="15508"/>
                      <a:pt x="3765" y="15508"/>
                    </a:cubicBezTo>
                    <a:cubicBezTo>
                      <a:pt x="8785" y="4985"/>
                      <a:pt x="8785" y="4985"/>
                      <a:pt x="8785" y="4985"/>
                    </a:cubicBezTo>
                    <a:cubicBezTo>
                      <a:pt x="10306" y="4154"/>
                      <a:pt x="10306" y="4154"/>
                      <a:pt x="10306" y="4154"/>
                    </a:cubicBezTo>
                    <a:cubicBezTo>
                      <a:pt x="10154" y="3877"/>
                      <a:pt x="10154" y="3323"/>
                      <a:pt x="10001" y="2769"/>
                    </a:cubicBezTo>
                    <a:cubicBezTo>
                      <a:pt x="10001" y="2492"/>
                      <a:pt x="9849" y="2215"/>
                      <a:pt x="9849" y="2215"/>
                    </a:cubicBezTo>
                    <a:cubicBezTo>
                      <a:pt x="8328" y="3046"/>
                      <a:pt x="8328" y="3046"/>
                      <a:pt x="8328" y="3046"/>
                    </a:cubicBezTo>
                    <a:cubicBezTo>
                      <a:pt x="8176" y="3046"/>
                      <a:pt x="8024" y="3323"/>
                      <a:pt x="8024" y="3323"/>
                    </a:cubicBezTo>
                    <a:cubicBezTo>
                      <a:pt x="114" y="19662"/>
                      <a:pt x="114" y="19662"/>
                      <a:pt x="114" y="19662"/>
                    </a:cubicBezTo>
                    <a:cubicBezTo>
                      <a:pt x="-38" y="19938"/>
                      <a:pt x="-38" y="20769"/>
                      <a:pt x="114" y="21046"/>
                    </a:cubicBezTo>
                    <a:cubicBezTo>
                      <a:pt x="266" y="21323"/>
                      <a:pt x="418" y="21600"/>
                      <a:pt x="570" y="21600"/>
                    </a:cubicBezTo>
                    <a:close/>
                    <a:moveTo>
                      <a:pt x="17455" y="3877"/>
                    </a:moveTo>
                    <a:cubicBezTo>
                      <a:pt x="20345" y="2492"/>
                      <a:pt x="20345" y="2492"/>
                      <a:pt x="20345" y="2492"/>
                    </a:cubicBezTo>
                    <a:cubicBezTo>
                      <a:pt x="20193" y="12185"/>
                      <a:pt x="20193" y="12185"/>
                      <a:pt x="20193" y="12185"/>
                    </a:cubicBezTo>
                    <a:cubicBezTo>
                      <a:pt x="15021" y="18000"/>
                      <a:pt x="15021" y="18000"/>
                      <a:pt x="15021" y="18000"/>
                    </a:cubicBezTo>
                    <a:lnTo>
                      <a:pt x="17455" y="3877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 469"/>
              <p:cNvSpPr/>
              <p:nvPr/>
            </p:nvSpPr>
            <p:spPr>
              <a:xfrm>
                <a:off x="12500486" y="11566255"/>
                <a:ext cx="147647" cy="144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615"/>
                      <a:pt x="4800" y="21600"/>
                      <a:pt x="10400" y="21600"/>
                    </a:cubicBezTo>
                    <a:cubicBezTo>
                      <a:pt x="16800" y="21600"/>
                      <a:pt x="21600" y="16615"/>
                      <a:pt x="21600" y="10800"/>
                    </a:cubicBezTo>
                    <a:cubicBezTo>
                      <a:pt x="21600" y="4985"/>
                      <a:pt x="16800" y="0"/>
                      <a:pt x="10400" y="0"/>
                    </a:cubicBezTo>
                    <a:cubicBezTo>
                      <a:pt x="4800" y="0"/>
                      <a:pt x="0" y="4985"/>
                      <a:pt x="0" y="10800"/>
                    </a:cubicBezTo>
                    <a:close/>
                    <a:moveTo>
                      <a:pt x="15200" y="10800"/>
                    </a:moveTo>
                    <a:cubicBezTo>
                      <a:pt x="15200" y="13292"/>
                      <a:pt x="12800" y="14954"/>
                      <a:pt x="10400" y="14954"/>
                    </a:cubicBezTo>
                    <a:cubicBezTo>
                      <a:pt x="8000" y="14954"/>
                      <a:pt x="6400" y="13292"/>
                      <a:pt x="6400" y="10800"/>
                    </a:cubicBezTo>
                    <a:cubicBezTo>
                      <a:pt x="6400" y="8308"/>
                      <a:pt x="8000" y="6646"/>
                      <a:pt x="10400" y="6646"/>
                    </a:cubicBezTo>
                    <a:cubicBezTo>
                      <a:pt x="12800" y="6646"/>
                      <a:pt x="15200" y="8308"/>
                      <a:pt x="15200" y="108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3572397" y="2430832"/>
              <a:ext cx="18794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在这里添加你的详细小段落文本内容，与标题相关并符合整体语言风格，内容请简洁，尽量生动，将你需要表达的意思表述清。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474178" y="1870084"/>
            <a:ext cx="1879435" cy="1761077"/>
            <a:chOff x="6422579" y="1870084"/>
            <a:chExt cx="1879435" cy="1761077"/>
          </a:xfrm>
        </p:grpSpPr>
        <p:grpSp>
          <p:nvGrpSpPr>
            <p:cNvPr id="32" name="组合 31"/>
            <p:cNvGrpSpPr/>
            <p:nvPr/>
          </p:nvGrpSpPr>
          <p:grpSpPr>
            <a:xfrm>
              <a:off x="7120995" y="1870084"/>
              <a:ext cx="482602" cy="463376"/>
              <a:chOff x="14151929" y="10549141"/>
              <a:chExt cx="686279" cy="658939"/>
            </a:xfrm>
            <a:solidFill>
              <a:srgbClr val="F75E3F"/>
            </a:solidFill>
          </p:grpSpPr>
          <p:sp>
            <p:nvSpPr>
              <p:cNvPr id="33" name="Freeform 442"/>
              <p:cNvSpPr/>
              <p:nvPr/>
            </p:nvSpPr>
            <p:spPr>
              <a:xfrm>
                <a:off x="14217550" y="10549141"/>
                <a:ext cx="620658" cy="5851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0" y="4483"/>
                    </a:moveTo>
                    <a:cubicBezTo>
                      <a:pt x="13500" y="2649"/>
                      <a:pt x="13500" y="2649"/>
                      <a:pt x="13500" y="2649"/>
                    </a:cubicBezTo>
                    <a:cubicBezTo>
                      <a:pt x="10800" y="3872"/>
                      <a:pt x="10800" y="3872"/>
                      <a:pt x="10800" y="3872"/>
                    </a:cubicBezTo>
                    <a:cubicBezTo>
                      <a:pt x="964" y="0"/>
                      <a:pt x="964" y="0"/>
                      <a:pt x="964" y="0"/>
                    </a:cubicBezTo>
                    <a:cubicBezTo>
                      <a:pt x="771" y="0"/>
                      <a:pt x="579" y="0"/>
                      <a:pt x="386" y="204"/>
                    </a:cubicBezTo>
                    <a:cubicBezTo>
                      <a:pt x="0" y="408"/>
                      <a:pt x="0" y="611"/>
                      <a:pt x="0" y="815"/>
                    </a:cubicBezTo>
                    <a:cubicBezTo>
                      <a:pt x="0" y="16913"/>
                      <a:pt x="0" y="16913"/>
                      <a:pt x="0" y="16913"/>
                    </a:cubicBezTo>
                    <a:cubicBezTo>
                      <a:pt x="0" y="17321"/>
                      <a:pt x="193" y="17525"/>
                      <a:pt x="386" y="17728"/>
                    </a:cubicBezTo>
                    <a:cubicBezTo>
                      <a:pt x="10414" y="21600"/>
                      <a:pt x="10414" y="21600"/>
                      <a:pt x="10414" y="21600"/>
                    </a:cubicBezTo>
                    <a:cubicBezTo>
                      <a:pt x="10414" y="21600"/>
                      <a:pt x="10414" y="21600"/>
                      <a:pt x="10414" y="21600"/>
                    </a:cubicBezTo>
                    <a:cubicBezTo>
                      <a:pt x="10607" y="21600"/>
                      <a:pt x="10607" y="21600"/>
                      <a:pt x="10800" y="21600"/>
                    </a:cubicBezTo>
                    <a:cubicBezTo>
                      <a:pt x="10800" y="21600"/>
                      <a:pt x="10993" y="21600"/>
                      <a:pt x="10993" y="21600"/>
                    </a:cubicBezTo>
                    <a:cubicBezTo>
                      <a:pt x="10993" y="21600"/>
                      <a:pt x="10993" y="21600"/>
                      <a:pt x="10993" y="21600"/>
                    </a:cubicBezTo>
                    <a:cubicBezTo>
                      <a:pt x="21021" y="17728"/>
                      <a:pt x="21021" y="17728"/>
                      <a:pt x="21021" y="17728"/>
                    </a:cubicBezTo>
                    <a:cubicBezTo>
                      <a:pt x="21407" y="17525"/>
                      <a:pt x="21600" y="17321"/>
                      <a:pt x="21600" y="16913"/>
                    </a:cubicBezTo>
                    <a:cubicBezTo>
                      <a:pt x="21600" y="815"/>
                      <a:pt x="21600" y="815"/>
                      <a:pt x="21600" y="815"/>
                    </a:cubicBezTo>
                    <a:cubicBezTo>
                      <a:pt x="21600" y="611"/>
                      <a:pt x="21407" y="408"/>
                      <a:pt x="21214" y="204"/>
                    </a:cubicBezTo>
                    <a:cubicBezTo>
                      <a:pt x="21021" y="0"/>
                      <a:pt x="20829" y="0"/>
                      <a:pt x="20443" y="0"/>
                    </a:cubicBezTo>
                    <a:cubicBezTo>
                      <a:pt x="16586" y="1630"/>
                      <a:pt x="16586" y="1630"/>
                      <a:pt x="16586" y="1630"/>
                    </a:cubicBezTo>
                    <a:cubicBezTo>
                      <a:pt x="16586" y="3260"/>
                      <a:pt x="16586" y="3260"/>
                      <a:pt x="16586" y="3260"/>
                    </a:cubicBezTo>
                    <a:cubicBezTo>
                      <a:pt x="20057" y="2038"/>
                      <a:pt x="20057" y="2038"/>
                      <a:pt x="20057" y="2038"/>
                    </a:cubicBezTo>
                    <a:cubicBezTo>
                      <a:pt x="20057" y="16302"/>
                      <a:pt x="20057" y="16302"/>
                      <a:pt x="20057" y="16302"/>
                    </a:cubicBezTo>
                    <a:cubicBezTo>
                      <a:pt x="11571" y="19562"/>
                      <a:pt x="11571" y="19562"/>
                      <a:pt x="11571" y="19562"/>
                    </a:cubicBezTo>
                    <a:cubicBezTo>
                      <a:pt x="11571" y="5298"/>
                      <a:pt x="11571" y="5298"/>
                      <a:pt x="11571" y="5298"/>
                    </a:cubicBezTo>
                    <a:lnTo>
                      <a:pt x="13500" y="4483"/>
                    </a:lnTo>
                    <a:close/>
                    <a:moveTo>
                      <a:pt x="1543" y="2038"/>
                    </a:moveTo>
                    <a:cubicBezTo>
                      <a:pt x="10029" y="5298"/>
                      <a:pt x="10029" y="5298"/>
                      <a:pt x="10029" y="5298"/>
                    </a:cubicBezTo>
                    <a:cubicBezTo>
                      <a:pt x="10029" y="19562"/>
                      <a:pt x="10029" y="19562"/>
                      <a:pt x="10029" y="19562"/>
                    </a:cubicBezTo>
                    <a:cubicBezTo>
                      <a:pt x="1543" y="16302"/>
                      <a:pt x="1543" y="16302"/>
                      <a:pt x="1543" y="16302"/>
                    </a:cubicBezTo>
                    <a:lnTo>
                      <a:pt x="1543" y="2038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 443"/>
              <p:cNvSpPr/>
              <p:nvPr/>
            </p:nvSpPr>
            <p:spPr>
              <a:xfrm>
                <a:off x="14627677" y="10565546"/>
                <a:ext cx="43748" cy="3308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160"/>
                    </a:move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0800" y="0"/>
                    </a:cubicBezTo>
                    <a:cubicBezTo>
                      <a:pt x="54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5400" y="21600"/>
                      <a:pt x="108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 444"/>
              <p:cNvSpPr/>
              <p:nvPr/>
            </p:nvSpPr>
            <p:spPr>
              <a:xfrm>
                <a:off x="14151929" y="10576483"/>
                <a:ext cx="675342" cy="6315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08" y="0"/>
                    </a:moveTo>
                    <a:cubicBezTo>
                      <a:pt x="354" y="0"/>
                      <a:pt x="0" y="379"/>
                      <a:pt x="0" y="758"/>
                    </a:cubicBezTo>
                    <a:cubicBezTo>
                      <a:pt x="0" y="16484"/>
                      <a:pt x="0" y="16484"/>
                      <a:pt x="0" y="16484"/>
                    </a:cubicBezTo>
                    <a:cubicBezTo>
                      <a:pt x="0" y="16863"/>
                      <a:pt x="177" y="17053"/>
                      <a:pt x="531" y="17242"/>
                    </a:cubicBezTo>
                    <a:cubicBezTo>
                      <a:pt x="11685" y="21600"/>
                      <a:pt x="11685" y="21600"/>
                      <a:pt x="11685" y="21600"/>
                    </a:cubicBezTo>
                    <a:cubicBezTo>
                      <a:pt x="11862" y="21600"/>
                      <a:pt x="11862" y="21600"/>
                      <a:pt x="12039" y="21600"/>
                    </a:cubicBezTo>
                    <a:cubicBezTo>
                      <a:pt x="12039" y="21600"/>
                      <a:pt x="12216" y="21600"/>
                      <a:pt x="12216" y="21600"/>
                    </a:cubicBezTo>
                    <a:cubicBezTo>
                      <a:pt x="21069" y="18189"/>
                      <a:pt x="21069" y="18189"/>
                      <a:pt x="21069" y="18189"/>
                    </a:cubicBezTo>
                    <a:cubicBezTo>
                      <a:pt x="21423" y="18000"/>
                      <a:pt x="21600" y="17621"/>
                      <a:pt x="21600" y="17242"/>
                    </a:cubicBezTo>
                    <a:cubicBezTo>
                      <a:pt x="21423" y="16863"/>
                      <a:pt x="21069" y="16674"/>
                      <a:pt x="20538" y="16674"/>
                    </a:cubicBezTo>
                    <a:cubicBezTo>
                      <a:pt x="12039" y="20084"/>
                      <a:pt x="12039" y="20084"/>
                      <a:pt x="12039" y="20084"/>
                    </a:cubicBezTo>
                    <a:cubicBezTo>
                      <a:pt x="1416" y="15916"/>
                      <a:pt x="1416" y="15916"/>
                      <a:pt x="1416" y="15916"/>
                    </a:cubicBezTo>
                    <a:cubicBezTo>
                      <a:pt x="1416" y="758"/>
                      <a:pt x="1416" y="758"/>
                      <a:pt x="1416" y="758"/>
                    </a:cubicBezTo>
                    <a:cubicBezTo>
                      <a:pt x="1416" y="379"/>
                      <a:pt x="1062" y="0"/>
                      <a:pt x="708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6422579" y="2430832"/>
              <a:ext cx="18794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在这里添加你的详细小段落文本内容，与标题相关并符合整体语言风格，内容请简洁，尽量生动，将你需要表达的意思表述清。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109968" y="1918821"/>
            <a:ext cx="1879435" cy="1712340"/>
            <a:chOff x="9397366" y="1918821"/>
            <a:chExt cx="1879435" cy="1712340"/>
          </a:xfrm>
        </p:grpSpPr>
        <p:grpSp>
          <p:nvGrpSpPr>
            <p:cNvPr id="49" name="组合 48"/>
            <p:cNvGrpSpPr/>
            <p:nvPr/>
          </p:nvGrpSpPr>
          <p:grpSpPr>
            <a:xfrm>
              <a:off x="10131353" y="1918821"/>
              <a:ext cx="411461" cy="411462"/>
              <a:chOff x="17143121" y="11538913"/>
              <a:chExt cx="669874" cy="669875"/>
            </a:xfrm>
            <a:solidFill>
              <a:srgbClr val="F75E3F"/>
            </a:solidFill>
          </p:grpSpPr>
          <p:sp>
            <p:nvSpPr>
              <p:cNvPr id="50" name="Freeform 490"/>
              <p:cNvSpPr/>
              <p:nvPr/>
            </p:nvSpPr>
            <p:spPr>
              <a:xfrm>
                <a:off x="17143121" y="11538913"/>
                <a:ext cx="669874" cy="669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11" y="0"/>
                    </a:moveTo>
                    <a:cubicBezTo>
                      <a:pt x="4820" y="0"/>
                      <a:pt x="0" y="4820"/>
                      <a:pt x="0" y="10889"/>
                    </a:cubicBezTo>
                    <a:cubicBezTo>
                      <a:pt x="0" y="16780"/>
                      <a:pt x="4820" y="21600"/>
                      <a:pt x="10711" y="21600"/>
                    </a:cubicBezTo>
                    <a:cubicBezTo>
                      <a:pt x="16780" y="21600"/>
                      <a:pt x="21600" y="16780"/>
                      <a:pt x="21600" y="10889"/>
                    </a:cubicBezTo>
                    <a:cubicBezTo>
                      <a:pt x="21600" y="4820"/>
                      <a:pt x="16780" y="0"/>
                      <a:pt x="10711" y="0"/>
                    </a:cubicBezTo>
                    <a:close/>
                    <a:moveTo>
                      <a:pt x="10711" y="20172"/>
                    </a:moveTo>
                    <a:cubicBezTo>
                      <a:pt x="5712" y="20172"/>
                      <a:pt x="1428" y="15888"/>
                      <a:pt x="1428" y="10889"/>
                    </a:cubicBezTo>
                    <a:cubicBezTo>
                      <a:pt x="1428" y="5712"/>
                      <a:pt x="5712" y="1428"/>
                      <a:pt x="10711" y="1428"/>
                    </a:cubicBezTo>
                    <a:cubicBezTo>
                      <a:pt x="15888" y="1428"/>
                      <a:pt x="20172" y="5712"/>
                      <a:pt x="20172" y="10889"/>
                    </a:cubicBezTo>
                    <a:cubicBezTo>
                      <a:pt x="20172" y="15888"/>
                      <a:pt x="15888" y="20172"/>
                      <a:pt x="10711" y="2017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1" name="Freeform 491"/>
              <p:cNvSpPr/>
              <p:nvPr/>
            </p:nvSpPr>
            <p:spPr>
              <a:xfrm>
                <a:off x="17346072" y="11604533"/>
                <a:ext cx="261858" cy="5359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27" h="21600" extrusionOk="0">
                    <a:moveTo>
                      <a:pt x="10527" y="9130"/>
                    </a:moveTo>
                    <a:cubicBezTo>
                      <a:pt x="6027" y="9130"/>
                      <a:pt x="3777" y="8239"/>
                      <a:pt x="3777" y="6903"/>
                    </a:cubicBezTo>
                    <a:cubicBezTo>
                      <a:pt x="3777" y="5790"/>
                      <a:pt x="6927" y="4899"/>
                      <a:pt x="10527" y="4899"/>
                    </a:cubicBezTo>
                    <a:cubicBezTo>
                      <a:pt x="13227" y="4899"/>
                      <a:pt x="15477" y="5344"/>
                      <a:pt x="16377" y="6235"/>
                    </a:cubicBezTo>
                    <a:cubicBezTo>
                      <a:pt x="16827" y="6680"/>
                      <a:pt x="18177" y="6903"/>
                      <a:pt x="19077" y="6458"/>
                    </a:cubicBezTo>
                    <a:cubicBezTo>
                      <a:pt x="19977" y="6235"/>
                      <a:pt x="19977" y="5790"/>
                      <a:pt x="19527" y="5344"/>
                    </a:cubicBezTo>
                    <a:cubicBezTo>
                      <a:pt x="18177" y="4231"/>
                      <a:pt x="15477" y="3340"/>
                      <a:pt x="12327" y="3118"/>
                    </a:cubicBezTo>
                    <a:cubicBezTo>
                      <a:pt x="12327" y="891"/>
                      <a:pt x="12327" y="891"/>
                      <a:pt x="12327" y="891"/>
                    </a:cubicBezTo>
                    <a:cubicBezTo>
                      <a:pt x="12327" y="445"/>
                      <a:pt x="11427" y="0"/>
                      <a:pt x="10527" y="0"/>
                    </a:cubicBezTo>
                    <a:cubicBezTo>
                      <a:pt x="9177" y="0"/>
                      <a:pt x="8727" y="445"/>
                      <a:pt x="8727" y="891"/>
                    </a:cubicBezTo>
                    <a:cubicBezTo>
                      <a:pt x="8727" y="3118"/>
                      <a:pt x="8727" y="3118"/>
                      <a:pt x="8727" y="3118"/>
                    </a:cubicBezTo>
                    <a:cubicBezTo>
                      <a:pt x="3777" y="3563"/>
                      <a:pt x="177" y="5122"/>
                      <a:pt x="177" y="6903"/>
                    </a:cubicBezTo>
                    <a:cubicBezTo>
                      <a:pt x="177" y="8907"/>
                      <a:pt x="2877" y="10911"/>
                      <a:pt x="10527" y="10911"/>
                    </a:cubicBezTo>
                    <a:cubicBezTo>
                      <a:pt x="15027" y="10911"/>
                      <a:pt x="17727" y="12025"/>
                      <a:pt x="17727" y="13806"/>
                    </a:cubicBezTo>
                    <a:cubicBezTo>
                      <a:pt x="17727" y="15365"/>
                      <a:pt x="14577" y="16701"/>
                      <a:pt x="10527" y="16701"/>
                    </a:cubicBezTo>
                    <a:cubicBezTo>
                      <a:pt x="7377" y="16701"/>
                      <a:pt x="4677" y="16033"/>
                      <a:pt x="3327" y="14920"/>
                    </a:cubicBezTo>
                    <a:cubicBezTo>
                      <a:pt x="2877" y="14474"/>
                      <a:pt x="1977" y="14252"/>
                      <a:pt x="1077" y="14474"/>
                    </a:cubicBezTo>
                    <a:cubicBezTo>
                      <a:pt x="177" y="14920"/>
                      <a:pt x="-273" y="15365"/>
                      <a:pt x="177" y="15810"/>
                    </a:cubicBezTo>
                    <a:cubicBezTo>
                      <a:pt x="1527" y="17146"/>
                      <a:pt x="4677" y="18260"/>
                      <a:pt x="8727" y="18482"/>
                    </a:cubicBezTo>
                    <a:cubicBezTo>
                      <a:pt x="8727" y="20709"/>
                      <a:pt x="8727" y="20709"/>
                      <a:pt x="8727" y="20709"/>
                    </a:cubicBezTo>
                    <a:cubicBezTo>
                      <a:pt x="8727" y="21155"/>
                      <a:pt x="9177" y="21600"/>
                      <a:pt x="10527" y="21600"/>
                    </a:cubicBezTo>
                    <a:cubicBezTo>
                      <a:pt x="11427" y="21600"/>
                      <a:pt x="12327" y="21155"/>
                      <a:pt x="12327" y="20709"/>
                    </a:cubicBezTo>
                    <a:cubicBezTo>
                      <a:pt x="12327" y="18482"/>
                      <a:pt x="12327" y="18482"/>
                      <a:pt x="12327" y="18482"/>
                    </a:cubicBezTo>
                    <a:cubicBezTo>
                      <a:pt x="17277" y="18037"/>
                      <a:pt x="21327" y="16256"/>
                      <a:pt x="21327" y="13806"/>
                    </a:cubicBezTo>
                    <a:cubicBezTo>
                      <a:pt x="21327" y="11579"/>
                      <a:pt x="18627" y="9130"/>
                      <a:pt x="10527" y="913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6" name="文本框 65"/>
            <p:cNvSpPr txBox="1"/>
            <p:nvPr/>
          </p:nvSpPr>
          <p:spPr>
            <a:xfrm>
              <a:off x="9397366" y="2430832"/>
              <a:ext cx="18794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在这里添加你的详细小段落文本内容，与标题相关并符合整体语言风格，内容请简洁，尽量生动，将你需要表达的意思表述清。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5453" y="481293"/>
            <a:ext cx="362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业绩分析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Performance analysis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98377"/>
            <a:ext cx="825453" cy="57204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aphicFrame>
        <p:nvGraphicFramePr>
          <p:cNvPr id="6" name="图表 5"/>
          <p:cNvGraphicFramePr/>
          <p:nvPr/>
        </p:nvGraphicFramePr>
        <p:xfrm>
          <a:off x="979141" y="1361402"/>
          <a:ext cx="10233719" cy="3471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1" name="组合 30"/>
          <p:cNvGrpSpPr/>
          <p:nvPr/>
        </p:nvGrpSpPr>
        <p:grpSpPr>
          <a:xfrm>
            <a:off x="2163106" y="5099235"/>
            <a:ext cx="8524046" cy="1013233"/>
            <a:chOff x="3870165" y="5130392"/>
            <a:chExt cx="8524046" cy="1013233"/>
          </a:xfrm>
        </p:grpSpPr>
        <p:sp>
          <p:nvSpPr>
            <p:cNvPr id="17" name="文本框 16"/>
            <p:cNvSpPr txBox="1"/>
            <p:nvPr/>
          </p:nvSpPr>
          <p:spPr>
            <a:xfrm>
              <a:off x="3870165" y="5497294"/>
              <a:ext cx="85240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，内容请简洁，尽量生动，将你需要表达的意思表述清楚，不宜冗长，控制好字数，与设计排版相符合，保持美观大方。控制好字数，与设计排版相符合，保持美观大方。在这里添加你的详细小段落文本内容。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870166" y="5130392"/>
              <a:ext cx="2039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280160" y="5247147"/>
            <a:ext cx="717408" cy="717408"/>
            <a:chOff x="2328968" y="5130213"/>
            <a:chExt cx="1139446" cy="1139446"/>
          </a:xfrm>
        </p:grpSpPr>
        <p:sp>
          <p:nvSpPr>
            <p:cNvPr id="25" name="椭圆 24"/>
            <p:cNvSpPr/>
            <p:nvPr/>
          </p:nvSpPr>
          <p:spPr>
            <a:xfrm>
              <a:off x="2328968" y="5130213"/>
              <a:ext cx="1139446" cy="1139446"/>
            </a:xfrm>
            <a:prstGeom prst="ellipse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2685836" y="5395714"/>
              <a:ext cx="425710" cy="608444"/>
              <a:chOff x="9858417" y="3473374"/>
              <a:chExt cx="387609" cy="553989"/>
            </a:xfrm>
          </p:grpSpPr>
          <p:sp>
            <p:nvSpPr>
              <p:cNvPr id="32" name="Freeform 238"/>
              <p:cNvSpPr/>
              <p:nvPr/>
            </p:nvSpPr>
            <p:spPr>
              <a:xfrm>
                <a:off x="9858417" y="3473374"/>
                <a:ext cx="387609" cy="5539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480" y="2363"/>
                    </a:moveTo>
                    <a:cubicBezTo>
                      <a:pt x="17520" y="1688"/>
                      <a:pt x="16320" y="1013"/>
                      <a:pt x="14880" y="675"/>
                    </a:cubicBezTo>
                    <a:cubicBezTo>
                      <a:pt x="13680" y="169"/>
                      <a:pt x="12240" y="0"/>
                      <a:pt x="10800" y="0"/>
                    </a:cubicBezTo>
                    <a:cubicBezTo>
                      <a:pt x="9360" y="0"/>
                      <a:pt x="7920" y="169"/>
                      <a:pt x="6720" y="675"/>
                    </a:cubicBezTo>
                    <a:cubicBezTo>
                      <a:pt x="5280" y="1013"/>
                      <a:pt x="4080" y="1688"/>
                      <a:pt x="3120" y="2363"/>
                    </a:cubicBezTo>
                    <a:cubicBezTo>
                      <a:pt x="1200" y="4050"/>
                      <a:pt x="0" y="6075"/>
                      <a:pt x="0" y="8269"/>
                    </a:cubicBezTo>
                    <a:cubicBezTo>
                      <a:pt x="0" y="10294"/>
                      <a:pt x="1440" y="12825"/>
                      <a:pt x="4080" y="15862"/>
                    </a:cubicBezTo>
                    <a:cubicBezTo>
                      <a:pt x="6240" y="18225"/>
                      <a:pt x="8400" y="20250"/>
                      <a:pt x="9600" y="21262"/>
                    </a:cubicBezTo>
                    <a:cubicBezTo>
                      <a:pt x="10080" y="21431"/>
                      <a:pt x="10320" y="21600"/>
                      <a:pt x="10800" y="21600"/>
                    </a:cubicBezTo>
                    <a:cubicBezTo>
                      <a:pt x="10800" y="21600"/>
                      <a:pt x="10800" y="21600"/>
                      <a:pt x="10800" y="21600"/>
                    </a:cubicBezTo>
                    <a:cubicBezTo>
                      <a:pt x="11280" y="21600"/>
                      <a:pt x="11520" y="21431"/>
                      <a:pt x="12000" y="21262"/>
                    </a:cubicBezTo>
                    <a:cubicBezTo>
                      <a:pt x="13200" y="20250"/>
                      <a:pt x="15360" y="18225"/>
                      <a:pt x="17520" y="15862"/>
                    </a:cubicBezTo>
                    <a:cubicBezTo>
                      <a:pt x="20160" y="12825"/>
                      <a:pt x="21600" y="10294"/>
                      <a:pt x="21600" y="8269"/>
                    </a:cubicBezTo>
                    <a:cubicBezTo>
                      <a:pt x="21600" y="6075"/>
                      <a:pt x="20400" y="4050"/>
                      <a:pt x="18480" y="2363"/>
                    </a:cubicBezTo>
                    <a:close/>
                    <a:moveTo>
                      <a:pt x="16560" y="15525"/>
                    </a:moveTo>
                    <a:cubicBezTo>
                      <a:pt x="14640" y="17719"/>
                      <a:pt x="12240" y="19744"/>
                      <a:pt x="11040" y="20756"/>
                    </a:cubicBezTo>
                    <a:cubicBezTo>
                      <a:pt x="10800" y="20925"/>
                      <a:pt x="10800" y="20925"/>
                      <a:pt x="10800" y="20925"/>
                    </a:cubicBezTo>
                    <a:cubicBezTo>
                      <a:pt x="10560" y="20756"/>
                      <a:pt x="10560" y="20756"/>
                      <a:pt x="10560" y="20756"/>
                    </a:cubicBezTo>
                    <a:cubicBezTo>
                      <a:pt x="9360" y="19744"/>
                      <a:pt x="6960" y="17887"/>
                      <a:pt x="5040" y="15525"/>
                    </a:cubicBezTo>
                    <a:cubicBezTo>
                      <a:pt x="3840" y="14175"/>
                      <a:pt x="2880" y="12994"/>
                      <a:pt x="2400" y="11812"/>
                    </a:cubicBezTo>
                    <a:cubicBezTo>
                      <a:pt x="1440" y="10462"/>
                      <a:pt x="1200" y="9281"/>
                      <a:pt x="1200" y="8269"/>
                    </a:cubicBezTo>
                    <a:cubicBezTo>
                      <a:pt x="1200" y="4050"/>
                      <a:pt x="5520" y="844"/>
                      <a:pt x="10800" y="844"/>
                    </a:cubicBezTo>
                    <a:cubicBezTo>
                      <a:pt x="16080" y="844"/>
                      <a:pt x="20400" y="4050"/>
                      <a:pt x="20400" y="8269"/>
                    </a:cubicBezTo>
                    <a:cubicBezTo>
                      <a:pt x="20400" y="9281"/>
                      <a:pt x="20160" y="10462"/>
                      <a:pt x="19200" y="11812"/>
                    </a:cubicBezTo>
                    <a:cubicBezTo>
                      <a:pt x="18720" y="12994"/>
                      <a:pt x="17760" y="14175"/>
                      <a:pt x="16560" y="155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 239"/>
              <p:cNvSpPr/>
              <p:nvPr/>
            </p:nvSpPr>
            <p:spPr>
              <a:xfrm>
                <a:off x="9960793" y="3590381"/>
                <a:ext cx="182835" cy="1828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143" y="0"/>
                      <a:pt x="0" y="5143"/>
                      <a:pt x="0" y="10800"/>
                    </a:cubicBezTo>
                    <a:cubicBezTo>
                      <a:pt x="0" y="16971"/>
                      <a:pt x="5143" y="21600"/>
                      <a:pt x="10800" y="21600"/>
                    </a:cubicBezTo>
                    <a:cubicBezTo>
                      <a:pt x="16457" y="21600"/>
                      <a:pt x="21600" y="16971"/>
                      <a:pt x="21600" y="10800"/>
                    </a:cubicBezTo>
                    <a:cubicBezTo>
                      <a:pt x="21600" y="5143"/>
                      <a:pt x="16457" y="0"/>
                      <a:pt x="10800" y="0"/>
                    </a:cubicBezTo>
                    <a:close/>
                    <a:moveTo>
                      <a:pt x="10800" y="19029"/>
                    </a:moveTo>
                    <a:cubicBezTo>
                      <a:pt x="6171" y="19029"/>
                      <a:pt x="2571" y="15429"/>
                      <a:pt x="2571" y="10800"/>
                    </a:cubicBezTo>
                    <a:cubicBezTo>
                      <a:pt x="2571" y="6171"/>
                      <a:pt x="6171" y="2571"/>
                      <a:pt x="10800" y="2571"/>
                    </a:cubicBezTo>
                    <a:cubicBezTo>
                      <a:pt x="15429" y="2571"/>
                      <a:pt x="19029" y="6171"/>
                      <a:pt x="19029" y="10800"/>
                    </a:cubicBezTo>
                    <a:cubicBezTo>
                      <a:pt x="19029" y="15429"/>
                      <a:pt x="15429" y="19029"/>
                      <a:pt x="10800" y="190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Graphic spid="6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356538" y="4443207"/>
            <a:ext cx="34789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F75E3F"/>
                </a:solidFill>
                <a:cs typeface="+mn-ea"/>
                <a:sym typeface="+mn-lt"/>
              </a:rPr>
              <a:t>成果展示</a:t>
            </a:r>
            <a:endParaRPr lang="zh-CN" altLang="en-US" sz="3200" dirty="0">
              <a:solidFill>
                <a:srgbClr val="F75E3F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000" dirty="0">
                <a:solidFill>
                  <a:srgbClr val="F75E3F"/>
                </a:solidFill>
                <a:cs typeface="+mn-ea"/>
                <a:sym typeface="+mn-lt"/>
              </a:rPr>
              <a:t>achievement exhibition</a:t>
            </a:r>
            <a:endParaRPr lang="en-US" altLang="zh-CN" sz="20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04138" y="0"/>
            <a:ext cx="3783724" cy="444320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1968516"/>
            <a:ext cx="12192000" cy="2391508"/>
            <a:chOff x="0" y="1968516"/>
            <a:chExt cx="12192000" cy="239150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968516"/>
              <a:ext cx="12192000" cy="239150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0" y="1968516"/>
              <a:ext cx="12192000" cy="2391508"/>
            </a:xfrm>
            <a:prstGeom prst="rect">
              <a:avLst/>
            </a:prstGeom>
            <a:solidFill>
              <a:srgbClr val="F75E3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548555" y="2497976"/>
            <a:ext cx="309489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>
                <a:ln w="19050">
                  <a:noFill/>
                </a:ln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11500" b="1" dirty="0" err="1">
              <a:ln w="19050">
                <a:noFill/>
              </a:ln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1968516"/>
            <a:ext cx="12192000" cy="0"/>
          </a:xfrm>
          <a:prstGeom prst="line">
            <a:avLst/>
          </a:prstGeom>
          <a:ln w="63500">
            <a:solidFill>
              <a:srgbClr val="F75E3F"/>
            </a:solidFill>
          </a:ln>
          <a:effectLst>
            <a:outerShdw blurRad="114300" dist="38100" dir="5400000" sx="103000" sy="103000" algn="t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0" y="4360024"/>
            <a:ext cx="12192000" cy="0"/>
          </a:xfrm>
          <a:prstGeom prst="line">
            <a:avLst/>
          </a:prstGeom>
          <a:ln w="63500">
            <a:solidFill>
              <a:srgbClr val="F75E3F"/>
            </a:solidFill>
          </a:ln>
          <a:effectLst>
            <a:outerShdw blurRad="114300" dist="38100" dir="16200000" sx="103000" sy="103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25453" y="481293"/>
            <a:ext cx="379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成果展示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achievement exhibition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498377"/>
            <a:ext cx="825453" cy="58138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348177" y="1028084"/>
            <a:ext cx="2969462" cy="5419855"/>
            <a:chOff x="583405" y="1079762"/>
            <a:chExt cx="3074195" cy="561101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997526" y="1424251"/>
              <a:ext cx="2327565" cy="4935372"/>
            </a:xfrm>
            <a:prstGeom prst="round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583405" y="1079762"/>
              <a:ext cx="3074195" cy="5611014"/>
            </a:xfrm>
            <a:prstGeom prst="rect">
              <a:avLst/>
            </a:prstGeom>
          </p:spPr>
        </p:pic>
      </p:grpSp>
      <p:sp>
        <p:nvSpPr>
          <p:cNvPr id="14" name="矩形 13"/>
          <p:cNvSpPr/>
          <p:nvPr/>
        </p:nvSpPr>
        <p:spPr>
          <a:xfrm>
            <a:off x="5307106" y="1429592"/>
            <a:ext cx="6884894" cy="4698476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921298" y="1862143"/>
            <a:ext cx="4504838" cy="763840"/>
            <a:chOff x="3741389" y="1625508"/>
            <a:chExt cx="4504838" cy="763840"/>
          </a:xfrm>
        </p:grpSpPr>
        <p:sp>
          <p:nvSpPr>
            <p:cNvPr id="18" name="Freeform 323"/>
            <p:cNvSpPr/>
            <p:nvPr/>
          </p:nvSpPr>
          <p:spPr>
            <a:xfrm>
              <a:off x="3741389" y="1683156"/>
              <a:ext cx="493668" cy="4890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6" h="21504" extrusionOk="0">
                  <a:moveTo>
                    <a:pt x="21344" y="19938"/>
                  </a:moveTo>
                  <a:cubicBezTo>
                    <a:pt x="17382" y="16104"/>
                    <a:pt x="17382" y="16104"/>
                    <a:pt x="17382" y="16104"/>
                  </a:cubicBezTo>
                  <a:cubicBezTo>
                    <a:pt x="18021" y="15337"/>
                    <a:pt x="18533" y="14443"/>
                    <a:pt x="18916" y="13548"/>
                  </a:cubicBezTo>
                  <a:cubicBezTo>
                    <a:pt x="19427" y="12398"/>
                    <a:pt x="19683" y="11120"/>
                    <a:pt x="19683" y="9841"/>
                  </a:cubicBezTo>
                  <a:cubicBezTo>
                    <a:pt x="19683" y="8436"/>
                    <a:pt x="19427" y="7285"/>
                    <a:pt x="18916" y="6135"/>
                  </a:cubicBezTo>
                  <a:cubicBezTo>
                    <a:pt x="18916" y="6007"/>
                    <a:pt x="18916" y="6007"/>
                    <a:pt x="18916" y="6007"/>
                  </a:cubicBezTo>
                  <a:cubicBezTo>
                    <a:pt x="18405" y="4857"/>
                    <a:pt x="17766" y="3834"/>
                    <a:pt x="16871" y="2940"/>
                  </a:cubicBezTo>
                  <a:cubicBezTo>
                    <a:pt x="16743" y="2812"/>
                    <a:pt x="16743" y="2812"/>
                    <a:pt x="16743" y="2812"/>
                  </a:cubicBezTo>
                  <a:cubicBezTo>
                    <a:pt x="15849" y="1917"/>
                    <a:pt x="14826" y="1278"/>
                    <a:pt x="13676" y="767"/>
                  </a:cubicBezTo>
                  <a:cubicBezTo>
                    <a:pt x="13676" y="767"/>
                    <a:pt x="13676" y="767"/>
                    <a:pt x="13676" y="767"/>
                  </a:cubicBezTo>
                  <a:cubicBezTo>
                    <a:pt x="12398" y="256"/>
                    <a:pt x="11247" y="0"/>
                    <a:pt x="9841" y="0"/>
                  </a:cubicBezTo>
                  <a:cubicBezTo>
                    <a:pt x="7157" y="0"/>
                    <a:pt x="4729" y="1022"/>
                    <a:pt x="2940" y="2812"/>
                  </a:cubicBezTo>
                  <a:cubicBezTo>
                    <a:pt x="2045" y="3707"/>
                    <a:pt x="1278" y="4857"/>
                    <a:pt x="767" y="6007"/>
                  </a:cubicBezTo>
                  <a:cubicBezTo>
                    <a:pt x="256" y="7157"/>
                    <a:pt x="0" y="8436"/>
                    <a:pt x="0" y="9841"/>
                  </a:cubicBezTo>
                  <a:cubicBezTo>
                    <a:pt x="0" y="11120"/>
                    <a:pt x="256" y="12398"/>
                    <a:pt x="767" y="13548"/>
                  </a:cubicBezTo>
                  <a:cubicBezTo>
                    <a:pt x="767" y="13548"/>
                    <a:pt x="767" y="13548"/>
                    <a:pt x="767" y="13548"/>
                  </a:cubicBezTo>
                  <a:cubicBezTo>
                    <a:pt x="1278" y="14698"/>
                    <a:pt x="2045" y="15849"/>
                    <a:pt x="2940" y="16743"/>
                  </a:cubicBezTo>
                  <a:cubicBezTo>
                    <a:pt x="2940" y="16743"/>
                    <a:pt x="2940" y="16743"/>
                    <a:pt x="2940" y="16743"/>
                  </a:cubicBezTo>
                  <a:cubicBezTo>
                    <a:pt x="3834" y="17638"/>
                    <a:pt x="4857" y="18405"/>
                    <a:pt x="6135" y="18916"/>
                  </a:cubicBezTo>
                  <a:cubicBezTo>
                    <a:pt x="6135" y="18916"/>
                    <a:pt x="6135" y="18916"/>
                    <a:pt x="6135" y="18916"/>
                  </a:cubicBezTo>
                  <a:cubicBezTo>
                    <a:pt x="7285" y="19299"/>
                    <a:pt x="8563" y="19555"/>
                    <a:pt x="9841" y="19555"/>
                  </a:cubicBezTo>
                  <a:cubicBezTo>
                    <a:pt x="11247" y="19555"/>
                    <a:pt x="12398" y="19299"/>
                    <a:pt x="13676" y="18916"/>
                  </a:cubicBezTo>
                  <a:cubicBezTo>
                    <a:pt x="14570" y="18533"/>
                    <a:pt x="15337" y="18021"/>
                    <a:pt x="16104" y="17382"/>
                  </a:cubicBezTo>
                  <a:cubicBezTo>
                    <a:pt x="20066" y="21217"/>
                    <a:pt x="20066" y="21217"/>
                    <a:pt x="20066" y="21217"/>
                  </a:cubicBezTo>
                  <a:cubicBezTo>
                    <a:pt x="20322" y="21600"/>
                    <a:pt x="20961" y="21600"/>
                    <a:pt x="21344" y="21217"/>
                  </a:cubicBezTo>
                  <a:cubicBezTo>
                    <a:pt x="21600" y="20833"/>
                    <a:pt x="21600" y="20322"/>
                    <a:pt x="21344" y="19938"/>
                  </a:cubicBezTo>
                  <a:close/>
                  <a:moveTo>
                    <a:pt x="15465" y="15465"/>
                  </a:moveTo>
                  <a:cubicBezTo>
                    <a:pt x="15465" y="15465"/>
                    <a:pt x="15465" y="15465"/>
                    <a:pt x="15465" y="15465"/>
                  </a:cubicBezTo>
                  <a:cubicBezTo>
                    <a:pt x="15465" y="15465"/>
                    <a:pt x="15465" y="15465"/>
                    <a:pt x="15465" y="15465"/>
                  </a:cubicBezTo>
                  <a:cubicBezTo>
                    <a:pt x="15465" y="15465"/>
                    <a:pt x="15465" y="15465"/>
                    <a:pt x="15465" y="15465"/>
                  </a:cubicBezTo>
                  <a:cubicBezTo>
                    <a:pt x="14826" y="16232"/>
                    <a:pt x="13931" y="16743"/>
                    <a:pt x="12909" y="17254"/>
                  </a:cubicBezTo>
                  <a:cubicBezTo>
                    <a:pt x="12014" y="17638"/>
                    <a:pt x="10992" y="17766"/>
                    <a:pt x="9841" y="17766"/>
                  </a:cubicBezTo>
                  <a:cubicBezTo>
                    <a:pt x="8819" y="17766"/>
                    <a:pt x="7669" y="17638"/>
                    <a:pt x="6774" y="17254"/>
                  </a:cubicBezTo>
                  <a:cubicBezTo>
                    <a:pt x="6774" y="17254"/>
                    <a:pt x="6774" y="17254"/>
                    <a:pt x="6774" y="17254"/>
                  </a:cubicBezTo>
                  <a:cubicBezTo>
                    <a:pt x="5751" y="16743"/>
                    <a:pt x="4985" y="16232"/>
                    <a:pt x="4218" y="15465"/>
                  </a:cubicBezTo>
                  <a:cubicBezTo>
                    <a:pt x="4218" y="15465"/>
                    <a:pt x="4218" y="15465"/>
                    <a:pt x="4218" y="15465"/>
                  </a:cubicBezTo>
                  <a:cubicBezTo>
                    <a:pt x="4218" y="15465"/>
                    <a:pt x="4218" y="15465"/>
                    <a:pt x="4218" y="15465"/>
                  </a:cubicBezTo>
                  <a:cubicBezTo>
                    <a:pt x="3451" y="14698"/>
                    <a:pt x="2812" y="13804"/>
                    <a:pt x="2428" y="12909"/>
                  </a:cubicBezTo>
                  <a:cubicBezTo>
                    <a:pt x="2428" y="12781"/>
                    <a:pt x="2428" y="12781"/>
                    <a:pt x="2428" y="12781"/>
                  </a:cubicBezTo>
                  <a:cubicBezTo>
                    <a:pt x="2045" y="11886"/>
                    <a:pt x="1789" y="10864"/>
                    <a:pt x="1789" y="9841"/>
                  </a:cubicBezTo>
                  <a:cubicBezTo>
                    <a:pt x="1789" y="8691"/>
                    <a:pt x="2045" y="7669"/>
                    <a:pt x="2428" y="6774"/>
                  </a:cubicBezTo>
                  <a:cubicBezTo>
                    <a:pt x="2812" y="5751"/>
                    <a:pt x="3451" y="4857"/>
                    <a:pt x="4218" y="4090"/>
                  </a:cubicBezTo>
                  <a:cubicBezTo>
                    <a:pt x="5624" y="2684"/>
                    <a:pt x="7669" y="1789"/>
                    <a:pt x="9841" y="1789"/>
                  </a:cubicBezTo>
                  <a:cubicBezTo>
                    <a:pt x="10992" y="1789"/>
                    <a:pt x="12014" y="2045"/>
                    <a:pt x="12909" y="2428"/>
                  </a:cubicBezTo>
                  <a:cubicBezTo>
                    <a:pt x="13931" y="2812"/>
                    <a:pt x="14826" y="3323"/>
                    <a:pt x="15465" y="4090"/>
                  </a:cubicBezTo>
                  <a:cubicBezTo>
                    <a:pt x="15593" y="4218"/>
                    <a:pt x="15593" y="4218"/>
                    <a:pt x="15593" y="4218"/>
                  </a:cubicBezTo>
                  <a:cubicBezTo>
                    <a:pt x="16232" y="4857"/>
                    <a:pt x="16871" y="5751"/>
                    <a:pt x="17254" y="6774"/>
                  </a:cubicBezTo>
                  <a:cubicBezTo>
                    <a:pt x="17254" y="6774"/>
                    <a:pt x="17254" y="6774"/>
                    <a:pt x="17254" y="6774"/>
                  </a:cubicBezTo>
                  <a:cubicBezTo>
                    <a:pt x="17638" y="7669"/>
                    <a:pt x="17893" y="8691"/>
                    <a:pt x="17893" y="9841"/>
                  </a:cubicBezTo>
                  <a:cubicBezTo>
                    <a:pt x="17893" y="10864"/>
                    <a:pt x="17638" y="11886"/>
                    <a:pt x="17254" y="12909"/>
                  </a:cubicBezTo>
                  <a:cubicBezTo>
                    <a:pt x="16871" y="13804"/>
                    <a:pt x="16232" y="14698"/>
                    <a:pt x="15465" y="15465"/>
                  </a:cubicBezTo>
                  <a:close/>
                  <a:moveTo>
                    <a:pt x="7413" y="3962"/>
                  </a:moveTo>
                  <a:cubicBezTo>
                    <a:pt x="7413" y="3962"/>
                    <a:pt x="7413" y="3962"/>
                    <a:pt x="7413" y="3962"/>
                  </a:cubicBezTo>
                  <a:cubicBezTo>
                    <a:pt x="7030" y="4090"/>
                    <a:pt x="6646" y="4346"/>
                    <a:pt x="6263" y="4473"/>
                  </a:cubicBezTo>
                  <a:cubicBezTo>
                    <a:pt x="6007" y="4729"/>
                    <a:pt x="5624" y="4985"/>
                    <a:pt x="5368" y="5240"/>
                  </a:cubicBezTo>
                  <a:cubicBezTo>
                    <a:pt x="5368" y="5240"/>
                    <a:pt x="5368" y="5240"/>
                    <a:pt x="5368" y="5240"/>
                  </a:cubicBezTo>
                  <a:cubicBezTo>
                    <a:pt x="5112" y="5624"/>
                    <a:pt x="4857" y="5879"/>
                    <a:pt x="4601" y="6263"/>
                  </a:cubicBezTo>
                  <a:cubicBezTo>
                    <a:pt x="4601" y="6263"/>
                    <a:pt x="4601" y="6263"/>
                    <a:pt x="4601" y="6263"/>
                  </a:cubicBezTo>
                  <a:cubicBezTo>
                    <a:pt x="4346" y="6646"/>
                    <a:pt x="4218" y="6902"/>
                    <a:pt x="3962" y="7285"/>
                  </a:cubicBezTo>
                  <a:cubicBezTo>
                    <a:pt x="3834" y="7541"/>
                    <a:pt x="3962" y="7924"/>
                    <a:pt x="4346" y="8052"/>
                  </a:cubicBezTo>
                  <a:cubicBezTo>
                    <a:pt x="4601" y="8180"/>
                    <a:pt x="4857" y="8052"/>
                    <a:pt x="4985" y="7796"/>
                  </a:cubicBezTo>
                  <a:cubicBezTo>
                    <a:pt x="5112" y="7413"/>
                    <a:pt x="5240" y="7157"/>
                    <a:pt x="5496" y="6902"/>
                  </a:cubicBezTo>
                  <a:cubicBezTo>
                    <a:pt x="5496" y="6902"/>
                    <a:pt x="5496" y="6902"/>
                    <a:pt x="5496" y="6902"/>
                  </a:cubicBezTo>
                  <a:cubicBezTo>
                    <a:pt x="5624" y="6518"/>
                    <a:pt x="5879" y="6263"/>
                    <a:pt x="6135" y="6007"/>
                  </a:cubicBezTo>
                  <a:cubicBezTo>
                    <a:pt x="6391" y="5879"/>
                    <a:pt x="6646" y="5624"/>
                    <a:pt x="6902" y="5368"/>
                  </a:cubicBezTo>
                  <a:cubicBezTo>
                    <a:pt x="7157" y="5240"/>
                    <a:pt x="7541" y="5112"/>
                    <a:pt x="7796" y="4985"/>
                  </a:cubicBezTo>
                  <a:cubicBezTo>
                    <a:pt x="8052" y="4857"/>
                    <a:pt x="8180" y="4473"/>
                    <a:pt x="8052" y="4218"/>
                  </a:cubicBezTo>
                  <a:cubicBezTo>
                    <a:pt x="7924" y="3962"/>
                    <a:pt x="7669" y="3834"/>
                    <a:pt x="7413" y="3962"/>
                  </a:cubicBezTo>
                  <a:close/>
                  <a:moveTo>
                    <a:pt x="15721" y="9202"/>
                  </a:moveTo>
                  <a:cubicBezTo>
                    <a:pt x="15721" y="9202"/>
                    <a:pt x="15721" y="9202"/>
                    <a:pt x="15721" y="9202"/>
                  </a:cubicBezTo>
                  <a:cubicBezTo>
                    <a:pt x="15337" y="9202"/>
                    <a:pt x="15082" y="9458"/>
                    <a:pt x="15082" y="9841"/>
                  </a:cubicBezTo>
                  <a:cubicBezTo>
                    <a:pt x="15082" y="10480"/>
                    <a:pt x="14954" y="11120"/>
                    <a:pt x="14698" y="11759"/>
                  </a:cubicBezTo>
                  <a:cubicBezTo>
                    <a:pt x="14698" y="11886"/>
                    <a:pt x="14698" y="11886"/>
                    <a:pt x="14698" y="11886"/>
                  </a:cubicBezTo>
                  <a:cubicBezTo>
                    <a:pt x="14443" y="12398"/>
                    <a:pt x="14059" y="13037"/>
                    <a:pt x="13548" y="13548"/>
                  </a:cubicBezTo>
                  <a:cubicBezTo>
                    <a:pt x="13037" y="14059"/>
                    <a:pt x="12525" y="14443"/>
                    <a:pt x="11886" y="14698"/>
                  </a:cubicBezTo>
                  <a:cubicBezTo>
                    <a:pt x="11247" y="14954"/>
                    <a:pt x="10480" y="15082"/>
                    <a:pt x="9841" y="15082"/>
                  </a:cubicBezTo>
                  <a:cubicBezTo>
                    <a:pt x="9586" y="15082"/>
                    <a:pt x="9330" y="15337"/>
                    <a:pt x="9330" y="15593"/>
                  </a:cubicBezTo>
                  <a:cubicBezTo>
                    <a:pt x="9330" y="15849"/>
                    <a:pt x="9586" y="16104"/>
                    <a:pt x="9841" y="16104"/>
                  </a:cubicBezTo>
                  <a:cubicBezTo>
                    <a:pt x="10736" y="16104"/>
                    <a:pt x="11503" y="15976"/>
                    <a:pt x="12270" y="15721"/>
                  </a:cubicBezTo>
                  <a:cubicBezTo>
                    <a:pt x="13037" y="15337"/>
                    <a:pt x="13804" y="14954"/>
                    <a:pt x="14315" y="14315"/>
                  </a:cubicBezTo>
                  <a:cubicBezTo>
                    <a:pt x="14954" y="13676"/>
                    <a:pt x="15337" y="13037"/>
                    <a:pt x="15721" y="12270"/>
                  </a:cubicBezTo>
                  <a:cubicBezTo>
                    <a:pt x="15721" y="12270"/>
                    <a:pt x="15721" y="12270"/>
                    <a:pt x="15721" y="12270"/>
                  </a:cubicBezTo>
                  <a:cubicBezTo>
                    <a:pt x="16104" y="11503"/>
                    <a:pt x="16232" y="10608"/>
                    <a:pt x="16232" y="9841"/>
                  </a:cubicBezTo>
                  <a:cubicBezTo>
                    <a:pt x="16232" y="9458"/>
                    <a:pt x="15976" y="9202"/>
                    <a:pt x="15721" y="9202"/>
                  </a:cubicBezTo>
                  <a:close/>
                </a:path>
              </a:pathLst>
            </a:custGeom>
            <a:solidFill>
              <a:srgbClr val="222A35"/>
            </a:solidFill>
            <a:ln w="12700">
              <a:miter lim="400000"/>
            </a:ln>
          </p:spPr>
          <p:txBody>
            <a:bodyPr tIns="91439" bIns="91439"/>
            <a:lstStyle/>
            <a:p>
              <a:pPr>
                <a:defRPr>
                  <a:latin typeface="+mj-lt"/>
                  <a:ea typeface="+mj-ea"/>
                  <a:cs typeface="+mj-cs"/>
                  <a:sym typeface="Calibri" panose="020F0502020204030204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238741" y="1625508"/>
              <a:ext cx="2938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238741" y="1927683"/>
              <a:ext cx="40074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在这里添加你的详细小段落文本内容，与标题相关并符合整体语言风格内容请简洁，与设计排版相符合。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935688" y="4990846"/>
            <a:ext cx="4508122" cy="763840"/>
            <a:chOff x="3738105" y="4038438"/>
            <a:chExt cx="4508122" cy="763840"/>
          </a:xfrm>
        </p:grpSpPr>
        <p:sp>
          <p:nvSpPr>
            <p:cNvPr id="33" name="文本框 32"/>
            <p:cNvSpPr txBox="1"/>
            <p:nvPr/>
          </p:nvSpPr>
          <p:spPr>
            <a:xfrm>
              <a:off x="4238741" y="4038438"/>
              <a:ext cx="2938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238741" y="4340613"/>
              <a:ext cx="40074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在这里添加你的详细小段落文本内容，与标题相关并符合整体语言风格内容请简洁，与设计排版相符合。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88"/>
            <p:cNvSpPr/>
            <p:nvPr/>
          </p:nvSpPr>
          <p:spPr>
            <a:xfrm>
              <a:off x="3738105" y="4091977"/>
              <a:ext cx="493667" cy="497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59" y="0"/>
                  </a:moveTo>
                  <a:cubicBezTo>
                    <a:pt x="13810" y="0"/>
                    <a:pt x="16525" y="1174"/>
                    <a:pt x="18531" y="3170"/>
                  </a:cubicBezTo>
                  <a:cubicBezTo>
                    <a:pt x="20420" y="5165"/>
                    <a:pt x="21600" y="7865"/>
                    <a:pt x="21600" y="10800"/>
                  </a:cubicBezTo>
                  <a:cubicBezTo>
                    <a:pt x="21600" y="13735"/>
                    <a:pt x="20420" y="16435"/>
                    <a:pt x="18531" y="18430"/>
                  </a:cubicBezTo>
                  <a:cubicBezTo>
                    <a:pt x="16525" y="20309"/>
                    <a:pt x="13810" y="21600"/>
                    <a:pt x="10859" y="21600"/>
                  </a:cubicBezTo>
                  <a:cubicBezTo>
                    <a:pt x="7908" y="21600"/>
                    <a:pt x="5193" y="20309"/>
                    <a:pt x="3187" y="18430"/>
                  </a:cubicBezTo>
                  <a:cubicBezTo>
                    <a:pt x="1180" y="16435"/>
                    <a:pt x="0" y="13735"/>
                    <a:pt x="0" y="10800"/>
                  </a:cubicBezTo>
                  <a:cubicBezTo>
                    <a:pt x="0" y="7865"/>
                    <a:pt x="1180" y="5165"/>
                    <a:pt x="3187" y="3170"/>
                  </a:cubicBezTo>
                  <a:cubicBezTo>
                    <a:pt x="5193" y="1174"/>
                    <a:pt x="7908" y="0"/>
                    <a:pt x="10859" y="0"/>
                  </a:cubicBezTo>
                  <a:close/>
                  <a:moveTo>
                    <a:pt x="10387" y="19839"/>
                  </a:moveTo>
                  <a:cubicBezTo>
                    <a:pt x="10387" y="19839"/>
                    <a:pt x="10387" y="19839"/>
                    <a:pt x="10387" y="19839"/>
                  </a:cubicBezTo>
                  <a:cubicBezTo>
                    <a:pt x="10387" y="16435"/>
                    <a:pt x="10387" y="16435"/>
                    <a:pt x="10387" y="16435"/>
                  </a:cubicBezTo>
                  <a:cubicBezTo>
                    <a:pt x="9325" y="16435"/>
                    <a:pt x="8380" y="16670"/>
                    <a:pt x="7554" y="17022"/>
                  </a:cubicBezTo>
                  <a:cubicBezTo>
                    <a:pt x="7436" y="17022"/>
                    <a:pt x="7318" y="17022"/>
                    <a:pt x="7200" y="17139"/>
                  </a:cubicBezTo>
                  <a:cubicBezTo>
                    <a:pt x="7200" y="17257"/>
                    <a:pt x="7318" y="17374"/>
                    <a:pt x="7436" y="17609"/>
                  </a:cubicBezTo>
                  <a:cubicBezTo>
                    <a:pt x="7908" y="18548"/>
                    <a:pt x="8616" y="19252"/>
                    <a:pt x="9325" y="19722"/>
                  </a:cubicBezTo>
                  <a:cubicBezTo>
                    <a:pt x="9679" y="19839"/>
                    <a:pt x="10033" y="19839"/>
                    <a:pt x="10387" y="19839"/>
                  </a:cubicBezTo>
                  <a:close/>
                  <a:moveTo>
                    <a:pt x="17351" y="4343"/>
                  </a:moveTo>
                  <a:cubicBezTo>
                    <a:pt x="17351" y="4343"/>
                    <a:pt x="17351" y="4343"/>
                    <a:pt x="17351" y="4343"/>
                  </a:cubicBezTo>
                  <a:cubicBezTo>
                    <a:pt x="17233" y="4226"/>
                    <a:pt x="17115" y="4226"/>
                    <a:pt x="17115" y="4109"/>
                  </a:cubicBezTo>
                  <a:cubicBezTo>
                    <a:pt x="16643" y="4461"/>
                    <a:pt x="16289" y="4696"/>
                    <a:pt x="15816" y="4930"/>
                  </a:cubicBezTo>
                  <a:cubicBezTo>
                    <a:pt x="16407" y="6457"/>
                    <a:pt x="16761" y="8335"/>
                    <a:pt x="16879" y="10330"/>
                  </a:cubicBezTo>
                  <a:cubicBezTo>
                    <a:pt x="19948" y="10330"/>
                    <a:pt x="19948" y="10330"/>
                    <a:pt x="19948" y="10330"/>
                  </a:cubicBezTo>
                  <a:cubicBezTo>
                    <a:pt x="19830" y="7983"/>
                    <a:pt x="18885" y="5870"/>
                    <a:pt x="17351" y="4343"/>
                  </a:cubicBezTo>
                  <a:close/>
                  <a:moveTo>
                    <a:pt x="16289" y="3522"/>
                  </a:moveTo>
                  <a:cubicBezTo>
                    <a:pt x="16289" y="3522"/>
                    <a:pt x="16289" y="3522"/>
                    <a:pt x="16289" y="3522"/>
                  </a:cubicBezTo>
                  <a:cubicBezTo>
                    <a:pt x="15698" y="3052"/>
                    <a:pt x="15108" y="2700"/>
                    <a:pt x="14400" y="2465"/>
                  </a:cubicBezTo>
                  <a:cubicBezTo>
                    <a:pt x="14636" y="2700"/>
                    <a:pt x="14872" y="3170"/>
                    <a:pt x="15108" y="3522"/>
                  </a:cubicBezTo>
                  <a:cubicBezTo>
                    <a:pt x="15226" y="3639"/>
                    <a:pt x="15344" y="3874"/>
                    <a:pt x="15462" y="3991"/>
                  </a:cubicBezTo>
                  <a:cubicBezTo>
                    <a:pt x="15698" y="3874"/>
                    <a:pt x="16052" y="3639"/>
                    <a:pt x="16289" y="3522"/>
                  </a:cubicBezTo>
                  <a:close/>
                  <a:moveTo>
                    <a:pt x="12393" y="1761"/>
                  </a:moveTo>
                  <a:cubicBezTo>
                    <a:pt x="12393" y="1761"/>
                    <a:pt x="12393" y="1761"/>
                    <a:pt x="12393" y="1761"/>
                  </a:cubicBezTo>
                  <a:cubicBezTo>
                    <a:pt x="12039" y="1761"/>
                    <a:pt x="11685" y="1761"/>
                    <a:pt x="11331" y="1643"/>
                  </a:cubicBezTo>
                  <a:cubicBezTo>
                    <a:pt x="11331" y="5165"/>
                    <a:pt x="11331" y="5165"/>
                    <a:pt x="11331" y="5165"/>
                  </a:cubicBezTo>
                  <a:cubicBezTo>
                    <a:pt x="12275" y="5165"/>
                    <a:pt x="13220" y="4930"/>
                    <a:pt x="14164" y="4578"/>
                  </a:cubicBezTo>
                  <a:cubicBezTo>
                    <a:pt x="14282" y="4578"/>
                    <a:pt x="14400" y="4461"/>
                    <a:pt x="14518" y="4461"/>
                  </a:cubicBezTo>
                  <a:cubicBezTo>
                    <a:pt x="14400" y="4343"/>
                    <a:pt x="14400" y="4109"/>
                    <a:pt x="14282" y="3991"/>
                  </a:cubicBezTo>
                  <a:cubicBezTo>
                    <a:pt x="13692" y="3052"/>
                    <a:pt x="13102" y="2230"/>
                    <a:pt x="12393" y="1761"/>
                  </a:cubicBezTo>
                  <a:close/>
                  <a:moveTo>
                    <a:pt x="10387" y="1643"/>
                  </a:moveTo>
                  <a:cubicBezTo>
                    <a:pt x="10387" y="1643"/>
                    <a:pt x="10387" y="1643"/>
                    <a:pt x="10387" y="1643"/>
                  </a:cubicBezTo>
                  <a:cubicBezTo>
                    <a:pt x="10033" y="1761"/>
                    <a:pt x="9679" y="1761"/>
                    <a:pt x="9325" y="1761"/>
                  </a:cubicBezTo>
                  <a:cubicBezTo>
                    <a:pt x="8616" y="2230"/>
                    <a:pt x="7908" y="3052"/>
                    <a:pt x="7436" y="3991"/>
                  </a:cubicBezTo>
                  <a:cubicBezTo>
                    <a:pt x="7318" y="4109"/>
                    <a:pt x="7200" y="4343"/>
                    <a:pt x="7200" y="4461"/>
                  </a:cubicBezTo>
                  <a:cubicBezTo>
                    <a:pt x="7318" y="4461"/>
                    <a:pt x="7436" y="4578"/>
                    <a:pt x="7554" y="4578"/>
                  </a:cubicBezTo>
                  <a:cubicBezTo>
                    <a:pt x="8380" y="4930"/>
                    <a:pt x="9325" y="5165"/>
                    <a:pt x="10387" y="5165"/>
                  </a:cubicBezTo>
                  <a:cubicBezTo>
                    <a:pt x="10387" y="1643"/>
                    <a:pt x="10387" y="1643"/>
                    <a:pt x="10387" y="1643"/>
                  </a:cubicBezTo>
                  <a:close/>
                  <a:moveTo>
                    <a:pt x="7200" y="2465"/>
                  </a:moveTo>
                  <a:cubicBezTo>
                    <a:pt x="7200" y="2465"/>
                    <a:pt x="7200" y="2465"/>
                    <a:pt x="7200" y="2465"/>
                  </a:cubicBezTo>
                  <a:cubicBezTo>
                    <a:pt x="6610" y="2700"/>
                    <a:pt x="5902" y="3052"/>
                    <a:pt x="5430" y="3522"/>
                  </a:cubicBezTo>
                  <a:cubicBezTo>
                    <a:pt x="5666" y="3639"/>
                    <a:pt x="5902" y="3874"/>
                    <a:pt x="6256" y="3991"/>
                  </a:cubicBezTo>
                  <a:cubicBezTo>
                    <a:pt x="6374" y="3874"/>
                    <a:pt x="6374" y="3639"/>
                    <a:pt x="6492" y="3522"/>
                  </a:cubicBezTo>
                  <a:cubicBezTo>
                    <a:pt x="6728" y="3170"/>
                    <a:pt x="6964" y="2700"/>
                    <a:pt x="7200" y="2465"/>
                  </a:cubicBezTo>
                  <a:close/>
                  <a:moveTo>
                    <a:pt x="4603" y="4109"/>
                  </a:moveTo>
                  <a:cubicBezTo>
                    <a:pt x="4603" y="4109"/>
                    <a:pt x="4603" y="4109"/>
                    <a:pt x="4603" y="4109"/>
                  </a:cubicBezTo>
                  <a:cubicBezTo>
                    <a:pt x="4485" y="4226"/>
                    <a:pt x="4485" y="4226"/>
                    <a:pt x="4367" y="4343"/>
                  </a:cubicBezTo>
                  <a:cubicBezTo>
                    <a:pt x="2833" y="5870"/>
                    <a:pt x="1770" y="7983"/>
                    <a:pt x="1652" y="10330"/>
                  </a:cubicBezTo>
                  <a:cubicBezTo>
                    <a:pt x="4839" y="10330"/>
                    <a:pt x="4839" y="10330"/>
                    <a:pt x="4839" y="10330"/>
                  </a:cubicBezTo>
                  <a:cubicBezTo>
                    <a:pt x="4957" y="8335"/>
                    <a:pt x="5311" y="6457"/>
                    <a:pt x="5902" y="4930"/>
                  </a:cubicBezTo>
                  <a:cubicBezTo>
                    <a:pt x="5430" y="4696"/>
                    <a:pt x="4957" y="4461"/>
                    <a:pt x="4603" y="4109"/>
                  </a:cubicBezTo>
                  <a:close/>
                  <a:moveTo>
                    <a:pt x="1652" y="11270"/>
                  </a:moveTo>
                  <a:cubicBezTo>
                    <a:pt x="1652" y="11270"/>
                    <a:pt x="1652" y="11270"/>
                    <a:pt x="1652" y="11270"/>
                  </a:cubicBezTo>
                  <a:cubicBezTo>
                    <a:pt x="1770" y="13617"/>
                    <a:pt x="2833" y="15730"/>
                    <a:pt x="4367" y="17257"/>
                  </a:cubicBezTo>
                  <a:cubicBezTo>
                    <a:pt x="4603" y="17491"/>
                    <a:pt x="4603" y="17491"/>
                    <a:pt x="4603" y="17491"/>
                  </a:cubicBezTo>
                  <a:cubicBezTo>
                    <a:pt x="4957" y="17139"/>
                    <a:pt x="5430" y="16904"/>
                    <a:pt x="5902" y="16670"/>
                  </a:cubicBezTo>
                  <a:cubicBezTo>
                    <a:pt x="5311" y="15143"/>
                    <a:pt x="4957" y="13265"/>
                    <a:pt x="4839" y="11270"/>
                  </a:cubicBezTo>
                  <a:cubicBezTo>
                    <a:pt x="1652" y="11270"/>
                    <a:pt x="1652" y="11270"/>
                    <a:pt x="1652" y="11270"/>
                  </a:cubicBezTo>
                  <a:close/>
                  <a:moveTo>
                    <a:pt x="5430" y="18078"/>
                  </a:moveTo>
                  <a:cubicBezTo>
                    <a:pt x="5430" y="18078"/>
                    <a:pt x="5430" y="18078"/>
                    <a:pt x="5430" y="18078"/>
                  </a:cubicBezTo>
                  <a:cubicBezTo>
                    <a:pt x="5902" y="18548"/>
                    <a:pt x="6610" y="18900"/>
                    <a:pt x="7200" y="19135"/>
                  </a:cubicBezTo>
                  <a:cubicBezTo>
                    <a:pt x="6964" y="18783"/>
                    <a:pt x="6728" y="18430"/>
                    <a:pt x="6492" y="18078"/>
                  </a:cubicBezTo>
                  <a:cubicBezTo>
                    <a:pt x="6374" y="17843"/>
                    <a:pt x="6374" y="17726"/>
                    <a:pt x="6256" y="17491"/>
                  </a:cubicBezTo>
                  <a:cubicBezTo>
                    <a:pt x="5902" y="17726"/>
                    <a:pt x="5666" y="17843"/>
                    <a:pt x="5430" y="18078"/>
                  </a:cubicBezTo>
                  <a:close/>
                  <a:moveTo>
                    <a:pt x="11331" y="19839"/>
                  </a:moveTo>
                  <a:cubicBezTo>
                    <a:pt x="11331" y="19839"/>
                    <a:pt x="11331" y="19839"/>
                    <a:pt x="11331" y="19839"/>
                  </a:cubicBezTo>
                  <a:cubicBezTo>
                    <a:pt x="11685" y="19839"/>
                    <a:pt x="12039" y="19839"/>
                    <a:pt x="12393" y="19722"/>
                  </a:cubicBezTo>
                  <a:cubicBezTo>
                    <a:pt x="13102" y="19252"/>
                    <a:pt x="13692" y="18548"/>
                    <a:pt x="14282" y="17609"/>
                  </a:cubicBezTo>
                  <a:cubicBezTo>
                    <a:pt x="14400" y="17374"/>
                    <a:pt x="14400" y="17257"/>
                    <a:pt x="14518" y="17139"/>
                  </a:cubicBezTo>
                  <a:cubicBezTo>
                    <a:pt x="14400" y="17022"/>
                    <a:pt x="14282" y="17022"/>
                    <a:pt x="14164" y="17022"/>
                  </a:cubicBezTo>
                  <a:cubicBezTo>
                    <a:pt x="13220" y="16670"/>
                    <a:pt x="12275" y="16435"/>
                    <a:pt x="11331" y="16435"/>
                  </a:cubicBezTo>
                  <a:cubicBezTo>
                    <a:pt x="11331" y="19839"/>
                    <a:pt x="11331" y="19839"/>
                    <a:pt x="11331" y="19839"/>
                  </a:cubicBezTo>
                  <a:close/>
                  <a:moveTo>
                    <a:pt x="14400" y="19135"/>
                  </a:moveTo>
                  <a:cubicBezTo>
                    <a:pt x="14400" y="19135"/>
                    <a:pt x="14400" y="19135"/>
                    <a:pt x="14400" y="19135"/>
                  </a:cubicBezTo>
                  <a:cubicBezTo>
                    <a:pt x="15108" y="18900"/>
                    <a:pt x="15698" y="18548"/>
                    <a:pt x="16289" y="18078"/>
                  </a:cubicBezTo>
                  <a:cubicBezTo>
                    <a:pt x="16052" y="17843"/>
                    <a:pt x="15698" y="17726"/>
                    <a:pt x="15462" y="17491"/>
                  </a:cubicBezTo>
                  <a:cubicBezTo>
                    <a:pt x="15344" y="17726"/>
                    <a:pt x="15226" y="17843"/>
                    <a:pt x="15108" y="18078"/>
                  </a:cubicBezTo>
                  <a:cubicBezTo>
                    <a:pt x="14872" y="18430"/>
                    <a:pt x="14636" y="18783"/>
                    <a:pt x="14400" y="19135"/>
                  </a:cubicBezTo>
                  <a:close/>
                  <a:moveTo>
                    <a:pt x="17115" y="17491"/>
                  </a:moveTo>
                  <a:cubicBezTo>
                    <a:pt x="17115" y="17491"/>
                    <a:pt x="17115" y="17491"/>
                    <a:pt x="17115" y="17491"/>
                  </a:cubicBezTo>
                  <a:cubicBezTo>
                    <a:pt x="17351" y="17257"/>
                    <a:pt x="17351" y="17257"/>
                    <a:pt x="17351" y="17257"/>
                  </a:cubicBezTo>
                  <a:cubicBezTo>
                    <a:pt x="18885" y="15730"/>
                    <a:pt x="19830" y="13617"/>
                    <a:pt x="19948" y="11270"/>
                  </a:cubicBezTo>
                  <a:cubicBezTo>
                    <a:pt x="16879" y="11270"/>
                    <a:pt x="16879" y="11270"/>
                    <a:pt x="16879" y="11270"/>
                  </a:cubicBezTo>
                  <a:cubicBezTo>
                    <a:pt x="16761" y="13265"/>
                    <a:pt x="16407" y="15143"/>
                    <a:pt x="15816" y="16670"/>
                  </a:cubicBezTo>
                  <a:cubicBezTo>
                    <a:pt x="16289" y="16904"/>
                    <a:pt x="16643" y="17139"/>
                    <a:pt x="17115" y="17491"/>
                  </a:cubicBezTo>
                  <a:close/>
                  <a:moveTo>
                    <a:pt x="14872" y="5400"/>
                  </a:moveTo>
                  <a:cubicBezTo>
                    <a:pt x="14872" y="5400"/>
                    <a:pt x="14872" y="5400"/>
                    <a:pt x="14872" y="5400"/>
                  </a:cubicBezTo>
                  <a:cubicBezTo>
                    <a:pt x="14754" y="5400"/>
                    <a:pt x="14636" y="5517"/>
                    <a:pt x="14518" y="5517"/>
                  </a:cubicBezTo>
                  <a:cubicBezTo>
                    <a:pt x="13456" y="5870"/>
                    <a:pt x="12393" y="6104"/>
                    <a:pt x="11331" y="6222"/>
                  </a:cubicBezTo>
                  <a:cubicBezTo>
                    <a:pt x="11331" y="10330"/>
                    <a:pt x="11331" y="10330"/>
                    <a:pt x="11331" y="10330"/>
                  </a:cubicBezTo>
                  <a:cubicBezTo>
                    <a:pt x="15816" y="10330"/>
                    <a:pt x="15816" y="10330"/>
                    <a:pt x="15816" y="10330"/>
                  </a:cubicBezTo>
                  <a:cubicBezTo>
                    <a:pt x="15816" y="8452"/>
                    <a:pt x="15462" y="6809"/>
                    <a:pt x="14872" y="5400"/>
                  </a:cubicBezTo>
                  <a:close/>
                  <a:moveTo>
                    <a:pt x="10387" y="6222"/>
                  </a:moveTo>
                  <a:cubicBezTo>
                    <a:pt x="10387" y="6222"/>
                    <a:pt x="10387" y="6222"/>
                    <a:pt x="10387" y="6222"/>
                  </a:cubicBezTo>
                  <a:cubicBezTo>
                    <a:pt x="9207" y="6104"/>
                    <a:pt x="8144" y="5870"/>
                    <a:pt x="7200" y="5517"/>
                  </a:cubicBezTo>
                  <a:cubicBezTo>
                    <a:pt x="7082" y="5517"/>
                    <a:pt x="6846" y="5400"/>
                    <a:pt x="6728" y="5400"/>
                  </a:cubicBezTo>
                  <a:cubicBezTo>
                    <a:pt x="6256" y="6809"/>
                    <a:pt x="5902" y="8452"/>
                    <a:pt x="5902" y="10330"/>
                  </a:cubicBezTo>
                  <a:cubicBezTo>
                    <a:pt x="10387" y="10330"/>
                    <a:pt x="10387" y="10330"/>
                    <a:pt x="10387" y="10330"/>
                  </a:cubicBezTo>
                  <a:cubicBezTo>
                    <a:pt x="10387" y="6222"/>
                    <a:pt x="10387" y="6222"/>
                    <a:pt x="10387" y="6222"/>
                  </a:cubicBezTo>
                  <a:close/>
                  <a:moveTo>
                    <a:pt x="10387" y="15378"/>
                  </a:moveTo>
                  <a:cubicBezTo>
                    <a:pt x="10387" y="15378"/>
                    <a:pt x="10387" y="15378"/>
                    <a:pt x="10387" y="15378"/>
                  </a:cubicBezTo>
                  <a:cubicBezTo>
                    <a:pt x="10387" y="11270"/>
                    <a:pt x="10387" y="11270"/>
                    <a:pt x="10387" y="11270"/>
                  </a:cubicBezTo>
                  <a:cubicBezTo>
                    <a:pt x="5902" y="11270"/>
                    <a:pt x="5902" y="11270"/>
                    <a:pt x="5902" y="11270"/>
                  </a:cubicBezTo>
                  <a:cubicBezTo>
                    <a:pt x="5902" y="13148"/>
                    <a:pt x="6256" y="14791"/>
                    <a:pt x="6728" y="16200"/>
                  </a:cubicBezTo>
                  <a:cubicBezTo>
                    <a:pt x="6846" y="16200"/>
                    <a:pt x="7082" y="16083"/>
                    <a:pt x="7200" y="16083"/>
                  </a:cubicBezTo>
                  <a:cubicBezTo>
                    <a:pt x="8144" y="15613"/>
                    <a:pt x="9207" y="15496"/>
                    <a:pt x="10387" y="15378"/>
                  </a:cubicBezTo>
                  <a:close/>
                  <a:moveTo>
                    <a:pt x="11331" y="15378"/>
                  </a:moveTo>
                  <a:cubicBezTo>
                    <a:pt x="11331" y="15378"/>
                    <a:pt x="11331" y="15378"/>
                    <a:pt x="11331" y="15378"/>
                  </a:cubicBezTo>
                  <a:cubicBezTo>
                    <a:pt x="12393" y="15496"/>
                    <a:pt x="13456" y="15613"/>
                    <a:pt x="14518" y="16083"/>
                  </a:cubicBezTo>
                  <a:cubicBezTo>
                    <a:pt x="14636" y="16083"/>
                    <a:pt x="14754" y="16200"/>
                    <a:pt x="14872" y="16200"/>
                  </a:cubicBezTo>
                  <a:cubicBezTo>
                    <a:pt x="15462" y="14791"/>
                    <a:pt x="15816" y="13148"/>
                    <a:pt x="15816" y="11270"/>
                  </a:cubicBezTo>
                  <a:cubicBezTo>
                    <a:pt x="11331" y="11270"/>
                    <a:pt x="11331" y="11270"/>
                    <a:pt x="11331" y="11270"/>
                  </a:cubicBezTo>
                  <a:cubicBezTo>
                    <a:pt x="11331" y="15378"/>
                    <a:pt x="11331" y="15378"/>
                    <a:pt x="11331" y="15378"/>
                  </a:cubicBezTo>
                  <a:close/>
                </a:path>
              </a:pathLst>
            </a:custGeom>
            <a:solidFill>
              <a:srgbClr val="222A35"/>
            </a:solidFill>
            <a:ln w="12700">
              <a:miter lim="400000"/>
            </a:ln>
          </p:spPr>
          <p:txBody>
            <a:bodyPr tIns="91439" bIns="91439"/>
            <a:lstStyle/>
            <a:p>
              <a:pPr>
                <a:defRPr>
                  <a:latin typeface="+mj-lt"/>
                  <a:ea typeface="+mj-ea"/>
                  <a:cs typeface="+mj-cs"/>
                  <a:sym typeface="Calibri" panose="020F0502020204030204"/>
                </a:defRPr>
              </a:pPr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940815" y="3504905"/>
            <a:ext cx="4502995" cy="763840"/>
            <a:chOff x="3743232" y="2835087"/>
            <a:chExt cx="4502995" cy="763840"/>
          </a:xfrm>
        </p:grpSpPr>
        <p:sp>
          <p:nvSpPr>
            <p:cNvPr id="29" name="文本框 28"/>
            <p:cNvSpPr txBox="1"/>
            <p:nvPr/>
          </p:nvSpPr>
          <p:spPr>
            <a:xfrm>
              <a:off x="4238741" y="2835087"/>
              <a:ext cx="2938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238741" y="3137262"/>
              <a:ext cx="40074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在这里添加你的详细小段落文本内容，与标题相关并符合整体语言风格内容请简洁，与设计排版相符合。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107"/>
            <p:cNvSpPr/>
            <p:nvPr/>
          </p:nvSpPr>
          <p:spPr>
            <a:xfrm>
              <a:off x="3743232" y="2896528"/>
              <a:ext cx="493668" cy="4972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6" y="0"/>
                  </a:moveTo>
                  <a:cubicBezTo>
                    <a:pt x="826" y="0"/>
                    <a:pt x="826" y="0"/>
                    <a:pt x="826" y="0"/>
                  </a:cubicBezTo>
                  <a:cubicBezTo>
                    <a:pt x="20774" y="0"/>
                    <a:pt x="20774" y="0"/>
                    <a:pt x="20774" y="0"/>
                  </a:cubicBezTo>
                  <a:cubicBezTo>
                    <a:pt x="21246" y="0"/>
                    <a:pt x="21600" y="352"/>
                    <a:pt x="21600" y="822"/>
                  </a:cubicBezTo>
                  <a:cubicBezTo>
                    <a:pt x="21600" y="822"/>
                    <a:pt x="21600" y="822"/>
                    <a:pt x="21600" y="822"/>
                  </a:cubicBezTo>
                  <a:cubicBezTo>
                    <a:pt x="21600" y="20661"/>
                    <a:pt x="21600" y="20661"/>
                    <a:pt x="21600" y="20661"/>
                  </a:cubicBezTo>
                  <a:cubicBezTo>
                    <a:pt x="21600" y="21130"/>
                    <a:pt x="21246" y="21600"/>
                    <a:pt x="20774" y="21600"/>
                  </a:cubicBezTo>
                  <a:cubicBezTo>
                    <a:pt x="20774" y="21600"/>
                    <a:pt x="20774" y="21600"/>
                    <a:pt x="20774" y="21600"/>
                  </a:cubicBezTo>
                  <a:cubicBezTo>
                    <a:pt x="826" y="21600"/>
                    <a:pt x="826" y="21600"/>
                    <a:pt x="826" y="21600"/>
                  </a:cubicBezTo>
                  <a:cubicBezTo>
                    <a:pt x="354" y="21600"/>
                    <a:pt x="0" y="21130"/>
                    <a:pt x="0" y="20661"/>
                  </a:cubicBezTo>
                  <a:cubicBezTo>
                    <a:pt x="0" y="20661"/>
                    <a:pt x="0" y="20661"/>
                    <a:pt x="0" y="20661"/>
                  </a:cubicBezTo>
                  <a:cubicBezTo>
                    <a:pt x="0" y="822"/>
                    <a:pt x="0" y="822"/>
                    <a:pt x="0" y="822"/>
                  </a:cubicBezTo>
                  <a:cubicBezTo>
                    <a:pt x="0" y="352"/>
                    <a:pt x="354" y="0"/>
                    <a:pt x="826" y="0"/>
                  </a:cubicBezTo>
                  <a:close/>
                  <a:moveTo>
                    <a:pt x="11331" y="1643"/>
                  </a:moveTo>
                  <a:cubicBezTo>
                    <a:pt x="11331" y="1643"/>
                    <a:pt x="11331" y="1643"/>
                    <a:pt x="11331" y="1643"/>
                  </a:cubicBezTo>
                  <a:cubicBezTo>
                    <a:pt x="11331" y="10330"/>
                    <a:pt x="11331" y="10330"/>
                    <a:pt x="11331" y="10330"/>
                  </a:cubicBezTo>
                  <a:cubicBezTo>
                    <a:pt x="19948" y="10330"/>
                    <a:pt x="19948" y="10330"/>
                    <a:pt x="19948" y="10330"/>
                  </a:cubicBezTo>
                  <a:cubicBezTo>
                    <a:pt x="19948" y="1643"/>
                    <a:pt x="19948" y="1643"/>
                    <a:pt x="19948" y="1643"/>
                  </a:cubicBezTo>
                  <a:cubicBezTo>
                    <a:pt x="11331" y="1643"/>
                    <a:pt x="11331" y="1643"/>
                    <a:pt x="11331" y="1643"/>
                  </a:cubicBezTo>
                  <a:close/>
                  <a:moveTo>
                    <a:pt x="11331" y="11270"/>
                  </a:moveTo>
                  <a:cubicBezTo>
                    <a:pt x="11331" y="11270"/>
                    <a:pt x="11331" y="11270"/>
                    <a:pt x="11331" y="11270"/>
                  </a:cubicBezTo>
                  <a:cubicBezTo>
                    <a:pt x="11331" y="19839"/>
                    <a:pt x="11331" y="19839"/>
                    <a:pt x="11331" y="19839"/>
                  </a:cubicBezTo>
                  <a:cubicBezTo>
                    <a:pt x="19948" y="19839"/>
                    <a:pt x="19948" y="19839"/>
                    <a:pt x="19948" y="19839"/>
                  </a:cubicBezTo>
                  <a:cubicBezTo>
                    <a:pt x="19948" y="11270"/>
                    <a:pt x="19948" y="11270"/>
                    <a:pt x="19948" y="11270"/>
                  </a:cubicBezTo>
                  <a:cubicBezTo>
                    <a:pt x="11331" y="11270"/>
                    <a:pt x="11331" y="11270"/>
                    <a:pt x="11331" y="11270"/>
                  </a:cubicBezTo>
                  <a:close/>
                  <a:moveTo>
                    <a:pt x="10387" y="19839"/>
                  </a:moveTo>
                  <a:cubicBezTo>
                    <a:pt x="10387" y="19839"/>
                    <a:pt x="10387" y="19839"/>
                    <a:pt x="10387" y="19839"/>
                  </a:cubicBezTo>
                  <a:cubicBezTo>
                    <a:pt x="10387" y="11270"/>
                    <a:pt x="10387" y="11270"/>
                    <a:pt x="10387" y="11270"/>
                  </a:cubicBezTo>
                  <a:cubicBezTo>
                    <a:pt x="1652" y="11270"/>
                    <a:pt x="1652" y="11270"/>
                    <a:pt x="1652" y="11270"/>
                  </a:cubicBezTo>
                  <a:cubicBezTo>
                    <a:pt x="1652" y="19839"/>
                    <a:pt x="1652" y="19839"/>
                    <a:pt x="1652" y="19839"/>
                  </a:cubicBezTo>
                  <a:cubicBezTo>
                    <a:pt x="10387" y="19839"/>
                    <a:pt x="10387" y="19839"/>
                    <a:pt x="10387" y="19839"/>
                  </a:cubicBezTo>
                  <a:close/>
                  <a:moveTo>
                    <a:pt x="10387" y="10330"/>
                  </a:moveTo>
                  <a:cubicBezTo>
                    <a:pt x="10387" y="10330"/>
                    <a:pt x="10387" y="10330"/>
                    <a:pt x="10387" y="10330"/>
                  </a:cubicBezTo>
                  <a:cubicBezTo>
                    <a:pt x="10387" y="1643"/>
                    <a:pt x="10387" y="1643"/>
                    <a:pt x="10387" y="1643"/>
                  </a:cubicBezTo>
                  <a:cubicBezTo>
                    <a:pt x="1652" y="1643"/>
                    <a:pt x="1652" y="1643"/>
                    <a:pt x="1652" y="1643"/>
                  </a:cubicBezTo>
                  <a:cubicBezTo>
                    <a:pt x="1652" y="10330"/>
                    <a:pt x="1652" y="10330"/>
                    <a:pt x="1652" y="10330"/>
                  </a:cubicBezTo>
                  <a:cubicBezTo>
                    <a:pt x="10387" y="10330"/>
                    <a:pt x="10387" y="10330"/>
                    <a:pt x="10387" y="10330"/>
                  </a:cubicBezTo>
                  <a:close/>
                  <a:moveTo>
                    <a:pt x="7082" y="13852"/>
                  </a:moveTo>
                  <a:cubicBezTo>
                    <a:pt x="7082" y="13852"/>
                    <a:pt x="7082" y="13852"/>
                    <a:pt x="7082" y="13852"/>
                  </a:cubicBezTo>
                  <a:cubicBezTo>
                    <a:pt x="5902" y="15026"/>
                    <a:pt x="5902" y="15026"/>
                    <a:pt x="5902" y="15026"/>
                  </a:cubicBezTo>
                  <a:cubicBezTo>
                    <a:pt x="4721" y="13852"/>
                    <a:pt x="4721" y="13852"/>
                    <a:pt x="4721" y="13852"/>
                  </a:cubicBezTo>
                  <a:cubicBezTo>
                    <a:pt x="4485" y="13617"/>
                    <a:pt x="4131" y="13617"/>
                    <a:pt x="4013" y="13852"/>
                  </a:cubicBezTo>
                  <a:cubicBezTo>
                    <a:pt x="3777" y="14087"/>
                    <a:pt x="3777" y="14322"/>
                    <a:pt x="4013" y="14557"/>
                  </a:cubicBezTo>
                  <a:cubicBezTo>
                    <a:pt x="5193" y="15730"/>
                    <a:pt x="5193" y="15730"/>
                    <a:pt x="5193" y="15730"/>
                  </a:cubicBezTo>
                  <a:cubicBezTo>
                    <a:pt x="4013" y="16904"/>
                    <a:pt x="4013" y="16904"/>
                    <a:pt x="4013" y="16904"/>
                  </a:cubicBezTo>
                  <a:cubicBezTo>
                    <a:pt x="3777" y="17139"/>
                    <a:pt x="3777" y="17374"/>
                    <a:pt x="4013" y="17609"/>
                  </a:cubicBezTo>
                  <a:cubicBezTo>
                    <a:pt x="4131" y="17843"/>
                    <a:pt x="4485" y="17843"/>
                    <a:pt x="4721" y="17609"/>
                  </a:cubicBezTo>
                  <a:cubicBezTo>
                    <a:pt x="5902" y="16435"/>
                    <a:pt x="5902" y="16435"/>
                    <a:pt x="5902" y="16435"/>
                  </a:cubicBezTo>
                  <a:cubicBezTo>
                    <a:pt x="7082" y="17609"/>
                    <a:pt x="7082" y="17609"/>
                    <a:pt x="7082" y="17609"/>
                  </a:cubicBezTo>
                  <a:cubicBezTo>
                    <a:pt x="7200" y="17843"/>
                    <a:pt x="7554" y="17843"/>
                    <a:pt x="7790" y="17609"/>
                  </a:cubicBezTo>
                  <a:cubicBezTo>
                    <a:pt x="7908" y="17491"/>
                    <a:pt x="7908" y="17139"/>
                    <a:pt x="7790" y="16904"/>
                  </a:cubicBezTo>
                  <a:cubicBezTo>
                    <a:pt x="6492" y="15730"/>
                    <a:pt x="6492" y="15730"/>
                    <a:pt x="6492" y="15730"/>
                  </a:cubicBezTo>
                  <a:cubicBezTo>
                    <a:pt x="7790" y="14557"/>
                    <a:pt x="7790" y="14557"/>
                    <a:pt x="7790" y="14557"/>
                  </a:cubicBezTo>
                  <a:cubicBezTo>
                    <a:pt x="7908" y="14322"/>
                    <a:pt x="7908" y="14087"/>
                    <a:pt x="7790" y="13852"/>
                  </a:cubicBezTo>
                  <a:cubicBezTo>
                    <a:pt x="7554" y="13617"/>
                    <a:pt x="7200" y="13617"/>
                    <a:pt x="7082" y="13852"/>
                  </a:cubicBezTo>
                  <a:close/>
                  <a:moveTo>
                    <a:pt x="5311" y="3639"/>
                  </a:moveTo>
                  <a:cubicBezTo>
                    <a:pt x="5311" y="3639"/>
                    <a:pt x="5311" y="3639"/>
                    <a:pt x="5311" y="3639"/>
                  </a:cubicBezTo>
                  <a:cubicBezTo>
                    <a:pt x="5311" y="5283"/>
                    <a:pt x="5311" y="5283"/>
                    <a:pt x="5311" y="5283"/>
                  </a:cubicBezTo>
                  <a:cubicBezTo>
                    <a:pt x="3659" y="5283"/>
                    <a:pt x="3659" y="5283"/>
                    <a:pt x="3659" y="5283"/>
                  </a:cubicBezTo>
                  <a:cubicBezTo>
                    <a:pt x="3423" y="5283"/>
                    <a:pt x="3187" y="5517"/>
                    <a:pt x="3187" y="5870"/>
                  </a:cubicBezTo>
                  <a:cubicBezTo>
                    <a:pt x="3187" y="6104"/>
                    <a:pt x="3423" y="6339"/>
                    <a:pt x="3659" y="6339"/>
                  </a:cubicBezTo>
                  <a:cubicBezTo>
                    <a:pt x="5311" y="6339"/>
                    <a:pt x="5311" y="6339"/>
                    <a:pt x="5311" y="6339"/>
                  </a:cubicBezTo>
                  <a:cubicBezTo>
                    <a:pt x="5311" y="7983"/>
                    <a:pt x="5311" y="7983"/>
                    <a:pt x="5311" y="7983"/>
                  </a:cubicBezTo>
                  <a:cubicBezTo>
                    <a:pt x="5311" y="8217"/>
                    <a:pt x="5548" y="8452"/>
                    <a:pt x="5902" y="8452"/>
                  </a:cubicBezTo>
                  <a:cubicBezTo>
                    <a:pt x="6138" y="8452"/>
                    <a:pt x="6374" y="8217"/>
                    <a:pt x="6374" y="7983"/>
                  </a:cubicBezTo>
                  <a:cubicBezTo>
                    <a:pt x="6374" y="6339"/>
                    <a:pt x="6374" y="6339"/>
                    <a:pt x="6374" y="6339"/>
                  </a:cubicBezTo>
                  <a:cubicBezTo>
                    <a:pt x="8026" y="6339"/>
                    <a:pt x="8026" y="6339"/>
                    <a:pt x="8026" y="6339"/>
                  </a:cubicBezTo>
                  <a:cubicBezTo>
                    <a:pt x="8262" y="6339"/>
                    <a:pt x="8498" y="6104"/>
                    <a:pt x="8498" y="5870"/>
                  </a:cubicBezTo>
                  <a:cubicBezTo>
                    <a:pt x="8498" y="5517"/>
                    <a:pt x="8262" y="5283"/>
                    <a:pt x="8026" y="5283"/>
                  </a:cubicBezTo>
                  <a:cubicBezTo>
                    <a:pt x="6374" y="5283"/>
                    <a:pt x="6374" y="5283"/>
                    <a:pt x="6374" y="5283"/>
                  </a:cubicBezTo>
                  <a:cubicBezTo>
                    <a:pt x="6374" y="3639"/>
                    <a:pt x="6374" y="3639"/>
                    <a:pt x="6374" y="3639"/>
                  </a:cubicBezTo>
                  <a:cubicBezTo>
                    <a:pt x="6374" y="3404"/>
                    <a:pt x="6138" y="3170"/>
                    <a:pt x="5902" y="3170"/>
                  </a:cubicBezTo>
                  <a:cubicBezTo>
                    <a:pt x="5548" y="3170"/>
                    <a:pt x="5311" y="3404"/>
                    <a:pt x="5311" y="3639"/>
                  </a:cubicBezTo>
                  <a:close/>
                  <a:moveTo>
                    <a:pt x="18059" y="16200"/>
                  </a:moveTo>
                  <a:cubicBezTo>
                    <a:pt x="18059" y="16200"/>
                    <a:pt x="18059" y="16200"/>
                    <a:pt x="18059" y="16200"/>
                  </a:cubicBezTo>
                  <a:cubicBezTo>
                    <a:pt x="14400" y="16200"/>
                    <a:pt x="17351" y="16200"/>
                    <a:pt x="13692" y="16200"/>
                  </a:cubicBezTo>
                  <a:cubicBezTo>
                    <a:pt x="13338" y="16200"/>
                    <a:pt x="13220" y="16435"/>
                    <a:pt x="13220" y="16787"/>
                  </a:cubicBezTo>
                  <a:cubicBezTo>
                    <a:pt x="13220" y="17022"/>
                    <a:pt x="13338" y="17257"/>
                    <a:pt x="13692" y="17257"/>
                  </a:cubicBezTo>
                  <a:cubicBezTo>
                    <a:pt x="17351" y="17257"/>
                    <a:pt x="14400" y="17257"/>
                    <a:pt x="18059" y="17257"/>
                  </a:cubicBezTo>
                  <a:cubicBezTo>
                    <a:pt x="18295" y="17257"/>
                    <a:pt x="18531" y="17022"/>
                    <a:pt x="18531" y="16787"/>
                  </a:cubicBezTo>
                  <a:cubicBezTo>
                    <a:pt x="18531" y="16435"/>
                    <a:pt x="18295" y="16200"/>
                    <a:pt x="18059" y="16200"/>
                  </a:cubicBezTo>
                  <a:close/>
                  <a:moveTo>
                    <a:pt x="18059" y="14204"/>
                  </a:moveTo>
                  <a:cubicBezTo>
                    <a:pt x="18059" y="14204"/>
                    <a:pt x="18059" y="14204"/>
                    <a:pt x="18059" y="14204"/>
                  </a:cubicBezTo>
                  <a:cubicBezTo>
                    <a:pt x="14400" y="14204"/>
                    <a:pt x="17351" y="14204"/>
                    <a:pt x="13692" y="14204"/>
                  </a:cubicBezTo>
                  <a:cubicBezTo>
                    <a:pt x="13338" y="14204"/>
                    <a:pt x="13220" y="14439"/>
                    <a:pt x="13220" y="14791"/>
                  </a:cubicBezTo>
                  <a:cubicBezTo>
                    <a:pt x="13220" y="15026"/>
                    <a:pt x="13338" y="15261"/>
                    <a:pt x="13692" y="15261"/>
                  </a:cubicBezTo>
                  <a:cubicBezTo>
                    <a:pt x="17351" y="15261"/>
                    <a:pt x="14400" y="15261"/>
                    <a:pt x="18059" y="15261"/>
                  </a:cubicBezTo>
                  <a:cubicBezTo>
                    <a:pt x="18295" y="15261"/>
                    <a:pt x="18531" y="15026"/>
                    <a:pt x="18531" y="14791"/>
                  </a:cubicBezTo>
                  <a:cubicBezTo>
                    <a:pt x="18531" y="14439"/>
                    <a:pt x="18295" y="14204"/>
                    <a:pt x="18059" y="14204"/>
                  </a:cubicBezTo>
                  <a:close/>
                  <a:moveTo>
                    <a:pt x="18059" y="5283"/>
                  </a:moveTo>
                  <a:cubicBezTo>
                    <a:pt x="18059" y="5283"/>
                    <a:pt x="18059" y="5283"/>
                    <a:pt x="18059" y="5283"/>
                  </a:cubicBezTo>
                  <a:cubicBezTo>
                    <a:pt x="14400" y="5283"/>
                    <a:pt x="17351" y="5283"/>
                    <a:pt x="13692" y="5283"/>
                  </a:cubicBezTo>
                  <a:cubicBezTo>
                    <a:pt x="13338" y="5283"/>
                    <a:pt x="13220" y="5517"/>
                    <a:pt x="13220" y="5870"/>
                  </a:cubicBezTo>
                  <a:cubicBezTo>
                    <a:pt x="13220" y="6104"/>
                    <a:pt x="13338" y="6339"/>
                    <a:pt x="13692" y="6339"/>
                  </a:cubicBezTo>
                  <a:cubicBezTo>
                    <a:pt x="17351" y="6339"/>
                    <a:pt x="14400" y="6339"/>
                    <a:pt x="18059" y="6339"/>
                  </a:cubicBezTo>
                  <a:cubicBezTo>
                    <a:pt x="18295" y="6339"/>
                    <a:pt x="18531" y="6104"/>
                    <a:pt x="18531" y="5870"/>
                  </a:cubicBezTo>
                  <a:cubicBezTo>
                    <a:pt x="18531" y="5517"/>
                    <a:pt x="18295" y="5283"/>
                    <a:pt x="18059" y="5283"/>
                  </a:cubicBezTo>
                  <a:close/>
                </a:path>
              </a:pathLst>
            </a:custGeom>
            <a:solidFill>
              <a:srgbClr val="222A35"/>
            </a:solidFill>
            <a:ln w="12700">
              <a:miter lim="400000"/>
            </a:ln>
          </p:spPr>
          <p:txBody>
            <a:bodyPr tIns="91439" bIns="91439"/>
            <a:lstStyle/>
            <a:p>
              <a:pPr>
                <a:defRPr>
                  <a:latin typeface="+mj-lt"/>
                  <a:ea typeface="+mj-ea"/>
                  <a:cs typeface="+mj-cs"/>
                  <a:sym typeface="Calibri" panose="020F0502020204030204"/>
                </a:defRPr>
              </a:pPr>
              <a:endParaRPr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878540" y="1644570"/>
          <a:ext cx="4675694" cy="4625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825453" y="481293"/>
            <a:ext cx="379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成果展示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achievement exhibition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98377"/>
            <a:ext cx="825453" cy="65591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6457032" y="1796621"/>
            <a:ext cx="2039009" cy="1768091"/>
            <a:chOff x="6457032" y="1291577"/>
            <a:chExt cx="2039009" cy="1768091"/>
          </a:xfrm>
        </p:grpSpPr>
        <p:grpSp>
          <p:nvGrpSpPr>
            <p:cNvPr id="11" name="组合 10"/>
            <p:cNvGrpSpPr/>
            <p:nvPr/>
          </p:nvGrpSpPr>
          <p:grpSpPr>
            <a:xfrm>
              <a:off x="6457032" y="1920894"/>
              <a:ext cx="2039009" cy="1138774"/>
              <a:chOff x="6285185" y="1878888"/>
              <a:chExt cx="2039009" cy="1138774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6468898" y="1878888"/>
                <a:ext cx="167158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6285185" y="2186665"/>
                <a:ext cx="203900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在这里添加你的详细小段落文本内容，不宜冗长，控制好字数，与设计排版相符合，保持美观大方。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7300750" y="1291577"/>
              <a:ext cx="351572" cy="503921"/>
              <a:chOff x="15152639" y="1490809"/>
              <a:chExt cx="574178" cy="822989"/>
            </a:xfrm>
            <a:solidFill>
              <a:srgbClr val="F75E3F"/>
            </a:solidFill>
          </p:grpSpPr>
          <p:sp>
            <p:nvSpPr>
              <p:cNvPr id="13" name="Freeform 19"/>
              <p:cNvSpPr/>
              <p:nvPr/>
            </p:nvSpPr>
            <p:spPr>
              <a:xfrm>
                <a:off x="15152639" y="1490809"/>
                <a:ext cx="355444" cy="8229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712" y="16091"/>
                    </a:moveTo>
                    <a:cubicBezTo>
                      <a:pt x="3037" y="16381"/>
                      <a:pt x="3037" y="16381"/>
                      <a:pt x="3037" y="16381"/>
                    </a:cubicBezTo>
                    <a:cubicBezTo>
                      <a:pt x="1350" y="17106"/>
                      <a:pt x="0" y="18411"/>
                      <a:pt x="0" y="19426"/>
                    </a:cubicBezTo>
                    <a:cubicBezTo>
                      <a:pt x="0" y="20585"/>
                      <a:pt x="1687" y="21600"/>
                      <a:pt x="3712" y="21600"/>
                    </a:cubicBezTo>
                    <a:cubicBezTo>
                      <a:pt x="6075" y="21600"/>
                      <a:pt x="7762" y="20730"/>
                      <a:pt x="7762" y="19860"/>
                    </a:cubicBezTo>
                    <a:cubicBezTo>
                      <a:pt x="7762" y="19281"/>
                      <a:pt x="8100" y="18701"/>
                      <a:pt x="8437" y="18556"/>
                    </a:cubicBezTo>
                    <a:cubicBezTo>
                      <a:pt x="9112" y="18411"/>
                      <a:pt x="10125" y="18121"/>
                      <a:pt x="10800" y="18121"/>
                    </a:cubicBezTo>
                    <a:cubicBezTo>
                      <a:pt x="11475" y="18121"/>
                      <a:pt x="12488" y="18411"/>
                      <a:pt x="12825" y="18556"/>
                    </a:cubicBezTo>
                    <a:cubicBezTo>
                      <a:pt x="13163" y="18701"/>
                      <a:pt x="13838" y="19281"/>
                      <a:pt x="13838" y="19860"/>
                    </a:cubicBezTo>
                    <a:cubicBezTo>
                      <a:pt x="13838" y="20730"/>
                      <a:pt x="15525" y="21600"/>
                      <a:pt x="17550" y="21600"/>
                    </a:cubicBezTo>
                    <a:cubicBezTo>
                      <a:pt x="19913" y="21600"/>
                      <a:pt x="21600" y="20585"/>
                      <a:pt x="21600" y="19426"/>
                    </a:cubicBezTo>
                    <a:cubicBezTo>
                      <a:pt x="21600" y="18411"/>
                      <a:pt x="20250" y="17106"/>
                      <a:pt x="18225" y="16381"/>
                    </a:cubicBezTo>
                    <a:cubicBezTo>
                      <a:pt x="17888" y="16091"/>
                      <a:pt x="17888" y="16091"/>
                      <a:pt x="17888" y="16091"/>
                    </a:cubicBezTo>
                    <a:cubicBezTo>
                      <a:pt x="16538" y="15511"/>
                      <a:pt x="15525" y="14497"/>
                      <a:pt x="15525" y="13772"/>
                    </a:cubicBezTo>
                    <a:cubicBezTo>
                      <a:pt x="15525" y="7828"/>
                      <a:pt x="15525" y="7828"/>
                      <a:pt x="15525" y="7828"/>
                    </a:cubicBezTo>
                    <a:cubicBezTo>
                      <a:pt x="15525" y="7103"/>
                      <a:pt x="16538" y="5944"/>
                      <a:pt x="17888" y="5509"/>
                    </a:cubicBezTo>
                    <a:cubicBezTo>
                      <a:pt x="18225" y="5219"/>
                      <a:pt x="18225" y="5219"/>
                      <a:pt x="18225" y="5219"/>
                    </a:cubicBezTo>
                    <a:cubicBezTo>
                      <a:pt x="20250" y="4494"/>
                      <a:pt x="21600" y="3044"/>
                      <a:pt x="21600" y="2174"/>
                    </a:cubicBezTo>
                    <a:cubicBezTo>
                      <a:pt x="21600" y="1015"/>
                      <a:pt x="19913" y="0"/>
                      <a:pt x="17550" y="0"/>
                    </a:cubicBezTo>
                    <a:cubicBezTo>
                      <a:pt x="15525" y="0"/>
                      <a:pt x="13838" y="725"/>
                      <a:pt x="13838" y="1740"/>
                    </a:cubicBezTo>
                    <a:cubicBezTo>
                      <a:pt x="13838" y="2319"/>
                      <a:pt x="13163" y="2899"/>
                      <a:pt x="12825" y="3044"/>
                    </a:cubicBezTo>
                    <a:cubicBezTo>
                      <a:pt x="12488" y="3189"/>
                      <a:pt x="11475" y="3334"/>
                      <a:pt x="10800" y="3334"/>
                    </a:cubicBezTo>
                    <a:cubicBezTo>
                      <a:pt x="10125" y="3334"/>
                      <a:pt x="9112" y="3189"/>
                      <a:pt x="8437" y="3044"/>
                    </a:cubicBezTo>
                    <a:cubicBezTo>
                      <a:pt x="8100" y="2899"/>
                      <a:pt x="7762" y="2319"/>
                      <a:pt x="7762" y="1740"/>
                    </a:cubicBezTo>
                    <a:cubicBezTo>
                      <a:pt x="7762" y="725"/>
                      <a:pt x="6075" y="0"/>
                      <a:pt x="3712" y="0"/>
                    </a:cubicBezTo>
                    <a:cubicBezTo>
                      <a:pt x="1687" y="0"/>
                      <a:pt x="0" y="1015"/>
                      <a:pt x="0" y="2174"/>
                    </a:cubicBezTo>
                    <a:cubicBezTo>
                      <a:pt x="0" y="3044"/>
                      <a:pt x="1350" y="4494"/>
                      <a:pt x="3037" y="5219"/>
                    </a:cubicBezTo>
                    <a:cubicBezTo>
                      <a:pt x="3712" y="5509"/>
                      <a:pt x="3712" y="5509"/>
                      <a:pt x="3712" y="5509"/>
                    </a:cubicBezTo>
                    <a:cubicBezTo>
                      <a:pt x="5062" y="5944"/>
                      <a:pt x="6075" y="7103"/>
                      <a:pt x="6075" y="7828"/>
                    </a:cubicBezTo>
                    <a:cubicBezTo>
                      <a:pt x="6075" y="13772"/>
                      <a:pt x="6075" y="13772"/>
                      <a:pt x="6075" y="13772"/>
                    </a:cubicBezTo>
                    <a:cubicBezTo>
                      <a:pt x="6075" y="14497"/>
                      <a:pt x="5062" y="15511"/>
                      <a:pt x="3712" y="16091"/>
                    </a:cubicBezTo>
                    <a:close/>
                    <a:moveTo>
                      <a:pt x="5737" y="4639"/>
                    </a:moveTo>
                    <a:cubicBezTo>
                      <a:pt x="5062" y="4349"/>
                      <a:pt x="5062" y="4349"/>
                      <a:pt x="5062" y="4349"/>
                    </a:cubicBezTo>
                    <a:cubicBezTo>
                      <a:pt x="3712" y="3914"/>
                      <a:pt x="2700" y="2754"/>
                      <a:pt x="2700" y="2174"/>
                    </a:cubicBezTo>
                    <a:cubicBezTo>
                      <a:pt x="2700" y="1595"/>
                      <a:pt x="3375" y="1160"/>
                      <a:pt x="3712" y="1160"/>
                    </a:cubicBezTo>
                    <a:cubicBezTo>
                      <a:pt x="4387" y="1160"/>
                      <a:pt x="5062" y="1450"/>
                      <a:pt x="5062" y="1740"/>
                    </a:cubicBezTo>
                    <a:cubicBezTo>
                      <a:pt x="5062" y="2464"/>
                      <a:pt x="5400" y="3334"/>
                      <a:pt x="6750" y="3769"/>
                    </a:cubicBezTo>
                    <a:cubicBezTo>
                      <a:pt x="7762" y="4204"/>
                      <a:pt x="9450" y="4494"/>
                      <a:pt x="10800" y="4494"/>
                    </a:cubicBezTo>
                    <a:cubicBezTo>
                      <a:pt x="12150" y="4494"/>
                      <a:pt x="13838" y="4204"/>
                      <a:pt x="14850" y="3769"/>
                    </a:cubicBezTo>
                    <a:cubicBezTo>
                      <a:pt x="15863" y="3334"/>
                      <a:pt x="16538" y="2464"/>
                      <a:pt x="16538" y="1740"/>
                    </a:cubicBezTo>
                    <a:cubicBezTo>
                      <a:pt x="16538" y="1450"/>
                      <a:pt x="16875" y="1160"/>
                      <a:pt x="17550" y="1160"/>
                    </a:cubicBezTo>
                    <a:cubicBezTo>
                      <a:pt x="18225" y="1160"/>
                      <a:pt x="18900" y="1595"/>
                      <a:pt x="18900" y="2174"/>
                    </a:cubicBezTo>
                    <a:cubicBezTo>
                      <a:pt x="18900" y="2754"/>
                      <a:pt x="17550" y="3914"/>
                      <a:pt x="16538" y="4349"/>
                    </a:cubicBezTo>
                    <a:cubicBezTo>
                      <a:pt x="15863" y="4639"/>
                      <a:pt x="15863" y="4639"/>
                      <a:pt x="15863" y="4639"/>
                    </a:cubicBezTo>
                    <a:cubicBezTo>
                      <a:pt x="14175" y="5364"/>
                      <a:pt x="12825" y="6813"/>
                      <a:pt x="12825" y="7828"/>
                    </a:cubicBezTo>
                    <a:cubicBezTo>
                      <a:pt x="12825" y="13772"/>
                      <a:pt x="12825" y="13772"/>
                      <a:pt x="12825" y="13772"/>
                    </a:cubicBezTo>
                    <a:cubicBezTo>
                      <a:pt x="12825" y="14787"/>
                      <a:pt x="14175" y="16236"/>
                      <a:pt x="15863" y="16961"/>
                    </a:cubicBezTo>
                    <a:cubicBezTo>
                      <a:pt x="16538" y="17251"/>
                      <a:pt x="16538" y="17251"/>
                      <a:pt x="16538" y="17251"/>
                    </a:cubicBezTo>
                    <a:cubicBezTo>
                      <a:pt x="17550" y="17686"/>
                      <a:pt x="18900" y="18701"/>
                      <a:pt x="18900" y="19426"/>
                    </a:cubicBezTo>
                    <a:cubicBezTo>
                      <a:pt x="18900" y="20005"/>
                      <a:pt x="18225" y="20440"/>
                      <a:pt x="17550" y="20440"/>
                    </a:cubicBezTo>
                    <a:cubicBezTo>
                      <a:pt x="16875" y="20440"/>
                      <a:pt x="16538" y="20150"/>
                      <a:pt x="16538" y="19860"/>
                    </a:cubicBezTo>
                    <a:cubicBezTo>
                      <a:pt x="16538" y="19136"/>
                      <a:pt x="15863" y="18266"/>
                      <a:pt x="14850" y="17686"/>
                    </a:cubicBezTo>
                    <a:cubicBezTo>
                      <a:pt x="13838" y="17396"/>
                      <a:pt x="12150" y="16961"/>
                      <a:pt x="10800" y="16961"/>
                    </a:cubicBezTo>
                    <a:cubicBezTo>
                      <a:pt x="9450" y="16961"/>
                      <a:pt x="7762" y="17396"/>
                      <a:pt x="6750" y="17686"/>
                    </a:cubicBezTo>
                    <a:cubicBezTo>
                      <a:pt x="5400" y="18266"/>
                      <a:pt x="5062" y="19136"/>
                      <a:pt x="5062" y="19860"/>
                    </a:cubicBezTo>
                    <a:cubicBezTo>
                      <a:pt x="5062" y="20150"/>
                      <a:pt x="4387" y="20440"/>
                      <a:pt x="3712" y="20440"/>
                    </a:cubicBezTo>
                    <a:cubicBezTo>
                      <a:pt x="3375" y="20440"/>
                      <a:pt x="2700" y="20005"/>
                      <a:pt x="2700" y="19426"/>
                    </a:cubicBezTo>
                    <a:cubicBezTo>
                      <a:pt x="2700" y="18701"/>
                      <a:pt x="3712" y="17686"/>
                      <a:pt x="5062" y="17251"/>
                    </a:cubicBezTo>
                    <a:cubicBezTo>
                      <a:pt x="5737" y="16961"/>
                      <a:pt x="5737" y="16961"/>
                      <a:pt x="5737" y="16961"/>
                    </a:cubicBezTo>
                    <a:cubicBezTo>
                      <a:pt x="7425" y="16236"/>
                      <a:pt x="8775" y="14787"/>
                      <a:pt x="8775" y="13772"/>
                    </a:cubicBezTo>
                    <a:cubicBezTo>
                      <a:pt x="8775" y="7828"/>
                      <a:pt x="8775" y="7828"/>
                      <a:pt x="8775" y="7828"/>
                    </a:cubicBezTo>
                    <a:cubicBezTo>
                      <a:pt x="8775" y="6813"/>
                      <a:pt x="7425" y="5364"/>
                      <a:pt x="5737" y="463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Freeform 20"/>
              <p:cNvSpPr/>
              <p:nvPr/>
            </p:nvSpPr>
            <p:spPr>
              <a:xfrm>
                <a:off x="15617449" y="1646658"/>
                <a:ext cx="43748" cy="216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1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1600"/>
                      <a:pt x="21600" y="21600"/>
                    </a:cubicBezTo>
                    <a:cubicBezTo>
                      <a:pt x="21600" y="0"/>
                      <a:pt x="21600" y="0"/>
                      <a:pt x="2160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2700" y="21600"/>
                      <a:pt x="5400" y="21600"/>
                      <a:pt x="8100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5" name="Freeform 21"/>
              <p:cNvSpPr/>
              <p:nvPr/>
            </p:nvSpPr>
            <p:spPr>
              <a:xfrm>
                <a:off x="15557297" y="1884530"/>
                <a:ext cx="169520" cy="429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755" y="21600"/>
                    </a:moveTo>
                    <a:cubicBezTo>
                      <a:pt x="11845" y="21600"/>
                      <a:pt x="11845" y="21600"/>
                      <a:pt x="11845" y="21600"/>
                    </a:cubicBezTo>
                    <a:cubicBezTo>
                      <a:pt x="17419" y="21600"/>
                      <a:pt x="21600" y="19662"/>
                      <a:pt x="21600" y="17446"/>
                    </a:cubicBezTo>
                    <a:cubicBezTo>
                      <a:pt x="21600" y="3877"/>
                      <a:pt x="21600" y="3877"/>
                      <a:pt x="21600" y="3877"/>
                    </a:cubicBezTo>
                    <a:cubicBezTo>
                      <a:pt x="21600" y="1662"/>
                      <a:pt x="17419" y="0"/>
                      <a:pt x="11845" y="0"/>
                    </a:cubicBezTo>
                    <a:cubicBezTo>
                      <a:pt x="9755" y="0"/>
                      <a:pt x="9755" y="0"/>
                      <a:pt x="9755" y="0"/>
                    </a:cubicBezTo>
                    <a:cubicBezTo>
                      <a:pt x="4181" y="0"/>
                      <a:pt x="0" y="1662"/>
                      <a:pt x="0" y="3877"/>
                    </a:cubicBezTo>
                    <a:cubicBezTo>
                      <a:pt x="0" y="17446"/>
                      <a:pt x="0" y="17446"/>
                      <a:pt x="0" y="17446"/>
                    </a:cubicBezTo>
                    <a:cubicBezTo>
                      <a:pt x="0" y="19662"/>
                      <a:pt x="4181" y="21600"/>
                      <a:pt x="9755" y="21600"/>
                    </a:cubicBezTo>
                    <a:close/>
                    <a:moveTo>
                      <a:pt x="5574" y="3877"/>
                    </a:moveTo>
                    <a:cubicBezTo>
                      <a:pt x="5574" y="3046"/>
                      <a:pt x="7665" y="2215"/>
                      <a:pt x="9755" y="2215"/>
                    </a:cubicBezTo>
                    <a:cubicBezTo>
                      <a:pt x="11845" y="2215"/>
                      <a:pt x="11845" y="2215"/>
                      <a:pt x="11845" y="2215"/>
                    </a:cubicBezTo>
                    <a:cubicBezTo>
                      <a:pt x="13935" y="2215"/>
                      <a:pt x="16026" y="3046"/>
                      <a:pt x="16026" y="3877"/>
                    </a:cubicBezTo>
                    <a:cubicBezTo>
                      <a:pt x="16026" y="17446"/>
                      <a:pt x="16026" y="17446"/>
                      <a:pt x="16026" y="17446"/>
                    </a:cubicBezTo>
                    <a:cubicBezTo>
                      <a:pt x="16026" y="18554"/>
                      <a:pt x="13935" y="19385"/>
                      <a:pt x="11845" y="19385"/>
                    </a:cubicBezTo>
                    <a:cubicBezTo>
                      <a:pt x="9755" y="19385"/>
                      <a:pt x="9755" y="19385"/>
                      <a:pt x="9755" y="19385"/>
                    </a:cubicBezTo>
                    <a:cubicBezTo>
                      <a:pt x="7665" y="19385"/>
                      <a:pt x="5574" y="18554"/>
                      <a:pt x="5574" y="17446"/>
                    </a:cubicBezTo>
                    <a:lnTo>
                      <a:pt x="5574" y="3877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Freeform 22"/>
              <p:cNvSpPr/>
              <p:nvPr/>
            </p:nvSpPr>
            <p:spPr>
              <a:xfrm>
                <a:off x="15593146" y="1490809"/>
                <a:ext cx="97824" cy="1339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37" h="21600" extrusionOk="0">
                    <a:moveTo>
                      <a:pt x="3915" y="21600"/>
                    </a:moveTo>
                    <a:cubicBezTo>
                      <a:pt x="15284" y="21600"/>
                      <a:pt x="15284" y="21600"/>
                      <a:pt x="15284" y="21600"/>
                    </a:cubicBezTo>
                    <a:cubicBezTo>
                      <a:pt x="17557" y="21600"/>
                      <a:pt x="18694" y="20700"/>
                      <a:pt x="19831" y="19800"/>
                    </a:cubicBezTo>
                    <a:cubicBezTo>
                      <a:pt x="19831" y="19800"/>
                      <a:pt x="20968" y="18000"/>
                      <a:pt x="19831" y="17100"/>
                    </a:cubicBezTo>
                    <a:cubicBezTo>
                      <a:pt x="16421" y="2700"/>
                      <a:pt x="16421" y="2700"/>
                      <a:pt x="16421" y="2700"/>
                    </a:cubicBezTo>
                    <a:cubicBezTo>
                      <a:pt x="15284" y="900"/>
                      <a:pt x="14147" y="0"/>
                      <a:pt x="11873" y="0"/>
                    </a:cubicBezTo>
                    <a:cubicBezTo>
                      <a:pt x="8463" y="0"/>
                      <a:pt x="8463" y="0"/>
                      <a:pt x="8463" y="0"/>
                    </a:cubicBezTo>
                    <a:cubicBezTo>
                      <a:pt x="6189" y="0"/>
                      <a:pt x="5052" y="900"/>
                      <a:pt x="3915" y="2700"/>
                    </a:cubicBezTo>
                    <a:cubicBezTo>
                      <a:pt x="505" y="17100"/>
                      <a:pt x="505" y="17100"/>
                      <a:pt x="505" y="17100"/>
                    </a:cubicBezTo>
                    <a:cubicBezTo>
                      <a:pt x="-632" y="18000"/>
                      <a:pt x="505" y="19800"/>
                      <a:pt x="505" y="19800"/>
                    </a:cubicBezTo>
                    <a:cubicBezTo>
                      <a:pt x="1642" y="20700"/>
                      <a:pt x="2779" y="21600"/>
                      <a:pt x="3915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9332451" y="1880636"/>
            <a:ext cx="2039009" cy="1684076"/>
            <a:chOff x="9548606" y="1375592"/>
            <a:chExt cx="2039009" cy="1684076"/>
          </a:xfrm>
        </p:grpSpPr>
        <p:grpSp>
          <p:nvGrpSpPr>
            <p:cNvPr id="19" name="组合 18"/>
            <p:cNvGrpSpPr/>
            <p:nvPr/>
          </p:nvGrpSpPr>
          <p:grpSpPr>
            <a:xfrm>
              <a:off x="9548606" y="1920894"/>
              <a:ext cx="2039009" cy="1138774"/>
              <a:chOff x="6285185" y="1878888"/>
              <a:chExt cx="2039009" cy="1138774"/>
            </a:xfrm>
          </p:grpSpPr>
          <p:sp>
            <p:nvSpPr>
              <p:cNvPr id="25" name="文本框 24"/>
              <p:cNvSpPr txBox="1"/>
              <p:nvPr/>
            </p:nvSpPr>
            <p:spPr>
              <a:xfrm>
                <a:off x="6468898" y="1878888"/>
                <a:ext cx="167158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6285185" y="2186665"/>
                <a:ext cx="203900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在这里添加你的详细小段落文本内容，不宜冗长，控制好字数，与设计排版相符合，保持美观大方。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10358124" y="1375592"/>
              <a:ext cx="419972" cy="419906"/>
              <a:chOff x="20199932" y="2663858"/>
              <a:chExt cx="524960" cy="524877"/>
            </a:xfrm>
            <a:solidFill>
              <a:srgbClr val="F75E3F"/>
            </a:solidFill>
          </p:grpSpPr>
          <p:sp>
            <p:nvSpPr>
              <p:cNvPr id="51" name="Freeform 62"/>
              <p:cNvSpPr/>
              <p:nvPr/>
            </p:nvSpPr>
            <p:spPr>
              <a:xfrm>
                <a:off x="20199932" y="2853894"/>
                <a:ext cx="308914" cy="3348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7" h="20829" extrusionOk="0">
                    <a:moveTo>
                      <a:pt x="9257" y="2315"/>
                    </a:moveTo>
                    <a:cubicBezTo>
                      <a:pt x="2314" y="8486"/>
                      <a:pt x="2314" y="8486"/>
                      <a:pt x="2314" y="8486"/>
                    </a:cubicBezTo>
                    <a:cubicBezTo>
                      <a:pt x="771" y="9858"/>
                      <a:pt x="0" y="11572"/>
                      <a:pt x="0" y="13629"/>
                    </a:cubicBezTo>
                    <a:cubicBezTo>
                      <a:pt x="0" y="15343"/>
                      <a:pt x="771" y="17400"/>
                      <a:pt x="2314" y="18772"/>
                    </a:cubicBezTo>
                    <a:cubicBezTo>
                      <a:pt x="3857" y="20143"/>
                      <a:pt x="6171" y="20829"/>
                      <a:pt x="8100" y="20829"/>
                    </a:cubicBezTo>
                    <a:cubicBezTo>
                      <a:pt x="10414" y="20829"/>
                      <a:pt x="12343" y="20143"/>
                      <a:pt x="13886" y="18772"/>
                    </a:cubicBezTo>
                    <a:cubicBezTo>
                      <a:pt x="20829" y="12600"/>
                      <a:pt x="20829" y="12600"/>
                      <a:pt x="20829" y="12600"/>
                    </a:cubicBezTo>
                    <a:cubicBezTo>
                      <a:pt x="21600" y="11915"/>
                      <a:pt x="21600" y="11229"/>
                      <a:pt x="20829" y="10543"/>
                    </a:cubicBezTo>
                    <a:cubicBezTo>
                      <a:pt x="20443" y="10200"/>
                      <a:pt x="19286" y="10200"/>
                      <a:pt x="18900" y="10543"/>
                    </a:cubicBezTo>
                    <a:cubicBezTo>
                      <a:pt x="11957" y="16715"/>
                      <a:pt x="11957" y="16715"/>
                      <a:pt x="11957" y="16715"/>
                    </a:cubicBezTo>
                    <a:cubicBezTo>
                      <a:pt x="10029" y="18429"/>
                      <a:pt x="6557" y="18429"/>
                      <a:pt x="4629" y="16715"/>
                    </a:cubicBezTo>
                    <a:cubicBezTo>
                      <a:pt x="3471" y="16029"/>
                      <a:pt x="3086" y="14658"/>
                      <a:pt x="3086" y="13629"/>
                    </a:cubicBezTo>
                    <a:cubicBezTo>
                      <a:pt x="3086" y="12258"/>
                      <a:pt x="3471" y="11229"/>
                      <a:pt x="4629" y="10200"/>
                    </a:cubicBezTo>
                    <a:cubicBezTo>
                      <a:pt x="11571" y="4029"/>
                      <a:pt x="11571" y="4029"/>
                      <a:pt x="11571" y="4029"/>
                    </a:cubicBezTo>
                    <a:cubicBezTo>
                      <a:pt x="13500" y="2315"/>
                      <a:pt x="16586" y="2315"/>
                      <a:pt x="18900" y="4029"/>
                    </a:cubicBezTo>
                    <a:cubicBezTo>
                      <a:pt x="19286" y="4715"/>
                      <a:pt x="20443" y="4715"/>
                      <a:pt x="20829" y="4029"/>
                    </a:cubicBezTo>
                    <a:cubicBezTo>
                      <a:pt x="21600" y="3686"/>
                      <a:pt x="21600" y="2658"/>
                      <a:pt x="20829" y="2315"/>
                    </a:cubicBezTo>
                    <a:cubicBezTo>
                      <a:pt x="17743" y="-771"/>
                      <a:pt x="12343" y="-771"/>
                      <a:pt x="9257" y="2315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Freeform 63"/>
              <p:cNvSpPr/>
              <p:nvPr/>
            </p:nvSpPr>
            <p:spPr>
              <a:xfrm>
                <a:off x="20417309" y="2663858"/>
                <a:ext cx="307583" cy="3362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4" h="20914" extrusionOk="0">
                    <a:moveTo>
                      <a:pt x="7233" y="2057"/>
                    </a:moveTo>
                    <a:cubicBezTo>
                      <a:pt x="290" y="8228"/>
                      <a:pt x="290" y="8228"/>
                      <a:pt x="290" y="8228"/>
                    </a:cubicBezTo>
                    <a:cubicBezTo>
                      <a:pt x="-96" y="8914"/>
                      <a:pt x="-96" y="9600"/>
                      <a:pt x="290" y="10285"/>
                    </a:cubicBezTo>
                    <a:cubicBezTo>
                      <a:pt x="1061" y="10971"/>
                      <a:pt x="2218" y="10971"/>
                      <a:pt x="2604" y="10285"/>
                    </a:cubicBezTo>
                    <a:cubicBezTo>
                      <a:pt x="9547" y="4114"/>
                      <a:pt x="9547" y="4114"/>
                      <a:pt x="9547" y="4114"/>
                    </a:cubicBezTo>
                    <a:cubicBezTo>
                      <a:pt x="11475" y="2400"/>
                      <a:pt x="14947" y="2400"/>
                      <a:pt x="16875" y="4114"/>
                    </a:cubicBezTo>
                    <a:cubicBezTo>
                      <a:pt x="17647" y="5143"/>
                      <a:pt x="18418" y="6171"/>
                      <a:pt x="18418" y="7543"/>
                    </a:cubicBezTo>
                    <a:cubicBezTo>
                      <a:pt x="18418" y="8571"/>
                      <a:pt x="17647" y="9600"/>
                      <a:pt x="16875" y="10628"/>
                    </a:cubicBezTo>
                    <a:cubicBezTo>
                      <a:pt x="9933" y="16800"/>
                      <a:pt x="9933" y="16800"/>
                      <a:pt x="9933" y="16800"/>
                    </a:cubicBezTo>
                    <a:cubicBezTo>
                      <a:pt x="8004" y="18514"/>
                      <a:pt x="4533" y="18514"/>
                      <a:pt x="2604" y="16800"/>
                    </a:cubicBezTo>
                    <a:cubicBezTo>
                      <a:pt x="2218" y="16114"/>
                      <a:pt x="1061" y="16114"/>
                      <a:pt x="290" y="16800"/>
                    </a:cubicBezTo>
                    <a:cubicBezTo>
                      <a:pt x="-96" y="17143"/>
                      <a:pt x="-96" y="18171"/>
                      <a:pt x="290" y="18857"/>
                    </a:cubicBezTo>
                    <a:cubicBezTo>
                      <a:pt x="2218" y="20228"/>
                      <a:pt x="4147" y="20914"/>
                      <a:pt x="6461" y="20914"/>
                    </a:cubicBezTo>
                    <a:cubicBezTo>
                      <a:pt x="8390" y="20914"/>
                      <a:pt x="10318" y="20228"/>
                      <a:pt x="12247" y="18857"/>
                    </a:cubicBezTo>
                    <a:cubicBezTo>
                      <a:pt x="19190" y="12685"/>
                      <a:pt x="19190" y="12685"/>
                      <a:pt x="19190" y="12685"/>
                    </a:cubicBezTo>
                    <a:cubicBezTo>
                      <a:pt x="20733" y="11314"/>
                      <a:pt x="21504" y="9257"/>
                      <a:pt x="21504" y="7543"/>
                    </a:cubicBezTo>
                    <a:cubicBezTo>
                      <a:pt x="21504" y="5485"/>
                      <a:pt x="20733" y="3428"/>
                      <a:pt x="19190" y="2057"/>
                    </a:cubicBezTo>
                    <a:cubicBezTo>
                      <a:pt x="15718" y="-686"/>
                      <a:pt x="10704" y="-686"/>
                      <a:pt x="7233" y="205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6457032" y="4355878"/>
            <a:ext cx="2039009" cy="1703968"/>
            <a:chOff x="6457032" y="4035838"/>
            <a:chExt cx="2039009" cy="1703968"/>
          </a:xfrm>
        </p:grpSpPr>
        <p:grpSp>
          <p:nvGrpSpPr>
            <p:cNvPr id="28" name="组合 27"/>
            <p:cNvGrpSpPr/>
            <p:nvPr/>
          </p:nvGrpSpPr>
          <p:grpSpPr>
            <a:xfrm>
              <a:off x="6457032" y="4601032"/>
              <a:ext cx="2039009" cy="1138774"/>
              <a:chOff x="6285185" y="1878888"/>
              <a:chExt cx="2039009" cy="1138774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6468898" y="1878888"/>
                <a:ext cx="167158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6285185" y="2186665"/>
                <a:ext cx="203900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在这里添加你的详细小段落文本内容，不宜冗长，控制好字数，与设计排版相符合，保持美观大方。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>
              <a:off x="7256636" y="4035838"/>
              <a:ext cx="439799" cy="439798"/>
              <a:chOff x="15125297" y="5545596"/>
              <a:chExt cx="724557" cy="724556"/>
            </a:xfrm>
            <a:solidFill>
              <a:srgbClr val="F75E3F"/>
            </a:solidFill>
          </p:grpSpPr>
          <p:sp>
            <p:nvSpPr>
              <p:cNvPr id="54" name="Freeform 169"/>
              <p:cNvSpPr/>
              <p:nvPr/>
            </p:nvSpPr>
            <p:spPr>
              <a:xfrm>
                <a:off x="15297549" y="5633089"/>
                <a:ext cx="142178" cy="820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108" y="21600"/>
                    </a:moveTo>
                    <a:cubicBezTo>
                      <a:pt x="19938" y="18720"/>
                      <a:pt x="20769" y="14400"/>
                      <a:pt x="21600" y="11520"/>
                    </a:cubicBezTo>
                    <a:cubicBezTo>
                      <a:pt x="1662" y="0"/>
                      <a:pt x="1662" y="0"/>
                      <a:pt x="1662" y="0"/>
                    </a:cubicBezTo>
                    <a:cubicBezTo>
                      <a:pt x="1662" y="4320"/>
                      <a:pt x="831" y="7200"/>
                      <a:pt x="0" y="11520"/>
                    </a:cubicBezTo>
                    <a:lnTo>
                      <a:pt x="19108" y="216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 170"/>
              <p:cNvSpPr/>
              <p:nvPr/>
            </p:nvSpPr>
            <p:spPr>
              <a:xfrm>
                <a:off x="15606512" y="5881898"/>
                <a:ext cx="60153" cy="820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55" y="21600"/>
                    </a:moveTo>
                    <a:cubicBezTo>
                      <a:pt x="11782" y="20160"/>
                      <a:pt x="17673" y="18720"/>
                      <a:pt x="21600" y="17280"/>
                    </a:cubicBezTo>
                    <a:cubicBezTo>
                      <a:pt x="13745" y="0"/>
                      <a:pt x="13745" y="0"/>
                      <a:pt x="13745" y="0"/>
                    </a:cubicBezTo>
                    <a:cubicBezTo>
                      <a:pt x="9818" y="2880"/>
                      <a:pt x="3927" y="2880"/>
                      <a:pt x="0" y="4320"/>
                    </a:cubicBezTo>
                    <a:lnTo>
                      <a:pt x="7855" y="216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Freeform 171"/>
              <p:cNvSpPr/>
              <p:nvPr/>
            </p:nvSpPr>
            <p:spPr>
              <a:xfrm>
                <a:off x="15363169" y="5854557"/>
                <a:ext cx="139443" cy="172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416" y="0"/>
                    </a:moveTo>
                    <a:cubicBezTo>
                      <a:pt x="0" y="18116"/>
                      <a:pt x="0" y="18116"/>
                      <a:pt x="0" y="18116"/>
                    </a:cubicBezTo>
                    <a:cubicBezTo>
                      <a:pt x="1728" y="18813"/>
                      <a:pt x="3456" y="20206"/>
                      <a:pt x="5184" y="21600"/>
                    </a:cubicBezTo>
                    <a:cubicBezTo>
                      <a:pt x="21600" y="3484"/>
                      <a:pt x="21600" y="3484"/>
                      <a:pt x="21600" y="3484"/>
                    </a:cubicBezTo>
                    <a:cubicBezTo>
                      <a:pt x="19872" y="2787"/>
                      <a:pt x="18144" y="1394"/>
                      <a:pt x="16416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 172"/>
              <p:cNvSpPr/>
              <p:nvPr/>
            </p:nvSpPr>
            <p:spPr>
              <a:xfrm>
                <a:off x="15163576" y="6002202"/>
                <a:ext cx="254278" cy="2570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435"/>
                      <a:pt x="4696" y="21600"/>
                      <a:pt x="10800" y="21600"/>
                    </a:cubicBezTo>
                    <a:cubicBezTo>
                      <a:pt x="16435" y="21600"/>
                      <a:pt x="21600" y="16435"/>
                      <a:pt x="21600" y="10800"/>
                    </a:cubicBezTo>
                    <a:cubicBezTo>
                      <a:pt x="21600" y="4696"/>
                      <a:pt x="16435" y="0"/>
                      <a:pt x="10800" y="0"/>
                    </a:cubicBezTo>
                    <a:cubicBezTo>
                      <a:pt x="4696" y="0"/>
                      <a:pt x="0" y="4696"/>
                      <a:pt x="0" y="10800"/>
                    </a:cubicBezTo>
                    <a:close/>
                    <a:moveTo>
                      <a:pt x="10800" y="3757"/>
                    </a:moveTo>
                    <a:cubicBezTo>
                      <a:pt x="14557" y="3757"/>
                      <a:pt x="17843" y="7043"/>
                      <a:pt x="17843" y="10800"/>
                    </a:cubicBezTo>
                    <a:cubicBezTo>
                      <a:pt x="17843" y="14557"/>
                      <a:pt x="14557" y="17843"/>
                      <a:pt x="10800" y="17843"/>
                    </a:cubicBezTo>
                    <a:cubicBezTo>
                      <a:pt x="7043" y="17843"/>
                      <a:pt x="3757" y="14557"/>
                      <a:pt x="3757" y="10800"/>
                    </a:cubicBezTo>
                    <a:cubicBezTo>
                      <a:pt x="3757" y="7043"/>
                      <a:pt x="7043" y="3757"/>
                      <a:pt x="10800" y="375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8" name="Freeform 173"/>
              <p:cNvSpPr/>
              <p:nvPr/>
            </p:nvSpPr>
            <p:spPr>
              <a:xfrm>
                <a:off x="15125297" y="5545596"/>
                <a:ext cx="161317" cy="1585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172" y="21600"/>
                    </a:moveTo>
                    <a:cubicBezTo>
                      <a:pt x="17131" y="21600"/>
                      <a:pt x="21600" y="16386"/>
                      <a:pt x="21600" y="10428"/>
                    </a:cubicBezTo>
                    <a:cubicBezTo>
                      <a:pt x="21600" y="4469"/>
                      <a:pt x="17131" y="0"/>
                      <a:pt x="11172" y="0"/>
                    </a:cubicBezTo>
                    <a:cubicBezTo>
                      <a:pt x="5214" y="0"/>
                      <a:pt x="0" y="4469"/>
                      <a:pt x="0" y="10428"/>
                    </a:cubicBezTo>
                    <a:cubicBezTo>
                      <a:pt x="0" y="16386"/>
                      <a:pt x="5214" y="21600"/>
                      <a:pt x="11172" y="21600"/>
                    </a:cubicBezTo>
                    <a:close/>
                    <a:moveTo>
                      <a:pt x="11172" y="5959"/>
                    </a:moveTo>
                    <a:cubicBezTo>
                      <a:pt x="13407" y="5959"/>
                      <a:pt x="15641" y="8193"/>
                      <a:pt x="15641" y="10428"/>
                    </a:cubicBezTo>
                    <a:cubicBezTo>
                      <a:pt x="15641" y="13407"/>
                      <a:pt x="13407" y="15641"/>
                      <a:pt x="11172" y="15641"/>
                    </a:cubicBezTo>
                    <a:cubicBezTo>
                      <a:pt x="8193" y="15641"/>
                      <a:pt x="5959" y="13407"/>
                      <a:pt x="5959" y="10428"/>
                    </a:cubicBezTo>
                    <a:cubicBezTo>
                      <a:pt x="5959" y="8193"/>
                      <a:pt x="8193" y="5959"/>
                      <a:pt x="11172" y="595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 174"/>
              <p:cNvSpPr/>
              <p:nvPr/>
            </p:nvSpPr>
            <p:spPr>
              <a:xfrm>
                <a:off x="15551829" y="5969392"/>
                <a:ext cx="298025" cy="300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800"/>
                      <a:pt x="4800" y="21600"/>
                      <a:pt x="10800" y="21600"/>
                    </a:cubicBezTo>
                    <a:cubicBezTo>
                      <a:pt x="16800" y="21600"/>
                      <a:pt x="21600" y="16800"/>
                      <a:pt x="21600" y="10800"/>
                    </a:cubicBezTo>
                    <a:cubicBezTo>
                      <a:pt x="21600" y="4800"/>
                      <a:pt x="16800" y="0"/>
                      <a:pt x="10800" y="0"/>
                    </a:cubicBezTo>
                    <a:cubicBezTo>
                      <a:pt x="4800" y="0"/>
                      <a:pt x="0" y="4800"/>
                      <a:pt x="0" y="10800"/>
                    </a:cubicBezTo>
                    <a:close/>
                    <a:moveTo>
                      <a:pt x="18400" y="10800"/>
                    </a:moveTo>
                    <a:cubicBezTo>
                      <a:pt x="18400" y="14800"/>
                      <a:pt x="14800" y="18400"/>
                      <a:pt x="10800" y="18400"/>
                    </a:cubicBezTo>
                    <a:cubicBezTo>
                      <a:pt x="6400" y="18400"/>
                      <a:pt x="3200" y="14800"/>
                      <a:pt x="3200" y="10800"/>
                    </a:cubicBezTo>
                    <a:cubicBezTo>
                      <a:pt x="3200" y="6400"/>
                      <a:pt x="6400" y="3200"/>
                      <a:pt x="10800" y="3200"/>
                    </a:cubicBezTo>
                    <a:cubicBezTo>
                      <a:pt x="14800" y="3200"/>
                      <a:pt x="18400" y="6400"/>
                      <a:pt x="18400" y="108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 175"/>
              <p:cNvSpPr/>
              <p:nvPr/>
            </p:nvSpPr>
            <p:spPr>
              <a:xfrm>
                <a:off x="15445195" y="5611216"/>
                <a:ext cx="265215" cy="2652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4950"/>
                      <a:pt x="16650" y="0"/>
                      <a:pt x="10800" y="0"/>
                    </a:cubicBezTo>
                    <a:cubicBezTo>
                      <a:pt x="4950" y="0"/>
                      <a:pt x="0" y="4950"/>
                      <a:pt x="0" y="10800"/>
                    </a:cubicBezTo>
                    <a:cubicBezTo>
                      <a:pt x="0" y="17100"/>
                      <a:pt x="4950" y="21600"/>
                      <a:pt x="10800" y="21600"/>
                    </a:cubicBezTo>
                    <a:cubicBezTo>
                      <a:pt x="16650" y="21600"/>
                      <a:pt x="21600" y="17100"/>
                      <a:pt x="21600" y="10800"/>
                    </a:cubicBezTo>
                    <a:close/>
                    <a:moveTo>
                      <a:pt x="3600" y="10800"/>
                    </a:moveTo>
                    <a:cubicBezTo>
                      <a:pt x="3600" y="6750"/>
                      <a:pt x="6750" y="3600"/>
                      <a:pt x="10800" y="3600"/>
                    </a:cubicBezTo>
                    <a:cubicBezTo>
                      <a:pt x="14850" y="3600"/>
                      <a:pt x="18000" y="6750"/>
                      <a:pt x="18000" y="10800"/>
                    </a:cubicBezTo>
                    <a:cubicBezTo>
                      <a:pt x="18000" y="14850"/>
                      <a:pt x="14850" y="18000"/>
                      <a:pt x="10800" y="18000"/>
                    </a:cubicBezTo>
                    <a:cubicBezTo>
                      <a:pt x="6750" y="18000"/>
                      <a:pt x="3600" y="14850"/>
                      <a:pt x="3600" y="108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9332451" y="4291755"/>
            <a:ext cx="2039009" cy="1768091"/>
            <a:chOff x="9548606" y="3971715"/>
            <a:chExt cx="2039009" cy="1768091"/>
          </a:xfrm>
        </p:grpSpPr>
        <p:grpSp>
          <p:nvGrpSpPr>
            <p:cNvPr id="37" name="组合 36"/>
            <p:cNvGrpSpPr/>
            <p:nvPr/>
          </p:nvGrpSpPr>
          <p:grpSpPr>
            <a:xfrm>
              <a:off x="9548606" y="4601032"/>
              <a:ext cx="2039009" cy="1138774"/>
              <a:chOff x="6285185" y="1878888"/>
              <a:chExt cx="2039009" cy="1138774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6468898" y="1878888"/>
                <a:ext cx="167158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6285185" y="2186665"/>
                <a:ext cx="203900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在这里添加你的详细小段落文本内容，不宜冗长，控制好字数，与设计排版相符合，保持美观大方。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10376504" y="3971715"/>
              <a:ext cx="405004" cy="497283"/>
              <a:chOff x="17148589" y="7497798"/>
              <a:chExt cx="648001" cy="795646"/>
            </a:xfrm>
            <a:solidFill>
              <a:srgbClr val="F75E3F"/>
            </a:solidFill>
          </p:grpSpPr>
          <p:sp>
            <p:nvSpPr>
              <p:cNvPr id="62" name="Freeform 327"/>
              <p:cNvSpPr/>
              <p:nvPr/>
            </p:nvSpPr>
            <p:spPr>
              <a:xfrm>
                <a:off x="17148589" y="7497798"/>
                <a:ext cx="648001" cy="6233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08" y="0"/>
                    </a:moveTo>
                    <a:cubicBezTo>
                      <a:pt x="4800" y="0"/>
                      <a:pt x="0" y="4970"/>
                      <a:pt x="0" y="11087"/>
                    </a:cubicBezTo>
                    <a:cubicBezTo>
                      <a:pt x="0" y="15865"/>
                      <a:pt x="3138" y="20071"/>
                      <a:pt x="7200" y="21600"/>
                    </a:cubicBezTo>
                    <a:cubicBezTo>
                      <a:pt x="7015" y="21218"/>
                      <a:pt x="6831" y="20835"/>
                      <a:pt x="6646" y="20644"/>
                    </a:cubicBezTo>
                    <a:cubicBezTo>
                      <a:pt x="6462" y="20262"/>
                      <a:pt x="6462" y="19880"/>
                      <a:pt x="6462" y="19497"/>
                    </a:cubicBezTo>
                    <a:cubicBezTo>
                      <a:pt x="5169" y="18733"/>
                      <a:pt x="4062" y="17777"/>
                      <a:pt x="3323" y="16630"/>
                    </a:cubicBezTo>
                    <a:cubicBezTo>
                      <a:pt x="4062" y="16439"/>
                      <a:pt x="4800" y="16248"/>
                      <a:pt x="5538" y="16057"/>
                    </a:cubicBezTo>
                    <a:cubicBezTo>
                      <a:pt x="5908" y="16821"/>
                      <a:pt x="6092" y="17395"/>
                      <a:pt x="6462" y="18159"/>
                    </a:cubicBezTo>
                    <a:cubicBezTo>
                      <a:pt x="6462" y="17777"/>
                      <a:pt x="6646" y="17586"/>
                      <a:pt x="6646" y="17395"/>
                    </a:cubicBezTo>
                    <a:cubicBezTo>
                      <a:pt x="7200" y="16057"/>
                      <a:pt x="7200" y="16057"/>
                      <a:pt x="7200" y="16057"/>
                    </a:cubicBezTo>
                    <a:cubicBezTo>
                      <a:pt x="7200" y="16057"/>
                      <a:pt x="7200" y="15865"/>
                      <a:pt x="7200" y="15865"/>
                    </a:cubicBezTo>
                    <a:cubicBezTo>
                      <a:pt x="7200" y="15865"/>
                      <a:pt x="7200" y="15865"/>
                      <a:pt x="7200" y="15865"/>
                    </a:cubicBezTo>
                    <a:cubicBezTo>
                      <a:pt x="7938" y="14336"/>
                      <a:pt x="7938" y="14336"/>
                      <a:pt x="7938" y="14336"/>
                    </a:cubicBezTo>
                    <a:cubicBezTo>
                      <a:pt x="7385" y="14336"/>
                      <a:pt x="7015" y="14336"/>
                      <a:pt x="6646" y="14336"/>
                    </a:cubicBezTo>
                    <a:cubicBezTo>
                      <a:pt x="6462" y="13572"/>
                      <a:pt x="6277" y="12616"/>
                      <a:pt x="6277" y="11851"/>
                    </a:cubicBezTo>
                    <a:cubicBezTo>
                      <a:pt x="8862" y="11851"/>
                      <a:pt x="8862" y="11851"/>
                      <a:pt x="8862" y="11851"/>
                    </a:cubicBezTo>
                    <a:cubicBezTo>
                      <a:pt x="9415" y="10513"/>
                      <a:pt x="9415" y="10513"/>
                      <a:pt x="9415" y="10513"/>
                    </a:cubicBezTo>
                    <a:cubicBezTo>
                      <a:pt x="9415" y="10513"/>
                      <a:pt x="9415" y="10322"/>
                      <a:pt x="9415" y="10322"/>
                    </a:cubicBezTo>
                    <a:cubicBezTo>
                      <a:pt x="6277" y="10322"/>
                      <a:pt x="6277" y="10322"/>
                      <a:pt x="6277" y="10322"/>
                    </a:cubicBezTo>
                    <a:cubicBezTo>
                      <a:pt x="6277" y="9366"/>
                      <a:pt x="6462" y="8602"/>
                      <a:pt x="6646" y="7646"/>
                    </a:cubicBezTo>
                    <a:cubicBezTo>
                      <a:pt x="7754" y="7837"/>
                      <a:pt x="8862" y="7837"/>
                      <a:pt x="9969" y="7837"/>
                    </a:cubicBezTo>
                    <a:cubicBezTo>
                      <a:pt x="9969" y="9366"/>
                      <a:pt x="9969" y="9366"/>
                      <a:pt x="9969" y="9366"/>
                    </a:cubicBezTo>
                    <a:cubicBezTo>
                      <a:pt x="10523" y="8793"/>
                      <a:pt x="10892" y="8411"/>
                      <a:pt x="11446" y="8219"/>
                    </a:cubicBezTo>
                    <a:cubicBezTo>
                      <a:pt x="11446" y="7837"/>
                      <a:pt x="11446" y="7837"/>
                      <a:pt x="11446" y="7837"/>
                    </a:cubicBezTo>
                    <a:cubicBezTo>
                      <a:pt x="12738" y="7837"/>
                      <a:pt x="13846" y="7837"/>
                      <a:pt x="14954" y="7646"/>
                    </a:cubicBezTo>
                    <a:cubicBezTo>
                      <a:pt x="14954" y="8028"/>
                      <a:pt x="15138" y="8411"/>
                      <a:pt x="15138" y="8793"/>
                    </a:cubicBezTo>
                    <a:cubicBezTo>
                      <a:pt x="16800" y="9749"/>
                      <a:pt x="16800" y="9749"/>
                      <a:pt x="16800" y="9749"/>
                    </a:cubicBezTo>
                    <a:cubicBezTo>
                      <a:pt x="16615" y="8984"/>
                      <a:pt x="16615" y="8219"/>
                      <a:pt x="16431" y="7455"/>
                    </a:cubicBezTo>
                    <a:cubicBezTo>
                      <a:pt x="17354" y="7264"/>
                      <a:pt x="18277" y="7073"/>
                      <a:pt x="19015" y="6881"/>
                    </a:cubicBezTo>
                    <a:cubicBezTo>
                      <a:pt x="19569" y="7837"/>
                      <a:pt x="19938" y="8984"/>
                      <a:pt x="19938" y="10322"/>
                    </a:cubicBezTo>
                    <a:cubicBezTo>
                      <a:pt x="17538" y="10322"/>
                      <a:pt x="17538" y="10322"/>
                      <a:pt x="17538" y="10322"/>
                    </a:cubicBezTo>
                    <a:cubicBezTo>
                      <a:pt x="20123" y="11851"/>
                      <a:pt x="20123" y="11851"/>
                      <a:pt x="20123" y="11851"/>
                    </a:cubicBezTo>
                    <a:cubicBezTo>
                      <a:pt x="21046" y="12425"/>
                      <a:pt x="21046" y="12425"/>
                      <a:pt x="21046" y="12425"/>
                    </a:cubicBezTo>
                    <a:cubicBezTo>
                      <a:pt x="21231" y="12425"/>
                      <a:pt x="21231" y="12616"/>
                      <a:pt x="21415" y="12616"/>
                    </a:cubicBezTo>
                    <a:cubicBezTo>
                      <a:pt x="21415" y="12042"/>
                      <a:pt x="21600" y="11660"/>
                      <a:pt x="21600" y="11087"/>
                    </a:cubicBezTo>
                    <a:cubicBezTo>
                      <a:pt x="21600" y="4970"/>
                      <a:pt x="16615" y="0"/>
                      <a:pt x="10708" y="0"/>
                    </a:cubicBezTo>
                    <a:close/>
                    <a:moveTo>
                      <a:pt x="7754" y="2103"/>
                    </a:moveTo>
                    <a:cubicBezTo>
                      <a:pt x="6831" y="3250"/>
                      <a:pt x="6092" y="4588"/>
                      <a:pt x="5538" y="5926"/>
                    </a:cubicBezTo>
                    <a:cubicBezTo>
                      <a:pt x="4800" y="5926"/>
                      <a:pt x="4062" y="5735"/>
                      <a:pt x="3323" y="5543"/>
                    </a:cubicBezTo>
                    <a:cubicBezTo>
                      <a:pt x="4431" y="3823"/>
                      <a:pt x="5908" y="2676"/>
                      <a:pt x="7754" y="2103"/>
                    </a:cubicBezTo>
                    <a:close/>
                    <a:moveTo>
                      <a:pt x="5169" y="14719"/>
                    </a:moveTo>
                    <a:cubicBezTo>
                      <a:pt x="4246" y="14719"/>
                      <a:pt x="3323" y="14910"/>
                      <a:pt x="2400" y="15292"/>
                    </a:cubicBezTo>
                    <a:cubicBezTo>
                      <a:pt x="2031" y="14145"/>
                      <a:pt x="1662" y="12998"/>
                      <a:pt x="1662" y="11851"/>
                    </a:cubicBezTo>
                    <a:cubicBezTo>
                      <a:pt x="4800" y="11851"/>
                      <a:pt x="4800" y="11851"/>
                      <a:pt x="4800" y="11851"/>
                    </a:cubicBezTo>
                    <a:cubicBezTo>
                      <a:pt x="4800" y="12807"/>
                      <a:pt x="4985" y="13763"/>
                      <a:pt x="5169" y="14719"/>
                    </a:cubicBezTo>
                    <a:close/>
                    <a:moveTo>
                      <a:pt x="4800" y="10322"/>
                    </a:moveTo>
                    <a:cubicBezTo>
                      <a:pt x="1662" y="10322"/>
                      <a:pt x="1662" y="10322"/>
                      <a:pt x="1662" y="10322"/>
                    </a:cubicBezTo>
                    <a:cubicBezTo>
                      <a:pt x="1662" y="8984"/>
                      <a:pt x="2031" y="7837"/>
                      <a:pt x="2400" y="6881"/>
                    </a:cubicBezTo>
                    <a:cubicBezTo>
                      <a:pt x="3323" y="7073"/>
                      <a:pt x="4246" y="7264"/>
                      <a:pt x="5169" y="7455"/>
                    </a:cubicBezTo>
                    <a:cubicBezTo>
                      <a:pt x="4985" y="8411"/>
                      <a:pt x="4800" y="9366"/>
                      <a:pt x="4800" y="10322"/>
                    </a:cubicBezTo>
                    <a:close/>
                    <a:moveTo>
                      <a:pt x="7200" y="6117"/>
                    </a:moveTo>
                    <a:cubicBezTo>
                      <a:pt x="7754" y="4396"/>
                      <a:pt x="8862" y="3058"/>
                      <a:pt x="9969" y="1912"/>
                    </a:cubicBezTo>
                    <a:cubicBezTo>
                      <a:pt x="9969" y="6308"/>
                      <a:pt x="9969" y="6308"/>
                      <a:pt x="9969" y="6308"/>
                    </a:cubicBezTo>
                    <a:cubicBezTo>
                      <a:pt x="9046" y="6308"/>
                      <a:pt x="8123" y="6308"/>
                      <a:pt x="7200" y="6117"/>
                    </a:cubicBezTo>
                    <a:close/>
                    <a:moveTo>
                      <a:pt x="11446" y="6308"/>
                    </a:moveTo>
                    <a:cubicBezTo>
                      <a:pt x="11446" y="1912"/>
                      <a:pt x="11446" y="1912"/>
                      <a:pt x="11446" y="1912"/>
                    </a:cubicBezTo>
                    <a:cubicBezTo>
                      <a:pt x="12738" y="3058"/>
                      <a:pt x="13846" y="4396"/>
                      <a:pt x="14400" y="6308"/>
                    </a:cubicBezTo>
                    <a:cubicBezTo>
                      <a:pt x="13477" y="6308"/>
                      <a:pt x="12554" y="6308"/>
                      <a:pt x="11446" y="6308"/>
                    </a:cubicBezTo>
                    <a:close/>
                    <a:moveTo>
                      <a:pt x="16062" y="6117"/>
                    </a:moveTo>
                    <a:cubicBezTo>
                      <a:pt x="15508" y="4588"/>
                      <a:pt x="14769" y="3250"/>
                      <a:pt x="13846" y="2103"/>
                    </a:cubicBezTo>
                    <a:cubicBezTo>
                      <a:pt x="15692" y="2676"/>
                      <a:pt x="17169" y="3823"/>
                      <a:pt x="18277" y="5543"/>
                    </a:cubicBezTo>
                    <a:cubicBezTo>
                      <a:pt x="17538" y="5735"/>
                      <a:pt x="16800" y="5926"/>
                      <a:pt x="16062" y="6117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Freeform 328"/>
              <p:cNvSpPr/>
              <p:nvPr/>
            </p:nvSpPr>
            <p:spPr>
              <a:xfrm>
                <a:off x="17382894" y="7773949"/>
                <a:ext cx="412564" cy="5194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93" h="21600" extrusionOk="0">
                    <a:moveTo>
                      <a:pt x="17016" y="10800"/>
                    </a:moveTo>
                    <a:cubicBezTo>
                      <a:pt x="18418" y="10800"/>
                      <a:pt x="19540" y="10111"/>
                      <a:pt x="20382" y="9191"/>
                    </a:cubicBezTo>
                    <a:cubicBezTo>
                      <a:pt x="21504" y="7813"/>
                      <a:pt x="20662" y="5974"/>
                      <a:pt x="18979" y="5055"/>
                    </a:cubicBezTo>
                    <a:cubicBezTo>
                      <a:pt x="9442" y="460"/>
                      <a:pt x="9442" y="460"/>
                      <a:pt x="9442" y="460"/>
                    </a:cubicBezTo>
                    <a:cubicBezTo>
                      <a:pt x="8881" y="0"/>
                      <a:pt x="8320" y="0"/>
                      <a:pt x="7759" y="0"/>
                    </a:cubicBezTo>
                    <a:cubicBezTo>
                      <a:pt x="6356" y="0"/>
                      <a:pt x="4953" y="689"/>
                      <a:pt x="4392" y="1838"/>
                    </a:cubicBezTo>
                    <a:cubicBezTo>
                      <a:pt x="185" y="10111"/>
                      <a:pt x="185" y="10111"/>
                      <a:pt x="185" y="10111"/>
                    </a:cubicBezTo>
                    <a:cubicBezTo>
                      <a:pt x="-96" y="11030"/>
                      <a:pt x="-96" y="11719"/>
                      <a:pt x="465" y="12638"/>
                    </a:cubicBezTo>
                    <a:cubicBezTo>
                      <a:pt x="746" y="13328"/>
                      <a:pt x="1587" y="14017"/>
                      <a:pt x="2429" y="14247"/>
                    </a:cubicBezTo>
                    <a:cubicBezTo>
                      <a:pt x="2990" y="14477"/>
                      <a:pt x="3270" y="14477"/>
                      <a:pt x="3831" y="14477"/>
                    </a:cubicBezTo>
                    <a:cubicBezTo>
                      <a:pt x="5514" y="14477"/>
                      <a:pt x="6917" y="13787"/>
                      <a:pt x="7478" y="12409"/>
                    </a:cubicBezTo>
                    <a:cubicBezTo>
                      <a:pt x="7478" y="12179"/>
                      <a:pt x="7478" y="12179"/>
                      <a:pt x="7478" y="12179"/>
                    </a:cubicBezTo>
                    <a:cubicBezTo>
                      <a:pt x="10564" y="19302"/>
                      <a:pt x="10564" y="19302"/>
                      <a:pt x="10564" y="19302"/>
                    </a:cubicBezTo>
                    <a:cubicBezTo>
                      <a:pt x="10844" y="20681"/>
                      <a:pt x="12527" y="21600"/>
                      <a:pt x="14210" y="21600"/>
                    </a:cubicBezTo>
                    <a:cubicBezTo>
                      <a:pt x="14491" y="21600"/>
                      <a:pt x="14772" y="21370"/>
                      <a:pt x="15333" y="21370"/>
                    </a:cubicBezTo>
                    <a:cubicBezTo>
                      <a:pt x="15333" y="21370"/>
                      <a:pt x="15333" y="21370"/>
                      <a:pt x="15333" y="21370"/>
                    </a:cubicBezTo>
                    <a:cubicBezTo>
                      <a:pt x="16174" y="21140"/>
                      <a:pt x="17016" y="20451"/>
                      <a:pt x="17577" y="19762"/>
                    </a:cubicBezTo>
                    <a:cubicBezTo>
                      <a:pt x="17857" y="19072"/>
                      <a:pt x="18138" y="18153"/>
                      <a:pt x="17857" y="17464"/>
                    </a:cubicBezTo>
                    <a:cubicBezTo>
                      <a:pt x="14772" y="10111"/>
                      <a:pt x="14772" y="10111"/>
                      <a:pt x="14772" y="10111"/>
                    </a:cubicBezTo>
                    <a:cubicBezTo>
                      <a:pt x="15052" y="10340"/>
                      <a:pt x="15052" y="10340"/>
                      <a:pt x="15052" y="10340"/>
                    </a:cubicBezTo>
                    <a:cubicBezTo>
                      <a:pt x="15613" y="10570"/>
                      <a:pt x="16455" y="10800"/>
                      <a:pt x="17016" y="10800"/>
                    </a:cubicBezTo>
                    <a:close/>
                    <a:moveTo>
                      <a:pt x="11125" y="7353"/>
                    </a:moveTo>
                    <a:cubicBezTo>
                      <a:pt x="15613" y="17923"/>
                      <a:pt x="15613" y="17923"/>
                      <a:pt x="15613" y="17923"/>
                    </a:cubicBezTo>
                    <a:cubicBezTo>
                      <a:pt x="15894" y="18613"/>
                      <a:pt x="15333" y="19302"/>
                      <a:pt x="14491" y="19532"/>
                    </a:cubicBezTo>
                    <a:cubicBezTo>
                      <a:pt x="14491" y="19532"/>
                      <a:pt x="14491" y="19532"/>
                      <a:pt x="14491" y="19532"/>
                    </a:cubicBezTo>
                    <a:cubicBezTo>
                      <a:pt x="14491" y="19762"/>
                      <a:pt x="14210" y="19762"/>
                      <a:pt x="14210" y="19762"/>
                    </a:cubicBezTo>
                    <a:cubicBezTo>
                      <a:pt x="13369" y="19762"/>
                      <a:pt x="12808" y="19302"/>
                      <a:pt x="12527" y="18843"/>
                    </a:cubicBezTo>
                    <a:cubicBezTo>
                      <a:pt x="8320" y="8043"/>
                      <a:pt x="8320" y="8043"/>
                      <a:pt x="8320" y="8043"/>
                    </a:cubicBezTo>
                    <a:cubicBezTo>
                      <a:pt x="8039" y="7813"/>
                      <a:pt x="7759" y="7583"/>
                      <a:pt x="7759" y="7583"/>
                    </a:cubicBezTo>
                    <a:cubicBezTo>
                      <a:pt x="7478" y="7583"/>
                      <a:pt x="7198" y="7813"/>
                      <a:pt x="7198" y="8043"/>
                    </a:cubicBezTo>
                    <a:cubicBezTo>
                      <a:pt x="5234" y="11719"/>
                      <a:pt x="5234" y="11719"/>
                      <a:pt x="5234" y="11719"/>
                    </a:cubicBezTo>
                    <a:cubicBezTo>
                      <a:pt x="4953" y="12409"/>
                      <a:pt x="4392" y="12638"/>
                      <a:pt x="3831" y="12638"/>
                    </a:cubicBezTo>
                    <a:cubicBezTo>
                      <a:pt x="3551" y="12638"/>
                      <a:pt x="3551" y="12638"/>
                      <a:pt x="3270" y="12638"/>
                    </a:cubicBezTo>
                    <a:cubicBezTo>
                      <a:pt x="2429" y="12179"/>
                      <a:pt x="2148" y="11489"/>
                      <a:pt x="2429" y="10800"/>
                    </a:cubicBezTo>
                    <a:cubicBezTo>
                      <a:pt x="6356" y="2528"/>
                      <a:pt x="6356" y="2528"/>
                      <a:pt x="6356" y="2528"/>
                    </a:cubicBezTo>
                    <a:cubicBezTo>
                      <a:pt x="6636" y="2068"/>
                      <a:pt x="7198" y="1838"/>
                      <a:pt x="7759" y="1838"/>
                    </a:cubicBezTo>
                    <a:cubicBezTo>
                      <a:pt x="8039" y="1838"/>
                      <a:pt x="8320" y="1838"/>
                      <a:pt x="8320" y="2068"/>
                    </a:cubicBezTo>
                    <a:cubicBezTo>
                      <a:pt x="17857" y="6664"/>
                      <a:pt x="17857" y="6664"/>
                      <a:pt x="17857" y="6664"/>
                    </a:cubicBezTo>
                    <a:cubicBezTo>
                      <a:pt x="18699" y="6894"/>
                      <a:pt x="18699" y="7813"/>
                      <a:pt x="18418" y="8272"/>
                    </a:cubicBezTo>
                    <a:cubicBezTo>
                      <a:pt x="18138" y="8732"/>
                      <a:pt x="17577" y="8962"/>
                      <a:pt x="17016" y="8962"/>
                    </a:cubicBezTo>
                    <a:cubicBezTo>
                      <a:pt x="16735" y="8962"/>
                      <a:pt x="16455" y="8962"/>
                      <a:pt x="16174" y="8732"/>
                    </a:cubicBezTo>
                    <a:cubicBezTo>
                      <a:pt x="11966" y="6664"/>
                      <a:pt x="11966" y="6664"/>
                      <a:pt x="11966" y="6664"/>
                    </a:cubicBezTo>
                    <a:cubicBezTo>
                      <a:pt x="11966" y="6664"/>
                      <a:pt x="11686" y="6664"/>
                      <a:pt x="11405" y="6664"/>
                    </a:cubicBezTo>
                    <a:cubicBezTo>
                      <a:pt x="11125" y="6664"/>
                      <a:pt x="11125" y="6894"/>
                      <a:pt x="11125" y="735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-1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400800" y="0"/>
            <a:ext cx="5791200" cy="685800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1" y="2021183"/>
            <a:ext cx="12191999" cy="3088699"/>
            <a:chOff x="1" y="2021183"/>
            <a:chExt cx="12191999" cy="3088699"/>
          </a:xfrm>
        </p:grpSpPr>
        <p:sp>
          <p:nvSpPr>
            <p:cNvPr id="26" name="矩形 25"/>
            <p:cNvSpPr/>
            <p:nvPr/>
          </p:nvSpPr>
          <p:spPr>
            <a:xfrm>
              <a:off x="6400800" y="2021183"/>
              <a:ext cx="5791200" cy="3088699"/>
            </a:xfrm>
            <a:prstGeom prst="rect">
              <a:avLst/>
            </a:prstGeom>
            <a:solidFill>
              <a:srgbClr val="222A35">
                <a:alpha val="80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" y="2021183"/>
              <a:ext cx="6400799" cy="3088699"/>
            </a:xfrm>
            <a:prstGeom prst="rect">
              <a:avLst/>
            </a:prstGeom>
            <a:solidFill>
              <a:srgbClr val="F75E3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825453" y="481293"/>
            <a:ext cx="379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成果展示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achievement exhibition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98377"/>
            <a:ext cx="825453" cy="52862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712174" y="2420013"/>
            <a:ext cx="4235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712174" y="3233983"/>
            <a:ext cx="42358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809701" y="3067595"/>
            <a:ext cx="466164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304935" y="2626660"/>
            <a:ext cx="1792902" cy="1877745"/>
            <a:chOff x="1304935" y="2354733"/>
            <a:chExt cx="1792902" cy="1877745"/>
          </a:xfrm>
        </p:grpSpPr>
        <p:grpSp>
          <p:nvGrpSpPr>
            <p:cNvPr id="18" name="组合 17"/>
            <p:cNvGrpSpPr/>
            <p:nvPr/>
          </p:nvGrpSpPr>
          <p:grpSpPr>
            <a:xfrm>
              <a:off x="1906348" y="2354733"/>
              <a:ext cx="590076" cy="527526"/>
              <a:chOff x="14108183" y="11517039"/>
              <a:chExt cx="773772" cy="691749"/>
            </a:xfrm>
            <a:solidFill>
              <a:srgbClr val="222A35"/>
            </a:solidFill>
          </p:grpSpPr>
          <p:sp>
            <p:nvSpPr>
              <p:cNvPr id="19" name="Freeform 479"/>
              <p:cNvSpPr/>
              <p:nvPr/>
            </p:nvSpPr>
            <p:spPr>
              <a:xfrm>
                <a:off x="14108183" y="11593597"/>
                <a:ext cx="773772" cy="615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973"/>
                    </a:moveTo>
                    <a:cubicBezTo>
                      <a:pt x="0" y="16541"/>
                      <a:pt x="0" y="16541"/>
                      <a:pt x="0" y="16541"/>
                    </a:cubicBezTo>
                    <a:cubicBezTo>
                      <a:pt x="0" y="16735"/>
                      <a:pt x="0" y="16930"/>
                      <a:pt x="154" y="17124"/>
                    </a:cubicBezTo>
                    <a:cubicBezTo>
                      <a:pt x="309" y="17319"/>
                      <a:pt x="463" y="17319"/>
                      <a:pt x="771" y="17319"/>
                    </a:cubicBezTo>
                    <a:cubicBezTo>
                      <a:pt x="1389" y="17124"/>
                      <a:pt x="2006" y="17124"/>
                      <a:pt x="2623" y="17124"/>
                    </a:cubicBezTo>
                    <a:cubicBezTo>
                      <a:pt x="7406" y="17124"/>
                      <a:pt x="10337" y="21405"/>
                      <a:pt x="10337" y="21405"/>
                    </a:cubicBezTo>
                    <a:cubicBezTo>
                      <a:pt x="10337" y="21405"/>
                      <a:pt x="10337" y="21405"/>
                      <a:pt x="10337" y="21405"/>
                    </a:cubicBezTo>
                    <a:cubicBezTo>
                      <a:pt x="10337" y="21405"/>
                      <a:pt x="10337" y="21600"/>
                      <a:pt x="10491" y="21600"/>
                    </a:cubicBezTo>
                    <a:cubicBezTo>
                      <a:pt x="10491" y="21600"/>
                      <a:pt x="10491" y="21600"/>
                      <a:pt x="10491" y="21600"/>
                    </a:cubicBezTo>
                    <a:cubicBezTo>
                      <a:pt x="10491" y="21600"/>
                      <a:pt x="10491" y="21600"/>
                      <a:pt x="10491" y="21600"/>
                    </a:cubicBezTo>
                    <a:cubicBezTo>
                      <a:pt x="10646" y="21600"/>
                      <a:pt x="10646" y="21600"/>
                      <a:pt x="10800" y="21600"/>
                    </a:cubicBezTo>
                    <a:cubicBezTo>
                      <a:pt x="10800" y="21600"/>
                      <a:pt x="10800" y="21600"/>
                      <a:pt x="10800" y="21600"/>
                    </a:cubicBezTo>
                    <a:cubicBezTo>
                      <a:pt x="10800" y="21600"/>
                      <a:pt x="10954" y="21600"/>
                      <a:pt x="10954" y="21600"/>
                    </a:cubicBezTo>
                    <a:cubicBezTo>
                      <a:pt x="10954" y="21600"/>
                      <a:pt x="10954" y="21600"/>
                      <a:pt x="10954" y="21600"/>
                    </a:cubicBezTo>
                    <a:cubicBezTo>
                      <a:pt x="10954" y="21600"/>
                      <a:pt x="11109" y="21600"/>
                      <a:pt x="11109" y="21600"/>
                    </a:cubicBezTo>
                    <a:cubicBezTo>
                      <a:pt x="11109" y="21600"/>
                      <a:pt x="11109" y="21405"/>
                      <a:pt x="11263" y="21405"/>
                    </a:cubicBezTo>
                    <a:cubicBezTo>
                      <a:pt x="11263" y="21405"/>
                      <a:pt x="11263" y="21405"/>
                      <a:pt x="11263" y="21405"/>
                    </a:cubicBezTo>
                    <a:cubicBezTo>
                      <a:pt x="11263" y="21405"/>
                      <a:pt x="14040" y="17124"/>
                      <a:pt x="18977" y="17124"/>
                    </a:cubicBezTo>
                    <a:cubicBezTo>
                      <a:pt x="19594" y="17124"/>
                      <a:pt x="20211" y="17124"/>
                      <a:pt x="20829" y="17319"/>
                    </a:cubicBezTo>
                    <a:cubicBezTo>
                      <a:pt x="20983" y="17319"/>
                      <a:pt x="21137" y="17319"/>
                      <a:pt x="21291" y="17124"/>
                    </a:cubicBezTo>
                    <a:cubicBezTo>
                      <a:pt x="21446" y="16930"/>
                      <a:pt x="21600" y="16735"/>
                      <a:pt x="21600" y="16541"/>
                    </a:cubicBezTo>
                    <a:cubicBezTo>
                      <a:pt x="21600" y="973"/>
                      <a:pt x="21600" y="973"/>
                      <a:pt x="21600" y="973"/>
                    </a:cubicBezTo>
                    <a:cubicBezTo>
                      <a:pt x="21600" y="389"/>
                      <a:pt x="21291" y="195"/>
                      <a:pt x="20983" y="195"/>
                    </a:cubicBezTo>
                    <a:cubicBezTo>
                      <a:pt x="20674" y="0"/>
                      <a:pt x="20366" y="0"/>
                      <a:pt x="20057" y="0"/>
                    </a:cubicBezTo>
                    <a:cubicBezTo>
                      <a:pt x="20057" y="1557"/>
                      <a:pt x="20057" y="1557"/>
                      <a:pt x="20057" y="1557"/>
                    </a:cubicBezTo>
                    <a:cubicBezTo>
                      <a:pt x="20057" y="1557"/>
                      <a:pt x="20211" y="1557"/>
                      <a:pt x="20366" y="1557"/>
                    </a:cubicBezTo>
                    <a:cubicBezTo>
                      <a:pt x="20366" y="15568"/>
                      <a:pt x="20366" y="15568"/>
                      <a:pt x="20366" y="15568"/>
                    </a:cubicBezTo>
                    <a:cubicBezTo>
                      <a:pt x="19903" y="15568"/>
                      <a:pt x="19440" y="15568"/>
                      <a:pt x="18977" y="15568"/>
                    </a:cubicBezTo>
                    <a:cubicBezTo>
                      <a:pt x="15274" y="15568"/>
                      <a:pt x="12806" y="17514"/>
                      <a:pt x="11417" y="19070"/>
                    </a:cubicBezTo>
                    <a:cubicBezTo>
                      <a:pt x="11417" y="18486"/>
                      <a:pt x="11417" y="18486"/>
                      <a:pt x="11417" y="18486"/>
                    </a:cubicBezTo>
                    <a:cubicBezTo>
                      <a:pt x="11263" y="18681"/>
                      <a:pt x="10954" y="18876"/>
                      <a:pt x="10800" y="18876"/>
                    </a:cubicBezTo>
                    <a:cubicBezTo>
                      <a:pt x="10491" y="18876"/>
                      <a:pt x="10337" y="18681"/>
                      <a:pt x="10183" y="18486"/>
                    </a:cubicBezTo>
                    <a:cubicBezTo>
                      <a:pt x="10183" y="19070"/>
                      <a:pt x="10183" y="19070"/>
                      <a:pt x="10183" y="19070"/>
                    </a:cubicBezTo>
                    <a:cubicBezTo>
                      <a:pt x="8794" y="17514"/>
                      <a:pt x="6171" y="15568"/>
                      <a:pt x="2623" y="15568"/>
                    </a:cubicBezTo>
                    <a:cubicBezTo>
                      <a:pt x="2160" y="15568"/>
                      <a:pt x="1697" y="15568"/>
                      <a:pt x="1234" y="15568"/>
                    </a:cubicBezTo>
                    <a:cubicBezTo>
                      <a:pt x="1234" y="1557"/>
                      <a:pt x="1234" y="1557"/>
                      <a:pt x="1234" y="1557"/>
                    </a:cubicBezTo>
                    <a:cubicBezTo>
                      <a:pt x="1234" y="1557"/>
                      <a:pt x="1234" y="1557"/>
                      <a:pt x="1389" y="1557"/>
                    </a:cubicBezTo>
                    <a:cubicBezTo>
                      <a:pt x="1389" y="1557"/>
                      <a:pt x="1389" y="1557"/>
                      <a:pt x="1543" y="1557"/>
                    </a:cubicBezTo>
                    <a:cubicBezTo>
                      <a:pt x="1543" y="0"/>
                      <a:pt x="1543" y="0"/>
                      <a:pt x="1543" y="0"/>
                    </a:cubicBezTo>
                    <a:cubicBezTo>
                      <a:pt x="1234" y="0"/>
                      <a:pt x="926" y="0"/>
                      <a:pt x="617" y="195"/>
                    </a:cubicBezTo>
                    <a:cubicBezTo>
                      <a:pt x="154" y="195"/>
                      <a:pt x="0" y="389"/>
                      <a:pt x="0" y="97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" name="Freeform 480"/>
              <p:cNvSpPr/>
              <p:nvPr/>
            </p:nvSpPr>
            <p:spPr>
              <a:xfrm>
                <a:off x="14184740" y="11517039"/>
                <a:ext cx="620658" cy="5905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79" y="0"/>
                    </a:moveTo>
                    <a:cubicBezTo>
                      <a:pt x="15043" y="0"/>
                      <a:pt x="11957" y="2422"/>
                      <a:pt x="10800" y="3634"/>
                    </a:cubicBezTo>
                    <a:cubicBezTo>
                      <a:pt x="9450" y="2422"/>
                      <a:pt x="6557" y="0"/>
                      <a:pt x="2121" y="0"/>
                    </a:cubicBezTo>
                    <a:cubicBezTo>
                      <a:pt x="1543" y="0"/>
                      <a:pt x="1157" y="202"/>
                      <a:pt x="579" y="202"/>
                    </a:cubicBezTo>
                    <a:cubicBezTo>
                      <a:pt x="193" y="202"/>
                      <a:pt x="0" y="606"/>
                      <a:pt x="0" y="1009"/>
                    </a:cubicBezTo>
                    <a:cubicBezTo>
                      <a:pt x="0" y="16957"/>
                      <a:pt x="0" y="16957"/>
                      <a:pt x="0" y="16957"/>
                    </a:cubicBezTo>
                    <a:cubicBezTo>
                      <a:pt x="0" y="17159"/>
                      <a:pt x="0" y="17361"/>
                      <a:pt x="193" y="17563"/>
                    </a:cubicBezTo>
                    <a:cubicBezTo>
                      <a:pt x="386" y="17563"/>
                      <a:pt x="579" y="17764"/>
                      <a:pt x="771" y="17764"/>
                    </a:cubicBezTo>
                    <a:cubicBezTo>
                      <a:pt x="1157" y="17563"/>
                      <a:pt x="1736" y="17563"/>
                      <a:pt x="2121" y="17563"/>
                    </a:cubicBezTo>
                    <a:cubicBezTo>
                      <a:pt x="6943" y="17563"/>
                      <a:pt x="10221" y="21196"/>
                      <a:pt x="10221" y="21196"/>
                    </a:cubicBezTo>
                    <a:cubicBezTo>
                      <a:pt x="10221" y="21196"/>
                      <a:pt x="10221" y="21196"/>
                      <a:pt x="10221" y="21196"/>
                    </a:cubicBezTo>
                    <a:cubicBezTo>
                      <a:pt x="10221" y="21398"/>
                      <a:pt x="10414" y="21398"/>
                      <a:pt x="10414" y="21398"/>
                    </a:cubicBezTo>
                    <a:cubicBezTo>
                      <a:pt x="10414" y="21398"/>
                      <a:pt x="10414" y="21398"/>
                      <a:pt x="10414" y="21398"/>
                    </a:cubicBezTo>
                    <a:cubicBezTo>
                      <a:pt x="10607" y="21398"/>
                      <a:pt x="10607" y="21600"/>
                      <a:pt x="10800" y="21600"/>
                    </a:cubicBezTo>
                    <a:cubicBezTo>
                      <a:pt x="10800" y="21600"/>
                      <a:pt x="10993" y="21398"/>
                      <a:pt x="10993" y="21398"/>
                    </a:cubicBezTo>
                    <a:cubicBezTo>
                      <a:pt x="11186" y="21398"/>
                      <a:pt x="11186" y="21398"/>
                      <a:pt x="11186" y="21398"/>
                    </a:cubicBezTo>
                    <a:cubicBezTo>
                      <a:pt x="11186" y="21398"/>
                      <a:pt x="11186" y="21398"/>
                      <a:pt x="11379" y="21196"/>
                    </a:cubicBezTo>
                    <a:cubicBezTo>
                      <a:pt x="11379" y="21196"/>
                      <a:pt x="11379" y="21196"/>
                      <a:pt x="11379" y="21196"/>
                    </a:cubicBezTo>
                    <a:cubicBezTo>
                      <a:pt x="11379" y="21196"/>
                      <a:pt x="14464" y="17563"/>
                      <a:pt x="19479" y="17563"/>
                    </a:cubicBezTo>
                    <a:cubicBezTo>
                      <a:pt x="19864" y="17563"/>
                      <a:pt x="20250" y="17563"/>
                      <a:pt x="20636" y="17764"/>
                    </a:cubicBezTo>
                    <a:cubicBezTo>
                      <a:pt x="20829" y="17764"/>
                      <a:pt x="21214" y="17563"/>
                      <a:pt x="21214" y="17563"/>
                    </a:cubicBezTo>
                    <a:cubicBezTo>
                      <a:pt x="21407" y="17361"/>
                      <a:pt x="21600" y="17159"/>
                      <a:pt x="21600" y="16957"/>
                    </a:cubicBezTo>
                    <a:cubicBezTo>
                      <a:pt x="21600" y="1009"/>
                      <a:pt x="21600" y="1009"/>
                      <a:pt x="21600" y="1009"/>
                    </a:cubicBezTo>
                    <a:cubicBezTo>
                      <a:pt x="21600" y="606"/>
                      <a:pt x="21214" y="202"/>
                      <a:pt x="20829" y="202"/>
                    </a:cubicBezTo>
                    <a:cubicBezTo>
                      <a:pt x="20443" y="202"/>
                      <a:pt x="19864" y="0"/>
                      <a:pt x="19479" y="0"/>
                    </a:cubicBezTo>
                    <a:close/>
                    <a:moveTo>
                      <a:pt x="1543" y="15948"/>
                    </a:moveTo>
                    <a:cubicBezTo>
                      <a:pt x="1543" y="1615"/>
                      <a:pt x="1543" y="1615"/>
                      <a:pt x="1543" y="1615"/>
                    </a:cubicBezTo>
                    <a:cubicBezTo>
                      <a:pt x="1736" y="1615"/>
                      <a:pt x="1929" y="1615"/>
                      <a:pt x="2121" y="1615"/>
                    </a:cubicBezTo>
                    <a:cubicBezTo>
                      <a:pt x="6364" y="1615"/>
                      <a:pt x="9257" y="4441"/>
                      <a:pt x="10029" y="5047"/>
                    </a:cubicBezTo>
                    <a:cubicBezTo>
                      <a:pt x="10029" y="6258"/>
                      <a:pt x="10029" y="6258"/>
                      <a:pt x="10029" y="6258"/>
                    </a:cubicBezTo>
                    <a:cubicBezTo>
                      <a:pt x="10029" y="8075"/>
                      <a:pt x="10029" y="8075"/>
                      <a:pt x="10029" y="8075"/>
                    </a:cubicBezTo>
                    <a:cubicBezTo>
                      <a:pt x="10029" y="8479"/>
                      <a:pt x="10029" y="8479"/>
                      <a:pt x="10029" y="8479"/>
                    </a:cubicBezTo>
                    <a:cubicBezTo>
                      <a:pt x="10029" y="17966"/>
                      <a:pt x="10029" y="17966"/>
                      <a:pt x="10029" y="17966"/>
                    </a:cubicBezTo>
                    <a:cubicBezTo>
                      <a:pt x="10029" y="18976"/>
                      <a:pt x="10029" y="18976"/>
                      <a:pt x="10029" y="18976"/>
                    </a:cubicBezTo>
                    <a:cubicBezTo>
                      <a:pt x="8486" y="17764"/>
                      <a:pt x="5786" y="15948"/>
                      <a:pt x="2121" y="15948"/>
                    </a:cubicBezTo>
                    <a:cubicBezTo>
                      <a:pt x="1929" y="15948"/>
                      <a:pt x="1736" y="15948"/>
                      <a:pt x="1543" y="15948"/>
                    </a:cubicBezTo>
                    <a:close/>
                    <a:moveTo>
                      <a:pt x="20057" y="15948"/>
                    </a:moveTo>
                    <a:cubicBezTo>
                      <a:pt x="19864" y="15948"/>
                      <a:pt x="19671" y="15948"/>
                      <a:pt x="19479" y="15948"/>
                    </a:cubicBezTo>
                    <a:cubicBezTo>
                      <a:pt x="15814" y="15948"/>
                      <a:pt x="13114" y="17764"/>
                      <a:pt x="11571" y="18976"/>
                    </a:cubicBezTo>
                    <a:cubicBezTo>
                      <a:pt x="11571" y="17966"/>
                      <a:pt x="11571" y="17966"/>
                      <a:pt x="11571" y="17966"/>
                    </a:cubicBezTo>
                    <a:cubicBezTo>
                      <a:pt x="11571" y="8479"/>
                      <a:pt x="11571" y="8479"/>
                      <a:pt x="11571" y="8479"/>
                    </a:cubicBezTo>
                    <a:cubicBezTo>
                      <a:pt x="11571" y="8075"/>
                      <a:pt x="11571" y="8075"/>
                      <a:pt x="11571" y="8075"/>
                    </a:cubicBezTo>
                    <a:cubicBezTo>
                      <a:pt x="11571" y="6258"/>
                      <a:pt x="11571" y="6258"/>
                      <a:pt x="11571" y="6258"/>
                    </a:cubicBezTo>
                    <a:cubicBezTo>
                      <a:pt x="11571" y="5047"/>
                      <a:pt x="11571" y="5047"/>
                      <a:pt x="11571" y="5047"/>
                    </a:cubicBezTo>
                    <a:cubicBezTo>
                      <a:pt x="12343" y="4441"/>
                      <a:pt x="15236" y="1615"/>
                      <a:pt x="19479" y="1615"/>
                    </a:cubicBezTo>
                    <a:cubicBezTo>
                      <a:pt x="19671" y="1615"/>
                      <a:pt x="19864" y="1615"/>
                      <a:pt x="20057" y="1615"/>
                    </a:cubicBezTo>
                    <a:lnTo>
                      <a:pt x="20057" y="15948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1304935" y="3216815"/>
              <a:ext cx="179290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572087" y="2964141"/>
              <a:ext cx="12585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222A35"/>
                  </a:solidFill>
                  <a:cs typeface="+mn-ea"/>
                  <a:sym typeface="+mn-lt"/>
                </a:rPr>
                <a:t>48000</a:t>
              </a:r>
              <a:endParaRPr lang="zh-CN" altLang="en-US" sz="1200" b="1" dirty="0">
                <a:solidFill>
                  <a:srgbClr val="222A3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886367" y="2628745"/>
            <a:ext cx="1792902" cy="1873575"/>
            <a:chOff x="3886367" y="2358903"/>
            <a:chExt cx="1792902" cy="1873575"/>
          </a:xfrm>
        </p:grpSpPr>
        <p:grpSp>
          <p:nvGrpSpPr>
            <p:cNvPr id="14" name="组合 13"/>
            <p:cNvGrpSpPr/>
            <p:nvPr/>
          </p:nvGrpSpPr>
          <p:grpSpPr>
            <a:xfrm>
              <a:off x="4541992" y="2358903"/>
              <a:ext cx="481653" cy="523356"/>
              <a:chOff x="21151425" y="8531317"/>
              <a:chExt cx="631596" cy="686281"/>
            </a:xfrm>
            <a:solidFill>
              <a:srgbClr val="222A35"/>
            </a:solidFill>
          </p:grpSpPr>
          <p:sp>
            <p:nvSpPr>
              <p:cNvPr id="15" name="Freeform 155"/>
              <p:cNvSpPr/>
              <p:nvPr/>
            </p:nvSpPr>
            <p:spPr>
              <a:xfrm>
                <a:off x="21263422" y="8531317"/>
                <a:ext cx="419472" cy="4648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83" h="21600" extrusionOk="0">
                    <a:moveTo>
                      <a:pt x="12968" y="1286"/>
                    </a:moveTo>
                    <a:cubicBezTo>
                      <a:pt x="12158" y="514"/>
                      <a:pt x="11348" y="0"/>
                      <a:pt x="10268" y="0"/>
                    </a:cubicBezTo>
                    <a:cubicBezTo>
                      <a:pt x="8378" y="0"/>
                      <a:pt x="6758" y="1800"/>
                      <a:pt x="6758" y="3857"/>
                    </a:cubicBezTo>
                    <a:cubicBezTo>
                      <a:pt x="6758" y="9771"/>
                      <a:pt x="6758" y="9771"/>
                      <a:pt x="6758" y="9771"/>
                    </a:cubicBezTo>
                    <a:cubicBezTo>
                      <a:pt x="6758" y="9771"/>
                      <a:pt x="6758" y="10029"/>
                      <a:pt x="6758" y="10029"/>
                    </a:cubicBezTo>
                    <a:cubicBezTo>
                      <a:pt x="6758" y="10029"/>
                      <a:pt x="6488" y="9771"/>
                      <a:pt x="6488" y="9771"/>
                    </a:cubicBezTo>
                    <a:cubicBezTo>
                      <a:pt x="4868" y="8229"/>
                      <a:pt x="2438" y="8229"/>
                      <a:pt x="1088" y="9514"/>
                    </a:cubicBezTo>
                    <a:cubicBezTo>
                      <a:pt x="-532" y="10800"/>
                      <a:pt x="-262" y="13114"/>
                      <a:pt x="1358" y="14657"/>
                    </a:cubicBezTo>
                    <a:cubicBezTo>
                      <a:pt x="7298" y="20314"/>
                      <a:pt x="7298" y="20314"/>
                      <a:pt x="7298" y="20314"/>
                    </a:cubicBezTo>
                    <a:cubicBezTo>
                      <a:pt x="8108" y="21086"/>
                      <a:pt x="9188" y="21600"/>
                      <a:pt x="10268" y="21600"/>
                    </a:cubicBezTo>
                    <a:cubicBezTo>
                      <a:pt x="11348" y="21600"/>
                      <a:pt x="12428" y="21086"/>
                      <a:pt x="13238" y="20314"/>
                    </a:cubicBezTo>
                    <a:cubicBezTo>
                      <a:pt x="19178" y="14657"/>
                      <a:pt x="19178" y="14657"/>
                      <a:pt x="19178" y="14657"/>
                    </a:cubicBezTo>
                    <a:cubicBezTo>
                      <a:pt x="20798" y="13114"/>
                      <a:pt x="21068" y="10800"/>
                      <a:pt x="19718" y="9514"/>
                    </a:cubicBezTo>
                    <a:cubicBezTo>
                      <a:pt x="18368" y="8229"/>
                      <a:pt x="15668" y="8229"/>
                      <a:pt x="14318" y="9771"/>
                    </a:cubicBezTo>
                    <a:cubicBezTo>
                      <a:pt x="14048" y="9771"/>
                      <a:pt x="14048" y="10029"/>
                      <a:pt x="14048" y="10029"/>
                    </a:cubicBezTo>
                    <a:cubicBezTo>
                      <a:pt x="14048" y="10029"/>
                      <a:pt x="13778" y="9771"/>
                      <a:pt x="13778" y="9771"/>
                    </a:cubicBezTo>
                    <a:cubicBezTo>
                      <a:pt x="13778" y="3857"/>
                      <a:pt x="13778" y="3857"/>
                      <a:pt x="13778" y="3857"/>
                    </a:cubicBezTo>
                    <a:cubicBezTo>
                      <a:pt x="13778" y="2829"/>
                      <a:pt x="13508" y="2057"/>
                      <a:pt x="12968" y="1286"/>
                    </a:cubicBezTo>
                    <a:close/>
                    <a:moveTo>
                      <a:pt x="15668" y="11314"/>
                    </a:moveTo>
                    <a:cubicBezTo>
                      <a:pt x="16208" y="10800"/>
                      <a:pt x="16748" y="10543"/>
                      <a:pt x="17288" y="10543"/>
                    </a:cubicBezTo>
                    <a:cubicBezTo>
                      <a:pt x="17558" y="10543"/>
                      <a:pt x="17828" y="10543"/>
                      <a:pt x="18098" y="10800"/>
                    </a:cubicBezTo>
                    <a:cubicBezTo>
                      <a:pt x="18638" y="11314"/>
                      <a:pt x="18638" y="12343"/>
                      <a:pt x="17828" y="13114"/>
                    </a:cubicBezTo>
                    <a:cubicBezTo>
                      <a:pt x="11618" y="18771"/>
                      <a:pt x="11618" y="18771"/>
                      <a:pt x="11618" y="18771"/>
                    </a:cubicBezTo>
                    <a:cubicBezTo>
                      <a:pt x="11078" y="19543"/>
                      <a:pt x="9728" y="19543"/>
                      <a:pt x="8918" y="18771"/>
                    </a:cubicBezTo>
                    <a:cubicBezTo>
                      <a:pt x="2978" y="13114"/>
                      <a:pt x="2978" y="13114"/>
                      <a:pt x="2978" y="13114"/>
                    </a:cubicBezTo>
                    <a:cubicBezTo>
                      <a:pt x="2168" y="12343"/>
                      <a:pt x="1898" y="11314"/>
                      <a:pt x="2438" y="10800"/>
                    </a:cubicBezTo>
                    <a:cubicBezTo>
                      <a:pt x="2708" y="10543"/>
                      <a:pt x="2978" y="10543"/>
                      <a:pt x="3248" y="10543"/>
                    </a:cubicBezTo>
                    <a:cubicBezTo>
                      <a:pt x="3788" y="10543"/>
                      <a:pt x="4598" y="10800"/>
                      <a:pt x="4868" y="11314"/>
                    </a:cubicBezTo>
                    <a:cubicBezTo>
                      <a:pt x="5678" y="11829"/>
                      <a:pt x="6218" y="12086"/>
                      <a:pt x="7028" y="12086"/>
                    </a:cubicBezTo>
                    <a:cubicBezTo>
                      <a:pt x="7838" y="12086"/>
                      <a:pt x="8918" y="11571"/>
                      <a:pt x="8918" y="9771"/>
                    </a:cubicBezTo>
                    <a:cubicBezTo>
                      <a:pt x="8918" y="3857"/>
                      <a:pt x="8918" y="3857"/>
                      <a:pt x="8918" y="3857"/>
                    </a:cubicBezTo>
                    <a:cubicBezTo>
                      <a:pt x="8918" y="2829"/>
                      <a:pt x="9458" y="2057"/>
                      <a:pt x="10268" y="2057"/>
                    </a:cubicBezTo>
                    <a:cubicBezTo>
                      <a:pt x="11078" y="2057"/>
                      <a:pt x="11618" y="2829"/>
                      <a:pt x="11618" y="3857"/>
                    </a:cubicBezTo>
                    <a:cubicBezTo>
                      <a:pt x="11618" y="9771"/>
                      <a:pt x="11618" y="9771"/>
                      <a:pt x="11618" y="9771"/>
                    </a:cubicBezTo>
                    <a:cubicBezTo>
                      <a:pt x="11618" y="10286"/>
                      <a:pt x="11888" y="10800"/>
                      <a:pt x="12158" y="11314"/>
                    </a:cubicBezTo>
                    <a:cubicBezTo>
                      <a:pt x="12428" y="11829"/>
                      <a:pt x="12968" y="12086"/>
                      <a:pt x="13778" y="12086"/>
                    </a:cubicBezTo>
                    <a:cubicBezTo>
                      <a:pt x="14318" y="12086"/>
                      <a:pt x="15128" y="11829"/>
                      <a:pt x="15668" y="1131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Freeform 156"/>
              <p:cNvSpPr/>
              <p:nvPr/>
            </p:nvSpPr>
            <p:spPr>
              <a:xfrm>
                <a:off x="21151425" y="9045343"/>
                <a:ext cx="631596" cy="172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4632"/>
                    </a:moveTo>
                    <a:cubicBezTo>
                      <a:pt x="21600" y="6968"/>
                      <a:pt x="21600" y="6968"/>
                      <a:pt x="21600" y="6968"/>
                    </a:cubicBezTo>
                    <a:cubicBezTo>
                      <a:pt x="21600" y="3484"/>
                      <a:pt x="20653" y="0"/>
                      <a:pt x="19705" y="0"/>
                    </a:cubicBezTo>
                    <a:cubicBezTo>
                      <a:pt x="1895" y="0"/>
                      <a:pt x="1895" y="0"/>
                      <a:pt x="1895" y="0"/>
                    </a:cubicBezTo>
                    <a:cubicBezTo>
                      <a:pt x="758" y="0"/>
                      <a:pt x="0" y="3484"/>
                      <a:pt x="0" y="6968"/>
                    </a:cubicBezTo>
                    <a:cubicBezTo>
                      <a:pt x="0" y="14632"/>
                      <a:pt x="0" y="14632"/>
                      <a:pt x="0" y="14632"/>
                    </a:cubicBezTo>
                    <a:cubicBezTo>
                      <a:pt x="0" y="18813"/>
                      <a:pt x="758" y="21600"/>
                      <a:pt x="1895" y="21600"/>
                    </a:cubicBezTo>
                    <a:cubicBezTo>
                      <a:pt x="19705" y="21600"/>
                      <a:pt x="19705" y="21600"/>
                      <a:pt x="19705" y="21600"/>
                    </a:cubicBezTo>
                    <a:cubicBezTo>
                      <a:pt x="20653" y="21600"/>
                      <a:pt x="21600" y="18813"/>
                      <a:pt x="21600" y="14632"/>
                    </a:cubicBezTo>
                    <a:close/>
                    <a:moveTo>
                      <a:pt x="1516" y="14632"/>
                    </a:moveTo>
                    <a:cubicBezTo>
                      <a:pt x="1516" y="6968"/>
                      <a:pt x="1516" y="6968"/>
                      <a:pt x="1516" y="6968"/>
                    </a:cubicBezTo>
                    <a:cubicBezTo>
                      <a:pt x="1516" y="6271"/>
                      <a:pt x="1705" y="5574"/>
                      <a:pt x="1895" y="5574"/>
                    </a:cubicBezTo>
                    <a:cubicBezTo>
                      <a:pt x="19705" y="5574"/>
                      <a:pt x="19705" y="5574"/>
                      <a:pt x="19705" y="5574"/>
                    </a:cubicBezTo>
                    <a:cubicBezTo>
                      <a:pt x="19895" y="5574"/>
                      <a:pt x="20084" y="6271"/>
                      <a:pt x="20084" y="6968"/>
                    </a:cubicBezTo>
                    <a:cubicBezTo>
                      <a:pt x="20084" y="14632"/>
                      <a:pt x="20084" y="14632"/>
                      <a:pt x="20084" y="14632"/>
                    </a:cubicBezTo>
                    <a:cubicBezTo>
                      <a:pt x="20084" y="15329"/>
                      <a:pt x="19895" y="16026"/>
                      <a:pt x="19705" y="16026"/>
                    </a:cubicBezTo>
                    <a:cubicBezTo>
                      <a:pt x="1895" y="16026"/>
                      <a:pt x="1895" y="16026"/>
                      <a:pt x="1895" y="16026"/>
                    </a:cubicBezTo>
                    <a:cubicBezTo>
                      <a:pt x="1705" y="16026"/>
                      <a:pt x="1516" y="15329"/>
                      <a:pt x="1516" y="1463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7" name="Freeform 157"/>
              <p:cNvSpPr/>
              <p:nvPr/>
            </p:nvSpPr>
            <p:spPr>
              <a:xfrm>
                <a:off x="21222513" y="9110963"/>
                <a:ext cx="155849" cy="437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514" y="0"/>
                    </a:moveTo>
                    <a:cubicBezTo>
                      <a:pt x="3086" y="0"/>
                      <a:pt x="3086" y="0"/>
                      <a:pt x="3086" y="0"/>
                    </a:cubicBezTo>
                    <a:cubicBezTo>
                      <a:pt x="1543" y="0"/>
                      <a:pt x="0" y="2700"/>
                      <a:pt x="0" y="10800"/>
                    </a:cubicBezTo>
                    <a:cubicBezTo>
                      <a:pt x="0" y="16200"/>
                      <a:pt x="1543" y="21600"/>
                      <a:pt x="3086" y="21600"/>
                    </a:cubicBezTo>
                    <a:cubicBezTo>
                      <a:pt x="18514" y="21600"/>
                      <a:pt x="18514" y="21600"/>
                      <a:pt x="18514" y="21600"/>
                    </a:cubicBezTo>
                    <a:cubicBezTo>
                      <a:pt x="20829" y="21600"/>
                      <a:pt x="21600" y="16200"/>
                      <a:pt x="21600" y="10800"/>
                    </a:cubicBezTo>
                    <a:cubicBezTo>
                      <a:pt x="21600" y="2700"/>
                      <a:pt x="20829" y="0"/>
                      <a:pt x="18514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3886367" y="3216815"/>
              <a:ext cx="179290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4153519" y="2964141"/>
              <a:ext cx="12585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rgbClr val="222A35"/>
                  </a:solidFill>
                  <a:cs typeface="+mn-ea"/>
                  <a:sym typeface="+mn-lt"/>
                </a:rPr>
                <a:t>96.5%</a:t>
              </a:r>
              <a:endParaRPr lang="zh-CN" altLang="en-US" sz="1200" b="1" dirty="0">
                <a:solidFill>
                  <a:srgbClr val="222A35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25453" y="481293"/>
            <a:ext cx="379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成果展示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achievement exhibition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98376"/>
            <a:ext cx="825453" cy="504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49796" y="1745346"/>
            <a:ext cx="2092409" cy="4335517"/>
          </a:xfrm>
          <a:prstGeom prst="rect">
            <a:avLst/>
          </a:prstGeom>
          <a:noFill/>
          <a:ln w="19050">
            <a:solidFill>
              <a:srgbClr val="F75E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4770343" y="2157484"/>
            <a:ext cx="595898" cy="595898"/>
            <a:chOff x="4770343" y="2157484"/>
            <a:chExt cx="595898" cy="595898"/>
          </a:xfrm>
        </p:grpSpPr>
        <p:sp>
          <p:nvSpPr>
            <p:cNvPr id="9" name="矩形 8"/>
            <p:cNvSpPr/>
            <p:nvPr/>
          </p:nvSpPr>
          <p:spPr>
            <a:xfrm>
              <a:off x="4770343" y="2157484"/>
              <a:ext cx="595898" cy="595898"/>
            </a:xfrm>
            <a:prstGeom prst="rect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Freeform 896"/>
            <p:cNvSpPr/>
            <p:nvPr/>
          </p:nvSpPr>
          <p:spPr>
            <a:xfrm>
              <a:off x="4914019" y="2302399"/>
              <a:ext cx="308547" cy="3060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43" y="17626"/>
                  </a:moveTo>
                  <a:cubicBezTo>
                    <a:pt x="11314" y="17626"/>
                    <a:pt x="11314" y="17626"/>
                    <a:pt x="11486" y="17453"/>
                  </a:cubicBezTo>
                  <a:cubicBezTo>
                    <a:pt x="21429" y="7430"/>
                    <a:pt x="21429" y="7430"/>
                    <a:pt x="21429" y="7430"/>
                  </a:cubicBezTo>
                  <a:cubicBezTo>
                    <a:pt x="21429" y="7258"/>
                    <a:pt x="21429" y="7258"/>
                    <a:pt x="21429" y="7258"/>
                  </a:cubicBezTo>
                  <a:cubicBezTo>
                    <a:pt x="21600" y="7258"/>
                    <a:pt x="21600" y="7085"/>
                    <a:pt x="21600" y="6912"/>
                  </a:cubicBezTo>
                  <a:cubicBezTo>
                    <a:pt x="21600" y="5702"/>
                    <a:pt x="21600" y="5702"/>
                    <a:pt x="21600" y="5702"/>
                  </a:cubicBezTo>
                  <a:cubicBezTo>
                    <a:pt x="21600" y="5530"/>
                    <a:pt x="21600" y="5357"/>
                    <a:pt x="21600" y="5357"/>
                  </a:cubicBezTo>
                  <a:cubicBezTo>
                    <a:pt x="20400" y="3456"/>
                    <a:pt x="20400" y="3456"/>
                    <a:pt x="20400" y="3456"/>
                  </a:cubicBezTo>
                  <a:cubicBezTo>
                    <a:pt x="20400" y="3283"/>
                    <a:pt x="20229" y="3283"/>
                    <a:pt x="20229" y="3283"/>
                  </a:cubicBezTo>
                  <a:cubicBezTo>
                    <a:pt x="18343" y="1382"/>
                    <a:pt x="18343" y="1382"/>
                    <a:pt x="18343" y="1382"/>
                  </a:cubicBezTo>
                  <a:cubicBezTo>
                    <a:pt x="18343" y="1382"/>
                    <a:pt x="18343" y="1210"/>
                    <a:pt x="18171" y="1210"/>
                  </a:cubicBezTo>
                  <a:cubicBezTo>
                    <a:pt x="16286" y="0"/>
                    <a:pt x="16286" y="0"/>
                    <a:pt x="16286" y="0"/>
                  </a:cubicBezTo>
                  <a:cubicBezTo>
                    <a:pt x="16286" y="0"/>
                    <a:pt x="16114" y="0"/>
                    <a:pt x="15943" y="0"/>
                  </a:cubicBezTo>
                  <a:cubicBezTo>
                    <a:pt x="14743" y="0"/>
                    <a:pt x="14743" y="0"/>
                    <a:pt x="14743" y="0"/>
                  </a:cubicBezTo>
                  <a:cubicBezTo>
                    <a:pt x="14571" y="0"/>
                    <a:pt x="14400" y="0"/>
                    <a:pt x="14229" y="173"/>
                  </a:cubicBezTo>
                  <a:cubicBezTo>
                    <a:pt x="14229" y="173"/>
                    <a:pt x="14229" y="173"/>
                    <a:pt x="14229" y="173"/>
                  </a:cubicBezTo>
                  <a:cubicBezTo>
                    <a:pt x="4286" y="10195"/>
                    <a:pt x="4286" y="10195"/>
                    <a:pt x="4286" y="10195"/>
                  </a:cubicBezTo>
                  <a:cubicBezTo>
                    <a:pt x="4114" y="10368"/>
                    <a:pt x="4114" y="10368"/>
                    <a:pt x="4114" y="10541"/>
                  </a:cubicBezTo>
                  <a:cubicBezTo>
                    <a:pt x="171" y="20736"/>
                    <a:pt x="171" y="20736"/>
                    <a:pt x="171" y="20736"/>
                  </a:cubicBezTo>
                  <a:cubicBezTo>
                    <a:pt x="171" y="20736"/>
                    <a:pt x="171" y="20909"/>
                    <a:pt x="171" y="20909"/>
                  </a:cubicBezTo>
                  <a:cubicBezTo>
                    <a:pt x="171" y="20909"/>
                    <a:pt x="0" y="20909"/>
                    <a:pt x="0" y="20909"/>
                  </a:cubicBezTo>
                  <a:cubicBezTo>
                    <a:pt x="0" y="21082"/>
                    <a:pt x="171" y="21082"/>
                    <a:pt x="171" y="21082"/>
                  </a:cubicBezTo>
                  <a:cubicBezTo>
                    <a:pt x="171" y="21082"/>
                    <a:pt x="171" y="21082"/>
                    <a:pt x="171" y="21254"/>
                  </a:cubicBezTo>
                  <a:cubicBezTo>
                    <a:pt x="171" y="21254"/>
                    <a:pt x="171" y="21254"/>
                    <a:pt x="171" y="21254"/>
                  </a:cubicBezTo>
                  <a:cubicBezTo>
                    <a:pt x="171" y="21427"/>
                    <a:pt x="171" y="21427"/>
                    <a:pt x="343" y="21427"/>
                  </a:cubicBezTo>
                  <a:cubicBezTo>
                    <a:pt x="343" y="21600"/>
                    <a:pt x="343" y="21600"/>
                    <a:pt x="514" y="21600"/>
                  </a:cubicBezTo>
                  <a:cubicBezTo>
                    <a:pt x="514" y="21600"/>
                    <a:pt x="686" y="21600"/>
                    <a:pt x="686" y="21600"/>
                  </a:cubicBezTo>
                  <a:cubicBezTo>
                    <a:pt x="20914" y="21600"/>
                    <a:pt x="20914" y="21600"/>
                    <a:pt x="20914" y="21600"/>
                  </a:cubicBezTo>
                  <a:cubicBezTo>
                    <a:pt x="21429" y="21600"/>
                    <a:pt x="21600" y="21427"/>
                    <a:pt x="21600" y="20909"/>
                  </a:cubicBezTo>
                  <a:cubicBezTo>
                    <a:pt x="21600" y="20563"/>
                    <a:pt x="21429" y="20218"/>
                    <a:pt x="20914" y="20218"/>
                  </a:cubicBezTo>
                  <a:cubicBezTo>
                    <a:pt x="4457" y="20218"/>
                    <a:pt x="4457" y="20218"/>
                    <a:pt x="4457" y="20218"/>
                  </a:cubicBezTo>
                  <a:cubicBezTo>
                    <a:pt x="11143" y="17626"/>
                    <a:pt x="11143" y="17626"/>
                    <a:pt x="11143" y="17626"/>
                  </a:cubicBezTo>
                  <a:cubicBezTo>
                    <a:pt x="11143" y="17626"/>
                    <a:pt x="11143" y="17626"/>
                    <a:pt x="11143" y="17626"/>
                  </a:cubicBezTo>
                  <a:close/>
                  <a:moveTo>
                    <a:pt x="15771" y="1382"/>
                  </a:moveTo>
                  <a:cubicBezTo>
                    <a:pt x="17486" y="2419"/>
                    <a:pt x="17486" y="2419"/>
                    <a:pt x="17486" y="2419"/>
                  </a:cubicBezTo>
                  <a:cubicBezTo>
                    <a:pt x="19200" y="4147"/>
                    <a:pt x="19200" y="4147"/>
                    <a:pt x="19200" y="4147"/>
                  </a:cubicBezTo>
                  <a:cubicBezTo>
                    <a:pt x="20229" y="5875"/>
                    <a:pt x="20229" y="5875"/>
                    <a:pt x="20229" y="5875"/>
                  </a:cubicBezTo>
                  <a:cubicBezTo>
                    <a:pt x="20229" y="6221"/>
                    <a:pt x="20229" y="6221"/>
                    <a:pt x="20229" y="6221"/>
                  </a:cubicBezTo>
                  <a:cubicBezTo>
                    <a:pt x="20057" y="6221"/>
                    <a:pt x="20057" y="6221"/>
                    <a:pt x="20057" y="6221"/>
                  </a:cubicBezTo>
                  <a:cubicBezTo>
                    <a:pt x="18343" y="5011"/>
                    <a:pt x="18343" y="5011"/>
                    <a:pt x="18343" y="5011"/>
                  </a:cubicBezTo>
                  <a:cubicBezTo>
                    <a:pt x="16457" y="3283"/>
                    <a:pt x="16457" y="3283"/>
                    <a:pt x="16457" y="3283"/>
                  </a:cubicBezTo>
                  <a:cubicBezTo>
                    <a:pt x="15429" y="1555"/>
                    <a:pt x="15429" y="1555"/>
                    <a:pt x="15429" y="1555"/>
                  </a:cubicBezTo>
                  <a:cubicBezTo>
                    <a:pt x="15429" y="1382"/>
                    <a:pt x="15429" y="1382"/>
                    <a:pt x="15429" y="1382"/>
                  </a:cubicBezTo>
                  <a:lnTo>
                    <a:pt x="15771" y="1382"/>
                  </a:lnTo>
                  <a:close/>
                  <a:moveTo>
                    <a:pt x="14229" y="2246"/>
                  </a:moveTo>
                  <a:cubicBezTo>
                    <a:pt x="15429" y="4147"/>
                    <a:pt x="15429" y="4147"/>
                    <a:pt x="15429" y="4147"/>
                  </a:cubicBezTo>
                  <a:cubicBezTo>
                    <a:pt x="15429" y="4147"/>
                    <a:pt x="15429" y="4147"/>
                    <a:pt x="15429" y="4147"/>
                  </a:cubicBezTo>
                  <a:cubicBezTo>
                    <a:pt x="17486" y="6048"/>
                    <a:pt x="17486" y="6048"/>
                    <a:pt x="17486" y="6048"/>
                  </a:cubicBezTo>
                  <a:cubicBezTo>
                    <a:pt x="17486" y="6221"/>
                    <a:pt x="17486" y="6221"/>
                    <a:pt x="17486" y="6221"/>
                  </a:cubicBezTo>
                  <a:cubicBezTo>
                    <a:pt x="19371" y="7430"/>
                    <a:pt x="19371" y="7430"/>
                    <a:pt x="19371" y="7430"/>
                  </a:cubicBezTo>
                  <a:cubicBezTo>
                    <a:pt x="10629" y="16243"/>
                    <a:pt x="10629" y="16243"/>
                    <a:pt x="10629" y="16243"/>
                  </a:cubicBezTo>
                  <a:cubicBezTo>
                    <a:pt x="9943" y="16243"/>
                    <a:pt x="9943" y="16243"/>
                    <a:pt x="9943" y="16243"/>
                  </a:cubicBezTo>
                  <a:cubicBezTo>
                    <a:pt x="8229" y="15206"/>
                    <a:pt x="8229" y="15206"/>
                    <a:pt x="8229" y="15206"/>
                  </a:cubicBezTo>
                  <a:cubicBezTo>
                    <a:pt x="6514" y="13478"/>
                    <a:pt x="6514" y="13478"/>
                    <a:pt x="6514" y="13478"/>
                  </a:cubicBezTo>
                  <a:cubicBezTo>
                    <a:pt x="5486" y="11750"/>
                    <a:pt x="5486" y="11750"/>
                    <a:pt x="5486" y="11750"/>
                  </a:cubicBezTo>
                  <a:cubicBezTo>
                    <a:pt x="5486" y="11059"/>
                    <a:pt x="5486" y="11059"/>
                    <a:pt x="5486" y="11059"/>
                  </a:cubicBezTo>
                  <a:lnTo>
                    <a:pt x="14229" y="2246"/>
                  </a:lnTo>
                  <a:close/>
                  <a:moveTo>
                    <a:pt x="2914" y="17453"/>
                  </a:moveTo>
                  <a:cubicBezTo>
                    <a:pt x="3086" y="17626"/>
                    <a:pt x="3257" y="17971"/>
                    <a:pt x="3600" y="18144"/>
                  </a:cubicBezTo>
                  <a:cubicBezTo>
                    <a:pt x="3771" y="18490"/>
                    <a:pt x="3943" y="18662"/>
                    <a:pt x="4286" y="18835"/>
                  </a:cubicBezTo>
                  <a:cubicBezTo>
                    <a:pt x="2057" y="19699"/>
                    <a:pt x="2057" y="19699"/>
                    <a:pt x="2057" y="19699"/>
                  </a:cubicBezTo>
                  <a:lnTo>
                    <a:pt x="2914" y="17453"/>
                  </a:lnTo>
                  <a:close/>
                  <a:moveTo>
                    <a:pt x="5829" y="18317"/>
                  </a:moveTo>
                  <a:cubicBezTo>
                    <a:pt x="5314" y="17971"/>
                    <a:pt x="4971" y="17626"/>
                    <a:pt x="4457" y="17280"/>
                  </a:cubicBezTo>
                  <a:cubicBezTo>
                    <a:pt x="4114" y="16762"/>
                    <a:pt x="3771" y="16416"/>
                    <a:pt x="3429" y="15898"/>
                  </a:cubicBezTo>
                  <a:cubicBezTo>
                    <a:pt x="4629" y="12960"/>
                    <a:pt x="4629" y="12960"/>
                    <a:pt x="4629" y="12960"/>
                  </a:cubicBezTo>
                  <a:cubicBezTo>
                    <a:pt x="5314" y="14170"/>
                    <a:pt x="5314" y="14170"/>
                    <a:pt x="5314" y="14170"/>
                  </a:cubicBezTo>
                  <a:cubicBezTo>
                    <a:pt x="5314" y="14342"/>
                    <a:pt x="5486" y="14342"/>
                    <a:pt x="5486" y="14342"/>
                  </a:cubicBezTo>
                  <a:cubicBezTo>
                    <a:pt x="7371" y="16243"/>
                    <a:pt x="7371" y="16243"/>
                    <a:pt x="7371" y="16243"/>
                  </a:cubicBezTo>
                  <a:cubicBezTo>
                    <a:pt x="7371" y="16243"/>
                    <a:pt x="7371" y="16416"/>
                    <a:pt x="7543" y="16416"/>
                  </a:cubicBezTo>
                  <a:cubicBezTo>
                    <a:pt x="8743" y="17107"/>
                    <a:pt x="8743" y="17107"/>
                    <a:pt x="8743" y="17107"/>
                  </a:cubicBezTo>
                  <a:lnTo>
                    <a:pt x="5829" y="18317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83406" y="1981180"/>
            <a:ext cx="4178990" cy="763840"/>
            <a:chOff x="583406" y="1981180"/>
            <a:chExt cx="4178990" cy="763840"/>
          </a:xfrm>
        </p:grpSpPr>
        <p:sp>
          <p:nvSpPr>
            <p:cNvPr id="11" name="文本框 10"/>
            <p:cNvSpPr txBox="1"/>
            <p:nvPr/>
          </p:nvSpPr>
          <p:spPr>
            <a:xfrm>
              <a:off x="1824117" y="1981180"/>
              <a:ext cx="2938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583406" y="2283355"/>
              <a:ext cx="4178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在这里添加你的详细小段落文本内容，与标题相关并符合整体语言风格内容请简洁，尽量生动，保持美观大方。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86055" y="3443741"/>
            <a:ext cx="4178990" cy="763840"/>
            <a:chOff x="586055" y="3443741"/>
            <a:chExt cx="4178990" cy="763840"/>
          </a:xfrm>
        </p:grpSpPr>
        <p:sp>
          <p:nvSpPr>
            <p:cNvPr id="17" name="文本框 16"/>
            <p:cNvSpPr txBox="1"/>
            <p:nvPr/>
          </p:nvSpPr>
          <p:spPr>
            <a:xfrm>
              <a:off x="1826766" y="3443741"/>
              <a:ext cx="2938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86055" y="3745916"/>
              <a:ext cx="4178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在这里添加你的详细小段落文本内容，与标题相关并符合整体语言风格内容请简洁，尽量生动，保持美观大方。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466597" y="1975578"/>
            <a:ext cx="4178990" cy="763840"/>
            <a:chOff x="7466597" y="1975578"/>
            <a:chExt cx="4178990" cy="763840"/>
          </a:xfrm>
        </p:grpSpPr>
        <p:sp>
          <p:nvSpPr>
            <p:cNvPr id="30" name="文本框 29"/>
            <p:cNvSpPr txBox="1"/>
            <p:nvPr/>
          </p:nvSpPr>
          <p:spPr>
            <a:xfrm>
              <a:off x="7466597" y="1975578"/>
              <a:ext cx="2938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7466597" y="2277753"/>
              <a:ext cx="4178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466597" y="3438139"/>
            <a:ext cx="4178990" cy="763840"/>
            <a:chOff x="7466597" y="3438139"/>
            <a:chExt cx="4178990" cy="763840"/>
          </a:xfrm>
        </p:grpSpPr>
        <p:sp>
          <p:nvSpPr>
            <p:cNvPr id="33" name="文本框 32"/>
            <p:cNvSpPr txBox="1"/>
            <p:nvPr/>
          </p:nvSpPr>
          <p:spPr>
            <a:xfrm>
              <a:off x="7466597" y="3438139"/>
              <a:ext cx="2938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466597" y="3740314"/>
              <a:ext cx="4178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83405" y="4902125"/>
            <a:ext cx="4178990" cy="763840"/>
            <a:chOff x="583405" y="4902125"/>
            <a:chExt cx="4178990" cy="763840"/>
          </a:xfrm>
        </p:grpSpPr>
        <p:sp>
          <p:nvSpPr>
            <p:cNvPr id="41" name="文本框 40"/>
            <p:cNvSpPr txBox="1"/>
            <p:nvPr/>
          </p:nvSpPr>
          <p:spPr>
            <a:xfrm>
              <a:off x="1824116" y="4902125"/>
              <a:ext cx="2938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83405" y="5204300"/>
              <a:ext cx="4178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在这里添加你的详细小段落文本内容，与标题相关并符合整体语言风格内容请简洁，尽量生动，保持美观大方。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466596" y="4896523"/>
            <a:ext cx="4178990" cy="763840"/>
            <a:chOff x="7466596" y="4896523"/>
            <a:chExt cx="4178990" cy="763840"/>
          </a:xfrm>
        </p:grpSpPr>
        <p:sp>
          <p:nvSpPr>
            <p:cNvPr id="47" name="文本框 46"/>
            <p:cNvSpPr txBox="1"/>
            <p:nvPr/>
          </p:nvSpPr>
          <p:spPr>
            <a:xfrm>
              <a:off x="7466596" y="4896523"/>
              <a:ext cx="29382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466596" y="5198698"/>
              <a:ext cx="4178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868050" y="2157484"/>
            <a:ext cx="595898" cy="595898"/>
            <a:chOff x="6868050" y="2157484"/>
            <a:chExt cx="595898" cy="595898"/>
          </a:xfrm>
        </p:grpSpPr>
        <p:sp>
          <p:nvSpPr>
            <p:cNvPr id="24" name="矩形 23"/>
            <p:cNvSpPr/>
            <p:nvPr/>
          </p:nvSpPr>
          <p:spPr>
            <a:xfrm>
              <a:off x="6868050" y="2157484"/>
              <a:ext cx="595898" cy="595898"/>
            </a:xfrm>
            <a:prstGeom prst="rect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7014570" y="2246418"/>
              <a:ext cx="302859" cy="418031"/>
              <a:chOff x="15196386" y="4487468"/>
              <a:chExt cx="582380" cy="803849"/>
            </a:xfrm>
          </p:grpSpPr>
          <p:sp>
            <p:nvSpPr>
              <p:cNvPr id="52" name="Freeform 118"/>
              <p:cNvSpPr/>
              <p:nvPr/>
            </p:nvSpPr>
            <p:spPr>
              <a:xfrm>
                <a:off x="15196386" y="4487468"/>
                <a:ext cx="582380" cy="8038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341"/>
                    </a:moveTo>
                    <a:cubicBezTo>
                      <a:pt x="0" y="20110"/>
                      <a:pt x="0" y="20110"/>
                      <a:pt x="0" y="20110"/>
                    </a:cubicBezTo>
                    <a:cubicBezTo>
                      <a:pt x="0" y="21004"/>
                      <a:pt x="823" y="21600"/>
                      <a:pt x="1851" y="21600"/>
                    </a:cubicBezTo>
                    <a:cubicBezTo>
                      <a:pt x="19749" y="21600"/>
                      <a:pt x="19749" y="21600"/>
                      <a:pt x="19749" y="21600"/>
                    </a:cubicBezTo>
                    <a:cubicBezTo>
                      <a:pt x="20777" y="21600"/>
                      <a:pt x="21600" y="21004"/>
                      <a:pt x="21600" y="20110"/>
                    </a:cubicBezTo>
                    <a:cubicBezTo>
                      <a:pt x="21600" y="1341"/>
                      <a:pt x="21600" y="1341"/>
                      <a:pt x="21600" y="1341"/>
                    </a:cubicBezTo>
                    <a:cubicBezTo>
                      <a:pt x="21600" y="596"/>
                      <a:pt x="20777" y="0"/>
                      <a:pt x="19749" y="0"/>
                    </a:cubicBezTo>
                    <a:cubicBezTo>
                      <a:pt x="1851" y="0"/>
                      <a:pt x="1851" y="0"/>
                      <a:pt x="1851" y="0"/>
                    </a:cubicBezTo>
                    <a:cubicBezTo>
                      <a:pt x="823" y="0"/>
                      <a:pt x="0" y="596"/>
                      <a:pt x="0" y="1341"/>
                    </a:cubicBezTo>
                    <a:close/>
                    <a:moveTo>
                      <a:pt x="1646" y="1341"/>
                    </a:moveTo>
                    <a:cubicBezTo>
                      <a:pt x="1646" y="1192"/>
                      <a:pt x="1646" y="1192"/>
                      <a:pt x="1851" y="1192"/>
                    </a:cubicBezTo>
                    <a:cubicBezTo>
                      <a:pt x="19749" y="1192"/>
                      <a:pt x="19749" y="1192"/>
                      <a:pt x="19749" y="1192"/>
                    </a:cubicBezTo>
                    <a:cubicBezTo>
                      <a:pt x="19749" y="1192"/>
                      <a:pt x="19954" y="1192"/>
                      <a:pt x="19954" y="1341"/>
                    </a:cubicBezTo>
                    <a:cubicBezTo>
                      <a:pt x="19954" y="20110"/>
                      <a:pt x="19954" y="20110"/>
                      <a:pt x="19954" y="20110"/>
                    </a:cubicBezTo>
                    <a:cubicBezTo>
                      <a:pt x="19954" y="20259"/>
                      <a:pt x="19749" y="20408"/>
                      <a:pt x="19749" y="20408"/>
                    </a:cubicBezTo>
                    <a:cubicBezTo>
                      <a:pt x="1851" y="20408"/>
                      <a:pt x="1851" y="20408"/>
                      <a:pt x="1851" y="20408"/>
                    </a:cubicBezTo>
                    <a:cubicBezTo>
                      <a:pt x="1646" y="20408"/>
                      <a:pt x="1646" y="20259"/>
                      <a:pt x="1646" y="20110"/>
                    </a:cubicBezTo>
                    <a:lnTo>
                      <a:pt x="1646" y="1341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3" name="Freeform 119"/>
              <p:cNvSpPr/>
              <p:nvPr/>
            </p:nvSpPr>
            <p:spPr>
              <a:xfrm>
                <a:off x="15417853" y="5097191"/>
                <a:ext cx="139443" cy="1312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68" y="21600"/>
                    </a:moveTo>
                    <a:cubicBezTo>
                      <a:pt x="16416" y="21600"/>
                      <a:pt x="21600" y="16200"/>
                      <a:pt x="21600" y="10800"/>
                    </a:cubicBezTo>
                    <a:cubicBezTo>
                      <a:pt x="21600" y="4500"/>
                      <a:pt x="16416" y="0"/>
                      <a:pt x="10368" y="0"/>
                    </a:cubicBezTo>
                    <a:cubicBezTo>
                      <a:pt x="5184" y="0"/>
                      <a:pt x="0" y="4500"/>
                      <a:pt x="0" y="10800"/>
                    </a:cubicBezTo>
                    <a:cubicBezTo>
                      <a:pt x="0" y="16200"/>
                      <a:pt x="5184" y="21600"/>
                      <a:pt x="10368" y="21600"/>
                    </a:cubicBezTo>
                    <a:close/>
                    <a:moveTo>
                      <a:pt x="10368" y="7200"/>
                    </a:moveTo>
                    <a:cubicBezTo>
                      <a:pt x="12960" y="7200"/>
                      <a:pt x="14688" y="8100"/>
                      <a:pt x="14688" y="10800"/>
                    </a:cubicBezTo>
                    <a:cubicBezTo>
                      <a:pt x="14688" y="12600"/>
                      <a:pt x="12960" y="14400"/>
                      <a:pt x="10368" y="14400"/>
                    </a:cubicBezTo>
                    <a:cubicBezTo>
                      <a:pt x="8640" y="14400"/>
                      <a:pt x="6912" y="12600"/>
                      <a:pt x="6912" y="10800"/>
                    </a:cubicBezTo>
                    <a:cubicBezTo>
                      <a:pt x="6912" y="8100"/>
                      <a:pt x="8640" y="7200"/>
                      <a:pt x="10368" y="7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6868050" y="3620045"/>
            <a:ext cx="595898" cy="595898"/>
            <a:chOff x="6868050" y="3620045"/>
            <a:chExt cx="595898" cy="595898"/>
          </a:xfrm>
        </p:grpSpPr>
        <p:sp>
          <p:nvSpPr>
            <p:cNvPr id="27" name="矩形 26"/>
            <p:cNvSpPr/>
            <p:nvPr/>
          </p:nvSpPr>
          <p:spPr>
            <a:xfrm>
              <a:off x="6868050" y="3620045"/>
              <a:ext cx="595898" cy="595898"/>
            </a:xfrm>
            <a:prstGeom prst="rect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6969070" y="3778650"/>
              <a:ext cx="393859" cy="278688"/>
              <a:chOff x="18094615" y="4692532"/>
              <a:chExt cx="757367" cy="535900"/>
            </a:xfrm>
          </p:grpSpPr>
          <p:sp>
            <p:nvSpPr>
              <p:cNvPr id="54" name="Freeform 134"/>
              <p:cNvSpPr/>
              <p:nvPr/>
            </p:nvSpPr>
            <p:spPr>
              <a:xfrm>
                <a:off x="18690666" y="4935873"/>
                <a:ext cx="161316" cy="2925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4075"/>
                    </a:moveTo>
                    <a:cubicBezTo>
                      <a:pt x="0" y="17525"/>
                      <a:pt x="0" y="17525"/>
                      <a:pt x="0" y="17525"/>
                    </a:cubicBezTo>
                    <a:cubicBezTo>
                      <a:pt x="0" y="19562"/>
                      <a:pt x="2979" y="21600"/>
                      <a:pt x="7448" y="21600"/>
                    </a:cubicBezTo>
                    <a:cubicBezTo>
                      <a:pt x="14152" y="21600"/>
                      <a:pt x="14152" y="21600"/>
                      <a:pt x="14152" y="21600"/>
                    </a:cubicBezTo>
                    <a:cubicBezTo>
                      <a:pt x="17876" y="21600"/>
                      <a:pt x="21600" y="19562"/>
                      <a:pt x="21600" y="17525"/>
                    </a:cubicBezTo>
                    <a:cubicBezTo>
                      <a:pt x="21600" y="4075"/>
                      <a:pt x="21600" y="4075"/>
                      <a:pt x="21600" y="4075"/>
                    </a:cubicBezTo>
                    <a:cubicBezTo>
                      <a:pt x="21600" y="2038"/>
                      <a:pt x="17876" y="0"/>
                      <a:pt x="14152" y="0"/>
                    </a:cubicBezTo>
                    <a:cubicBezTo>
                      <a:pt x="7448" y="0"/>
                      <a:pt x="7448" y="0"/>
                      <a:pt x="7448" y="0"/>
                    </a:cubicBezTo>
                    <a:cubicBezTo>
                      <a:pt x="2979" y="0"/>
                      <a:pt x="0" y="2038"/>
                      <a:pt x="0" y="4075"/>
                    </a:cubicBezTo>
                    <a:close/>
                    <a:moveTo>
                      <a:pt x="15641" y="4075"/>
                    </a:moveTo>
                    <a:cubicBezTo>
                      <a:pt x="15641" y="17525"/>
                      <a:pt x="15641" y="17525"/>
                      <a:pt x="15641" y="17525"/>
                    </a:cubicBezTo>
                    <a:cubicBezTo>
                      <a:pt x="15641" y="17932"/>
                      <a:pt x="14897" y="18340"/>
                      <a:pt x="14152" y="18340"/>
                    </a:cubicBezTo>
                    <a:cubicBezTo>
                      <a:pt x="7448" y="18340"/>
                      <a:pt x="7448" y="18340"/>
                      <a:pt x="7448" y="18340"/>
                    </a:cubicBezTo>
                    <a:cubicBezTo>
                      <a:pt x="6703" y="18340"/>
                      <a:pt x="5959" y="17932"/>
                      <a:pt x="5959" y="17525"/>
                    </a:cubicBezTo>
                    <a:cubicBezTo>
                      <a:pt x="5959" y="4075"/>
                      <a:pt x="5959" y="4075"/>
                      <a:pt x="5959" y="4075"/>
                    </a:cubicBezTo>
                    <a:cubicBezTo>
                      <a:pt x="5959" y="3668"/>
                      <a:pt x="6703" y="3260"/>
                      <a:pt x="7448" y="3260"/>
                    </a:cubicBezTo>
                    <a:cubicBezTo>
                      <a:pt x="14152" y="3260"/>
                      <a:pt x="14152" y="3260"/>
                      <a:pt x="14152" y="3260"/>
                    </a:cubicBezTo>
                    <a:cubicBezTo>
                      <a:pt x="14897" y="3260"/>
                      <a:pt x="15641" y="3668"/>
                      <a:pt x="15641" y="40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Freeform 135"/>
              <p:cNvSpPr/>
              <p:nvPr/>
            </p:nvSpPr>
            <p:spPr>
              <a:xfrm>
                <a:off x="18493805" y="4859316"/>
                <a:ext cx="158583" cy="3691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152" y="21600"/>
                    </a:moveTo>
                    <a:cubicBezTo>
                      <a:pt x="17876" y="21600"/>
                      <a:pt x="21600" y="19988"/>
                      <a:pt x="21600" y="18376"/>
                    </a:cubicBezTo>
                    <a:cubicBezTo>
                      <a:pt x="21600" y="2901"/>
                      <a:pt x="21600" y="2901"/>
                      <a:pt x="21600" y="2901"/>
                    </a:cubicBezTo>
                    <a:cubicBezTo>
                      <a:pt x="21600" y="1290"/>
                      <a:pt x="17876" y="0"/>
                      <a:pt x="14152" y="0"/>
                    </a:cubicBezTo>
                    <a:cubicBezTo>
                      <a:pt x="7448" y="0"/>
                      <a:pt x="7448" y="0"/>
                      <a:pt x="7448" y="0"/>
                    </a:cubicBezTo>
                    <a:cubicBezTo>
                      <a:pt x="2979" y="0"/>
                      <a:pt x="0" y="1290"/>
                      <a:pt x="0" y="2901"/>
                    </a:cubicBezTo>
                    <a:cubicBezTo>
                      <a:pt x="0" y="18376"/>
                      <a:pt x="0" y="18376"/>
                      <a:pt x="0" y="18376"/>
                    </a:cubicBezTo>
                    <a:cubicBezTo>
                      <a:pt x="0" y="19988"/>
                      <a:pt x="2979" y="21600"/>
                      <a:pt x="7448" y="21600"/>
                    </a:cubicBezTo>
                    <a:lnTo>
                      <a:pt x="14152" y="21600"/>
                    </a:lnTo>
                    <a:close/>
                    <a:moveTo>
                      <a:pt x="5959" y="18376"/>
                    </a:moveTo>
                    <a:cubicBezTo>
                      <a:pt x="5959" y="2901"/>
                      <a:pt x="5959" y="2901"/>
                      <a:pt x="5959" y="2901"/>
                    </a:cubicBezTo>
                    <a:cubicBezTo>
                      <a:pt x="5959" y="2579"/>
                      <a:pt x="6703" y="2579"/>
                      <a:pt x="7448" y="2579"/>
                    </a:cubicBezTo>
                    <a:cubicBezTo>
                      <a:pt x="14152" y="2579"/>
                      <a:pt x="14152" y="2579"/>
                      <a:pt x="14152" y="2579"/>
                    </a:cubicBezTo>
                    <a:cubicBezTo>
                      <a:pt x="14897" y="2579"/>
                      <a:pt x="15641" y="2579"/>
                      <a:pt x="15641" y="2901"/>
                    </a:cubicBezTo>
                    <a:cubicBezTo>
                      <a:pt x="15641" y="18376"/>
                      <a:pt x="15641" y="18376"/>
                      <a:pt x="15641" y="18376"/>
                    </a:cubicBezTo>
                    <a:cubicBezTo>
                      <a:pt x="15641" y="18699"/>
                      <a:pt x="14897" y="19021"/>
                      <a:pt x="14152" y="19021"/>
                    </a:cubicBezTo>
                    <a:cubicBezTo>
                      <a:pt x="7448" y="19021"/>
                      <a:pt x="7448" y="19021"/>
                      <a:pt x="7448" y="19021"/>
                    </a:cubicBezTo>
                    <a:cubicBezTo>
                      <a:pt x="6703" y="19021"/>
                      <a:pt x="5959" y="18699"/>
                      <a:pt x="5959" y="183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Freeform 136"/>
              <p:cNvSpPr/>
              <p:nvPr/>
            </p:nvSpPr>
            <p:spPr>
              <a:xfrm>
                <a:off x="18294208" y="4777291"/>
                <a:ext cx="158584" cy="4511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152" y="21600"/>
                    </a:moveTo>
                    <a:cubicBezTo>
                      <a:pt x="17876" y="21600"/>
                      <a:pt x="21600" y="20283"/>
                      <a:pt x="21600" y="18966"/>
                    </a:cubicBezTo>
                    <a:cubicBezTo>
                      <a:pt x="21600" y="2371"/>
                      <a:pt x="21600" y="2371"/>
                      <a:pt x="21600" y="2371"/>
                    </a:cubicBezTo>
                    <a:cubicBezTo>
                      <a:pt x="21600" y="1054"/>
                      <a:pt x="17876" y="0"/>
                      <a:pt x="14152" y="0"/>
                    </a:cubicBezTo>
                    <a:cubicBezTo>
                      <a:pt x="7448" y="0"/>
                      <a:pt x="7448" y="0"/>
                      <a:pt x="7448" y="0"/>
                    </a:cubicBezTo>
                    <a:cubicBezTo>
                      <a:pt x="2979" y="0"/>
                      <a:pt x="0" y="1054"/>
                      <a:pt x="0" y="2371"/>
                    </a:cubicBezTo>
                    <a:cubicBezTo>
                      <a:pt x="0" y="18966"/>
                      <a:pt x="0" y="18966"/>
                      <a:pt x="0" y="18966"/>
                    </a:cubicBezTo>
                    <a:cubicBezTo>
                      <a:pt x="0" y="20283"/>
                      <a:pt x="2979" y="21600"/>
                      <a:pt x="7448" y="21600"/>
                    </a:cubicBezTo>
                    <a:lnTo>
                      <a:pt x="14152" y="21600"/>
                    </a:lnTo>
                    <a:close/>
                    <a:moveTo>
                      <a:pt x="5959" y="18966"/>
                    </a:moveTo>
                    <a:cubicBezTo>
                      <a:pt x="5959" y="2371"/>
                      <a:pt x="5959" y="2371"/>
                      <a:pt x="5959" y="2371"/>
                    </a:cubicBezTo>
                    <a:cubicBezTo>
                      <a:pt x="5959" y="2371"/>
                      <a:pt x="6703" y="2107"/>
                      <a:pt x="7448" y="2107"/>
                    </a:cubicBezTo>
                    <a:cubicBezTo>
                      <a:pt x="14152" y="2107"/>
                      <a:pt x="14152" y="2107"/>
                      <a:pt x="14152" y="2107"/>
                    </a:cubicBezTo>
                    <a:cubicBezTo>
                      <a:pt x="14897" y="2107"/>
                      <a:pt x="15641" y="2371"/>
                      <a:pt x="15641" y="2371"/>
                    </a:cubicBezTo>
                    <a:cubicBezTo>
                      <a:pt x="15641" y="18966"/>
                      <a:pt x="15641" y="18966"/>
                      <a:pt x="15641" y="18966"/>
                    </a:cubicBezTo>
                    <a:cubicBezTo>
                      <a:pt x="15641" y="19229"/>
                      <a:pt x="14897" y="19493"/>
                      <a:pt x="14152" y="19493"/>
                    </a:cubicBezTo>
                    <a:cubicBezTo>
                      <a:pt x="7448" y="19493"/>
                      <a:pt x="7448" y="19493"/>
                      <a:pt x="7448" y="19493"/>
                    </a:cubicBezTo>
                    <a:cubicBezTo>
                      <a:pt x="6703" y="19493"/>
                      <a:pt x="5959" y="19229"/>
                      <a:pt x="5959" y="1896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 137"/>
              <p:cNvSpPr/>
              <p:nvPr/>
            </p:nvSpPr>
            <p:spPr>
              <a:xfrm>
                <a:off x="18094615" y="4692532"/>
                <a:ext cx="161317" cy="5359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448" y="21600"/>
                    </a:moveTo>
                    <a:cubicBezTo>
                      <a:pt x="14152" y="21600"/>
                      <a:pt x="14152" y="21600"/>
                      <a:pt x="14152" y="21600"/>
                    </a:cubicBezTo>
                    <a:cubicBezTo>
                      <a:pt x="17876" y="21600"/>
                      <a:pt x="21600" y="20487"/>
                      <a:pt x="21600" y="19373"/>
                    </a:cubicBezTo>
                    <a:cubicBezTo>
                      <a:pt x="21600" y="2227"/>
                      <a:pt x="21600" y="2227"/>
                      <a:pt x="21600" y="2227"/>
                    </a:cubicBezTo>
                    <a:cubicBezTo>
                      <a:pt x="21600" y="891"/>
                      <a:pt x="17876" y="0"/>
                      <a:pt x="14152" y="0"/>
                    </a:cubicBezTo>
                    <a:cubicBezTo>
                      <a:pt x="7448" y="0"/>
                      <a:pt x="7448" y="0"/>
                      <a:pt x="7448" y="0"/>
                    </a:cubicBezTo>
                    <a:cubicBezTo>
                      <a:pt x="3724" y="0"/>
                      <a:pt x="0" y="891"/>
                      <a:pt x="0" y="2227"/>
                    </a:cubicBezTo>
                    <a:cubicBezTo>
                      <a:pt x="0" y="19373"/>
                      <a:pt x="0" y="19373"/>
                      <a:pt x="0" y="19373"/>
                    </a:cubicBezTo>
                    <a:cubicBezTo>
                      <a:pt x="0" y="20487"/>
                      <a:pt x="3724" y="21600"/>
                      <a:pt x="7448" y="21600"/>
                    </a:cubicBezTo>
                    <a:close/>
                    <a:moveTo>
                      <a:pt x="5959" y="2227"/>
                    </a:moveTo>
                    <a:cubicBezTo>
                      <a:pt x="5959" y="2004"/>
                      <a:pt x="6703" y="1781"/>
                      <a:pt x="7448" y="1781"/>
                    </a:cubicBezTo>
                    <a:cubicBezTo>
                      <a:pt x="14152" y="1781"/>
                      <a:pt x="14152" y="1781"/>
                      <a:pt x="14152" y="1781"/>
                    </a:cubicBezTo>
                    <a:cubicBezTo>
                      <a:pt x="14897" y="1781"/>
                      <a:pt x="15641" y="2004"/>
                      <a:pt x="15641" y="2227"/>
                    </a:cubicBezTo>
                    <a:cubicBezTo>
                      <a:pt x="15641" y="19373"/>
                      <a:pt x="15641" y="19373"/>
                      <a:pt x="15641" y="19373"/>
                    </a:cubicBezTo>
                    <a:cubicBezTo>
                      <a:pt x="15641" y="19596"/>
                      <a:pt x="14897" y="19819"/>
                      <a:pt x="14152" y="19819"/>
                    </a:cubicBezTo>
                    <a:cubicBezTo>
                      <a:pt x="7448" y="19819"/>
                      <a:pt x="7448" y="19819"/>
                      <a:pt x="7448" y="19819"/>
                    </a:cubicBezTo>
                    <a:cubicBezTo>
                      <a:pt x="6703" y="19819"/>
                      <a:pt x="5959" y="19596"/>
                      <a:pt x="5959" y="19373"/>
                    </a:cubicBezTo>
                    <a:lnTo>
                      <a:pt x="5959" y="222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0" name="组合 69"/>
          <p:cNvGrpSpPr/>
          <p:nvPr/>
        </p:nvGrpSpPr>
        <p:grpSpPr>
          <a:xfrm>
            <a:off x="4770343" y="3620045"/>
            <a:ext cx="595898" cy="595898"/>
            <a:chOff x="4770343" y="3620045"/>
            <a:chExt cx="595898" cy="595898"/>
          </a:xfrm>
        </p:grpSpPr>
        <p:sp>
          <p:nvSpPr>
            <p:cNvPr id="19" name="矩形 18"/>
            <p:cNvSpPr/>
            <p:nvPr/>
          </p:nvSpPr>
          <p:spPr>
            <a:xfrm>
              <a:off x="4770343" y="3620045"/>
              <a:ext cx="595898" cy="595898"/>
            </a:xfrm>
            <a:prstGeom prst="rect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8" name="Freeform 389"/>
            <p:cNvSpPr/>
            <p:nvPr/>
          </p:nvSpPr>
          <p:spPr>
            <a:xfrm>
              <a:off x="4914019" y="3764431"/>
              <a:ext cx="308547" cy="307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736" y="6056"/>
                  </a:moveTo>
                  <a:cubicBezTo>
                    <a:pt x="14333" y="6056"/>
                    <a:pt x="13929" y="6258"/>
                    <a:pt x="13929" y="6864"/>
                  </a:cubicBezTo>
                  <a:cubicBezTo>
                    <a:pt x="13929" y="7267"/>
                    <a:pt x="13929" y="7267"/>
                    <a:pt x="13929" y="7267"/>
                  </a:cubicBezTo>
                  <a:cubicBezTo>
                    <a:pt x="13121" y="6460"/>
                    <a:pt x="11910" y="6056"/>
                    <a:pt x="10699" y="6056"/>
                  </a:cubicBezTo>
                  <a:cubicBezTo>
                    <a:pt x="8075" y="6056"/>
                    <a:pt x="6056" y="8075"/>
                    <a:pt x="6056" y="10699"/>
                  </a:cubicBezTo>
                  <a:cubicBezTo>
                    <a:pt x="6056" y="13525"/>
                    <a:pt x="8075" y="15544"/>
                    <a:pt x="10699" y="15544"/>
                  </a:cubicBezTo>
                  <a:cubicBezTo>
                    <a:pt x="12516" y="15544"/>
                    <a:pt x="14131" y="14736"/>
                    <a:pt x="14938" y="13323"/>
                  </a:cubicBezTo>
                  <a:cubicBezTo>
                    <a:pt x="15544" y="14131"/>
                    <a:pt x="16553" y="14535"/>
                    <a:pt x="17764" y="14535"/>
                  </a:cubicBezTo>
                  <a:cubicBezTo>
                    <a:pt x="19985" y="14535"/>
                    <a:pt x="21600" y="12920"/>
                    <a:pt x="21600" y="10699"/>
                  </a:cubicBezTo>
                  <a:cubicBezTo>
                    <a:pt x="21600" y="4845"/>
                    <a:pt x="16755" y="0"/>
                    <a:pt x="10699" y="0"/>
                  </a:cubicBezTo>
                  <a:cubicBezTo>
                    <a:pt x="4845" y="0"/>
                    <a:pt x="0" y="4845"/>
                    <a:pt x="0" y="10699"/>
                  </a:cubicBezTo>
                  <a:cubicBezTo>
                    <a:pt x="0" y="16755"/>
                    <a:pt x="4845" y="21600"/>
                    <a:pt x="10699" y="21600"/>
                  </a:cubicBezTo>
                  <a:cubicBezTo>
                    <a:pt x="13929" y="21600"/>
                    <a:pt x="16957" y="20187"/>
                    <a:pt x="18976" y="17764"/>
                  </a:cubicBezTo>
                  <a:cubicBezTo>
                    <a:pt x="19379" y="17563"/>
                    <a:pt x="19379" y="16957"/>
                    <a:pt x="18976" y="16755"/>
                  </a:cubicBezTo>
                  <a:cubicBezTo>
                    <a:pt x="18572" y="16351"/>
                    <a:pt x="18168" y="16553"/>
                    <a:pt x="17764" y="16755"/>
                  </a:cubicBezTo>
                  <a:cubicBezTo>
                    <a:pt x="16150" y="18774"/>
                    <a:pt x="13525" y="19985"/>
                    <a:pt x="10699" y="19985"/>
                  </a:cubicBezTo>
                  <a:cubicBezTo>
                    <a:pt x="5652" y="19985"/>
                    <a:pt x="1615" y="15948"/>
                    <a:pt x="1615" y="10699"/>
                  </a:cubicBezTo>
                  <a:cubicBezTo>
                    <a:pt x="1615" y="5652"/>
                    <a:pt x="5652" y="1615"/>
                    <a:pt x="10699" y="1615"/>
                  </a:cubicBezTo>
                  <a:cubicBezTo>
                    <a:pt x="15948" y="1615"/>
                    <a:pt x="19985" y="5652"/>
                    <a:pt x="19985" y="10699"/>
                  </a:cubicBezTo>
                  <a:cubicBezTo>
                    <a:pt x="19985" y="11910"/>
                    <a:pt x="18976" y="12920"/>
                    <a:pt x="17764" y="12920"/>
                  </a:cubicBezTo>
                  <a:cubicBezTo>
                    <a:pt x="16553" y="12920"/>
                    <a:pt x="15544" y="11910"/>
                    <a:pt x="15544" y="10699"/>
                  </a:cubicBezTo>
                  <a:cubicBezTo>
                    <a:pt x="15544" y="6864"/>
                    <a:pt x="15544" y="6864"/>
                    <a:pt x="15544" y="6864"/>
                  </a:cubicBezTo>
                  <a:cubicBezTo>
                    <a:pt x="15544" y="6258"/>
                    <a:pt x="15140" y="6056"/>
                    <a:pt x="14736" y="6056"/>
                  </a:cubicBezTo>
                  <a:close/>
                  <a:moveTo>
                    <a:pt x="10699" y="13929"/>
                  </a:moveTo>
                  <a:cubicBezTo>
                    <a:pt x="9084" y="13929"/>
                    <a:pt x="7671" y="12516"/>
                    <a:pt x="7671" y="10699"/>
                  </a:cubicBezTo>
                  <a:cubicBezTo>
                    <a:pt x="7671" y="9084"/>
                    <a:pt x="9084" y="7671"/>
                    <a:pt x="10699" y="7671"/>
                  </a:cubicBezTo>
                  <a:cubicBezTo>
                    <a:pt x="12516" y="7671"/>
                    <a:pt x="13929" y="9084"/>
                    <a:pt x="13929" y="10699"/>
                  </a:cubicBezTo>
                  <a:cubicBezTo>
                    <a:pt x="13929" y="12516"/>
                    <a:pt x="12516" y="13929"/>
                    <a:pt x="10699" y="1392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770342" y="5078429"/>
            <a:ext cx="595898" cy="595898"/>
            <a:chOff x="4770342" y="5078429"/>
            <a:chExt cx="595898" cy="595898"/>
          </a:xfrm>
        </p:grpSpPr>
        <p:sp>
          <p:nvSpPr>
            <p:cNvPr id="38" name="矩形 37"/>
            <p:cNvSpPr/>
            <p:nvPr/>
          </p:nvSpPr>
          <p:spPr>
            <a:xfrm>
              <a:off x="4770342" y="5078429"/>
              <a:ext cx="595898" cy="595898"/>
            </a:xfrm>
            <a:prstGeom prst="rect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4864611" y="5185136"/>
              <a:ext cx="407360" cy="382485"/>
              <a:chOff x="12091741" y="11489697"/>
              <a:chExt cx="783328" cy="735495"/>
            </a:xfrm>
          </p:grpSpPr>
          <p:sp>
            <p:nvSpPr>
              <p:cNvPr id="59" name="Freeform 467"/>
              <p:cNvSpPr/>
              <p:nvPr/>
            </p:nvSpPr>
            <p:spPr>
              <a:xfrm>
                <a:off x="12091741" y="11793191"/>
                <a:ext cx="783328" cy="4320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2" h="21600" extrusionOk="0">
                    <a:moveTo>
                      <a:pt x="570" y="21600"/>
                    </a:moveTo>
                    <a:cubicBezTo>
                      <a:pt x="723" y="21600"/>
                      <a:pt x="875" y="21323"/>
                      <a:pt x="875" y="21323"/>
                    </a:cubicBezTo>
                    <a:cubicBezTo>
                      <a:pt x="7263" y="14123"/>
                      <a:pt x="7263" y="14123"/>
                      <a:pt x="7263" y="14123"/>
                    </a:cubicBezTo>
                    <a:cubicBezTo>
                      <a:pt x="13652" y="21323"/>
                      <a:pt x="13652" y="21323"/>
                      <a:pt x="13652" y="21323"/>
                    </a:cubicBezTo>
                    <a:cubicBezTo>
                      <a:pt x="13652" y="21323"/>
                      <a:pt x="13804" y="21323"/>
                      <a:pt x="13804" y="21323"/>
                    </a:cubicBezTo>
                    <a:cubicBezTo>
                      <a:pt x="13804" y="21323"/>
                      <a:pt x="13804" y="21323"/>
                      <a:pt x="13804" y="21323"/>
                    </a:cubicBezTo>
                    <a:cubicBezTo>
                      <a:pt x="13956" y="21600"/>
                      <a:pt x="13956" y="21600"/>
                      <a:pt x="13956" y="21600"/>
                    </a:cubicBezTo>
                    <a:cubicBezTo>
                      <a:pt x="13956" y="21600"/>
                      <a:pt x="13956" y="21600"/>
                      <a:pt x="13956" y="21600"/>
                    </a:cubicBezTo>
                    <a:cubicBezTo>
                      <a:pt x="13956" y="21600"/>
                      <a:pt x="13956" y="21600"/>
                      <a:pt x="13956" y="21600"/>
                    </a:cubicBezTo>
                    <a:cubicBezTo>
                      <a:pt x="13956" y="21600"/>
                      <a:pt x="13956" y="21600"/>
                      <a:pt x="13956" y="21600"/>
                    </a:cubicBezTo>
                    <a:cubicBezTo>
                      <a:pt x="14108" y="21600"/>
                      <a:pt x="14108" y="21600"/>
                      <a:pt x="14108" y="21600"/>
                    </a:cubicBezTo>
                    <a:cubicBezTo>
                      <a:pt x="14108" y="21323"/>
                      <a:pt x="14261" y="21323"/>
                      <a:pt x="14261" y="21323"/>
                    </a:cubicBezTo>
                    <a:cubicBezTo>
                      <a:pt x="14261" y="21323"/>
                      <a:pt x="14261" y="21323"/>
                      <a:pt x="14261" y="21323"/>
                    </a:cubicBezTo>
                    <a:cubicBezTo>
                      <a:pt x="14261" y="21323"/>
                      <a:pt x="14261" y="21323"/>
                      <a:pt x="14261" y="21323"/>
                    </a:cubicBezTo>
                    <a:cubicBezTo>
                      <a:pt x="21106" y="13846"/>
                      <a:pt x="21106" y="13846"/>
                      <a:pt x="21106" y="13846"/>
                    </a:cubicBezTo>
                    <a:cubicBezTo>
                      <a:pt x="21258" y="13569"/>
                      <a:pt x="21258" y="13292"/>
                      <a:pt x="21258" y="13015"/>
                    </a:cubicBezTo>
                    <a:cubicBezTo>
                      <a:pt x="21562" y="1108"/>
                      <a:pt x="21562" y="1108"/>
                      <a:pt x="21562" y="1108"/>
                    </a:cubicBezTo>
                    <a:cubicBezTo>
                      <a:pt x="21562" y="831"/>
                      <a:pt x="21562" y="554"/>
                      <a:pt x="21410" y="277"/>
                    </a:cubicBezTo>
                    <a:cubicBezTo>
                      <a:pt x="21258" y="0"/>
                      <a:pt x="21106" y="0"/>
                      <a:pt x="20801" y="0"/>
                    </a:cubicBezTo>
                    <a:cubicBezTo>
                      <a:pt x="16999" y="1662"/>
                      <a:pt x="16999" y="1662"/>
                      <a:pt x="16999" y="1662"/>
                    </a:cubicBezTo>
                    <a:cubicBezTo>
                      <a:pt x="16694" y="1662"/>
                      <a:pt x="16694" y="1662"/>
                      <a:pt x="16694" y="1662"/>
                    </a:cubicBezTo>
                    <a:cubicBezTo>
                      <a:pt x="16694" y="1662"/>
                      <a:pt x="16694" y="1938"/>
                      <a:pt x="16694" y="1938"/>
                    </a:cubicBezTo>
                    <a:cubicBezTo>
                      <a:pt x="16542" y="2215"/>
                      <a:pt x="16542" y="2492"/>
                      <a:pt x="16542" y="2769"/>
                    </a:cubicBezTo>
                    <a:cubicBezTo>
                      <a:pt x="16390" y="3600"/>
                      <a:pt x="16238" y="4431"/>
                      <a:pt x="16086" y="4985"/>
                    </a:cubicBezTo>
                    <a:cubicBezTo>
                      <a:pt x="13652" y="18831"/>
                      <a:pt x="13652" y="18831"/>
                      <a:pt x="13652" y="18831"/>
                    </a:cubicBezTo>
                    <a:cubicBezTo>
                      <a:pt x="8176" y="12738"/>
                      <a:pt x="8176" y="12738"/>
                      <a:pt x="8176" y="12738"/>
                    </a:cubicBezTo>
                    <a:cubicBezTo>
                      <a:pt x="10914" y="7200"/>
                      <a:pt x="10914" y="7200"/>
                      <a:pt x="10914" y="7200"/>
                    </a:cubicBezTo>
                    <a:cubicBezTo>
                      <a:pt x="10762" y="6369"/>
                      <a:pt x="10610" y="5815"/>
                      <a:pt x="10458" y="4985"/>
                    </a:cubicBezTo>
                    <a:cubicBezTo>
                      <a:pt x="6959" y="12185"/>
                      <a:pt x="6959" y="12185"/>
                      <a:pt x="6959" y="12185"/>
                    </a:cubicBezTo>
                    <a:cubicBezTo>
                      <a:pt x="3765" y="15508"/>
                      <a:pt x="3765" y="15508"/>
                      <a:pt x="3765" y="15508"/>
                    </a:cubicBezTo>
                    <a:cubicBezTo>
                      <a:pt x="8785" y="4985"/>
                      <a:pt x="8785" y="4985"/>
                      <a:pt x="8785" y="4985"/>
                    </a:cubicBezTo>
                    <a:cubicBezTo>
                      <a:pt x="10306" y="4154"/>
                      <a:pt x="10306" y="4154"/>
                      <a:pt x="10306" y="4154"/>
                    </a:cubicBezTo>
                    <a:cubicBezTo>
                      <a:pt x="10154" y="3877"/>
                      <a:pt x="10154" y="3323"/>
                      <a:pt x="10001" y="2769"/>
                    </a:cubicBezTo>
                    <a:cubicBezTo>
                      <a:pt x="10001" y="2492"/>
                      <a:pt x="9849" y="2215"/>
                      <a:pt x="9849" y="2215"/>
                    </a:cubicBezTo>
                    <a:cubicBezTo>
                      <a:pt x="8328" y="3046"/>
                      <a:pt x="8328" y="3046"/>
                      <a:pt x="8328" y="3046"/>
                    </a:cubicBezTo>
                    <a:cubicBezTo>
                      <a:pt x="8176" y="3046"/>
                      <a:pt x="8024" y="3323"/>
                      <a:pt x="8024" y="3323"/>
                    </a:cubicBezTo>
                    <a:cubicBezTo>
                      <a:pt x="114" y="19662"/>
                      <a:pt x="114" y="19662"/>
                      <a:pt x="114" y="19662"/>
                    </a:cubicBezTo>
                    <a:cubicBezTo>
                      <a:pt x="-38" y="19938"/>
                      <a:pt x="-38" y="20769"/>
                      <a:pt x="114" y="21046"/>
                    </a:cubicBezTo>
                    <a:cubicBezTo>
                      <a:pt x="266" y="21323"/>
                      <a:pt x="418" y="21600"/>
                      <a:pt x="570" y="21600"/>
                    </a:cubicBezTo>
                    <a:close/>
                    <a:moveTo>
                      <a:pt x="17455" y="3877"/>
                    </a:moveTo>
                    <a:cubicBezTo>
                      <a:pt x="20345" y="2492"/>
                      <a:pt x="20345" y="2492"/>
                      <a:pt x="20345" y="2492"/>
                    </a:cubicBezTo>
                    <a:cubicBezTo>
                      <a:pt x="20193" y="12185"/>
                      <a:pt x="20193" y="12185"/>
                      <a:pt x="20193" y="12185"/>
                    </a:cubicBezTo>
                    <a:cubicBezTo>
                      <a:pt x="15021" y="18000"/>
                      <a:pt x="15021" y="18000"/>
                      <a:pt x="15021" y="18000"/>
                    </a:cubicBezTo>
                    <a:lnTo>
                      <a:pt x="17455" y="387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0" name="Freeform 468"/>
              <p:cNvSpPr/>
              <p:nvPr/>
            </p:nvSpPr>
            <p:spPr>
              <a:xfrm>
                <a:off x="12421194" y="11489697"/>
                <a:ext cx="298026" cy="5085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339"/>
                    </a:moveTo>
                    <a:cubicBezTo>
                      <a:pt x="0" y="8687"/>
                      <a:pt x="6400" y="21600"/>
                      <a:pt x="10800" y="21600"/>
                    </a:cubicBezTo>
                    <a:cubicBezTo>
                      <a:pt x="15200" y="21600"/>
                      <a:pt x="21600" y="8687"/>
                      <a:pt x="21600" y="6339"/>
                    </a:cubicBezTo>
                    <a:cubicBezTo>
                      <a:pt x="21600" y="2817"/>
                      <a:pt x="16800" y="0"/>
                      <a:pt x="10800" y="0"/>
                    </a:cubicBezTo>
                    <a:cubicBezTo>
                      <a:pt x="4800" y="0"/>
                      <a:pt x="0" y="2817"/>
                      <a:pt x="0" y="6339"/>
                    </a:cubicBezTo>
                    <a:close/>
                    <a:moveTo>
                      <a:pt x="18400" y="6339"/>
                    </a:moveTo>
                    <a:cubicBezTo>
                      <a:pt x="18400" y="8922"/>
                      <a:pt x="13200" y="17609"/>
                      <a:pt x="10800" y="19487"/>
                    </a:cubicBezTo>
                    <a:cubicBezTo>
                      <a:pt x="8400" y="17609"/>
                      <a:pt x="3200" y="8922"/>
                      <a:pt x="3200" y="6339"/>
                    </a:cubicBezTo>
                    <a:cubicBezTo>
                      <a:pt x="3200" y="3991"/>
                      <a:pt x="6800" y="1878"/>
                      <a:pt x="10800" y="1878"/>
                    </a:cubicBezTo>
                    <a:cubicBezTo>
                      <a:pt x="15200" y="1878"/>
                      <a:pt x="18400" y="3991"/>
                      <a:pt x="18400" y="633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Freeform 469"/>
              <p:cNvSpPr/>
              <p:nvPr/>
            </p:nvSpPr>
            <p:spPr>
              <a:xfrm>
                <a:off x="12500486" y="11566255"/>
                <a:ext cx="147647" cy="144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615"/>
                      <a:pt x="4800" y="21600"/>
                      <a:pt x="10400" y="21600"/>
                    </a:cubicBezTo>
                    <a:cubicBezTo>
                      <a:pt x="16800" y="21600"/>
                      <a:pt x="21600" y="16615"/>
                      <a:pt x="21600" y="10800"/>
                    </a:cubicBezTo>
                    <a:cubicBezTo>
                      <a:pt x="21600" y="4985"/>
                      <a:pt x="16800" y="0"/>
                      <a:pt x="10400" y="0"/>
                    </a:cubicBezTo>
                    <a:cubicBezTo>
                      <a:pt x="4800" y="0"/>
                      <a:pt x="0" y="4985"/>
                      <a:pt x="0" y="10800"/>
                    </a:cubicBezTo>
                    <a:close/>
                    <a:moveTo>
                      <a:pt x="15200" y="10800"/>
                    </a:moveTo>
                    <a:cubicBezTo>
                      <a:pt x="15200" y="13292"/>
                      <a:pt x="12800" y="14954"/>
                      <a:pt x="10400" y="14954"/>
                    </a:cubicBezTo>
                    <a:cubicBezTo>
                      <a:pt x="8000" y="14954"/>
                      <a:pt x="6400" y="13292"/>
                      <a:pt x="6400" y="10800"/>
                    </a:cubicBezTo>
                    <a:cubicBezTo>
                      <a:pt x="6400" y="8308"/>
                      <a:pt x="8000" y="6646"/>
                      <a:pt x="10400" y="6646"/>
                    </a:cubicBezTo>
                    <a:cubicBezTo>
                      <a:pt x="12800" y="6646"/>
                      <a:pt x="15200" y="8308"/>
                      <a:pt x="1520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6868049" y="5078429"/>
            <a:ext cx="595898" cy="595898"/>
            <a:chOff x="6868049" y="5078429"/>
            <a:chExt cx="595898" cy="595898"/>
          </a:xfrm>
        </p:grpSpPr>
        <p:sp>
          <p:nvSpPr>
            <p:cNvPr id="44" name="矩形 43"/>
            <p:cNvSpPr/>
            <p:nvPr/>
          </p:nvSpPr>
          <p:spPr>
            <a:xfrm>
              <a:off x="6868049" y="5078429"/>
              <a:ext cx="595898" cy="595898"/>
            </a:xfrm>
            <a:prstGeom prst="rect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2" name="Freeform 481"/>
            <p:cNvSpPr/>
            <p:nvPr/>
          </p:nvSpPr>
          <p:spPr>
            <a:xfrm>
              <a:off x="7064334" y="5219261"/>
              <a:ext cx="203328" cy="314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793"/>
                  </a:moveTo>
                  <a:cubicBezTo>
                    <a:pt x="21600" y="396"/>
                    <a:pt x="20992" y="0"/>
                    <a:pt x="20383" y="0"/>
                  </a:cubicBezTo>
                  <a:cubicBezTo>
                    <a:pt x="1217" y="0"/>
                    <a:pt x="1217" y="0"/>
                    <a:pt x="1217" y="0"/>
                  </a:cubicBezTo>
                  <a:cubicBezTo>
                    <a:pt x="608" y="0"/>
                    <a:pt x="0" y="396"/>
                    <a:pt x="0" y="793"/>
                  </a:cubicBezTo>
                  <a:cubicBezTo>
                    <a:pt x="0" y="6341"/>
                    <a:pt x="3346" y="10899"/>
                    <a:pt x="8214" y="12286"/>
                  </a:cubicBezTo>
                  <a:cubicBezTo>
                    <a:pt x="6997" y="14268"/>
                    <a:pt x="6997" y="14268"/>
                    <a:pt x="6997" y="14268"/>
                  </a:cubicBezTo>
                  <a:cubicBezTo>
                    <a:pt x="6997" y="14466"/>
                    <a:pt x="6997" y="14664"/>
                    <a:pt x="6997" y="14862"/>
                  </a:cubicBezTo>
                  <a:cubicBezTo>
                    <a:pt x="8214" y="16646"/>
                    <a:pt x="8214" y="16646"/>
                    <a:pt x="8214" y="16646"/>
                  </a:cubicBezTo>
                  <a:cubicBezTo>
                    <a:pt x="4259" y="17240"/>
                    <a:pt x="1521" y="18826"/>
                    <a:pt x="1521" y="20807"/>
                  </a:cubicBezTo>
                  <a:cubicBezTo>
                    <a:pt x="1521" y="21402"/>
                    <a:pt x="2130" y="21600"/>
                    <a:pt x="2738" y="21600"/>
                  </a:cubicBezTo>
                  <a:cubicBezTo>
                    <a:pt x="18862" y="21600"/>
                    <a:pt x="18862" y="21600"/>
                    <a:pt x="18862" y="21600"/>
                  </a:cubicBezTo>
                  <a:cubicBezTo>
                    <a:pt x="19470" y="21600"/>
                    <a:pt x="20079" y="21402"/>
                    <a:pt x="20079" y="20807"/>
                  </a:cubicBezTo>
                  <a:cubicBezTo>
                    <a:pt x="20079" y="18826"/>
                    <a:pt x="17341" y="17240"/>
                    <a:pt x="13386" y="16646"/>
                  </a:cubicBezTo>
                  <a:cubicBezTo>
                    <a:pt x="14603" y="14862"/>
                    <a:pt x="14603" y="14862"/>
                    <a:pt x="14603" y="14862"/>
                  </a:cubicBezTo>
                  <a:cubicBezTo>
                    <a:pt x="14603" y="14664"/>
                    <a:pt x="14603" y="14466"/>
                    <a:pt x="14603" y="14268"/>
                  </a:cubicBezTo>
                  <a:cubicBezTo>
                    <a:pt x="13386" y="12286"/>
                    <a:pt x="13386" y="12286"/>
                    <a:pt x="13386" y="12286"/>
                  </a:cubicBezTo>
                  <a:cubicBezTo>
                    <a:pt x="18254" y="10899"/>
                    <a:pt x="21600" y="6341"/>
                    <a:pt x="21600" y="793"/>
                  </a:cubicBezTo>
                  <a:close/>
                  <a:moveTo>
                    <a:pt x="17341" y="20015"/>
                  </a:moveTo>
                  <a:cubicBezTo>
                    <a:pt x="4259" y="20015"/>
                    <a:pt x="4259" y="20015"/>
                    <a:pt x="4259" y="20015"/>
                  </a:cubicBezTo>
                  <a:cubicBezTo>
                    <a:pt x="5172" y="18826"/>
                    <a:pt x="7606" y="18033"/>
                    <a:pt x="10952" y="18033"/>
                  </a:cubicBezTo>
                  <a:cubicBezTo>
                    <a:pt x="13994" y="18033"/>
                    <a:pt x="16428" y="18826"/>
                    <a:pt x="17341" y="20015"/>
                  </a:cubicBezTo>
                  <a:close/>
                  <a:moveTo>
                    <a:pt x="12169" y="14466"/>
                  </a:moveTo>
                  <a:cubicBezTo>
                    <a:pt x="10952" y="16448"/>
                    <a:pt x="10952" y="16448"/>
                    <a:pt x="10952" y="16448"/>
                  </a:cubicBezTo>
                  <a:cubicBezTo>
                    <a:pt x="10952" y="16448"/>
                    <a:pt x="10952" y="16448"/>
                    <a:pt x="10952" y="16448"/>
                  </a:cubicBezTo>
                  <a:cubicBezTo>
                    <a:pt x="10648" y="16448"/>
                    <a:pt x="10648" y="16448"/>
                    <a:pt x="10648" y="16448"/>
                  </a:cubicBezTo>
                  <a:cubicBezTo>
                    <a:pt x="9431" y="14466"/>
                    <a:pt x="9431" y="14466"/>
                    <a:pt x="9431" y="14466"/>
                  </a:cubicBezTo>
                  <a:cubicBezTo>
                    <a:pt x="10648" y="12484"/>
                    <a:pt x="10648" y="12484"/>
                    <a:pt x="10648" y="12484"/>
                  </a:cubicBezTo>
                  <a:cubicBezTo>
                    <a:pt x="10648" y="12683"/>
                    <a:pt x="10648" y="12683"/>
                    <a:pt x="10952" y="12683"/>
                  </a:cubicBezTo>
                  <a:cubicBezTo>
                    <a:pt x="10952" y="12683"/>
                    <a:pt x="10952" y="12683"/>
                    <a:pt x="10952" y="12484"/>
                  </a:cubicBezTo>
                  <a:lnTo>
                    <a:pt x="12169" y="14466"/>
                  </a:lnTo>
                  <a:close/>
                  <a:moveTo>
                    <a:pt x="10952" y="11097"/>
                  </a:moveTo>
                  <a:cubicBezTo>
                    <a:pt x="6389" y="11097"/>
                    <a:pt x="3042" y="6738"/>
                    <a:pt x="2434" y="1585"/>
                  </a:cubicBezTo>
                  <a:cubicBezTo>
                    <a:pt x="19166" y="1585"/>
                    <a:pt x="19166" y="1585"/>
                    <a:pt x="19166" y="1585"/>
                  </a:cubicBezTo>
                  <a:cubicBezTo>
                    <a:pt x="18558" y="6738"/>
                    <a:pt x="15211" y="11097"/>
                    <a:pt x="10952" y="1109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356538" y="4443207"/>
            <a:ext cx="34789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F75E3F"/>
                </a:solidFill>
                <a:cs typeface="+mn-ea"/>
                <a:sym typeface="+mn-lt"/>
              </a:rPr>
              <a:t>未来计划</a:t>
            </a:r>
            <a:endParaRPr lang="zh-CN" altLang="en-US" sz="3200" dirty="0">
              <a:solidFill>
                <a:srgbClr val="F75E3F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000" dirty="0">
                <a:solidFill>
                  <a:srgbClr val="F75E3F"/>
                </a:solidFill>
                <a:cs typeface="+mn-ea"/>
                <a:sym typeface="+mn-lt"/>
              </a:rPr>
              <a:t>Future plans</a:t>
            </a:r>
            <a:endParaRPr lang="en-US" altLang="zh-CN" sz="20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04138" y="0"/>
            <a:ext cx="3783724" cy="444320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1968516"/>
            <a:ext cx="12192000" cy="2391508"/>
            <a:chOff x="0" y="1968516"/>
            <a:chExt cx="12192000" cy="239150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968516"/>
              <a:ext cx="12192000" cy="239150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0" y="1968516"/>
              <a:ext cx="12192000" cy="2391508"/>
            </a:xfrm>
            <a:prstGeom prst="rect">
              <a:avLst/>
            </a:prstGeom>
            <a:solidFill>
              <a:srgbClr val="F75E3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548555" y="2497976"/>
            <a:ext cx="309489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>
                <a:ln w="19050">
                  <a:noFill/>
                </a:ln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11500" b="1" dirty="0" err="1">
              <a:ln w="19050">
                <a:noFill/>
              </a:ln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1968516"/>
            <a:ext cx="12192000" cy="0"/>
          </a:xfrm>
          <a:prstGeom prst="line">
            <a:avLst/>
          </a:prstGeom>
          <a:ln w="63500">
            <a:solidFill>
              <a:srgbClr val="F75E3F"/>
            </a:solidFill>
          </a:ln>
          <a:effectLst>
            <a:outerShdw blurRad="114300" dist="38100" dir="5400000" sx="103000" sy="103000" algn="t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0" y="4360024"/>
            <a:ext cx="12192000" cy="0"/>
          </a:xfrm>
          <a:prstGeom prst="line">
            <a:avLst/>
          </a:prstGeom>
          <a:ln w="63500">
            <a:solidFill>
              <a:srgbClr val="F75E3F"/>
            </a:solidFill>
          </a:ln>
          <a:effectLst>
            <a:outerShdw blurRad="114300" dist="38100" dir="16200000" sx="103000" sy="103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953069" y="-830608"/>
            <a:ext cx="6368160" cy="8753891"/>
            <a:chOff x="-953069" y="-830608"/>
            <a:chExt cx="6368160" cy="8753891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flipH="1">
              <a:off x="-953069" y="0"/>
              <a:ext cx="6368160" cy="6858000"/>
            </a:xfrm>
            <a:custGeom>
              <a:avLst/>
              <a:gdLst>
                <a:gd name="connsiteX0" fmla="*/ 6368160 w 6368160"/>
                <a:gd name="connsiteY0" fmla="*/ 0 h 6858000"/>
                <a:gd name="connsiteX1" fmla="*/ 1378464 w 6368160"/>
                <a:gd name="connsiteY1" fmla="*/ 0 h 6858000"/>
                <a:gd name="connsiteX2" fmla="*/ 0 w 6368160"/>
                <a:gd name="connsiteY2" fmla="*/ 5617009 h 6858000"/>
                <a:gd name="connsiteX3" fmla="*/ 0 w 6368160"/>
                <a:gd name="connsiteY3" fmla="*/ 6858000 h 6858000"/>
                <a:gd name="connsiteX4" fmla="*/ 4685146 w 6368160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68160" h="6858000">
                  <a:moveTo>
                    <a:pt x="6368160" y="0"/>
                  </a:moveTo>
                  <a:lnTo>
                    <a:pt x="1378464" y="0"/>
                  </a:lnTo>
                  <a:lnTo>
                    <a:pt x="0" y="5617009"/>
                  </a:lnTo>
                  <a:lnTo>
                    <a:pt x="0" y="6858000"/>
                  </a:lnTo>
                  <a:lnTo>
                    <a:pt x="4685146" y="6858000"/>
                  </a:lnTo>
                  <a:close/>
                </a:path>
              </a:pathLst>
            </a:custGeom>
          </p:spPr>
        </p:pic>
        <p:sp>
          <p:nvSpPr>
            <p:cNvPr id="28" name="矩形 27"/>
            <p:cNvSpPr/>
            <p:nvPr/>
          </p:nvSpPr>
          <p:spPr>
            <a:xfrm rot="20772696">
              <a:off x="4480976" y="-830608"/>
              <a:ext cx="454355" cy="8753891"/>
            </a:xfrm>
            <a:prstGeom prst="rect">
              <a:avLst/>
            </a:prstGeom>
            <a:solidFill>
              <a:srgbClr val="F75E3F">
                <a:alpha val="90000"/>
              </a:srgbClr>
            </a:solidFill>
            <a:ln>
              <a:noFill/>
            </a:ln>
            <a:effectLst>
              <a:outerShdw blurRad="177800" dist="38100" dir="10800000" sx="103000" sy="103000" algn="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 rot="20772696">
              <a:off x="50751" y="710192"/>
              <a:ext cx="212146" cy="6768000"/>
            </a:xfrm>
            <a:prstGeom prst="rect">
              <a:avLst/>
            </a:prstGeom>
            <a:solidFill>
              <a:srgbClr val="F75E3F">
                <a:alpha val="80000"/>
              </a:srgbClr>
            </a:solidFill>
            <a:ln>
              <a:noFill/>
            </a:ln>
            <a:effectLst>
              <a:outerShdw blurRad="177800" dist="38100" sx="103000" sy="103000" algn="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69543" y="240430"/>
            <a:ext cx="802068" cy="802068"/>
            <a:chOff x="736823" y="128098"/>
            <a:chExt cx="914400" cy="914400"/>
          </a:xfrm>
        </p:grpSpPr>
        <p:sp>
          <p:nvSpPr>
            <p:cNvPr id="3" name="椭圆 2"/>
            <p:cNvSpPr/>
            <p:nvPr/>
          </p:nvSpPr>
          <p:spPr>
            <a:xfrm>
              <a:off x="736823" y="128098"/>
              <a:ext cx="914400" cy="914400"/>
            </a:xfrm>
            <a:prstGeom prst="ellipse">
              <a:avLst/>
            </a:prstGeom>
            <a:noFill/>
            <a:ln w="15875">
              <a:solidFill>
                <a:srgbClr val="F75E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6824" y="392313"/>
              <a:ext cx="914399" cy="385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F75E3F"/>
                  </a:solidFill>
                  <a:cs typeface="+mn-ea"/>
                  <a:sym typeface="+mn-lt"/>
                </a:rPr>
                <a:t>LOGO</a:t>
              </a:r>
              <a:endParaRPr lang="zh-CN" altLang="en-US" sz="1600" b="1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45637" y="1518861"/>
            <a:ext cx="649840" cy="649840"/>
            <a:chOff x="6145637" y="1518861"/>
            <a:chExt cx="649840" cy="649840"/>
          </a:xfrm>
        </p:grpSpPr>
        <p:sp>
          <p:nvSpPr>
            <p:cNvPr id="13" name="椭圆 12"/>
            <p:cNvSpPr/>
            <p:nvPr/>
          </p:nvSpPr>
          <p:spPr>
            <a:xfrm>
              <a:off x="6145637" y="1518861"/>
              <a:ext cx="649840" cy="649840"/>
            </a:xfrm>
            <a:prstGeom prst="ellipse">
              <a:avLst/>
            </a:prstGeom>
            <a:noFill/>
            <a:ln w="12700">
              <a:solidFill>
                <a:srgbClr val="F75E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208387" y="1659115"/>
              <a:ext cx="5243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5E3F"/>
                  </a:solidFill>
                  <a:cs typeface="+mn-ea"/>
                  <a:sym typeface="+mn-lt"/>
                </a:rPr>
                <a:t>01</a:t>
              </a:r>
              <a:endParaRPr lang="zh-CN" altLang="en-US" sz="2000" b="1" dirty="0" err="1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6003747" y="2223333"/>
            <a:ext cx="243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工作概述</a:t>
            </a:r>
            <a:endParaRPr lang="en-US" altLang="zh-CN" sz="2400" dirty="0">
              <a:solidFill>
                <a:srgbClr val="F75E3F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Summary of work</a:t>
            </a:r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431499" y="1518861"/>
            <a:ext cx="649840" cy="649840"/>
            <a:chOff x="9431499" y="1518861"/>
            <a:chExt cx="649840" cy="649840"/>
          </a:xfrm>
        </p:grpSpPr>
        <p:sp>
          <p:nvSpPr>
            <p:cNvPr id="17" name="椭圆 16"/>
            <p:cNvSpPr/>
            <p:nvPr/>
          </p:nvSpPr>
          <p:spPr>
            <a:xfrm>
              <a:off x="9431499" y="1518861"/>
              <a:ext cx="649840" cy="649840"/>
            </a:xfrm>
            <a:prstGeom prst="ellipse">
              <a:avLst/>
            </a:prstGeom>
            <a:noFill/>
            <a:ln w="12700">
              <a:solidFill>
                <a:srgbClr val="F75E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494249" y="1659115"/>
              <a:ext cx="5243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5E3F"/>
                  </a:solidFill>
                  <a:cs typeface="+mn-ea"/>
                  <a:sym typeface="+mn-lt"/>
                </a:rPr>
                <a:t>02</a:t>
              </a:r>
              <a:endParaRPr lang="zh-CN" altLang="en-US" sz="2000" b="1" dirty="0" err="1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9289609" y="2223333"/>
            <a:ext cx="243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业绩分析</a:t>
            </a:r>
            <a:endParaRPr lang="en-US" altLang="zh-CN" sz="2400" dirty="0">
              <a:solidFill>
                <a:srgbClr val="F75E3F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Performance analysis</a:t>
            </a:r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145637" y="3926781"/>
            <a:ext cx="649840" cy="649840"/>
            <a:chOff x="6145637" y="3926781"/>
            <a:chExt cx="649840" cy="649840"/>
          </a:xfrm>
        </p:grpSpPr>
        <p:sp>
          <p:nvSpPr>
            <p:cNvPr id="21" name="椭圆 20"/>
            <p:cNvSpPr/>
            <p:nvPr/>
          </p:nvSpPr>
          <p:spPr>
            <a:xfrm>
              <a:off x="6145637" y="3926781"/>
              <a:ext cx="649840" cy="649840"/>
            </a:xfrm>
            <a:prstGeom prst="ellipse">
              <a:avLst/>
            </a:prstGeom>
            <a:noFill/>
            <a:ln w="12700">
              <a:solidFill>
                <a:srgbClr val="F75E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208387" y="4067035"/>
              <a:ext cx="5243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5E3F"/>
                  </a:solidFill>
                  <a:cs typeface="+mn-ea"/>
                  <a:sym typeface="+mn-lt"/>
                </a:rPr>
                <a:t>03</a:t>
              </a:r>
              <a:endParaRPr lang="zh-CN" altLang="en-US" sz="2000" b="1" dirty="0" err="1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003747" y="4631253"/>
            <a:ext cx="2791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成果展示</a:t>
            </a:r>
            <a:endParaRPr lang="en-US" altLang="zh-CN" sz="2400" dirty="0">
              <a:solidFill>
                <a:srgbClr val="F75E3F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achievement exhibition</a:t>
            </a:r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431498" y="3926781"/>
            <a:ext cx="649840" cy="649840"/>
            <a:chOff x="9431498" y="3926781"/>
            <a:chExt cx="649840" cy="649840"/>
          </a:xfrm>
        </p:grpSpPr>
        <p:sp>
          <p:nvSpPr>
            <p:cNvPr id="25" name="椭圆 24"/>
            <p:cNvSpPr/>
            <p:nvPr/>
          </p:nvSpPr>
          <p:spPr>
            <a:xfrm>
              <a:off x="9431498" y="3926781"/>
              <a:ext cx="649840" cy="649840"/>
            </a:xfrm>
            <a:prstGeom prst="ellipse">
              <a:avLst/>
            </a:prstGeom>
            <a:noFill/>
            <a:ln w="12700">
              <a:solidFill>
                <a:srgbClr val="F75E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9494248" y="4067035"/>
              <a:ext cx="5243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F75E3F"/>
                  </a:solidFill>
                  <a:cs typeface="+mn-ea"/>
                  <a:sym typeface="+mn-lt"/>
                </a:rPr>
                <a:t>04</a:t>
              </a:r>
              <a:endParaRPr lang="zh-CN" altLang="en-US" sz="2000" b="1" dirty="0" err="1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9289608" y="4631253"/>
            <a:ext cx="24390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未来计划</a:t>
            </a:r>
            <a:endParaRPr lang="en-US" altLang="zh-CN" sz="2400" dirty="0">
              <a:solidFill>
                <a:srgbClr val="F75E3F"/>
              </a:solidFill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Future plans</a:t>
            </a:r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10764560" y="6332233"/>
            <a:ext cx="1427440" cy="0"/>
          </a:xfrm>
          <a:prstGeom prst="line">
            <a:avLst/>
          </a:prstGeom>
          <a:ln w="12700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等腰三角形 11"/>
          <p:cNvSpPr/>
          <p:nvPr/>
        </p:nvSpPr>
        <p:spPr>
          <a:xfrm rot="10800000">
            <a:off x="11231523" y="1"/>
            <a:ext cx="690933" cy="533801"/>
          </a:xfrm>
          <a:prstGeom prst="triangle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/>
      <p:bldP spid="19" grpId="1"/>
      <p:bldP spid="23" grpId="0"/>
      <p:bldP spid="27" grpId="0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/>
          <p:cNvGrpSpPr/>
          <p:nvPr/>
        </p:nvGrpSpPr>
        <p:grpSpPr>
          <a:xfrm>
            <a:off x="678000" y="2027928"/>
            <a:ext cx="10818000" cy="5050769"/>
            <a:chOff x="678000" y="2027928"/>
            <a:chExt cx="10818000" cy="5050769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696000" y="2380301"/>
              <a:ext cx="10800000" cy="0"/>
            </a:xfrm>
            <a:prstGeom prst="line">
              <a:avLst/>
            </a:prstGeom>
            <a:ln w="63500">
              <a:solidFill>
                <a:srgbClr val="F75E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>
            <a:xfrm>
              <a:off x="10616561" y="2111695"/>
              <a:ext cx="180000" cy="180000"/>
            </a:xfrm>
            <a:prstGeom prst="ellipse">
              <a:avLst/>
            </a:prstGeom>
            <a:solidFill>
              <a:srgbClr val="F75E3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10289226" y="2115137"/>
              <a:ext cx="180000" cy="180000"/>
            </a:xfrm>
            <a:prstGeom prst="ellipse">
              <a:avLst/>
            </a:prstGeom>
            <a:solidFill>
              <a:srgbClr val="F75E3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10943773" y="2115137"/>
              <a:ext cx="180000" cy="180000"/>
            </a:xfrm>
            <a:prstGeom prst="ellipse">
              <a:avLst/>
            </a:prstGeom>
            <a:solidFill>
              <a:srgbClr val="F75E3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矩形: 圆角 24"/>
            <p:cNvSpPr/>
            <p:nvPr/>
          </p:nvSpPr>
          <p:spPr>
            <a:xfrm>
              <a:off x="678000" y="2027928"/>
              <a:ext cx="10800000" cy="5050769"/>
            </a:xfrm>
            <a:prstGeom prst="roundRect">
              <a:avLst>
                <a:gd name="adj" fmla="val 4332"/>
              </a:avLst>
            </a:prstGeom>
            <a:noFill/>
            <a:ln w="63500">
              <a:solidFill>
                <a:srgbClr val="F75E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825453" y="481293"/>
            <a:ext cx="379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未来计划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Future plans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98376"/>
            <a:ext cx="825453" cy="540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78060" y="1131863"/>
            <a:ext cx="4235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862918" y="1779445"/>
            <a:ext cx="466164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1504845" y="2770825"/>
            <a:ext cx="9182311" cy="763840"/>
            <a:chOff x="1497724" y="2678491"/>
            <a:chExt cx="9182311" cy="763840"/>
          </a:xfrm>
        </p:grpSpPr>
        <p:grpSp>
          <p:nvGrpSpPr>
            <p:cNvPr id="28" name="组合 27"/>
            <p:cNvGrpSpPr/>
            <p:nvPr/>
          </p:nvGrpSpPr>
          <p:grpSpPr>
            <a:xfrm>
              <a:off x="1497724" y="2892435"/>
              <a:ext cx="520262" cy="520618"/>
              <a:chOff x="3263462" y="3152743"/>
              <a:chExt cx="520262" cy="520618"/>
            </a:xfrm>
          </p:grpSpPr>
          <p:sp>
            <p:nvSpPr>
              <p:cNvPr id="26" name="Freeform 169"/>
              <p:cNvSpPr/>
              <p:nvPr/>
            </p:nvSpPr>
            <p:spPr>
              <a:xfrm>
                <a:off x="3370786" y="3291832"/>
                <a:ext cx="326385" cy="209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8" h="21477" extrusionOk="0">
                    <a:moveTo>
                      <a:pt x="21431" y="184"/>
                    </a:moveTo>
                    <a:cubicBezTo>
                      <a:pt x="21262" y="-61"/>
                      <a:pt x="21094" y="-61"/>
                      <a:pt x="20925" y="184"/>
                    </a:cubicBezTo>
                    <a:cubicBezTo>
                      <a:pt x="7256" y="20066"/>
                      <a:pt x="7256" y="20066"/>
                      <a:pt x="7256" y="20066"/>
                    </a:cubicBezTo>
                    <a:cubicBezTo>
                      <a:pt x="675" y="10739"/>
                      <a:pt x="675" y="10739"/>
                      <a:pt x="675" y="10739"/>
                    </a:cubicBezTo>
                    <a:cubicBezTo>
                      <a:pt x="506" y="10494"/>
                      <a:pt x="506" y="10494"/>
                      <a:pt x="338" y="10494"/>
                    </a:cubicBezTo>
                    <a:cubicBezTo>
                      <a:pt x="338" y="10494"/>
                      <a:pt x="169" y="10494"/>
                      <a:pt x="169" y="10739"/>
                    </a:cubicBezTo>
                    <a:cubicBezTo>
                      <a:pt x="0" y="10739"/>
                      <a:pt x="0" y="10984"/>
                      <a:pt x="0" y="10984"/>
                    </a:cubicBezTo>
                    <a:cubicBezTo>
                      <a:pt x="0" y="11230"/>
                      <a:pt x="0" y="11230"/>
                      <a:pt x="169" y="11475"/>
                    </a:cubicBezTo>
                    <a:cubicBezTo>
                      <a:pt x="6919" y="21294"/>
                      <a:pt x="6919" y="21294"/>
                      <a:pt x="6919" y="21294"/>
                    </a:cubicBezTo>
                    <a:cubicBezTo>
                      <a:pt x="7087" y="21539"/>
                      <a:pt x="7256" y="21539"/>
                      <a:pt x="7425" y="21294"/>
                    </a:cubicBezTo>
                    <a:cubicBezTo>
                      <a:pt x="21431" y="921"/>
                      <a:pt x="21431" y="921"/>
                      <a:pt x="21431" y="921"/>
                    </a:cubicBezTo>
                    <a:cubicBezTo>
                      <a:pt x="21600" y="675"/>
                      <a:pt x="21600" y="430"/>
                      <a:pt x="21431" y="184"/>
                    </a:cubicBezTo>
                    <a:close/>
                  </a:path>
                </a:pathLst>
              </a:custGeom>
              <a:solidFill>
                <a:srgbClr val="F75E3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矩形: 圆角 26"/>
              <p:cNvSpPr/>
              <p:nvPr/>
            </p:nvSpPr>
            <p:spPr>
              <a:xfrm>
                <a:off x="3263462" y="3152743"/>
                <a:ext cx="520262" cy="520618"/>
              </a:xfrm>
              <a:prstGeom prst="roundRect">
                <a:avLst/>
              </a:prstGeom>
              <a:noFill/>
              <a:ln w="15875">
                <a:solidFill>
                  <a:srgbClr val="F75E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2023916" y="2678491"/>
              <a:ext cx="8656119" cy="763840"/>
              <a:chOff x="7466597" y="1975578"/>
              <a:chExt cx="4178990" cy="763840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7466597" y="1975578"/>
                <a:ext cx="29382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输入标题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7466597" y="2277753"/>
                <a:ext cx="41789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与标题相关并符合整体语言风格内容请简洁，尽量生动，将你需要表达的意思表述清楚，与设计排版相符合，保持美观大方。在这里添加你的详细小段落文本内容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1504845" y="5344217"/>
            <a:ext cx="9182311" cy="763840"/>
            <a:chOff x="1497724" y="2678491"/>
            <a:chExt cx="9182311" cy="763840"/>
          </a:xfrm>
        </p:grpSpPr>
        <p:grpSp>
          <p:nvGrpSpPr>
            <p:cNvPr id="34" name="组合 33"/>
            <p:cNvGrpSpPr/>
            <p:nvPr/>
          </p:nvGrpSpPr>
          <p:grpSpPr>
            <a:xfrm>
              <a:off x="1497724" y="2892435"/>
              <a:ext cx="520262" cy="520618"/>
              <a:chOff x="3263462" y="3152743"/>
              <a:chExt cx="520262" cy="520618"/>
            </a:xfrm>
          </p:grpSpPr>
          <p:sp>
            <p:nvSpPr>
              <p:cNvPr id="38" name="Freeform 169"/>
              <p:cNvSpPr/>
              <p:nvPr/>
            </p:nvSpPr>
            <p:spPr>
              <a:xfrm>
                <a:off x="3370786" y="3291832"/>
                <a:ext cx="326385" cy="209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8" h="21477" extrusionOk="0">
                    <a:moveTo>
                      <a:pt x="21431" y="184"/>
                    </a:moveTo>
                    <a:cubicBezTo>
                      <a:pt x="21262" y="-61"/>
                      <a:pt x="21094" y="-61"/>
                      <a:pt x="20925" y="184"/>
                    </a:cubicBezTo>
                    <a:cubicBezTo>
                      <a:pt x="7256" y="20066"/>
                      <a:pt x="7256" y="20066"/>
                      <a:pt x="7256" y="20066"/>
                    </a:cubicBezTo>
                    <a:cubicBezTo>
                      <a:pt x="675" y="10739"/>
                      <a:pt x="675" y="10739"/>
                      <a:pt x="675" y="10739"/>
                    </a:cubicBezTo>
                    <a:cubicBezTo>
                      <a:pt x="506" y="10494"/>
                      <a:pt x="506" y="10494"/>
                      <a:pt x="338" y="10494"/>
                    </a:cubicBezTo>
                    <a:cubicBezTo>
                      <a:pt x="338" y="10494"/>
                      <a:pt x="169" y="10494"/>
                      <a:pt x="169" y="10739"/>
                    </a:cubicBezTo>
                    <a:cubicBezTo>
                      <a:pt x="0" y="10739"/>
                      <a:pt x="0" y="10984"/>
                      <a:pt x="0" y="10984"/>
                    </a:cubicBezTo>
                    <a:cubicBezTo>
                      <a:pt x="0" y="11230"/>
                      <a:pt x="0" y="11230"/>
                      <a:pt x="169" y="11475"/>
                    </a:cubicBezTo>
                    <a:cubicBezTo>
                      <a:pt x="6919" y="21294"/>
                      <a:pt x="6919" y="21294"/>
                      <a:pt x="6919" y="21294"/>
                    </a:cubicBezTo>
                    <a:cubicBezTo>
                      <a:pt x="7087" y="21539"/>
                      <a:pt x="7256" y="21539"/>
                      <a:pt x="7425" y="21294"/>
                    </a:cubicBezTo>
                    <a:cubicBezTo>
                      <a:pt x="21431" y="921"/>
                      <a:pt x="21431" y="921"/>
                      <a:pt x="21431" y="921"/>
                    </a:cubicBezTo>
                    <a:cubicBezTo>
                      <a:pt x="21600" y="675"/>
                      <a:pt x="21600" y="430"/>
                      <a:pt x="21431" y="184"/>
                    </a:cubicBezTo>
                    <a:close/>
                  </a:path>
                </a:pathLst>
              </a:custGeom>
              <a:solidFill>
                <a:srgbClr val="F75E3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矩形: 圆角 38"/>
              <p:cNvSpPr/>
              <p:nvPr/>
            </p:nvSpPr>
            <p:spPr>
              <a:xfrm>
                <a:off x="3263462" y="3152743"/>
                <a:ext cx="520262" cy="520618"/>
              </a:xfrm>
              <a:prstGeom prst="roundRect">
                <a:avLst/>
              </a:prstGeom>
              <a:noFill/>
              <a:ln w="15875">
                <a:solidFill>
                  <a:srgbClr val="F75E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2023916" y="2678491"/>
              <a:ext cx="8656119" cy="763840"/>
              <a:chOff x="7466597" y="1975578"/>
              <a:chExt cx="4178990" cy="763840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7466597" y="1975578"/>
                <a:ext cx="29382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输入标题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7466597" y="2277753"/>
                <a:ext cx="41789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与标题相关并符合整体语言风格内容请简洁，尽量生动，将你需要表达的意思表述清楚，与设计排版相符合，保持美观大方。在这里添加你的详细小段落文本内容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1504845" y="4077313"/>
            <a:ext cx="9182311" cy="763840"/>
            <a:chOff x="1497724" y="2678491"/>
            <a:chExt cx="9182311" cy="763840"/>
          </a:xfrm>
        </p:grpSpPr>
        <p:grpSp>
          <p:nvGrpSpPr>
            <p:cNvPr id="41" name="组合 40"/>
            <p:cNvGrpSpPr/>
            <p:nvPr/>
          </p:nvGrpSpPr>
          <p:grpSpPr>
            <a:xfrm>
              <a:off x="1497724" y="2892435"/>
              <a:ext cx="520262" cy="520618"/>
              <a:chOff x="3263462" y="3152743"/>
              <a:chExt cx="520262" cy="520618"/>
            </a:xfrm>
          </p:grpSpPr>
          <p:sp>
            <p:nvSpPr>
              <p:cNvPr id="45" name="Freeform 169"/>
              <p:cNvSpPr/>
              <p:nvPr/>
            </p:nvSpPr>
            <p:spPr>
              <a:xfrm>
                <a:off x="3370786" y="3291832"/>
                <a:ext cx="326385" cy="2090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8" h="21477" extrusionOk="0">
                    <a:moveTo>
                      <a:pt x="21431" y="184"/>
                    </a:moveTo>
                    <a:cubicBezTo>
                      <a:pt x="21262" y="-61"/>
                      <a:pt x="21094" y="-61"/>
                      <a:pt x="20925" y="184"/>
                    </a:cubicBezTo>
                    <a:cubicBezTo>
                      <a:pt x="7256" y="20066"/>
                      <a:pt x="7256" y="20066"/>
                      <a:pt x="7256" y="20066"/>
                    </a:cubicBezTo>
                    <a:cubicBezTo>
                      <a:pt x="675" y="10739"/>
                      <a:pt x="675" y="10739"/>
                      <a:pt x="675" y="10739"/>
                    </a:cubicBezTo>
                    <a:cubicBezTo>
                      <a:pt x="506" y="10494"/>
                      <a:pt x="506" y="10494"/>
                      <a:pt x="338" y="10494"/>
                    </a:cubicBezTo>
                    <a:cubicBezTo>
                      <a:pt x="338" y="10494"/>
                      <a:pt x="169" y="10494"/>
                      <a:pt x="169" y="10739"/>
                    </a:cubicBezTo>
                    <a:cubicBezTo>
                      <a:pt x="0" y="10739"/>
                      <a:pt x="0" y="10984"/>
                      <a:pt x="0" y="10984"/>
                    </a:cubicBezTo>
                    <a:cubicBezTo>
                      <a:pt x="0" y="11230"/>
                      <a:pt x="0" y="11230"/>
                      <a:pt x="169" y="11475"/>
                    </a:cubicBezTo>
                    <a:cubicBezTo>
                      <a:pt x="6919" y="21294"/>
                      <a:pt x="6919" y="21294"/>
                      <a:pt x="6919" y="21294"/>
                    </a:cubicBezTo>
                    <a:cubicBezTo>
                      <a:pt x="7087" y="21539"/>
                      <a:pt x="7256" y="21539"/>
                      <a:pt x="7425" y="21294"/>
                    </a:cubicBezTo>
                    <a:cubicBezTo>
                      <a:pt x="21431" y="921"/>
                      <a:pt x="21431" y="921"/>
                      <a:pt x="21431" y="921"/>
                    </a:cubicBezTo>
                    <a:cubicBezTo>
                      <a:pt x="21600" y="675"/>
                      <a:pt x="21600" y="430"/>
                      <a:pt x="21431" y="184"/>
                    </a:cubicBezTo>
                    <a:close/>
                  </a:path>
                </a:pathLst>
              </a:custGeom>
              <a:solidFill>
                <a:srgbClr val="F75E3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矩形: 圆角 45"/>
              <p:cNvSpPr/>
              <p:nvPr/>
            </p:nvSpPr>
            <p:spPr>
              <a:xfrm>
                <a:off x="3263462" y="3152743"/>
                <a:ext cx="520262" cy="520618"/>
              </a:xfrm>
              <a:prstGeom prst="roundRect">
                <a:avLst/>
              </a:prstGeom>
              <a:noFill/>
              <a:ln w="15875">
                <a:solidFill>
                  <a:srgbClr val="F75E3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2023916" y="2678491"/>
              <a:ext cx="8656119" cy="763840"/>
              <a:chOff x="7466597" y="1975578"/>
              <a:chExt cx="4178990" cy="763840"/>
            </a:xfrm>
          </p:grpSpPr>
          <p:sp>
            <p:nvSpPr>
              <p:cNvPr id="43" name="文本框 42"/>
              <p:cNvSpPr txBox="1"/>
              <p:nvPr/>
            </p:nvSpPr>
            <p:spPr>
              <a:xfrm>
                <a:off x="7466597" y="1975578"/>
                <a:ext cx="29382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输入标题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7466597" y="2277753"/>
                <a:ext cx="41789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与标题相关并符合整体语言风格内容请简洁，尽量生动，将你需要表达的意思表述清楚，与设计排版相符合，保持美观大方。在这里添加你的详细小段落文本内容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25453" y="481293"/>
            <a:ext cx="379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未来计划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Future plans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98377"/>
            <a:ext cx="825453" cy="601799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1156" y="4016149"/>
            <a:ext cx="1807691" cy="1214109"/>
            <a:chOff x="521156" y="4244749"/>
            <a:chExt cx="1807691" cy="1214109"/>
          </a:xfrm>
        </p:grpSpPr>
        <p:sp>
          <p:nvSpPr>
            <p:cNvPr id="21" name="文本框 20"/>
            <p:cNvSpPr txBox="1"/>
            <p:nvPr/>
          </p:nvSpPr>
          <p:spPr>
            <a:xfrm>
              <a:off x="521156" y="4627861"/>
              <a:ext cx="18076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21156" y="4244749"/>
              <a:ext cx="1807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390546" y="2289467"/>
            <a:ext cx="1807691" cy="1214109"/>
            <a:chOff x="2859286" y="3652425"/>
            <a:chExt cx="1807691" cy="1214109"/>
          </a:xfrm>
        </p:grpSpPr>
        <p:sp>
          <p:nvSpPr>
            <p:cNvPr id="24" name="文本框 23"/>
            <p:cNvSpPr txBox="1"/>
            <p:nvPr/>
          </p:nvSpPr>
          <p:spPr>
            <a:xfrm>
              <a:off x="2859286" y="4035537"/>
              <a:ext cx="18076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859286" y="3652425"/>
              <a:ext cx="1807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257459" y="4016149"/>
            <a:ext cx="1807691" cy="1214109"/>
            <a:chOff x="4257459" y="4244749"/>
            <a:chExt cx="1807691" cy="1214109"/>
          </a:xfrm>
        </p:grpSpPr>
        <p:sp>
          <p:nvSpPr>
            <p:cNvPr id="27" name="文本框 26"/>
            <p:cNvSpPr txBox="1"/>
            <p:nvPr/>
          </p:nvSpPr>
          <p:spPr>
            <a:xfrm>
              <a:off x="4257459" y="4627861"/>
              <a:ext cx="18076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257459" y="4244749"/>
              <a:ext cx="1807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126849" y="2289467"/>
            <a:ext cx="1807691" cy="1214109"/>
            <a:chOff x="2859286" y="3652425"/>
            <a:chExt cx="1807691" cy="1214109"/>
          </a:xfrm>
        </p:grpSpPr>
        <p:sp>
          <p:nvSpPr>
            <p:cNvPr id="30" name="文本框 29"/>
            <p:cNvSpPr txBox="1"/>
            <p:nvPr/>
          </p:nvSpPr>
          <p:spPr>
            <a:xfrm>
              <a:off x="2859286" y="4035537"/>
              <a:ext cx="18076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859286" y="3652425"/>
              <a:ext cx="1807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993763" y="4016149"/>
            <a:ext cx="1807691" cy="1214109"/>
            <a:chOff x="7993763" y="4244749"/>
            <a:chExt cx="1807691" cy="1214109"/>
          </a:xfrm>
        </p:grpSpPr>
        <p:sp>
          <p:nvSpPr>
            <p:cNvPr id="33" name="文本框 32"/>
            <p:cNvSpPr txBox="1"/>
            <p:nvPr/>
          </p:nvSpPr>
          <p:spPr>
            <a:xfrm>
              <a:off x="7993763" y="4627861"/>
              <a:ext cx="18076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7993763" y="4244749"/>
              <a:ext cx="1807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863153" y="2289467"/>
            <a:ext cx="1807691" cy="1214109"/>
            <a:chOff x="2859286" y="3652425"/>
            <a:chExt cx="1807691" cy="1214109"/>
          </a:xfrm>
        </p:grpSpPr>
        <p:sp>
          <p:nvSpPr>
            <p:cNvPr id="36" name="文本框 35"/>
            <p:cNvSpPr txBox="1"/>
            <p:nvPr/>
          </p:nvSpPr>
          <p:spPr>
            <a:xfrm>
              <a:off x="2859286" y="4035537"/>
              <a:ext cx="18076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859286" y="3652425"/>
              <a:ext cx="18076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0" y="3745831"/>
            <a:ext cx="12192000" cy="0"/>
          </a:xfrm>
          <a:prstGeom prst="line">
            <a:avLst/>
          </a:prstGeom>
          <a:ln w="15875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989893" y="1940925"/>
            <a:ext cx="870216" cy="870217"/>
            <a:chOff x="1458633" y="2262335"/>
            <a:chExt cx="870216" cy="870217"/>
          </a:xfrm>
        </p:grpSpPr>
        <p:sp>
          <p:nvSpPr>
            <p:cNvPr id="40" name="Freeform 107"/>
            <p:cNvSpPr/>
            <p:nvPr/>
          </p:nvSpPr>
          <p:spPr>
            <a:xfrm>
              <a:off x="1702025" y="2504328"/>
              <a:ext cx="383432" cy="386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6" y="0"/>
                  </a:moveTo>
                  <a:cubicBezTo>
                    <a:pt x="826" y="0"/>
                    <a:pt x="826" y="0"/>
                    <a:pt x="826" y="0"/>
                  </a:cubicBezTo>
                  <a:cubicBezTo>
                    <a:pt x="20774" y="0"/>
                    <a:pt x="20774" y="0"/>
                    <a:pt x="20774" y="0"/>
                  </a:cubicBezTo>
                  <a:cubicBezTo>
                    <a:pt x="21246" y="0"/>
                    <a:pt x="21600" y="352"/>
                    <a:pt x="21600" y="822"/>
                  </a:cubicBezTo>
                  <a:cubicBezTo>
                    <a:pt x="21600" y="822"/>
                    <a:pt x="21600" y="822"/>
                    <a:pt x="21600" y="822"/>
                  </a:cubicBezTo>
                  <a:cubicBezTo>
                    <a:pt x="21600" y="20661"/>
                    <a:pt x="21600" y="20661"/>
                    <a:pt x="21600" y="20661"/>
                  </a:cubicBezTo>
                  <a:cubicBezTo>
                    <a:pt x="21600" y="21130"/>
                    <a:pt x="21246" y="21600"/>
                    <a:pt x="20774" y="21600"/>
                  </a:cubicBezTo>
                  <a:cubicBezTo>
                    <a:pt x="20774" y="21600"/>
                    <a:pt x="20774" y="21600"/>
                    <a:pt x="20774" y="21600"/>
                  </a:cubicBezTo>
                  <a:cubicBezTo>
                    <a:pt x="826" y="21600"/>
                    <a:pt x="826" y="21600"/>
                    <a:pt x="826" y="21600"/>
                  </a:cubicBezTo>
                  <a:cubicBezTo>
                    <a:pt x="354" y="21600"/>
                    <a:pt x="0" y="21130"/>
                    <a:pt x="0" y="20661"/>
                  </a:cubicBezTo>
                  <a:cubicBezTo>
                    <a:pt x="0" y="20661"/>
                    <a:pt x="0" y="20661"/>
                    <a:pt x="0" y="20661"/>
                  </a:cubicBezTo>
                  <a:cubicBezTo>
                    <a:pt x="0" y="822"/>
                    <a:pt x="0" y="822"/>
                    <a:pt x="0" y="822"/>
                  </a:cubicBezTo>
                  <a:cubicBezTo>
                    <a:pt x="0" y="352"/>
                    <a:pt x="354" y="0"/>
                    <a:pt x="826" y="0"/>
                  </a:cubicBezTo>
                  <a:close/>
                  <a:moveTo>
                    <a:pt x="11331" y="1643"/>
                  </a:moveTo>
                  <a:cubicBezTo>
                    <a:pt x="11331" y="1643"/>
                    <a:pt x="11331" y="1643"/>
                    <a:pt x="11331" y="1643"/>
                  </a:cubicBezTo>
                  <a:cubicBezTo>
                    <a:pt x="11331" y="10330"/>
                    <a:pt x="11331" y="10330"/>
                    <a:pt x="11331" y="10330"/>
                  </a:cubicBezTo>
                  <a:cubicBezTo>
                    <a:pt x="19948" y="10330"/>
                    <a:pt x="19948" y="10330"/>
                    <a:pt x="19948" y="10330"/>
                  </a:cubicBezTo>
                  <a:cubicBezTo>
                    <a:pt x="19948" y="1643"/>
                    <a:pt x="19948" y="1643"/>
                    <a:pt x="19948" y="1643"/>
                  </a:cubicBezTo>
                  <a:cubicBezTo>
                    <a:pt x="11331" y="1643"/>
                    <a:pt x="11331" y="1643"/>
                    <a:pt x="11331" y="1643"/>
                  </a:cubicBezTo>
                  <a:close/>
                  <a:moveTo>
                    <a:pt x="11331" y="11270"/>
                  </a:moveTo>
                  <a:cubicBezTo>
                    <a:pt x="11331" y="11270"/>
                    <a:pt x="11331" y="11270"/>
                    <a:pt x="11331" y="11270"/>
                  </a:cubicBezTo>
                  <a:cubicBezTo>
                    <a:pt x="11331" y="19839"/>
                    <a:pt x="11331" y="19839"/>
                    <a:pt x="11331" y="19839"/>
                  </a:cubicBezTo>
                  <a:cubicBezTo>
                    <a:pt x="19948" y="19839"/>
                    <a:pt x="19948" y="19839"/>
                    <a:pt x="19948" y="19839"/>
                  </a:cubicBezTo>
                  <a:cubicBezTo>
                    <a:pt x="19948" y="11270"/>
                    <a:pt x="19948" y="11270"/>
                    <a:pt x="19948" y="11270"/>
                  </a:cubicBezTo>
                  <a:cubicBezTo>
                    <a:pt x="11331" y="11270"/>
                    <a:pt x="11331" y="11270"/>
                    <a:pt x="11331" y="11270"/>
                  </a:cubicBezTo>
                  <a:close/>
                  <a:moveTo>
                    <a:pt x="10387" y="19839"/>
                  </a:moveTo>
                  <a:cubicBezTo>
                    <a:pt x="10387" y="19839"/>
                    <a:pt x="10387" y="19839"/>
                    <a:pt x="10387" y="19839"/>
                  </a:cubicBezTo>
                  <a:cubicBezTo>
                    <a:pt x="10387" y="11270"/>
                    <a:pt x="10387" y="11270"/>
                    <a:pt x="10387" y="11270"/>
                  </a:cubicBezTo>
                  <a:cubicBezTo>
                    <a:pt x="1652" y="11270"/>
                    <a:pt x="1652" y="11270"/>
                    <a:pt x="1652" y="11270"/>
                  </a:cubicBezTo>
                  <a:cubicBezTo>
                    <a:pt x="1652" y="19839"/>
                    <a:pt x="1652" y="19839"/>
                    <a:pt x="1652" y="19839"/>
                  </a:cubicBezTo>
                  <a:cubicBezTo>
                    <a:pt x="10387" y="19839"/>
                    <a:pt x="10387" y="19839"/>
                    <a:pt x="10387" y="19839"/>
                  </a:cubicBezTo>
                  <a:close/>
                  <a:moveTo>
                    <a:pt x="10387" y="10330"/>
                  </a:moveTo>
                  <a:cubicBezTo>
                    <a:pt x="10387" y="10330"/>
                    <a:pt x="10387" y="10330"/>
                    <a:pt x="10387" y="10330"/>
                  </a:cubicBezTo>
                  <a:cubicBezTo>
                    <a:pt x="10387" y="1643"/>
                    <a:pt x="10387" y="1643"/>
                    <a:pt x="10387" y="1643"/>
                  </a:cubicBezTo>
                  <a:cubicBezTo>
                    <a:pt x="1652" y="1643"/>
                    <a:pt x="1652" y="1643"/>
                    <a:pt x="1652" y="1643"/>
                  </a:cubicBezTo>
                  <a:cubicBezTo>
                    <a:pt x="1652" y="10330"/>
                    <a:pt x="1652" y="10330"/>
                    <a:pt x="1652" y="10330"/>
                  </a:cubicBezTo>
                  <a:cubicBezTo>
                    <a:pt x="10387" y="10330"/>
                    <a:pt x="10387" y="10330"/>
                    <a:pt x="10387" y="10330"/>
                  </a:cubicBezTo>
                  <a:close/>
                  <a:moveTo>
                    <a:pt x="7082" y="13852"/>
                  </a:moveTo>
                  <a:cubicBezTo>
                    <a:pt x="7082" y="13852"/>
                    <a:pt x="7082" y="13852"/>
                    <a:pt x="7082" y="13852"/>
                  </a:cubicBezTo>
                  <a:cubicBezTo>
                    <a:pt x="5902" y="15026"/>
                    <a:pt x="5902" y="15026"/>
                    <a:pt x="5902" y="15026"/>
                  </a:cubicBezTo>
                  <a:cubicBezTo>
                    <a:pt x="4721" y="13852"/>
                    <a:pt x="4721" y="13852"/>
                    <a:pt x="4721" y="13852"/>
                  </a:cubicBezTo>
                  <a:cubicBezTo>
                    <a:pt x="4485" y="13617"/>
                    <a:pt x="4131" y="13617"/>
                    <a:pt x="4013" y="13852"/>
                  </a:cubicBezTo>
                  <a:cubicBezTo>
                    <a:pt x="3777" y="14087"/>
                    <a:pt x="3777" y="14322"/>
                    <a:pt x="4013" y="14557"/>
                  </a:cubicBezTo>
                  <a:cubicBezTo>
                    <a:pt x="5193" y="15730"/>
                    <a:pt x="5193" y="15730"/>
                    <a:pt x="5193" y="15730"/>
                  </a:cubicBezTo>
                  <a:cubicBezTo>
                    <a:pt x="4013" y="16904"/>
                    <a:pt x="4013" y="16904"/>
                    <a:pt x="4013" y="16904"/>
                  </a:cubicBezTo>
                  <a:cubicBezTo>
                    <a:pt x="3777" y="17139"/>
                    <a:pt x="3777" y="17374"/>
                    <a:pt x="4013" y="17609"/>
                  </a:cubicBezTo>
                  <a:cubicBezTo>
                    <a:pt x="4131" y="17843"/>
                    <a:pt x="4485" y="17843"/>
                    <a:pt x="4721" y="17609"/>
                  </a:cubicBezTo>
                  <a:cubicBezTo>
                    <a:pt x="5902" y="16435"/>
                    <a:pt x="5902" y="16435"/>
                    <a:pt x="5902" y="16435"/>
                  </a:cubicBezTo>
                  <a:cubicBezTo>
                    <a:pt x="7082" y="17609"/>
                    <a:pt x="7082" y="17609"/>
                    <a:pt x="7082" y="17609"/>
                  </a:cubicBezTo>
                  <a:cubicBezTo>
                    <a:pt x="7200" y="17843"/>
                    <a:pt x="7554" y="17843"/>
                    <a:pt x="7790" y="17609"/>
                  </a:cubicBezTo>
                  <a:cubicBezTo>
                    <a:pt x="7908" y="17491"/>
                    <a:pt x="7908" y="17139"/>
                    <a:pt x="7790" y="16904"/>
                  </a:cubicBezTo>
                  <a:cubicBezTo>
                    <a:pt x="6492" y="15730"/>
                    <a:pt x="6492" y="15730"/>
                    <a:pt x="6492" y="15730"/>
                  </a:cubicBezTo>
                  <a:cubicBezTo>
                    <a:pt x="7790" y="14557"/>
                    <a:pt x="7790" y="14557"/>
                    <a:pt x="7790" y="14557"/>
                  </a:cubicBezTo>
                  <a:cubicBezTo>
                    <a:pt x="7908" y="14322"/>
                    <a:pt x="7908" y="14087"/>
                    <a:pt x="7790" y="13852"/>
                  </a:cubicBezTo>
                  <a:cubicBezTo>
                    <a:pt x="7554" y="13617"/>
                    <a:pt x="7200" y="13617"/>
                    <a:pt x="7082" y="13852"/>
                  </a:cubicBezTo>
                  <a:close/>
                  <a:moveTo>
                    <a:pt x="5311" y="3639"/>
                  </a:moveTo>
                  <a:cubicBezTo>
                    <a:pt x="5311" y="3639"/>
                    <a:pt x="5311" y="3639"/>
                    <a:pt x="5311" y="3639"/>
                  </a:cubicBezTo>
                  <a:cubicBezTo>
                    <a:pt x="5311" y="5283"/>
                    <a:pt x="5311" y="5283"/>
                    <a:pt x="5311" y="5283"/>
                  </a:cubicBezTo>
                  <a:cubicBezTo>
                    <a:pt x="3659" y="5283"/>
                    <a:pt x="3659" y="5283"/>
                    <a:pt x="3659" y="5283"/>
                  </a:cubicBezTo>
                  <a:cubicBezTo>
                    <a:pt x="3423" y="5283"/>
                    <a:pt x="3187" y="5517"/>
                    <a:pt x="3187" y="5870"/>
                  </a:cubicBezTo>
                  <a:cubicBezTo>
                    <a:pt x="3187" y="6104"/>
                    <a:pt x="3423" y="6339"/>
                    <a:pt x="3659" y="6339"/>
                  </a:cubicBezTo>
                  <a:cubicBezTo>
                    <a:pt x="5311" y="6339"/>
                    <a:pt x="5311" y="6339"/>
                    <a:pt x="5311" y="6339"/>
                  </a:cubicBezTo>
                  <a:cubicBezTo>
                    <a:pt x="5311" y="7983"/>
                    <a:pt x="5311" y="7983"/>
                    <a:pt x="5311" y="7983"/>
                  </a:cubicBezTo>
                  <a:cubicBezTo>
                    <a:pt x="5311" y="8217"/>
                    <a:pt x="5548" y="8452"/>
                    <a:pt x="5902" y="8452"/>
                  </a:cubicBezTo>
                  <a:cubicBezTo>
                    <a:pt x="6138" y="8452"/>
                    <a:pt x="6374" y="8217"/>
                    <a:pt x="6374" y="7983"/>
                  </a:cubicBezTo>
                  <a:cubicBezTo>
                    <a:pt x="6374" y="6339"/>
                    <a:pt x="6374" y="6339"/>
                    <a:pt x="6374" y="6339"/>
                  </a:cubicBezTo>
                  <a:cubicBezTo>
                    <a:pt x="8026" y="6339"/>
                    <a:pt x="8026" y="6339"/>
                    <a:pt x="8026" y="6339"/>
                  </a:cubicBezTo>
                  <a:cubicBezTo>
                    <a:pt x="8262" y="6339"/>
                    <a:pt x="8498" y="6104"/>
                    <a:pt x="8498" y="5870"/>
                  </a:cubicBezTo>
                  <a:cubicBezTo>
                    <a:pt x="8498" y="5517"/>
                    <a:pt x="8262" y="5283"/>
                    <a:pt x="8026" y="5283"/>
                  </a:cubicBezTo>
                  <a:cubicBezTo>
                    <a:pt x="6374" y="5283"/>
                    <a:pt x="6374" y="5283"/>
                    <a:pt x="6374" y="5283"/>
                  </a:cubicBezTo>
                  <a:cubicBezTo>
                    <a:pt x="6374" y="3639"/>
                    <a:pt x="6374" y="3639"/>
                    <a:pt x="6374" y="3639"/>
                  </a:cubicBezTo>
                  <a:cubicBezTo>
                    <a:pt x="6374" y="3404"/>
                    <a:pt x="6138" y="3170"/>
                    <a:pt x="5902" y="3170"/>
                  </a:cubicBezTo>
                  <a:cubicBezTo>
                    <a:pt x="5548" y="3170"/>
                    <a:pt x="5311" y="3404"/>
                    <a:pt x="5311" y="3639"/>
                  </a:cubicBezTo>
                  <a:close/>
                  <a:moveTo>
                    <a:pt x="18059" y="16200"/>
                  </a:moveTo>
                  <a:cubicBezTo>
                    <a:pt x="18059" y="16200"/>
                    <a:pt x="18059" y="16200"/>
                    <a:pt x="18059" y="16200"/>
                  </a:cubicBezTo>
                  <a:cubicBezTo>
                    <a:pt x="14400" y="16200"/>
                    <a:pt x="17351" y="16200"/>
                    <a:pt x="13692" y="16200"/>
                  </a:cubicBezTo>
                  <a:cubicBezTo>
                    <a:pt x="13338" y="16200"/>
                    <a:pt x="13220" y="16435"/>
                    <a:pt x="13220" y="16787"/>
                  </a:cubicBezTo>
                  <a:cubicBezTo>
                    <a:pt x="13220" y="17022"/>
                    <a:pt x="13338" y="17257"/>
                    <a:pt x="13692" y="17257"/>
                  </a:cubicBezTo>
                  <a:cubicBezTo>
                    <a:pt x="17351" y="17257"/>
                    <a:pt x="14400" y="17257"/>
                    <a:pt x="18059" y="17257"/>
                  </a:cubicBezTo>
                  <a:cubicBezTo>
                    <a:pt x="18295" y="17257"/>
                    <a:pt x="18531" y="17022"/>
                    <a:pt x="18531" y="16787"/>
                  </a:cubicBezTo>
                  <a:cubicBezTo>
                    <a:pt x="18531" y="16435"/>
                    <a:pt x="18295" y="16200"/>
                    <a:pt x="18059" y="16200"/>
                  </a:cubicBezTo>
                  <a:close/>
                  <a:moveTo>
                    <a:pt x="18059" y="14204"/>
                  </a:moveTo>
                  <a:cubicBezTo>
                    <a:pt x="18059" y="14204"/>
                    <a:pt x="18059" y="14204"/>
                    <a:pt x="18059" y="14204"/>
                  </a:cubicBezTo>
                  <a:cubicBezTo>
                    <a:pt x="14400" y="14204"/>
                    <a:pt x="17351" y="14204"/>
                    <a:pt x="13692" y="14204"/>
                  </a:cubicBezTo>
                  <a:cubicBezTo>
                    <a:pt x="13338" y="14204"/>
                    <a:pt x="13220" y="14439"/>
                    <a:pt x="13220" y="14791"/>
                  </a:cubicBezTo>
                  <a:cubicBezTo>
                    <a:pt x="13220" y="15026"/>
                    <a:pt x="13338" y="15261"/>
                    <a:pt x="13692" y="15261"/>
                  </a:cubicBezTo>
                  <a:cubicBezTo>
                    <a:pt x="17351" y="15261"/>
                    <a:pt x="14400" y="15261"/>
                    <a:pt x="18059" y="15261"/>
                  </a:cubicBezTo>
                  <a:cubicBezTo>
                    <a:pt x="18295" y="15261"/>
                    <a:pt x="18531" y="15026"/>
                    <a:pt x="18531" y="14791"/>
                  </a:cubicBezTo>
                  <a:cubicBezTo>
                    <a:pt x="18531" y="14439"/>
                    <a:pt x="18295" y="14204"/>
                    <a:pt x="18059" y="14204"/>
                  </a:cubicBezTo>
                  <a:close/>
                  <a:moveTo>
                    <a:pt x="18059" y="5283"/>
                  </a:moveTo>
                  <a:cubicBezTo>
                    <a:pt x="18059" y="5283"/>
                    <a:pt x="18059" y="5283"/>
                    <a:pt x="18059" y="5283"/>
                  </a:cubicBezTo>
                  <a:cubicBezTo>
                    <a:pt x="14400" y="5283"/>
                    <a:pt x="17351" y="5283"/>
                    <a:pt x="13692" y="5283"/>
                  </a:cubicBezTo>
                  <a:cubicBezTo>
                    <a:pt x="13338" y="5283"/>
                    <a:pt x="13220" y="5517"/>
                    <a:pt x="13220" y="5870"/>
                  </a:cubicBezTo>
                  <a:cubicBezTo>
                    <a:pt x="13220" y="6104"/>
                    <a:pt x="13338" y="6339"/>
                    <a:pt x="13692" y="6339"/>
                  </a:cubicBezTo>
                  <a:cubicBezTo>
                    <a:pt x="17351" y="6339"/>
                    <a:pt x="14400" y="6339"/>
                    <a:pt x="18059" y="6339"/>
                  </a:cubicBezTo>
                  <a:cubicBezTo>
                    <a:pt x="18295" y="6339"/>
                    <a:pt x="18531" y="6104"/>
                    <a:pt x="18531" y="5870"/>
                  </a:cubicBezTo>
                  <a:cubicBezTo>
                    <a:pt x="18531" y="5517"/>
                    <a:pt x="18295" y="5283"/>
                    <a:pt x="18059" y="5283"/>
                  </a:cubicBezTo>
                  <a:close/>
                </a:path>
              </a:pathLst>
            </a:custGeom>
            <a:solidFill>
              <a:srgbClr val="F75E3F"/>
            </a:solidFill>
            <a:ln w="12700">
              <a:noFill/>
              <a:miter lim="400000"/>
            </a:ln>
          </p:spPr>
          <p:txBody>
            <a:bodyPr tIns="91439" bIns="91439"/>
            <a:lstStyle/>
            <a:p>
              <a:pPr>
                <a:defRPr>
                  <a:latin typeface="+mj-lt"/>
                  <a:ea typeface="+mj-ea"/>
                  <a:cs typeface="+mj-cs"/>
                  <a:sym typeface="Calibri" panose="020F0502020204030204"/>
                </a:defRPr>
              </a:pPr>
              <a:endParaRPr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104"/>
            <p:cNvSpPr/>
            <p:nvPr/>
          </p:nvSpPr>
          <p:spPr>
            <a:xfrm>
              <a:off x="1458633" y="2262335"/>
              <a:ext cx="870216" cy="87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68" y="0"/>
                    <a:pt x="0" y="4868"/>
                    <a:pt x="0" y="10800"/>
                  </a:cubicBezTo>
                  <a:cubicBezTo>
                    <a:pt x="0" y="16732"/>
                    <a:pt x="4868" y="21600"/>
                    <a:pt x="10800" y="21600"/>
                  </a:cubicBezTo>
                  <a:cubicBezTo>
                    <a:pt x="16732" y="21600"/>
                    <a:pt x="21600" y="16732"/>
                    <a:pt x="21600" y="10800"/>
                  </a:cubicBezTo>
                  <a:cubicBezTo>
                    <a:pt x="21600" y="4868"/>
                    <a:pt x="16732" y="0"/>
                    <a:pt x="10800" y="0"/>
                  </a:cubicBezTo>
                  <a:close/>
                  <a:moveTo>
                    <a:pt x="10800" y="20992"/>
                  </a:moveTo>
                  <a:cubicBezTo>
                    <a:pt x="5172" y="20992"/>
                    <a:pt x="608" y="16428"/>
                    <a:pt x="608" y="10800"/>
                  </a:cubicBezTo>
                  <a:cubicBezTo>
                    <a:pt x="608" y="5172"/>
                    <a:pt x="5172" y="608"/>
                    <a:pt x="10800" y="608"/>
                  </a:cubicBezTo>
                  <a:cubicBezTo>
                    <a:pt x="16428" y="608"/>
                    <a:pt x="20992" y="5172"/>
                    <a:pt x="20992" y="10800"/>
                  </a:cubicBezTo>
                  <a:cubicBezTo>
                    <a:pt x="20992" y="16428"/>
                    <a:pt x="16428" y="20992"/>
                    <a:pt x="10800" y="20992"/>
                  </a:cubicBezTo>
                  <a:close/>
                </a:path>
              </a:pathLst>
            </a:custGeom>
            <a:solidFill>
              <a:srgbClr val="F75E3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2" name="椭圆 41"/>
          <p:cNvSpPr/>
          <p:nvPr/>
        </p:nvSpPr>
        <p:spPr>
          <a:xfrm>
            <a:off x="1335001" y="3666212"/>
            <a:ext cx="180000" cy="180000"/>
          </a:xfrm>
          <a:prstGeom prst="ellipse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859283" y="4778950"/>
            <a:ext cx="870216" cy="870217"/>
            <a:chOff x="2859283" y="5007550"/>
            <a:chExt cx="870216" cy="870217"/>
          </a:xfrm>
        </p:grpSpPr>
        <p:sp>
          <p:nvSpPr>
            <p:cNvPr id="44" name="Freeform 336"/>
            <p:cNvSpPr/>
            <p:nvPr/>
          </p:nvSpPr>
          <p:spPr>
            <a:xfrm>
              <a:off x="3099598" y="5224509"/>
              <a:ext cx="389586" cy="4362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1" extrusionOk="0">
                  <a:moveTo>
                    <a:pt x="11195" y="88"/>
                  </a:moveTo>
                  <a:cubicBezTo>
                    <a:pt x="21073" y="4549"/>
                    <a:pt x="21073" y="4549"/>
                    <a:pt x="21073" y="4549"/>
                  </a:cubicBezTo>
                  <a:cubicBezTo>
                    <a:pt x="21468" y="4667"/>
                    <a:pt x="21600" y="5019"/>
                    <a:pt x="21600" y="5254"/>
                  </a:cubicBezTo>
                  <a:cubicBezTo>
                    <a:pt x="21600" y="5254"/>
                    <a:pt x="21600" y="5254"/>
                    <a:pt x="21600" y="5254"/>
                  </a:cubicBezTo>
                  <a:cubicBezTo>
                    <a:pt x="21600" y="16288"/>
                    <a:pt x="21600" y="16288"/>
                    <a:pt x="21600" y="16288"/>
                  </a:cubicBezTo>
                  <a:cubicBezTo>
                    <a:pt x="21600" y="16641"/>
                    <a:pt x="21337" y="16993"/>
                    <a:pt x="21073" y="17110"/>
                  </a:cubicBezTo>
                  <a:cubicBezTo>
                    <a:pt x="11195" y="21454"/>
                    <a:pt x="11195" y="21454"/>
                    <a:pt x="11195" y="21454"/>
                  </a:cubicBezTo>
                  <a:cubicBezTo>
                    <a:pt x="10932" y="21571"/>
                    <a:pt x="10668" y="21571"/>
                    <a:pt x="10405" y="21454"/>
                  </a:cubicBezTo>
                  <a:cubicBezTo>
                    <a:pt x="527" y="17110"/>
                    <a:pt x="527" y="17110"/>
                    <a:pt x="527" y="17110"/>
                  </a:cubicBezTo>
                  <a:cubicBezTo>
                    <a:pt x="132" y="16875"/>
                    <a:pt x="0" y="16641"/>
                    <a:pt x="0" y="16288"/>
                  </a:cubicBezTo>
                  <a:cubicBezTo>
                    <a:pt x="0" y="16288"/>
                    <a:pt x="0" y="16288"/>
                    <a:pt x="0" y="16288"/>
                  </a:cubicBezTo>
                  <a:cubicBezTo>
                    <a:pt x="0" y="5254"/>
                    <a:pt x="0" y="5254"/>
                    <a:pt x="0" y="5254"/>
                  </a:cubicBezTo>
                  <a:cubicBezTo>
                    <a:pt x="0" y="4901"/>
                    <a:pt x="263" y="4667"/>
                    <a:pt x="527" y="4549"/>
                  </a:cubicBezTo>
                  <a:cubicBezTo>
                    <a:pt x="10405" y="88"/>
                    <a:pt x="10405" y="88"/>
                    <a:pt x="10405" y="88"/>
                  </a:cubicBezTo>
                  <a:cubicBezTo>
                    <a:pt x="10668" y="-29"/>
                    <a:pt x="10932" y="-29"/>
                    <a:pt x="11195" y="88"/>
                  </a:cubicBezTo>
                  <a:close/>
                  <a:moveTo>
                    <a:pt x="2502" y="5488"/>
                  </a:moveTo>
                  <a:cubicBezTo>
                    <a:pt x="2502" y="5488"/>
                    <a:pt x="2502" y="5488"/>
                    <a:pt x="2502" y="5488"/>
                  </a:cubicBezTo>
                  <a:cubicBezTo>
                    <a:pt x="10800" y="9128"/>
                    <a:pt x="10800" y="9128"/>
                    <a:pt x="10800" y="9128"/>
                  </a:cubicBezTo>
                  <a:cubicBezTo>
                    <a:pt x="16990" y="6310"/>
                    <a:pt x="10668" y="9128"/>
                    <a:pt x="18966" y="5488"/>
                  </a:cubicBezTo>
                  <a:cubicBezTo>
                    <a:pt x="10800" y="1849"/>
                    <a:pt x="10800" y="1849"/>
                    <a:pt x="10800" y="1849"/>
                  </a:cubicBezTo>
                  <a:cubicBezTo>
                    <a:pt x="5268" y="4197"/>
                    <a:pt x="12380" y="1028"/>
                    <a:pt x="2502" y="5488"/>
                  </a:cubicBezTo>
                  <a:close/>
                  <a:moveTo>
                    <a:pt x="1844" y="6310"/>
                  </a:moveTo>
                  <a:cubicBezTo>
                    <a:pt x="1844" y="6310"/>
                    <a:pt x="1844" y="6310"/>
                    <a:pt x="1844" y="6310"/>
                  </a:cubicBezTo>
                  <a:cubicBezTo>
                    <a:pt x="1844" y="15819"/>
                    <a:pt x="1844" y="15819"/>
                    <a:pt x="1844" y="15819"/>
                  </a:cubicBezTo>
                  <a:cubicBezTo>
                    <a:pt x="10273" y="19575"/>
                    <a:pt x="10273" y="19575"/>
                    <a:pt x="10273" y="19575"/>
                  </a:cubicBezTo>
                  <a:cubicBezTo>
                    <a:pt x="10273" y="9949"/>
                    <a:pt x="10273" y="9949"/>
                    <a:pt x="10273" y="9949"/>
                  </a:cubicBezTo>
                  <a:cubicBezTo>
                    <a:pt x="1844" y="6310"/>
                    <a:pt x="1844" y="6310"/>
                    <a:pt x="1844" y="6310"/>
                  </a:cubicBezTo>
                  <a:close/>
                  <a:moveTo>
                    <a:pt x="11327" y="19575"/>
                  </a:moveTo>
                  <a:cubicBezTo>
                    <a:pt x="11327" y="19575"/>
                    <a:pt x="11327" y="19575"/>
                    <a:pt x="11327" y="19575"/>
                  </a:cubicBezTo>
                  <a:cubicBezTo>
                    <a:pt x="19756" y="15819"/>
                    <a:pt x="19756" y="15819"/>
                    <a:pt x="19756" y="15819"/>
                  </a:cubicBezTo>
                  <a:cubicBezTo>
                    <a:pt x="19756" y="6310"/>
                    <a:pt x="19756" y="6310"/>
                    <a:pt x="19756" y="6310"/>
                  </a:cubicBezTo>
                  <a:cubicBezTo>
                    <a:pt x="16990" y="7484"/>
                    <a:pt x="14093" y="8775"/>
                    <a:pt x="11327" y="9949"/>
                  </a:cubicBezTo>
                  <a:cubicBezTo>
                    <a:pt x="11327" y="19575"/>
                    <a:pt x="11327" y="19575"/>
                    <a:pt x="11327" y="19575"/>
                  </a:cubicBezTo>
                  <a:close/>
                </a:path>
              </a:pathLst>
            </a:custGeom>
            <a:solidFill>
              <a:srgbClr val="F75E3F"/>
            </a:solidFill>
            <a:ln w="12700">
              <a:noFill/>
              <a:miter lim="400000"/>
            </a:ln>
          </p:spPr>
          <p:txBody>
            <a:bodyPr tIns="91439" bIns="91439"/>
            <a:lstStyle/>
            <a:p>
              <a:pPr>
                <a:defRPr>
                  <a:latin typeface="+mj-lt"/>
                  <a:ea typeface="+mj-ea"/>
                  <a:cs typeface="+mj-cs"/>
                  <a:sym typeface="Calibri" panose="020F0502020204030204"/>
                </a:defRPr>
              </a:pPr>
              <a:endParaRPr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104"/>
            <p:cNvSpPr/>
            <p:nvPr/>
          </p:nvSpPr>
          <p:spPr>
            <a:xfrm>
              <a:off x="2859283" y="5007550"/>
              <a:ext cx="870216" cy="87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68" y="0"/>
                    <a:pt x="0" y="4868"/>
                    <a:pt x="0" y="10800"/>
                  </a:cubicBezTo>
                  <a:cubicBezTo>
                    <a:pt x="0" y="16732"/>
                    <a:pt x="4868" y="21600"/>
                    <a:pt x="10800" y="21600"/>
                  </a:cubicBezTo>
                  <a:cubicBezTo>
                    <a:pt x="16732" y="21600"/>
                    <a:pt x="21600" y="16732"/>
                    <a:pt x="21600" y="10800"/>
                  </a:cubicBezTo>
                  <a:cubicBezTo>
                    <a:pt x="21600" y="4868"/>
                    <a:pt x="16732" y="0"/>
                    <a:pt x="10800" y="0"/>
                  </a:cubicBezTo>
                  <a:close/>
                  <a:moveTo>
                    <a:pt x="10800" y="20992"/>
                  </a:moveTo>
                  <a:cubicBezTo>
                    <a:pt x="5172" y="20992"/>
                    <a:pt x="608" y="16428"/>
                    <a:pt x="608" y="10800"/>
                  </a:cubicBezTo>
                  <a:cubicBezTo>
                    <a:pt x="608" y="5172"/>
                    <a:pt x="5172" y="608"/>
                    <a:pt x="10800" y="608"/>
                  </a:cubicBezTo>
                  <a:cubicBezTo>
                    <a:pt x="16428" y="608"/>
                    <a:pt x="20992" y="5172"/>
                    <a:pt x="20992" y="10800"/>
                  </a:cubicBezTo>
                  <a:cubicBezTo>
                    <a:pt x="20992" y="16428"/>
                    <a:pt x="16428" y="20992"/>
                    <a:pt x="10800" y="20992"/>
                  </a:cubicBezTo>
                  <a:close/>
                </a:path>
              </a:pathLst>
            </a:custGeom>
            <a:solidFill>
              <a:srgbClr val="F75E3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椭圆 45"/>
          <p:cNvSpPr/>
          <p:nvPr/>
        </p:nvSpPr>
        <p:spPr>
          <a:xfrm>
            <a:off x="3204391" y="3666212"/>
            <a:ext cx="180000" cy="180000"/>
          </a:xfrm>
          <a:prstGeom prst="ellipse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1425001" y="2896111"/>
            <a:ext cx="0" cy="600165"/>
          </a:xfrm>
          <a:prstGeom prst="line">
            <a:avLst/>
          </a:prstGeom>
          <a:ln w="15875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3294391" y="4016149"/>
            <a:ext cx="0" cy="600165"/>
          </a:xfrm>
          <a:prstGeom prst="line">
            <a:avLst/>
          </a:prstGeom>
          <a:ln w="15875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/>
          <p:nvPr/>
        </p:nvGrpSpPr>
        <p:grpSpPr>
          <a:xfrm>
            <a:off x="4726196" y="1940925"/>
            <a:ext cx="870216" cy="870217"/>
            <a:chOff x="4726196" y="2169525"/>
            <a:chExt cx="870216" cy="870217"/>
          </a:xfrm>
        </p:grpSpPr>
        <p:sp>
          <p:nvSpPr>
            <p:cNvPr id="50" name="Freeform 79"/>
            <p:cNvSpPr/>
            <p:nvPr/>
          </p:nvSpPr>
          <p:spPr>
            <a:xfrm>
              <a:off x="4969062" y="2411518"/>
              <a:ext cx="384485" cy="3862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3" h="21425" extrusionOk="0">
                  <a:moveTo>
                    <a:pt x="21306" y="7735"/>
                  </a:moveTo>
                  <a:cubicBezTo>
                    <a:pt x="13793" y="262"/>
                    <a:pt x="13793" y="262"/>
                    <a:pt x="13793" y="262"/>
                  </a:cubicBezTo>
                  <a:cubicBezTo>
                    <a:pt x="13441" y="-88"/>
                    <a:pt x="12854" y="-88"/>
                    <a:pt x="12619" y="262"/>
                  </a:cubicBezTo>
                  <a:cubicBezTo>
                    <a:pt x="10624" y="2130"/>
                    <a:pt x="10624" y="2130"/>
                    <a:pt x="10624" y="2130"/>
                  </a:cubicBezTo>
                  <a:cubicBezTo>
                    <a:pt x="10624" y="2130"/>
                    <a:pt x="10624" y="2130"/>
                    <a:pt x="10624" y="2130"/>
                  </a:cubicBezTo>
                  <a:cubicBezTo>
                    <a:pt x="10389" y="2481"/>
                    <a:pt x="10389" y="2948"/>
                    <a:pt x="10624" y="3298"/>
                  </a:cubicBezTo>
                  <a:cubicBezTo>
                    <a:pt x="11445" y="3998"/>
                    <a:pt x="11445" y="3998"/>
                    <a:pt x="11445" y="3998"/>
                  </a:cubicBezTo>
                  <a:cubicBezTo>
                    <a:pt x="5341" y="8786"/>
                    <a:pt x="5341" y="8786"/>
                    <a:pt x="5341" y="8786"/>
                  </a:cubicBezTo>
                  <a:cubicBezTo>
                    <a:pt x="4871" y="8318"/>
                    <a:pt x="4871" y="8318"/>
                    <a:pt x="4871" y="8318"/>
                  </a:cubicBezTo>
                  <a:cubicBezTo>
                    <a:pt x="4754" y="8318"/>
                    <a:pt x="4754" y="8318"/>
                    <a:pt x="4754" y="8318"/>
                  </a:cubicBezTo>
                  <a:cubicBezTo>
                    <a:pt x="4519" y="7968"/>
                    <a:pt x="3932" y="7968"/>
                    <a:pt x="3580" y="8318"/>
                  </a:cubicBezTo>
                  <a:cubicBezTo>
                    <a:pt x="1819" y="10070"/>
                    <a:pt x="1819" y="10070"/>
                    <a:pt x="1819" y="10070"/>
                  </a:cubicBezTo>
                  <a:cubicBezTo>
                    <a:pt x="1702" y="10187"/>
                    <a:pt x="1702" y="10187"/>
                    <a:pt x="1702" y="10187"/>
                  </a:cubicBezTo>
                  <a:cubicBezTo>
                    <a:pt x="1467" y="10420"/>
                    <a:pt x="1467" y="11004"/>
                    <a:pt x="1702" y="11354"/>
                  </a:cubicBezTo>
                  <a:cubicBezTo>
                    <a:pt x="5341" y="14857"/>
                    <a:pt x="5341" y="14857"/>
                    <a:pt x="5341" y="14857"/>
                  </a:cubicBezTo>
                  <a:cubicBezTo>
                    <a:pt x="176" y="19994"/>
                    <a:pt x="176" y="19994"/>
                    <a:pt x="176" y="19994"/>
                  </a:cubicBezTo>
                  <a:cubicBezTo>
                    <a:pt x="-59" y="20344"/>
                    <a:pt x="-59" y="20811"/>
                    <a:pt x="176" y="21162"/>
                  </a:cubicBezTo>
                  <a:cubicBezTo>
                    <a:pt x="528" y="21512"/>
                    <a:pt x="1115" y="21512"/>
                    <a:pt x="1350" y="21162"/>
                  </a:cubicBezTo>
                  <a:cubicBezTo>
                    <a:pt x="6515" y="16024"/>
                    <a:pt x="6515" y="16024"/>
                    <a:pt x="6515" y="16024"/>
                  </a:cubicBezTo>
                  <a:cubicBezTo>
                    <a:pt x="10154" y="19644"/>
                    <a:pt x="10154" y="19644"/>
                    <a:pt x="10154" y="19644"/>
                  </a:cubicBezTo>
                  <a:cubicBezTo>
                    <a:pt x="10154" y="19644"/>
                    <a:pt x="10154" y="19644"/>
                    <a:pt x="10154" y="19644"/>
                  </a:cubicBezTo>
                  <a:cubicBezTo>
                    <a:pt x="10506" y="19994"/>
                    <a:pt x="10976" y="19994"/>
                    <a:pt x="11328" y="19644"/>
                  </a:cubicBezTo>
                  <a:cubicBezTo>
                    <a:pt x="13089" y="17776"/>
                    <a:pt x="13089" y="17776"/>
                    <a:pt x="13089" y="17776"/>
                  </a:cubicBezTo>
                  <a:cubicBezTo>
                    <a:pt x="13206" y="17776"/>
                    <a:pt x="13206" y="17776"/>
                    <a:pt x="13206" y="17776"/>
                  </a:cubicBezTo>
                  <a:cubicBezTo>
                    <a:pt x="13558" y="17426"/>
                    <a:pt x="13558" y="16958"/>
                    <a:pt x="13206" y="16608"/>
                  </a:cubicBezTo>
                  <a:cubicBezTo>
                    <a:pt x="12737" y="16141"/>
                    <a:pt x="12737" y="16141"/>
                    <a:pt x="12737" y="16141"/>
                  </a:cubicBezTo>
                  <a:cubicBezTo>
                    <a:pt x="17432" y="9953"/>
                    <a:pt x="17432" y="9953"/>
                    <a:pt x="17432" y="9953"/>
                  </a:cubicBezTo>
                  <a:cubicBezTo>
                    <a:pt x="18137" y="10770"/>
                    <a:pt x="18137" y="10770"/>
                    <a:pt x="18137" y="10770"/>
                  </a:cubicBezTo>
                  <a:cubicBezTo>
                    <a:pt x="18254" y="10770"/>
                    <a:pt x="18254" y="10770"/>
                    <a:pt x="18254" y="10770"/>
                  </a:cubicBezTo>
                  <a:cubicBezTo>
                    <a:pt x="18489" y="11121"/>
                    <a:pt x="19076" y="11121"/>
                    <a:pt x="19428" y="10770"/>
                  </a:cubicBezTo>
                  <a:cubicBezTo>
                    <a:pt x="21189" y="8902"/>
                    <a:pt x="21189" y="8902"/>
                    <a:pt x="21189" y="8902"/>
                  </a:cubicBezTo>
                  <a:cubicBezTo>
                    <a:pt x="21306" y="8902"/>
                    <a:pt x="21306" y="8902"/>
                    <a:pt x="21306" y="8902"/>
                  </a:cubicBezTo>
                  <a:cubicBezTo>
                    <a:pt x="21541" y="8552"/>
                    <a:pt x="21541" y="8085"/>
                    <a:pt x="21306" y="7735"/>
                  </a:cubicBezTo>
                  <a:close/>
                  <a:moveTo>
                    <a:pt x="10741" y="17893"/>
                  </a:moveTo>
                  <a:cubicBezTo>
                    <a:pt x="10741" y="17893"/>
                    <a:pt x="10741" y="17893"/>
                    <a:pt x="10741" y="17893"/>
                  </a:cubicBezTo>
                  <a:cubicBezTo>
                    <a:pt x="3463" y="10770"/>
                    <a:pt x="3463" y="10770"/>
                    <a:pt x="3463" y="10770"/>
                  </a:cubicBezTo>
                  <a:cubicBezTo>
                    <a:pt x="4167" y="9953"/>
                    <a:pt x="4167" y="9953"/>
                    <a:pt x="4167" y="9953"/>
                  </a:cubicBezTo>
                  <a:cubicBezTo>
                    <a:pt x="4402" y="10187"/>
                    <a:pt x="4402" y="10187"/>
                    <a:pt x="4402" y="10187"/>
                  </a:cubicBezTo>
                  <a:cubicBezTo>
                    <a:pt x="4637" y="10420"/>
                    <a:pt x="4637" y="10420"/>
                    <a:pt x="4637" y="10420"/>
                  </a:cubicBezTo>
                  <a:cubicBezTo>
                    <a:pt x="4637" y="10420"/>
                    <a:pt x="4637" y="10420"/>
                    <a:pt x="4637" y="10420"/>
                  </a:cubicBezTo>
                  <a:cubicBezTo>
                    <a:pt x="10976" y="16725"/>
                    <a:pt x="10976" y="16725"/>
                    <a:pt x="10976" y="16725"/>
                  </a:cubicBezTo>
                  <a:cubicBezTo>
                    <a:pt x="10976" y="16725"/>
                    <a:pt x="10976" y="16725"/>
                    <a:pt x="10976" y="16725"/>
                  </a:cubicBezTo>
                  <a:cubicBezTo>
                    <a:pt x="10976" y="16725"/>
                    <a:pt x="10976" y="16725"/>
                    <a:pt x="10976" y="16725"/>
                  </a:cubicBezTo>
                  <a:cubicBezTo>
                    <a:pt x="11445" y="17192"/>
                    <a:pt x="11445" y="17192"/>
                    <a:pt x="11445" y="17192"/>
                  </a:cubicBezTo>
                  <a:cubicBezTo>
                    <a:pt x="10741" y="17893"/>
                    <a:pt x="10741" y="17893"/>
                    <a:pt x="10741" y="17893"/>
                  </a:cubicBezTo>
                  <a:close/>
                  <a:moveTo>
                    <a:pt x="11093" y="15441"/>
                  </a:moveTo>
                  <a:cubicBezTo>
                    <a:pt x="11093" y="15441"/>
                    <a:pt x="11093" y="15441"/>
                    <a:pt x="11093" y="15441"/>
                  </a:cubicBezTo>
                  <a:cubicBezTo>
                    <a:pt x="5928" y="10303"/>
                    <a:pt x="5928" y="10303"/>
                    <a:pt x="5928" y="10303"/>
                  </a:cubicBezTo>
                  <a:cubicBezTo>
                    <a:pt x="13206" y="4816"/>
                    <a:pt x="13206" y="4816"/>
                    <a:pt x="13206" y="4816"/>
                  </a:cubicBezTo>
                  <a:cubicBezTo>
                    <a:pt x="16728" y="8318"/>
                    <a:pt x="16728" y="8318"/>
                    <a:pt x="16728" y="8318"/>
                  </a:cubicBezTo>
                  <a:cubicBezTo>
                    <a:pt x="11093" y="15441"/>
                    <a:pt x="11093" y="15441"/>
                    <a:pt x="11093" y="15441"/>
                  </a:cubicBezTo>
                  <a:close/>
                  <a:moveTo>
                    <a:pt x="18841" y="9019"/>
                  </a:moveTo>
                  <a:cubicBezTo>
                    <a:pt x="18841" y="9019"/>
                    <a:pt x="18841" y="9019"/>
                    <a:pt x="18841" y="9019"/>
                  </a:cubicBezTo>
                  <a:cubicBezTo>
                    <a:pt x="17902" y="8085"/>
                    <a:pt x="17902" y="8085"/>
                    <a:pt x="17902" y="8085"/>
                  </a:cubicBezTo>
                  <a:cubicBezTo>
                    <a:pt x="13324" y="3531"/>
                    <a:pt x="13324" y="3531"/>
                    <a:pt x="13324" y="3531"/>
                  </a:cubicBezTo>
                  <a:cubicBezTo>
                    <a:pt x="12737" y="2948"/>
                    <a:pt x="12737" y="2948"/>
                    <a:pt x="12737" y="2948"/>
                  </a:cubicBezTo>
                  <a:cubicBezTo>
                    <a:pt x="12384" y="2714"/>
                    <a:pt x="12384" y="2714"/>
                    <a:pt x="12384" y="2714"/>
                  </a:cubicBezTo>
                  <a:cubicBezTo>
                    <a:pt x="13206" y="2014"/>
                    <a:pt x="13206" y="2014"/>
                    <a:pt x="13206" y="2014"/>
                  </a:cubicBezTo>
                  <a:cubicBezTo>
                    <a:pt x="19545" y="8318"/>
                    <a:pt x="19545" y="8318"/>
                    <a:pt x="19545" y="8318"/>
                  </a:cubicBezTo>
                  <a:cubicBezTo>
                    <a:pt x="18841" y="9019"/>
                    <a:pt x="18841" y="9019"/>
                    <a:pt x="18841" y="9019"/>
                  </a:cubicBezTo>
                  <a:close/>
                </a:path>
              </a:pathLst>
            </a:custGeom>
            <a:solidFill>
              <a:srgbClr val="F75E3F"/>
            </a:solidFill>
            <a:ln w="12700">
              <a:noFill/>
              <a:miter lim="400000"/>
            </a:ln>
          </p:spPr>
          <p:txBody>
            <a:bodyPr tIns="91439" bIns="91439"/>
            <a:lstStyle/>
            <a:p>
              <a:pPr>
                <a:defRPr>
                  <a:latin typeface="+mj-lt"/>
                  <a:ea typeface="+mj-ea"/>
                  <a:cs typeface="+mj-cs"/>
                  <a:sym typeface="Calibri" panose="020F0502020204030204"/>
                </a:defRPr>
              </a:pPr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104"/>
            <p:cNvSpPr/>
            <p:nvPr/>
          </p:nvSpPr>
          <p:spPr>
            <a:xfrm>
              <a:off x="4726196" y="2169525"/>
              <a:ext cx="870216" cy="87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68" y="0"/>
                    <a:pt x="0" y="4868"/>
                    <a:pt x="0" y="10800"/>
                  </a:cubicBezTo>
                  <a:cubicBezTo>
                    <a:pt x="0" y="16732"/>
                    <a:pt x="4868" y="21600"/>
                    <a:pt x="10800" y="21600"/>
                  </a:cubicBezTo>
                  <a:cubicBezTo>
                    <a:pt x="16732" y="21600"/>
                    <a:pt x="21600" y="16732"/>
                    <a:pt x="21600" y="10800"/>
                  </a:cubicBezTo>
                  <a:cubicBezTo>
                    <a:pt x="21600" y="4868"/>
                    <a:pt x="16732" y="0"/>
                    <a:pt x="10800" y="0"/>
                  </a:cubicBezTo>
                  <a:close/>
                  <a:moveTo>
                    <a:pt x="10800" y="20992"/>
                  </a:moveTo>
                  <a:cubicBezTo>
                    <a:pt x="5172" y="20992"/>
                    <a:pt x="608" y="16428"/>
                    <a:pt x="608" y="10800"/>
                  </a:cubicBezTo>
                  <a:cubicBezTo>
                    <a:pt x="608" y="5172"/>
                    <a:pt x="5172" y="608"/>
                    <a:pt x="10800" y="608"/>
                  </a:cubicBezTo>
                  <a:cubicBezTo>
                    <a:pt x="16428" y="608"/>
                    <a:pt x="20992" y="5172"/>
                    <a:pt x="20992" y="10800"/>
                  </a:cubicBezTo>
                  <a:cubicBezTo>
                    <a:pt x="20992" y="16428"/>
                    <a:pt x="16428" y="20992"/>
                    <a:pt x="10800" y="20992"/>
                  </a:cubicBezTo>
                  <a:close/>
                </a:path>
              </a:pathLst>
            </a:custGeom>
            <a:solidFill>
              <a:srgbClr val="F75E3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2" name="椭圆 51"/>
          <p:cNvSpPr/>
          <p:nvPr/>
        </p:nvSpPr>
        <p:spPr>
          <a:xfrm>
            <a:off x="5071304" y="3666212"/>
            <a:ext cx="180000" cy="180000"/>
          </a:xfrm>
          <a:prstGeom prst="ellipse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595586" y="4778950"/>
            <a:ext cx="870216" cy="870217"/>
            <a:chOff x="6595586" y="5007550"/>
            <a:chExt cx="870216" cy="870217"/>
          </a:xfrm>
        </p:grpSpPr>
        <p:sp>
          <p:nvSpPr>
            <p:cNvPr id="54" name="Freeform 75"/>
            <p:cNvSpPr/>
            <p:nvPr/>
          </p:nvSpPr>
          <p:spPr>
            <a:xfrm>
              <a:off x="6840335" y="5284263"/>
              <a:ext cx="380718" cy="316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1405" extrusionOk="0">
                  <a:moveTo>
                    <a:pt x="3477" y="11836"/>
                  </a:moveTo>
                  <a:cubicBezTo>
                    <a:pt x="3688" y="11836"/>
                    <a:pt x="3899" y="11585"/>
                    <a:pt x="3899" y="11208"/>
                  </a:cubicBezTo>
                  <a:cubicBezTo>
                    <a:pt x="3899" y="4929"/>
                    <a:pt x="3899" y="4929"/>
                    <a:pt x="3899" y="4929"/>
                  </a:cubicBezTo>
                  <a:cubicBezTo>
                    <a:pt x="3899" y="4553"/>
                    <a:pt x="3688" y="4301"/>
                    <a:pt x="3477" y="4301"/>
                  </a:cubicBezTo>
                  <a:cubicBezTo>
                    <a:pt x="3161" y="4301"/>
                    <a:pt x="3056" y="4553"/>
                    <a:pt x="3056" y="4929"/>
                  </a:cubicBezTo>
                  <a:cubicBezTo>
                    <a:pt x="3056" y="11208"/>
                    <a:pt x="3056" y="11208"/>
                    <a:pt x="3056" y="11208"/>
                  </a:cubicBezTo>
                  <a:cubicBezTo>
                    <a:pt x="3056" y="11585"/>
                    <a:pt x="3161" y="11836"/>
                    <a:pt x="3477" y="11836"/>
                  </a:cubicBezTo>
                  <a:close/>
                  <a:moveTo>
                    <a:pt x="2529" y="17362"/>
                  </a:moveTo>
                  <a:cubicBezTo>
                    <a:pt x="2529" y="17362"/>
                    <a:pt x="2529" y="17362"/>
                    <a:pt x="2529" y="17362"/>
                  </a:cubicBezTo>
                  <a:cubicBezTo>
                    <a:pt x="2740" y="17739"/>
                    <a:pt x="3161" y="17990"/>
                    <a:pt x="3582" y="17990"/>
                  </a:cubicBezTo>
                  <a:cubicBezTo>
                    <a:pt x="4004" y="17990"/>
                    <a:pt x="4320" y="17739"/>
                    <a:pt x="4636" y="17362"/>
                  </a:cubicBezTo>
                  <a:cubicBezTo>
                    <a:pt x="4636" y="17362"/>
                    <a:pt x="4636" y="17362"/>
                    <a:pt x="4636" y="17362"/>
                  </a:cubicBezTo>
                  <a:cubicBezTo>
                    <a:pt x="4636" y="17362"/>
                    <a:pt x="4636" y="17362"/>
                    <a:pt x="4636" y="17362"/>
                  </a:cubicBezTo>
                  <a:cubicBezTo>
                    <a:pt x="4952" y="17111"/>
                    <a:pt x="5058" y="16608"/>
                    <a:pt x="5058" y="16106"/>
                  </a:cubicBezTo>
                  <a:cubicBezTo>
                    <a:pt x="5058" y="15604"/>
                    <a:pt x="4952" y="15227"/>
                    <a:pt x="4636" y="14850"/>
                  </a:cubicBezTo>
                  <a:cubicBezTo>
                    <a:pt x="4636" y="14850"/>
                    <a:pt x="4636" y="14850"/>
                    <a:pt x="4636" y="14850"/>
                  </a:cubicBezTo>
                  <a:cubicBezTo>
                    <a:pt x="4636" y="14850"/>
                    <a:pt x="4636" y="14850"/>
                    <a:pt x="4636" y="14850"/>
                  </a:cubicBezTo>
                  <a:cubicBezTo>
                    <a:pt x="4320" y="14473"/>
                    <a:pt x="4004" y="14348"/>
                    <a:pt x="3582" y="14348"/>
                  </a:cubicBezTo>
                  <a:cubicBezTo>
                    <a:pt x="3161" y="14348"/>
                    <a:pt x="2740" y="14473"/>
                    <a:pt x="2529" y="14850"/>
                  </a:cubicBezTo>
                  <a:cubicBezTo>
                    <a:pt x="2529" y="14850"/>
                    <a:pt x="2529" y="14850"/>
                    <a:pt x="2529" y="14850"/>
                  </a:cubicBezTo>
                  <a:cubicBezTo>
                    <a:pt x="2213" y="15227"/>
                    <a:pt x="2107" y="15604"/>
                    <a:pt x="2107" y="16106"/>
                  </a:cubicBezTo>
                  <a:cubicBezTo>
                    <a:pt x="2107" y="16608"/>
                    <a:pt x="2213" y="17111"/>
                    <a:pt x="2529" y="17362"/>
                  </a:cubicBezTo>
                  <a:cubicBezTo>
                    <a:pt x="2529" y="17362"/>
                    <a:pt x="2529" y="17362"/>
                    <a:pt x="2529" y="17362"/>
                  </a:cubicBezTo>
                  <a:close/>
                  <a:moveTo>
                    <a:pt x="3161" y="15604"/>
                  </a:moveTo>
                  <a:cubicBezTo>
                    <a:pt x="3161" y="15604"/>
                    <a:pt x="3161" y="15604"/>
                    <a:pt x="3161" y="15604"/>
                  </a:cubicBezTo>
                  <a:cubicBezTo>
                    <a:pt x="3266" y="15478"/>
                    <a:pt x="3372" y="15353"/>
                    <a:pt x="3582" y="15353"/>
                  </a:cubicBezTo>
                  <a:cubicBezTo>
                    <a:pt x="3793" y="15353"/>
                    <a:pt x="3899" y="15478"/>
                    <a:pt x="4004" y="15604"/>
                  </a:cubicBezTo>
                  <a:cubicBezTo>
                    <a:pt x="4004" y="15604"/>
                    <a:pt x="4004" y="15604"/>
                    <a:pt x="4004" y="15604"/>
                  </a:cubicBezTo>
                  <a:cubicBezTo>
                    <a:pt x="4109" y="15729"/>
                    <a:pt x="4215" y="15980"/>
                    <a:pt x="4215" y="16106"/>
                  </a:cubicBezTo>
                  <a:cubicBezTo>
                    <a:pt x="4215" y="16357"/>
                    <a:pt x="4109" y="16483"/>
                    <a:pt x="4004" y="16608"/>
                  </a:cubicBezTo>
                  <a:cubicBezTo>
                    <a:pt x="4004" y="16608"/>
                    <a:pt x="4004" y="16608"/>
                    <a:pt x="4004" y="16608"/>
                  </a:cubicBezTo>
                  <a:cubicBezTo>
                    <a:pt x="3899" y="16734"/>
                    <a:pt x="3793" y="16859"/>
                    <a:pt x="3582" y="16859"/>
                  </a:cubicBezTo>
                  <a:cubicBezTo>
                    <a:pt x="3372" y="16859"/>
                    <a:pt x="3266" y="16734"/>
                    <a:pt x="3161" y="16608"/>
                  </a:cubicBezTo>
                  <a:cubicBezTo>
                    <a:pt x="3161" y="16608"/>
                    <a:pt x="3161" y="16608"/>
                    <a:pt x="3161" y="16608"/>
                  </a:cubicBezTo>
                  <a:cubicBezTo>
                    <a:pt x="3056" y="16483"/>
                    <a:pt x="2950" y="16357"/>
                    <a:pt x="2950" y="16106"/>
                  </a:cubicBezTo>
                  <a:cubicBezTo>
                    <a:pt x="2950" y="15980"/>
                    <a:pt x="3056" y="15729"/>
                    <a:pt x="3161" y="15604"/>
                  </a:cubicBezTo>
                  <a:close/>
                  <a:moveTo>
                    <a:pt x="15700" y="15353"/>
                  </a:moveTo>
                  <a:cubicBezTo>
                    <a:pt x="15700" y="15353"/>
                    <a:pt x="15700" y="15353"/>
                    <a:pt x="15700" y="15353"/>
                  </a:cubicBezTo>
                  <a:cubicBezTo>
                    <a:pt x="15700" y="15855"/>
                    <a:pt x="15910" y="16357"/>
                    <a:pt x="16121" y="16608"/>
                  </a:cubicBezTo>
                  <a:cubicBezTo>
                    <a:pt x="16437" y="16985"/>
                    <a:pt x="16753" y="17111"/>
                    <a:pt x="17175" y="17111"/>
                  </a:cubicBezTo>
                  <a:cubicBezTo>
                    <a:pt x="17596" y="17111"/>
                    <a:pt x="18018" y="16985"/>
                    <a:pt x="18228" y="16608"/>
                  </a:cubicBezTo>
                  <a:cubicBezTo>
                    <a:pt x="18544" y="16357"/>
                    <a:pt x="18755" y="15855"/>
                    <a:pt x="18755" y="15353"/>
                  </a:cubicBezTo>
                  <a:cubicBezTo>
                    <a:pt x="18755" y="14850"/>
                    <a:pt x="18544" y="14473"/>
                    <a:pt x="18334" y="14097"/>
                  </a:cubicBezTo>
                  <a:cubicBezTo>
                    <a:pt x="18228" y="14097"/>
                    <a:pt x="18228" y="14097"/>
                    <a:pt x="18228" y="14097"/>
                  </a:cubicBezTo>
                  <a:cubicBezTo>
                    <a:pt x="18018" y="13720"/>
                    <a:pt x="17596" y="13594"/>
                    <a:pt x="17175" y="13594"/>
                  </a:cubicBezTo>
                  <a:cubicBezTo>
                    <a:pt x="16753" y="13594"/>
                    <a:pt x="16437" y="13720"/>
                    <a:pt x="16121" y="14097"/>
                  </a:cubicBezTo>
                  <a:cubicBezTo>
                    <a:pt x="15910" y="14473"/>
                    <a:pt x="15700" y="14850"/>
                    <a:pt x="15700" y="15353"/>
                  </a:cubicBezTo>
                  <a:close/>
                  <a:moveTo>
                    <a:pt x="16753" y="14850"/>
                  </a:moveTo>
                  <a:cubicBezTo>
                    <a:pt x="16753" y="14850"/>
                    <a:pt x="16753" y="14850"/>
                    <a:pt x="16753" y="14850"/>
                  </a:cubicBezTo>
                  <a:cubicBezTo>
                    <a:pt x="16859" y="14725"/>
                    <a:pt x="17069" y="14599"/>
                    <a:pt x="17175" y="14599"/>
                  </a:cubicBezTo>
                  <a:cubicBezTo>
                    <a:pt x="17385" y="14599"/>
                    <a:pt x="17491" y="14725"/>
                    <a:pt x="17596" y="14850"/>
                  </a:cubicBezTo>
                  <a:cubicBezTo>
                    <a:pt x="17701" y="14850"/>
                    <a:pt x="17701" y="14850"/>
                    <a:pt x="17701" y="14850"/>
                  </a:cubicBezTo>
                  <a:cubicBezTo>
                    <a:pt x="17701" y="14976"/>
                    <a:pt x="17807" y="15227"/>
                    <a:pt x="17807" y="15353"/>
                  </a:cubicBezTo>
                  <a:cubicBezTo>
                    <a:pt x="17807" y="15604"/>
                    <a:pt x="17701" y="15729"/>
                    <a:pt x="17596" y="15855"/>
                  </a:cubicBezTo>
                  <a:cubicBezTo>
                    <a:pt x="17491" y="15980"/>
                    <a:pt x="17385" y="16106"/>
                    <a:pt x="17175" y="16106"/>
                  </a:cubicBezTo>
                  <a:cubicBezTo>
                    <a:pt x="17069" y="16106"/>
                    <a:pt x="16859" y="15980"/>
                    <a:pt x="16753" y="15855"/>
                  </a:cubicBezTo>
                  <a:cubicBezTo>
                    <a:pt x="16648" y="15729"/>
                    <a:pt x="16542" y="15604"/>
                    <a:pt x="16542" y="15353"/>
                  </a:cubicBezTo>
                  <a:cubicBezTo>
                    <a:pt x="16542" y="15101"/>
                    <a:pt x="16648" y="14976"/>
                    <a:pt x="16753" y="14850"/>
                  </a:cubicBezTo>
                  <a:close/>
                  <a:moveTo>
                    <a:pt x="17491" y="659"/>
                  </a:moveTo>
                  <a:cubicBezTo>
                    <a:pt x="17491" y="659"/>
                    <a:pt x="17491" y="659"/>
                    <a:pt x="17491" y="659"/>
                  </a:cubicBezTo>
                  <a:cubicBezTo>
                    <a:pt x="17385" y="157"/>
                    <a:pt x="16964" y="-94"/>
                    <a:pt x="16542" y="32"/>
                  </a:cubicBezTo>
                  <a:cubicBezTo>
                    <a:pt x="12222" y="1413"/>
                    <a:pt x="12222" y="1413"/>
                    <a:pt x="12222" y="1413"/>
                  </a:cubicBezTo>
                  <a:cubicBezTo>
                    <a:pt x="12012" y="1162"/>
                    <a:pt x="11801" y="1036"/>
                    <a:pt x="11590" y="1036"/>
                  </a:cubicBezTo>
                  <a:cubicBezTo>
                    <a:pt x="738" y="1036"/>
                    <a:pt x="738" y="1036"/>
                    <a:pt x="738" y="1036"/>
                  </a:cubicBezTo>
                  <a:cubicBezTo>
                    <a:pt x="316" y="1036"/>
                    <a:pt x="0" y="1413"/>
                    <a:pt x="0" y="1915"/>
                  </a:cubicBezTo>
                  <a:cubicBezTo>
                    <a:pt x="0" y="20501"/>
                    <a:pt x="0" y="20501"/>
                    <a:pt x="0" y="20501"/>
                  </a:cubicBezTo>
                  <a:cubicBezTo>
                    <a:pt x="0" y="21004"/>
                    <a:pt x="316" y="21380"/>
                    <a:pt x="738" y="21380"/>
                  </a:cubicBezTo>
                  <a:cubicBezTo>
                    <a:pt x="11590" y="21380"/>
                    <a:pt x="11590" y="21380"/>
                    <a:pt x="11590" y="21380"/>
                  </a:cubicBezTo>
                  <a:cubicBezTo>
                    <a:pt x="12012" y="21380"/>
                    <a:pt x="12328" y="21004"/>
                    <a:pt x="12328" y="20501"/>
                  </a:cubicBezTo>
                  <a:cubicBezTo>
                    <a:pt x="12328" y="9325"/>
                    <a:pt x="12328" y="9325"/>
                    <a:pt x="12328" y="9325"/>
                  </a:cubicBezTo>
                  <a:cubicBezTo>
                    <a:pt x="14857" y="20753"/>
                    <a:pt x="14857" y="20753"/>
                    <a:pt x="14857" y="20753"/>
                  </a:cubicBezTo>
                  <a:cubicBezTo>
                    <a:pt x="14962" y="21129"/>
                    <a:pt x="15383" y="21506"/>
                    <a:pt x="15805" y="21380"/>
                  </a:cubicBezTo>
                  <a:cubicBezTo>
                    <a:pt x="20968" y="19622"/>
                    <a:pt x="20968" y="19622"/>
                    <a:pt x="20968" y="19622"/>
                  </a:cubicBezTo>
                  <a:cubicBezTo>
                    <a:pt x="21389" y="19497"/>
                    <a:pt x="21600" y="18994"/>
                    <a:pt x="21495" y="18618"/>
                  </a:cubicBezTo>
                  <a:cubicBezTo>
                    <a:pt x="17491" y="659"/>
                    <a:pt x="17491" y="659"/>
                    <a:pt x="17491" y="659"/>
                  </a:cubicBezTo>
                  <a:close/>
                  <a:moveTo>
                    <a:pt x="5690" y="19622"/>
                  </a:moveTo>
                  <a:cubicBezTo>
                    <a:pt x="5690" y="19622"/>
                    <a:pt x="5690" y="19622"/>
                    <a:pt x="5690" y="19622"/>
                  </a:cubicBezTo>
                  <a:cubicBezTo>
                    <a:pt x="1475" y="19622"/>
                    <a:pt x="1475" y="19622"/>
                    <a:pt x="1475" y="19622"/>
                  </a:cubicBezTo>
                  <a:cubicBezTo>
                    <a:pt x="1475" y="2794"/>
                    <a:pt x="1475" y="2794"/>
                    <a:pt x="1475" y="2794"/>
                  </a:cubicBezTo>
                  <a:cubicBezTo>
                    <a:pt x="5690" y="2794"/>
                    <a:pt x="5690" y="2794"/>
                    <a:pt x="5690" y="2794"/>
                  </a:cubicBezTo>
                  <a:cubicBezTo>
                    <a:pt x="5690" y="19622"/>
                    <a:pt x="5690" y="19622"/>
                    <a:pt x="5690" y="19622"/>
                  </a:cubicBezTo>
                  <a:close/>
                  <a:moveTo>
                    <a:pt x="10853" y="19622"/>
                  </a:moveTo>
                  <a:cubicBezTo>
                    <a:pt x="10853" y="19622"/>
                    <a:pt x="10853" y="19622"/>
                    <a:pt x="10853" y="19622"/>
                  </a:cubicBezTo>
                  <a:cubicBezTo>
                    <a:pt x="6638" y="19622"/>
                    <a:pt x="6638" y="19622"/>
                    <a:pt x="6638" y="19622"/>
                  </a:cubicBezTo>
                  <a:cubicBezTo>
                    <a:pt x="6638" y="2794"/>
                    <a:pt x="6638" y="2794"/>
                    <a:pt x="6638" y="2794"/>
                  </a:cubicBezTo>
                  <a:cubicBezTo>
                    <a:pt x="10853" y="2794"/>
                    <a:pt x="10853" y="2794"/>
                    <a:pt x="10853" y="2794"/>
                  </a:cubicBezTo>
                  <a:cubicBezTo>
                    <a:pt x="10853" y="19622"/>
                    <a:pt x="10853" y="19622"/>
                    <a:pt x="10853" y="19622"/>
                  </a:cubicBezTo>
                  <a:close/>
                  <a:moveTo>
                    <a:pt x="16121" y="19371"/>
                  </a:moveTo>
                  <a:cubicBezTo>
                    <a:pt x="16121" y="19371"/>
                    <a:pt x="16121" y="19371"/>
                    <a:pt x="16121" y="19371"/>
                  </a:cubicBezTo>
                  <a:cubicBezTo>
                    <a:pt x="12433" y="3171"/>
                    <a:pt x="12433" y="3171"/>
                    <a:pt x="12433" y="3171"/>
                  </a:cubicBezTo>
                  <a:cubicBezTo>
                    <a:pt x="16226" y="2041"/>
                    <a:pt x="16226" y="2041"/>
                    <a:pt x="16226" y="2041"/>
                  </a:cubicBezTo>
                  <a:cubicBezTo>
                    <a:pt x="19914" y="18241"/>
                    <a:pt x="19914" y="18241"/>
                    <a:pt x="19914" y="18241"/>
                  </a:cubicBezTo>
                  <a:cubicBezTo>
                    <a:pt x="16121" y="19371"/>
                    <a:pt x="16121" y="19371"/>
                    <a:pt x="16121" y="19371"/>
                  </a:cubicBezTo>
                  <a:close/>
                  <a:moveTo>
                    <a:pt x="8851" y="17990"/>
                  </a:moveTo>
                  <a:cubicBezTo>
                    <a:pt x="8851" y="17990"/>
                    <a:pt x="8851" y="17990"/>
                    <a:pt x="8851" y="17990"/>
                  </a:cubicBezTo>
                  <a:cubicBezTo>
                    <a:pt x="9272" y="17990"/>
                    <a:pt x="9588" y="17739"/>
                    <a:pt x="9904" y="17362"/>
                  </a:cubicBezTo>
                  <a:cubicBezTo>
                    <a:pt x="10220" y="17111"/>
                    <a:pt x="10326" y="16608"/>
                    <a:pt x="10326" y="16106"/>
                  </a:cubicBezTo>
                  <a:cubicBezTo>
                    <a:pt x="10326" y="15604"/>
                    <a:pt x="10220" y="15227"/>
                    <a:pt x="9904" y="14850"/>
                  </a:cubicBezTo>
                  <a:cubicBezTo>
                    <a:pt x="9904" y="14850"/>
                    <a:pt x="9904" y="14850"/>
                    <a:pt x="9904" y="14850"/>
                  </a:cubicBezTo>
                  <a:cubicBezTo>
                    <a:pt x="9588" y="14473"/>
                    <a:pt x="9272" y="14348"/>
                    <a:pt x="8851" y="14348"/>
                  </a:cubicBezTo>
                  <a:cubicBezTo>
                    <a:pt x="8429" y="14348"/>
                    <a:pt x="8113" y="14473"/>
                    <a:pt x="7797" y="14850"/>
                  </a:cubicBezTo>
                  <a:cubicBezTo>
                    <a:pt x="7481" y="15227"/>
                    <a:pt x="7376" y="15604"/>
                    <a:pt x="7376" y="16106"/>
                  </a:cubicBezTo>
                  <a:cubicBezTo>
                    <a:pt x="7376" y="16608"/>
                    <a:pt x="7481" y="17111"/>
                    <a:pt x="7797" y="17362"/>
                  </a:cubicBezTo>
                  <a:cubicBezTo>
                    <a:pt x="8113" y="17739"/>
                    <a:pt x="8429" y="17990"/>
                    <a:pt x="8851" y="17990"/>
                  </a:cubicBezTo>
                  <a:close/>
                  <a:moveTo>
                    <a:pt x="8429" y="15604"/>
                  </a:moveTo>
                  <a:cubicBezTo>
                    <a:pt x="8429" y="15604"/>
                    <a:pt x="8429" y="15604"/>
                    <a:pt x="8429" y="15604"/>
                  </a:cubicBezTo>
                  <a:cubicBezTo>
                    <a:pt x="8535" y="15478"/>
                    <a:pt x="8640" y="15353"/>
                    <a:pt x="8851" y="15353"/>
                  </a:cubicBezTo>
                  <a:cubicBezTo>
                    <a:pt x="9061" y="15353"/>
                    <a:pt x="9167" y="15478"/>
                    <a:pt x="9272" y="15604"/>
                  </a:cubicBezTo>
                  <a:cubicBezTo>
                    <a:pt x="9272" y="15604"/>
                    <a:pt x="9272" y="15604"/>
                    <a:pt x="9272" y="15604"/>
                  </a:cubicBezTo>
                  <a:cubicBezTo>
                    <a:pt x="9378" y="15729"/>
                    <a:pt x="9483" y="15980"/>
                    <a:pt x="9483" y="16106"/>
                  </a:cubicBezTo>
                  <a:cubicBezTo>
                    <a:pt x="9483" y="16357"/>
                    <a:pt x="9378" y="16483"/>
                    <a:pt x="9272" y="16608"/>
                  </a:cubicBezTo>
                  <a:cubicBezTo>
                    <a:pt x="9167" y="16734"/>
                    <a:pt x="9061" y="16859"/>
                    <a:pt x="8851" y="16859"/>
                  </a:cubicBezTo>
                  <a:cubicBezTo>
                    <a:pt x="8640" y="16859"/>
                    <a:pt x="8535" y="16734"/>
                    <a:pt x="8429" y="16608"/>
                  </a:cubicBezTo>
                  <a:cubicBezTo>
                    <a:pt x="8324" y="16483"/>
                    <a:pt x="8219" y="16357"/>
                    <a:pt x="8219" y="16106"/>
                  </a:cubicBezTo>
                  <a:cubicBezTo>
                    <a:pt x="8219" y="15980"/>
                    <a:pt x="8324" y="15729"/>
                    <a:pt x="8429" y="15604"/>
                  </a:cubicBezTo>
                  <a:close/>
                  <a:moveTo>
                    <a:pt x="8851" y="11836"/>
                  </a:moveTo>
                  <a:cubicBezTo>
                    <a:pt x="8851" y="11836"/>
                    <a:pt x="8851" y="11836"/>
                    <a:pt x="8851" y="11836"/>
                  </a:cubicBezTo>
                  <a:cubicBezTo>
                    <a:pt x="9061" y="11836"/>
                    <a:pt x="9272" y="11585"/>
                    <a:pt x="9272" y="11208"/>
                  </a:cubicBezTo>
                  <a:cubicBezTo>
                    <a:pt x="9272" y="4929"/>
                    <a:pt x="9272" y="4929"/>
                    <a:pt x="9272" y="4929"/>
                  </a:cubicBezTo>
                  <a:cubicBezTo>
                    <a:pt x="9272" y="4553"/>
                    <a:pt x="9061" y="4301"/>
                    <a:pt x="8851" y="4301"/>
                  </a:cubicBezTo>
                  <a:cubicBezTo>
                    <a:pt x="8640" y="4301"/>
                    <a:pt x="8429" y="4553"/>
                    <a:pt x="8429" y="4929"/>
                  </a:cubicBezTo>
                  <a:cubicBezTo>
                    <a:pt x="8429" y="11208"/>
                    <a:pt x="8429" y="11208"/>
                    <a:pt x="8429" y="11208"/>
                  </a:cubicBezTo>
                  <a:cubicBezTo>
                    <a:pt x="8429" y="11585"/>
                    <a:pt x="8640" y="11836"/>
                    <a:pt x="8851" y="11836"/>
                  </a:cubicBezTo>
                  <a:close/>
                  <a:moveTo>
                    <a:pt x="14646" y="4050"/>
                  </a:moveTo>
                  <a:cubicBezTo>
                    <a:pt x="14646" y="4050"/>
                    <a:pt x="14646" y="4050"/>
                    <a:pt x="14646" y="4050"/>
                  </a:cubicBezTo>
                  <a:cubicBezTo>
                    <a:pt x="14435" y="4176"/>
                    <a:pt x="14330" y="4427"/>
                    <a:pt x="14330" y="4678"/>
                  </a:cubicBezTo>
                  <a:cubicBezTo>
                    <a:pt x="15805" y="10957"/>
                    <a:pt x="15805" y="10957"/>
                    <a:pt x="15805" y="10957"/>
                  </a:cubicBezTo>
                  <a:cubicBezTo>
                    <a:pt x="15805" y="11208"/>
                    <a:pt x="16016" y="11334"/>
                    <a:pt x="16332" y="11208"/>
                  </a:cubicBezTo>
                  <a:cubicBezTo>
                    <a:pt x="16542" y="11208"/>
                    <a:pt x="16648" y="10957"/>
                    <a:pt x="16648" y="10580"/>
                  </a:cubicBezTo>
                  <a:cubicBezTo>
                    <a:pt x="15278" y="4427"/>
                    <a:pt x="15278" y="4427"/>
                    <a:pt x="15278" y="4427"/>
                  </a:cubicBezTo>
                  <a:cubicBezTo>
                    <a:pt x="15173" y="4176"/>
                    <a:pt x="14962" y="3925"/>
                    <a:pt x="14646" y="4050"/>
                  </a:cubicBezTo>
                  <a:close/>
                </a:path>
              </a:pathLst>
            </a:custGeom>
            <a:solidFill>
              <a:srgbClr val="F75E3F"/>
            </a:solidFill>
            <a:ln w="12700">
              <a:noFill/>
              <a:miter lim="400000"/>
            </a:ln>
          </p:spPr>
          <p:txBody>
            <a:bodyPr tIns="91439" bIns="91439"/>
            <a:lstStyle/>
            <a:p>
              <a:pPr>
                <a:defRPr>
                  <a:latin typeface="+mj-lt"/>
                  <a:ea typeface="+mj-ea"/>
                  <a:cs typeface="+mj-cs"/>
                  <a:sym typeface="Calibri" panose="020F0502020204030204"/>
                </a:defRPr>
              </a:pPr>
              <a:endParaRPr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104"/>
            <p:cNvSpPr/>
            <p:nvPr/>
          </p:nvSpPr>
          <p:spPr>
            <a:xfrm>
              <a:off x="6595586" y="5007550"/>
              <a:ext cx="870216" cy="87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68" y="0"/>
                    <a:pt x="0" y="4868"/>
                    <a:pt x="0" y="10800"/>
                  </a:cubicBezTo>
                  <a:cubicBezTo>
                    <a:pt x="0" y="16732"/>
                    <a:pt x="4868" y="21600"/>
                    <a:pt x="10800" y="21600"/>
                  </a:cubicBezTo>
                  <a:cubicBezTo>
                    <a:pt x="16732" y="21600"/>
                    <a:pt x="21600" y="16732"/>
                    <a:pt x="21600" y="10800"/>
                  </a:cubicBezTo>
                  <a:cubicBezTo>
                    <a:pt x="21600" y="4868"/>
                    <a:pt x="16732" y="0"/>
                    <a:pt x="10800" y="0"/>
                  </a:cubicBezTo>
                  <a:close/>
                  <a:moveTo>
                    <a:pt x="10800" y="20992"/>
                  </a:moveTo>
                  <a:cubicBezTo>
                    <a:pt x="5172" y="20992"/>
                    <a:pt x="608" y="16428"/>
                    <a:pt x="608" y="10800"/>
                  </a:cubicBezTo>
                  <a:cubicBezTo>
                    <a:pt x="608" y="5172"/>
                    <a:pt x="5172" y="608"/>
                    <a:pt x="10800" y="608"/>
                  </a:cubicBezTo>
                  <a:cubicBezTo>
                    <a:pt x="16428" y="608"/>
                    <a:pt x="20992" y="5172"/>
                    <a:pt x="20992" y="10800"/>
                  </a:cubicBezTo>
                  <a:cubicBezTo>
                    <a:pt x="20992" y="16428"/>
                    <a:pt x="16428" y="20992"/>
                    <a:pt x="10800" y="20992"/>
                  </a:cubicBezTo>
                  <a:close/>
                </a:path>
              </a:pathLst>
            </a:custGeom>
            <a:solidFill>
              <a:srgbClr val="F75E3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椭圆 55"/>
          <p:cNvSpPr/>
          <p:nvPr/>
        </p:nvSpPr>
        <p:spPr>
          <a:xfrm>
            <a:off x="6940694" y="3666212"/>
            <a:ext cx="180000" cy="180000"/>
          </a:xfrm>
          <a:prstGeom prst="ellipse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5161304" y="2896111"/>
            <a:ext cx="0" cy="600165"/>
          </a:xfrm>
          <a:prstGeom prst="line">
            <a:avLst/>
          </a:prstGeom>
          <a:ln w="15875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>
            <a:off x="7030694" y="4016149"/>
            <a:ext cx="0" cy="600165"/>
          </a:xfrm>
          <a:prstGeom prst="line">
            <a:avLst/>
          </a:prstGeom>
          <a:ln w="15875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椭圆 58"/>
          <p:cNvSpPr/>
          <p:nvPr/>
        </p:nvSpPr>
        <p:spPr>
          <a:xfrm>
            <a:off x="8807608" y="3666212"/>
            <a:ext cx="180000" cy="180000"/>
          </a:xfrm>
          <a:prstGeom prst="ellipse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10676998" y="3666212"/>
            <a:ext cx="180000" cy="180000"/>
          </a:xfrm>
          <a:prstGeom prst="ellipse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8897608" y="2896111"/>
            <a:ext cx="0" cy="600165"/>
          </a:xfrm>
          <a:prstGeom prst="line">
            <a:avLst/>
          </a:prstGeom>
          <a:ln w="15875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10766998" y="4016149"/>
            <a:ext cx="0" cy="600165"/>
          </a:xfrm>
          <a:prstGeom prst="line">
            <a:avLst/>
          </a:prstGeom>
          <a:ln w="15875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10331890" y="4778950"/>
            <a:ext cx="870216" cy="870217"/>
            <a:chOff x="10331890" y="5007550"/>
            <a:chExt cx="870216" cy="870217"/>
          </a:xfrm>
        </p:grpSpPr>
        <p:sp>
          <p:nvSpPr>
            <p:cNvPr id="64" name="Freeform 104"/>
            <p:cNvSpPr/>
            <p:nvPr/>
          </p:nvSpPr>
          <p:spPr>
            <a:xfrm>
              <a:off x="10331890" y="5007550"/>
              <a:ext cx="870216" cy="87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68" y="0"/>
                    <a:pt x="0" y="4868"/>
                    <a:pt x="0" y="10800"/>
                  </a:cubicBezTo>
                  <a:cubicBezTo>
                    <a:pt x="0" y="16732"/>
                    <a:pt x="4868" y="21600"/>
                    <a:pt x="10800" y="21600"/>
                  </a:cubicBezTo>
                  <a:cubicBezTo>
                    <a:pt x="16732" y="21600"/>
                    <a:pt x="21600" y="16732"/>
                    <a:pt x="21600" y="10800"/>
                  </a:cubicBezTo>
                  <a:cubicBezTo>
                    <a:pt x="21600" y="4868"/>
                    <a:pt x="16732" y="0"/>
                    <a:pt x="10800" y="0"/>
                  </a:cubicBezTo>
                  <a:close/>
                  <a:moveTo>
                    <a:pt x="10800" y="20992"/>
                  </a:moveTo>
                  <a:cubicBezTo>
                    <a:pt x="5172" y="20992"/>
                    <a:pt x="608" y="16428"/>
                    <a:pt x="608" y="10800"/>
                  </a:cubicBezTo>
                  <a:cubicBezTo>
                    <a:pt x="608" y="5172"/>
                    <a:pt x="5172" y="608"/>
                    <a:pt x="10800" y="608"/>
                  </a:cubicBezTo>
                  <a:cubicBezTo>
                    <a:pt x="16428" y="608"/>
                    <a:pt x="20992" y="5172"/>
                    <a:pt x="20992" y="10800"/>
                  </a:cubicBezTo>
                  <a:cubicBezTo>
                    <a:pt x="20992" y="16428"/>
                    <a:pt x="16428" y="20992"/>
                    <a:pt x="10800" y="20992"/>
                  </a:cubicBezTo>
                  <a:close/>
                </a:path>
              </a:pathLst>
            </a:custGeom>
            <a:solidFill>
              <a:srgbClr val="F75E3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Freeform 70"/>
            <p:cNvSpPr/>
            <p:nvPr/>
          </p:nvSpPr>
          <p:spPr>
            <a:xfrm>
              <a:off x="10575282" y="5220132"/>
              <a:ext cx="383432" cy="445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3" h="21492" extrusionOk="0">
                  <a:moveTo>
                    <a:pt x="21462" y="17921"/>
                  </a:moveTo>
                  <a:cubicBezTo>
                    <a:pt x="18554" y="13648"/>
                    <a:pt x="18554" y="13648"/>
                    <a:pt x="18554" y="13648"/>
                  </a:cubicBezTo>
                  <a:cubicBezTo>
                    <a:pt x="19800" y="12224"/>
                    <a:pt x="20631" y="10444"/>
                    <a:pt x="20631" y="8426"/>
                  </a:cubicBezTo>
                  <a:cubicBezTo>
                    <a:pt x="20631" y="6171"/>
                    <a:pt x="19523" y="4035"/>
                    <a:pt x="17723" y="2492"/>
                  </a:cubicBezTo>
                  <a:cubicBezTo>
                    <a:pt x="15923" y="949"/>
                    <a:pt x="13431" y="0"/>
                    <a:pt x="10800" y="0"/>
                  </a:cubicBezTo>
                  <a:cubicBezTo>
                    <a:pt x="8031" y="0"/>
                    <a:pt x="5538" y="949"/>
                    <a:pt x="3738" y="2492"/>
                  </a:cubicBezTo>
                  <a:cubicBezTo>
                    <a:pt x="2077" y="4035"/>
                    <a:pt x="969" y="6171"/>
                    <a:pt x="969" y="8426"/>
                  </a:cubicBezTo>
                  <a:cubicBezTo>
                    <a:pt x="969" y="10444"/>
                    <a:pt x="1662" y="12224"/>
                    <a:pt x="2908" y="13648"/>
                  </a:cubicBezTo>
                  <a:cubicBezTo>
                    <a:pt x="0" y="17921"/>
                    <a:pt x="0" y="17921"/>
                    <a:pt x="0" y="17921"/>
                  </a:cubicBezTo>
                  <a:cubicBezTo>
                    <a:pt x="0" y="18040"/>
                    <a:pt x="0" y="18158"/>
                    <a:pt x="0" y="18277"/>
                  </a:cubicBezTo>
                  <a:cubicBezTo>
                    <a:pt x="0" y="18633"/>
                    <a:pt x="415" y="18752"/>
                    <a:pt x="692" y="18633"/>
                  </a:cubicBezTo>
                  <a:cubicBezTo>
                    <a:pt x="4569" y="17802"/>
                    <a:pt x="4569" y="17802"/>
                    <a:pt x="4569" y="17802"/>
                  </a:cubicBezTo>
                  <a:cubicBezTo>
                    <a:pt x="5677" y="21125"/>
                    <a:pt x="5677" y="21125"/>
                    <a:pt x="5677" y="21125"/>
                  </a:cubicBezTo>
                  <a:cubicBezTo>
                    <a:pt x="5677" y="21244"/>
                    <a:pt x="5815" y="21363"/>
                    <a:pt x="5954" y="21363"/>
                  </a:cubicBezTo>
                  <a:cubicBezTo>
                    <a:pt x="6231" y="21600"/>
                    <a:pt x="6508" y="21481"/>
                    <a:pt x="6785" y="21244"/>
                  </a:cubicBezTo>
                  <a:cubicBezTo>
                    <a:pt x="9692" y="16853"/>
                    <a:pt x="9692" y="16853"/>
                    <a:pt x="9692" y="16853"/>
                  </a:cubicBezTo>
                  <a:cubicBezTo>
                    <a:pt x="9969" y="16853"/>
                    <a:pt x="10385" y="16853"/>
                    <a:pt x="10800" y="16853"/>
                  </a:cubicBezTo>
                  <a:cubicBezTo>
                    <a:pt x="11077" y="16853"/>
                    <a:pt x="11492" y="16853"/>
                    <a:pt x="11769" y="16853"/>
                  </a:cubicBezTo>
                  <a:cubicBezTo>
                    <a:pt x="14815" y="21244"/>
                    <a:pt x="14815" y="21244"/>
                    <a:pt x="14815" y="21244"/>
                  </a:cubicBezTo>
                  <a:cubicBezTo>
                    <a:pt x="14954" y="21481"/>
                    <a:pt x="15231" y="21600"/>
                    <a:pt x="15508" y="21363"/>
                  </a:cubicBezTo>
                  <a:cubicBezTo>
                    <a:pt x="15646" y="21363"/>
                    <a:pt x="15785" y="21244"/>
                    <a:pt x="15785" y="21125"/>
                  </a:cubicBezTo>
                  <a:cubicBezTo>
                    <a:pt x="16892" y="17802"/>
                    <a:pt x="16892" y="17802"/>
                    <a:pt x="16892" y="17802"/>
                  </a:cubicBezTo>
                  <a:cubicBezTo>
                    <a:pt x="20769" y="18633"/>
                    <a:pt x="20769" y="18633"/>
                    <a:pt x="20769" y="18633"/>
                  </a:cubicBezTo>
                  <a:cubicBezTo>
                    <a:pt x="21046" y="18752"/>
                    <a:pt x="21462" y="18633"/>
                    <a:pt x="21462" y="18277"/>
                  </a:cubicBezTo>
                  <a:cubicBezTo>
                    <a:pt x="21600" y="18158"/>
                    <a:pt x="21462" y="18040"/>
                    <a:pt x="21462" y="17921"/>
                  </a:cubicBezTo>
                  <a:close/>
                  <a:moveTo>
                    <a:pt x="6369" y="19701"/>
                  </a:moveTo>
                  <a:cubicBezTo>
                    <a:pt x="6369" y="19701"/>
                    <a:pt x="6369" y="19701"/>
                    <a:pt x="6369" y="19701"/>
                  </a:cubicBezTo>
                  <a:cubicBezTo>
                    <a:pt x="5538" y="16971"/>
                    <a:pt x="5538" y="16971"/>
                    <a:pt x="5538" y="16971"/>
                  </a:cubicBezTo>
                  <a:cubicBezTo>
                    <a:pt x="5538" y="16734"/>
                    <a:pt x="5123" y="16615"/>
                    <a:pt x="4846" y="16615"/>
                  </a:cubicBezTo>
                  <a:cubicBezTo>
                    <a:pt x="4846" y="16615"/>
                    <a:pt x="4846" y="16615"/>
                    <a:pt x="4846" y="16615"/>
                  </a:cubicBezTo>
                  <a:cubicBezTo>
                    <a:pt x="1800" y="17327"/>
                    <a:pt x="1800" y="17327"/>
                    <a:pt x="1800" y="17327"/>
                  </a:cubicBezTo>
                  <a:cubicBezTo>
                    <a:pt x="3738" y="14360"/>
                    <a:pt x="3738" y="14360"/>
                    <a:pt x="3738" y="14360"/>
                  </a:cubicBezTo>
                  <a:cubicBezTo>
                    <a:pt x="3738" y="14479"/>
                    <a:pt x="3738" y="14479"/>
                    <a:pt x="3738" y="14479"/>
                  </a:cubicBezTo>
                  <a:cubicBezTo>
                    <a:pt x="5123" y="15547"/>
                    <a:pt x="6646" y="16259"/>
                    <a:pt x="8446" y="16615"/>
                  </a:cubicBezTo>
                  <a:cubicBezTo>
                    <a:pt x="6369" y="19701"/>
                    <a:pt x="6369" y="19701"/>
                    <a:pt x="6369" y="19701"/>
                  </a:cubicBezTo>
                  <a:close/>
                  <a:moveTo>
                    <a:pt x="10800" y="15191"/>
                  </a:moveTo>
                  <a:cubicBezTo>
                    <a:pt x="10800" y="15191"/>
                    <a:pt x="10800" y="15191"/>
                    <a:pt x="10800" y="15191"/>
                  </a:cubicBezTo>
                  <a:cubicBezTo>
                    <a:pt x="8585" y="15191"/>
                    <a:pt x="6646" y="14479"/>
                    <a:pt x="5123" y="13292"/>
                  </a:cubicBezTo>
                  <a:cubicBezTo>
                    <a:pt x="3738" y="11987"/>
                    <a:pt x="2908" y="10325"/>
                    <a:pt x="2908" y="8426"/>
                  </a:cubicBezTo>
                  <a:cubicBezTo>
                    <a:pt x="2908" y="6646"/>
                    <a:pt x="3738" y="4985"/>
                    <a:pt x="5123" y="3679"/>
                  </a:cubicBezTo>
                  <a:cubicBezTo>
                    <a:pt x="6646" y="2492"/>
                    <a:pt x="8585" y="1780"/>
                    <a:pt x="10800" y="1780"/>
                  </a:cubicBezTo>
                  <a:cubicBezTo>
                    <a:pt x="12877" y="1780"/>
                    <a:pt x="14954" y="2492"/>
                    <a:pt x="16338" y="3679"/>
                  </a:cubicBezTo>
                  <a:cubicBezTo>
                    <a:pt x="17723" y="4985"/>
                    <a:pt x="18554" y="6646"/>
                    <a:pt x="18554" y="8426"/>
                  </a:cubicBezTo>
                  <a:cubicBezTo>
                    <a:pt x="18554" y="10325"/>
                    <a:pt x="17723" y="11987"/>
                    <a:pt x="16338" y="13292"/>
                  </a:cubicBezTo>
                  <a:cubicBezTo>
                    <a:pt x="14954" y="14479"/>
                    <a:pt x="12877" y="15191"/>
                    <a:pt x="10800" y="15191"/>
                  </a:cubicBezTo>
                  <a:close/>
                  <a:moveTo>
                    <a:pt x="16615" y="16615"/>
                  </a:moveTo>
                  <a:cubicBezTo>
                    <a:pt x="16615" y="16615"/>
                    <a:pt x="16615" y="16615"/>
                    <a:pt x="16615" y="16615"/>
                  </a:cubicBezTo>
                  <a:cubicBezTo>
                    <a:pt x="16615" y="16615"/>
                    <a:pt x="16615" y="16615"/>
                    <a:pt x="16615" y="16615"/>
                  </a:cubicBezTo>
                  <a:cubicBezTo>
                    <a:pt x="16338" y="16615"/>
                    <a:pt x="15923" y="16734"/>
                    <a:pt x="15923" y="16971"/>
                  </a:cubicBezTo>
                  <a:cubicBezTo>
                    <a:pt x="15092" y="19701"/>
                    <a:pt x="15092" y="19701"/>
                    <a:pt x="15092" y="19701"/>
                  </a:cubicBezTo>
                  <a:cubicBezTo>
                    <a:pt x="13015" y="16615"/>
                    <a:pt x="13015" y="16615"/>
                    <a:pt x="13015" y="16615"/>
                  </a:cubicBezTo>
                  <a:cubicBezTo>
                    <a:pt x="14815" y="16259"/>
                    <a:pt x="16477" y="15547"/>
                    <a:pt x="17723" y="14479"/>
                  </a:cubicBezTo>
                  <a:cubicBezTo>
                    <a:pt x="17723" y="14360"/>
                    <a:pt x="17723" y="14360"/>
                    <a:pt x="17723" y="14360"/>
                  </a:cubicBezTo>
                  <a:cubicBezTo>
                    <a:pt x="19800" y="17327"/>
                    <a:pt x="19800" y="17327"/>
                    <a:pt x="19800" y="17327"/>
                  </a:cubicBezTo>
                  <a:cubicBezTo>
                    <a:pt x="16615" y="16615"/>
                    <a:pt x="16615" y="16615"/>
                    <a:pt x="16615" y="16615"/>
                  </a:cubicBezTo>
                  <a:close/>
                  <a:moveTo>
                    <a:pt x="14815" y="4985"/>
                  </a:moveTo>
                  <a:cubicBezTo>
                    <a:pt x="14815" y="4985"/>
                    <a:pt x="14815" y="4985"/>
                    <a:pt x="14815" y="4985"/>
                  </a:cubicBezTo>
                  <a:cubicBezTo>
                    <a:pt x="13846" y="4035"/>
                    <a:pt x="12323" y="3442"/>
                    <a:pt x="10800" y="3442"/>
                  </a:cubicBezTo>
                  <a:cubicBezTo>
                    <a:pt x="9138" y="3442"/>
                    <a:pt x="7615" y="4035"/>
                    <a:pt x="6646" y="4985"/>
                  </a:cubicBezTo>
                  <a:cubicBezTo>
                    <a:pt x="5538" y="5815"/>
                    <a:pt x="4846" y="7121"/>
                    <a:pt x="4846" y="8426"/>
                  </a:cubicBezTo>
                  <a:cubicBezTo>
                    <a:pt x="4846" y="9851"/>
                    <a:pt x="5538" y="11156"/>
                    <a:pt x="6646" y="11987"/>
                  </a:cubicBezTo>
                  <a:cubicBezTo>
                    <a:pt x="7615" y="12936"/>
                    <a:pt x="9138" y="13530"/>
                    <a:pt x="10800" y="13530"/>
                  </a:cubicBezTo>
                  <a:cubicBezTo>
                    <a:pt x="12323" y="13530"/>
                    <a:pt x="13846" y="12936"/>
                    <a:pt x="14815" y="11987"/>
                  </a:cubicBezTo>
                  <a:cubicBezTo>
                    <a:pt x="15923" y="11156"/>
                    <a:pt x="16615" y="9851"/>
                    <a:pt x="16615" y="8426"/>
                  </a:cubicBezTo>
                  <a:cubicBezTo>
                    <a:pt x="16615" y="7121"/>
                    <a:pt x="15923" y="5815"/>
                    <a:pt x="14815" y="4985"/>
                  </a:cubicBezTo>
                  <a:close/>
                  <a:moveTo>
                    <a:pt x="13985" y="11275"/>
                  </a:moveTo>
                  <a:cubicBezTo>
                    <a:pt x="13985" y="11275"/>
                    <a:pt x="13985" y="11275"/>
                    <a:pt x="13985" y="11275"/>
                  </a:cubicBezTo>
                  <a:cubicBezTo>
                    <a:pt x="13154" y="11987"/>
                    <a:pt x="12046" y="12462"/>
                    <a:pt x="10800" y="12462"/>
                  </a:cubicBezTo>
                  <a:cubicBezTo>
                    <a:pt x="9415" y="12462"/>
                    <a:pt x="8308" y="11987"/>
                    <a:pt x="7477" y="11275"/>
                  </a:cubicBezTo>
                  <a:cubicBezTo>
                    <a:pt x="6646" y="10563"/>
                    <a:pt x="6092" y="9613"/>
                    <a:pt x="6092" y="8426"/>
                  </a:cubicBezTo>
                  <a:cubicBezTo>
                    <a:pt x="6092" y="7358"/>
                    <a:pt x="6646" y="6409"/>
                    <a:pt x="7477" y="5697"/>
                  </a:cubicBezTo>
                  <a:cubicBezTo>
                    <a:pt x="8308" y="4866"/>
                    <a:pt x="9415" y="4510"/>
                    <a:pt x="10800" y="4510"/>
                  </a:cubicBezTo>
                  <a:cubicBezTo>
                    <a:pt x="12046" y="4510"/>
                    <a:pt x="13154" y="4866"/>
                    <a:pt x="13985" y="5697"/>
                  </a:cubicBezTo>
                  <a:cubicBezTo>
                    <a:pt x="14954" y="6409"/>
                    <a:pt x="15369" y="7358"/>
                    <a:pt x="15369" y="8426"/>
                  </a:cubicBezTo>
                  <a:cubicBezTo>
                    <a:pt x="15369" y="9613"/>
                    <a:pt x="14954" y="10563"/>
                    <a:pt x="13985" y="11275"/>
                  </a:cubicBezTo>
                  <a:close/>
                </a:path>
              </a:pathLst>
            </a:custGeom>
            <a:solidFill>
              <a:srgbClr val="F75E3F"/>
            </a:solidFill>
            <a:ln w="12700">
              <a:noFill/>
              <a:miter lim="400000"/>
            </a:ln>
          </p:spPr>
          <p:txBody>
            <a:bodyPr tIns="91439" bIns="91439"/>
            <a:lstStyle/>
            <a:p>
              <a:pPr>
                <a:defRPr>
                  <a:latin typeface="+mj-lt"/>
                  <a:ea typeface="+mj-ea"/>
                  <a:cs typeface="+mj-cs"/>
                  <a:sym typeface="Calibri" panose="020F0502020204030204"/>
                </a:defRPr>
              </a:pPr>
              <a:endParaRPr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462500" y="1940925"/>
            <a:ext cx="870216" cy="870217"/>
            <a:chOff x="8462500" y="2169525"/>
            <a:chExt cx="870216" cy="870217"/>
          </a:xfrm>
        </p:grpSpPr>
        <p:sp>
          <p:nvSpPr>
            <p:cNvPr id="67" name="Freeform 104"/>
            <p:cNvSpPr/>
            <p:nvPr/>
          </p:nvSpPr>
          <p:spPr>
            <a:xfrm>
              <a:off x="8462500" y="2169525"/>
              <a:ext cx="870216" cy="8702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68" y="0"/>
                    <a:pt x="0" y="4868"/>
                    <a:pt x="0" y="10800"/>
                  </a:cubicBezTo>
                  <a:cubicBezTo>
                    <a:pt x="0" y="16732"/>
                    <a:pt x="4868" y="21600"/>
                    <a:pt x="10800" y="21600"/>
                  </a:cubicBezTo>
                  <a:cubicBezTo>
                    <a:pt x="16732" y="21600"/>
                    <a:pt x="21600" y="16732"/>
                    <a:pt x="21600" y="10800"/>
                  </a:cubicBezTo>
                  <a:cubicBezTo>
                    <a:pt x="21600" y="4868"/>
                    <a:pt x="16732" y="0"/>
                    <a:pt x="10800" y="0"/>
                  </a:cubicBezTo>
                  <a:close/>
                  <a:moveTo>
                    <a:pt x="10800" y="20992"/>
                  </a:moveTo>
                  <a:cubicBezTo>
                    <a:pt x="5172" y="20992"/>
                    <a:pt x="608" y="16428"/>
                    <a:pt x="608" y="10800"/>
                  </a:cubicBezTo>
                  <a:cubicBezTo>
                    <a:pt x="608" y="5172"/>
                    <a:pt x="5172" y="608"/>
                    <a:pt x="10800" y="608"/>
                  </a:cubicBezTo>
                  <a:cubicBezTo>
                    <a:pt x="16428" y="608"/>
                    <a:pt x="20992" y="5172"/>
                    <a:pt x="20992" y="10800"/>
                  </a:cubicBezTo>
                  <a:cubicBezTo>
                    <a:pt x="20992" y="16428"/>
                    <a:pt x="16428" y="20992"/>
                    <a:pt x="10800" y="20992"/>
                  </a:cubicBezTo>
                  <a:close/>
                </a:path>
              </a:pathLst>
            </a:custGeom>
            <a:solidFill>
              <a:srgbClr val="F75E3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8" name="Freeform 91"/>
            <p:cNvSpPr/>
            <p:nvPr/>
          </p:nvSpPr>
          <p:spPr>
            <a:xfrm>
              <a:off x="8705892" y="2414044"/>
              <a:ext cx="383432" cy="3811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70" extrusionOk="0">
                  <a:moveTo>
                    <a:pt x="4968" y="701"/>
                  </a:moveTo>
                  <a:cubicBezTo>
                    <a:pt x="8103" y="4787"/>
                    <a:pt x="8103" y="4787"/>
                    <a:pt x="8103" y="4787"/>
                  </a:cubicBezTo>
                  <a:cubicBezTo>
                    <a:pt x="8103" y="4904"/>
                    <a:pt x="8103" y="4904"/>
                    <a:pt x="8103" y="4904"/>
                  </a:cubicBezTo>
                  <a:cubicBezTo>
                    <a:pt x="8219" y="5137"/>
                    <a:pt x="8336" y="5254"/>
                    <a:pt x="8452" y="5488"/>
                  </a:cubicBezTo>
                  <a:cubicBezTo>
                    <a:pt x="8452" y="5838"/>
                    <a:pt x="8452" y="6071"/>
                    <a:pt x="8452" y="6305"/>
                  </a:cubicBezTo>
                  <a:cubicBezTo>
                    <a:pt x="8452" y="6655"/>
                    <a:pt x="8336" y="6889"/>
                    <a:pt x="8219" y="7122"/>
                  </a:cubicBezTo>
                  <a:cubicBezTo>
                    <a:pt x="8103" y="7122"/>
                    <a:pt x="8103" y="7122"/>
                    <a:pt x="8103" y="7122"/>
                  </a:cubicBezTo>
                  <a:cubicBezTo>
                    <a:pt x="7987" y="7356"/>
                    <a:pt x="7871" y="7472"/>
                    <a:pt x="7639" y="7706"/>
                  </a:cubicBezTo>
                  <a:cubicBezTo>
                    <a:pt x="7639" y="7706"/>
                    <a:pt x="7639" y="7706"/>
                    <a:pt x="7639" y="7706"/>
                  </a:cubicBezTo>
                  <a:cubicBezTo>
                    <a:pt x="6013" y="8874"/>
                    <a:pt x="6013" y="8874"/>
                    <a:pt x="6013" y="8874"/>
                  </a:cubicBezTo>
                  <a:cubicBezTo>
                    <a:pt x="6013" y="9107"/>
                    <a:pt x="5897" y="9574"/>
                    <a:pt x="6245" y="10158"/>
                  </a:cubicBezTo>
                  <a:cubicBezTo>
                    <a:pt x="6942" y="11092"/>
                    <a:pt x="7755" y="12026"/>
                    <a:pt x="8568" y="12843"/>
                  </a:cubicBezTo>
                  <a:cubicBezTo>
                    <a:pt x="8568" y="12843"/>
                    <a:pt x="8568" y="12843"/>
                    <a:pt x="8568" y="12843"/>
                  </a:cubicBezTo>
                  <a:cubicBezTo>
                    <a:pt x="8568" y="12843"/>
                    <a:pt x="8568" y="12843"/>
                    <a:pt x="8568" y="12843"/>
                  </a:cubicBezTo>
                  <a:cubicBezTo>
                    <a:pt x="9381" y="13661"/>
                    <a:pt x="10194" y="14478"/>
                    <a:pt x="11239" y="15062"/>
                  </a:cubicBezTo>
                  <a:cubicBezTo>
                    <a:pt x="11819" y="15529"/>
                    <a:pt x="12284" y="15412"/>
                    <a:pt x="12516" y="15295"/>
                  </a:cubicBezTo>
                  <a:cubicBezTo>
                    <a:pt x="13677" y="13777"/>
                    <a:pt x="13677" y="13777"/>
                    <a:pt x="13677" y="13777"/>
                  </a:cubicBezTo>
                  <a:cubicBezTo>
                    <a:pt x="13794" y="13544"/>
                    <a:pt x="14026" y="13310"/>
                    <a:pt x="14258" y="13194"/>
                  </a:cubicBezTo>
                  <a:cubicBezTo>
                    <a:pt x="14490" y="13077"/>
                    <a:pt x="14723" y="12960"/>
                    <a:pt x="14955" y="12960"/>
                  </a:cubicBezTo>
                  <a:cubicBezTo>
                    <a:pt x="15071" y="12960"/>
                    <a:pt x="15071" y="12960"/>
                    <a:pt x="15071" y="12960"/>
                  </a:cubicBezTo>
                  <a:cubicBezTo>
                    <a:pt x="15303" y="12843"/>
                    <a:pt x="15536" y="12843"/>
                    <a:pt x="15768" y="12960"/>
                  </a:cubicBezTo>
                  <a:cubicBezTo>
                    <a:pt x="15884" y="12960"/>
                    <a:pt x="15884" y="12960"/>
                    <a:pt x="15884" y="12960"/>
                  </a:cubicBezTo>
                  <a:cubicBezTo>
                    <a:pt x="16116" y="13077"/>
                    <a:pt x="16348" y="13194"/>
                    <a:pt x="16465" y="13310"/>
                  </a:cubicBezTo>
                  <a:cubicBezTo>
                    <a:pt x="16465" y="13310"/>
                    <a:pt x="16465" y="13310"/>
                    <a:pt x="16465" y="13310"/>
                  </a:cubicBezTo>
                  <a:cubicBezTo>
                    <a:pt x="20529" y="16463"/>
                    <a:pt x="20529" y="16463"/>
                    <a:pt x="20529" y="16463"/>
                  </a:cubicBezTo>
                  <a:cubicBezTo>
                    <a:pt x="20645" y="16579"/>
                    <a:pt x="20645" y="16579"/>
                    <a:pt x="20645" y="16579"/>
                  </a:cubicBezTo>
                  <a:cubicBezTo>
                    <a:pt x="20761" y="16696"/>
                    <a:pt x="20994" y="16930"/>
                    <a:pt x="21110" y="17163"/>
                  </a:cubicBezTo>
                  <a:cubicBezTo>
                    <a:pt x="21226" y="17397"/>
                    <a:pt x="21342" y="17630"/>
                    <a:pt x="21342" y="17981"/>
                  </a:cubicBezTo>
                  <a:cubicBezTo>
                    <a:pt x="21342" y="18331"/>
                    <a:pt x="21226" y="18564"/>
                    <a:pt x="21226" y="18798"/>
                  </a:cubicBezTo>
                  <a:cubicBezTo>
                    <a:pt x="21110" y="19031"/>
                    <a:pt x="20877" y="19382"/>
                    <a:pt x="20645" y="19498"/>
                  </a:cubicBezTo>
                  <a:cubicBezTo>
                    <a:pt x="20413" y="19732"/>
                    <a:pt x="20065" y="20082"/>
                    <a:pt x="19716" y="20316"/>
                  </a:cubicBezTo>
                  <a:cubicBezTo>
                    <a:pt x="19716" y="20316"/>
                    <a:pt x="19716" y="20316"/>
                    <a:pt x="19716" y="20316"/>
                  </a:cubicBezTo>
                  <a:cubicBezTo>
                    <a:pt x="19252" y="20549"/>
                    <a:pt x="18903" y="20783"/>
                    <a:pt x="18323" y="20899"/>
                  </a:cubicBezTo>
                  <a:cubicBezTo>
                    <a:pt x="16116" y="21600"/>
                    <a:pt x="13794" y="21483"/>
                    <a:pt x="11471" y="20783"/>
                  </a:cubicBezTo>
                  <a:cubicBezTo>
                    <a:pt x="9032" y="19965"/>
                    <a:pt x="6710" y="18448"/>
                    <a:pt x="4852" y="16463"/>
                  </a:cubicBezTo>
                  <a:cubicBezTo>
                    <a:pt x="2994" y="14595"/>
                    <a:pt x="1484" y="12259"/>
                    <a:pt x="671" y="9924"/>
                  </a:cubicBezTo>
                  <a:cubicBezTo>
                    <a:pt x="-142" y="7589"/>
                    <a:pt x="-258" y="5137"/>
                    <a:pt x="555" y="2919"/>
                  </a:cubicBezTo>
                  <a:cubicBezTo>
                    <a:pt x="671" y="2452"/>
                    <a:pt x="903" y="1985"/>
                    <a:pt x="1136" y="1635"/>
                  </a:cubicBezTo>
                  <a:cubicBezTo>
                    <a:pt x="1136" y="1635"/>
                    <a:pt x="1136" y="1635"/>
                    <a:pt x="1136" y="1635"/>
                  </a:cubicBezTo>
                  <a:cubicBezTo>
                    <a:pt x="1136" y="1635"/>
                    <a:pt x="1136" y="1635"/>
                    <a:pt x="1136" y="1635"/>
                  </a:cubicBezTo>
                  <a:cubicBezTo>
                    <a:pt x="1368" y="1168"/>
                    <a:pt x="1600" y="934"/>
                    <a:pt x="1832" y="584"/>
                  </a:cubicBezTo>
                  <a:cubicBezTo>
                    <a:pt x="2065" y="350"/>
                    <a:pt x="2297" y="234"/>
                    <a:pt x="2529" y="117"/>
                  </a:cubicBezTo>
                  <a:cubicBezTo>
                    <a:pt x="2645" y="117"/>
                    <a:pt x="2645" y="117"/>
                    <a:pt x="2645" y="117"/>
                  </a:cubicBezTo>
                  <a:cubicBezTo>
                    <a:pt x="2877" y="0"/>
                    <a:pt x="3110" y="0"/>
                    <a:pt x="3458" y="0"/>
                  </a:cubicBezTo>
                  <a:cubicBezTo>
                    <a:pt x="3690" y="0"/>
                    <a:pt x="4039" y="117"/>
                    <a:pt x="4271" y="234"/>
                  </a:cubicBezTo>
                  <a:cubicBezTo>
                    <a:pt x="4271" y="234"/>
                    <a:pt x="4271" y="234"/>
                    <a:pt x="4271" y="234"/>
                  </a:cubicBezTo>
                  <a:cubicBezTo>
                    <a:pt x="4968" y="701"/>
                    <a:pt x="4968" y="701"/>
                    <a:pt x="4968" y="701"/>
                  </a:cubicBezTo>
                  <a:close/>
                  <a:moveTo>
                    <a:pt x="6710" y="5838"/>
                  </a:moveTo>
                  <a:cubicBezTo>
                    <a:pt x="6710" y="5838"/>
                    <a:pt x="6710" y="5838"/>
                    <a:pt x="6710" y="5838"/>
                  </a:cubicBezTo>
                  <a:cubicBezTo>
                    <a:pt x="3574" y="1751"/>
                    <a:pt x="3574" y="1751"/>
                    <a:pt x="3574" y="1751"/>
                  </a:cubicBezTo>
                  <a:cubicBezTo>
                    <a:pt x="3574" y="1751"/>
                    <a:pt x="3574" y="1635"/>
                    <a:pt x="3574" y="1635"/>
                  </a:cubicBezTo>
                  <a:cubicBezTo>
                    <a:pt x="3458" y="1635"/>
                    <a:pt x="3458" y="1635"/>
                    <a:pt x="3458" y="1635"/>
                  </a:cubicBezTo>
                  <a:cubicBezTo>
                    <a:pt x="3458" y="1635"/>
                    <a:pt x="3458" y="1635"/>
                    <a:pt x="3342" y="1635"/>
                  </a:cubicBezTo>
                  <a:cubicBezTo>
                    <a:pt x="3342" y="1635"/>
                    <a:pt x="3226" y="1635"/>
                    <a:pt x="3226" y="1635"/>
                  </a:cubicBezTo>
                  <a:cubicBezTo>
                    <a:pt x="3226" y="1635"/>
                    <a:pt x="3226" y="1635"/>
                    <a:pt x="3226" y="1635"/>
                  </a:cubicBezTo>
                  <a:cubicBezTo>
                    <a:pt x="3110" y="1635"/>
                    <a:pt x="3110" y="1751"/>
                    <a:pt x="3110" y="1751"/>
                  </a:cubicBezTo>
                  <a:cubicBezTo>
                    <a:pt x="2877" y="1868"/>
                    <a:pt x="2761" y="2102"/>
                    <a:pt x="2529" y="2452"/>
                  </a:cubicBezTo>
                  <a:cubicBezTo>
                    <a:pt x="2413" y="2685"/>
                    <a:pt x="2181" y="3036"/>
                    <a:pt x="2065" y="3503"/>
                  </a:cubicBezTo>
                  <a:cubicBezTo>
                    <a:pt x="1484" y="5371"/>
                    <a:pt x="1600" y="7356"/>
                    <a:pt x="2181" y="9341"/>
                  </a:cubicBezTo>
                  <a:cubicBezTo>
                    <a:pt x="2994" y="11559"/>
                    <a:pt x="4271" y="13661"/>
                    <a:pt x="6013" y="15295"/>
                  </a:cubicBezTo>
                  <a:cubicBezTo>
                    <a:pt x="7755" y="17046"/>
                    <a:pt x="9845" y="18448"/>
                    <a:pt x="12052" y="19148"/>
                  </a:cubicBezTo>
                  <a:cubicBezTo>
                    <a:pt x="13910" y="19849"/>
                    <a:pt x="16000" y="19965"/>
                    <a:pt x="17858" y="19382"/>
                  </a:cubicBezTo>
                  <a:cubicBezTo>
                    <a:pt x="18207" y="19148"/>
                    <a:pt x="18555" y="19031"/>
                    <a:pt x="18787" y="18915"/>
                  </a:cubicBezTo>
                  <a:cubicBezTo>
                    <a:pt x="18903" y="18798"/>
                    <a:pt x="18903" y="18798"/>
                    <a:pt x="18903" y="18798"/>
                  </a:cubicBezTo>
                  <a:cubicBezTo>
                    <a:pt x="19136" y="18681"/>
                    <a:pt x="19368" y="18448"/>
                    <a:pt x="19600" y="18331"/>
                  </a:cubicBezTo>
                  <a:cubicBezTo>
                    <a:pt x="19600" y="18331"/>
                    <a:pt x="19600" y="18214"/>
                    <a:pt x="19716" y="18214"/>
                  </a:cubicBezTo>
                  <a:cubicBezTo>
                    <a:pt x="19716" y="18214"/>
                    <a:pt x="19716" y="18214"/>
                    <a:pt x="19716" y="18214"/>
                  </a:cubicBezTo>
                  <a:cubicBezTo>
                    <a:pt x="19716" y="18214"/>
                    <a:pt x="19716" y="18214"/>
                    <a:pt x="19716" y="18214"/>
                  </a:cubicBezTo>
                  <a:cubicBezTo>
                    <a:pt x="19716" y="18097"/>
                    <a:pt x="19716" y="18097"/>
                    <a:pt x="19716" y="18097"/>
                  </a:cubicBezTo>
                  <a:cubicBezTo>
                    <a:pt x="19716" y="17981"/>
                    <a:pt x="19716" y="17981"/>
                    <a:pt x="19600" y="17864"/>
                  </a:cubicBezTo>
                  <a:cubicBezTo>
                    <a:pt x="19600" y="17864"/>
                    <a:pt x="19600" y="17864"/>
                    <a:pt x="19600" y="17864"/>
                  </a:cubicBezTo>
                  <a:cubicBezTo>
                    <a:pt x="19600" y="17864"/>
                    <a:pt x="19600" y="17864"/>
                    <a:pt x="19600" y="17747"/>
                  </a:cubicBezTo>
                  <a:cubicBezTo>
                    <a:pt x="19600" y="17747"/>
                    <a:pt x="19600" y="17747"/>
                    <a:pt x="19600" y="17747"/>
                  </a:cubicBezTo>
                  <a:cubicBezTo>
                    <a:pt x="15536" y="14595"/>
                    <a:pt x="15536" y="14595"/>
                    <a:pt x="15536" y="14595"/>
                  </a:cubicBezTo>
                  <a:cubicBezTo>
                    <a:pt x="15536" y="14595"/>
                    <a:pt x="15536" y="14595"/>
                    <a:pt x="15536" y="14595"/>
                  </a:cubicBezTo>
                  <a:cubicBezTo>
                    <a:pt x="15536" y="14595"/>
                    <a:pt x="15536" y="14595"/>
                    <a:pt x="15536" y="14595"/>
                  </a:cubicBezTo>
                  <a:cubicBezTo>
                    <a:pt x="15419" y="14595"/>
                    <a:pt x="15419" y="14595"/>
                    <a:pt x="15419" y="14595"/>
                  </a:cubicBezTo>
                  <a:cubicBezTo>
                    <a:pt x="15419" y="14595"/>
                    <a:pt x="15419" y="14595"/>
                    <a:pt x="15419" y="14595"/>
                  </a:cubicBezTo>
                  <a:cubicBezTo>
                    <a:pt x="15303" y="14595"/>
                    <a:pt x="15303" y="14595"/>
                    <a:pt x="15303" y="14595"/>
                  </a:cubicBezTo>
                  <a:cubicBezTo>
                    <a:pt x="15187" y="14595"/>
                    <a:pt x="15187" y="14595"/>
                    <a:pt x="15187" y="14595"/>
                  </a:cubicBezTo>
                  <a:cubicBezTo>
                    <a:pt x="15187" y="14595"/>
                    <a:pt x="15187" y="14595"/>
                    <a:pt x="15071" y="14595"/>
                  </a:cubicBezTo>
                  <a:cubicBezTo>
                    <a:pt x="15071" y="14595"/>
                    <a:pt x="15071" y="14595"/>
                    <a:pt x="15071" y="14595"/>
                  </a:cubicBezTo>
                  <a:cubicBezTo>
                    <a:pt x="15071" y="14595"/>
                    <a:pt x="15071" y="14595"/>
                    <a:pt x="14955" y="14711"/>
                  </a:cubicBezTo>
                  <a:cubicBezTo>
                    <a:pt x="14955" y="14711"/>
                    <a:pt x="14955" y="14711"/>
                    <a:pt x="14955" y="14711"/>
                  </a:cubicBezTo>
                  <a:cubicBezTo>
                    <a:pt x="13794" y="16346"/>
                    <a:pt x="13794" y="16346"/>
                    <a:pt x="13794" y="16346"/>
                  </a:cubicBezTo>
                  <a:cubicBezTo>
                    <a:pt x="13677" y="16463"/>
                    <a:pt x="13561" y="16579"/>
                    <a:pt x="13445" y="16696"/>
                  </a:cubicBezTo>
                  <a:cubicBezTo>
                    <a:pt x="13445" y="16696"/>
                    <a:pt x="12052" y="17630"/>
                    <a:pt x="10310" y="16463"/>
                  </a:cubicBezTo>
                  <a:cubicBezTo>
                    <a:pt x="9265" y="15762"/>
                    <a:pt x="8219" y="14945"/>
                    <a:pt x="7407" y="14011"/>
                  </a:cubicBezTo>
                  <a:cubicBezTo>
                    <a:pt x="7407" y="14011"/>
                    <a:pt x="7407" y="14011"/>
                    <a:pt x="7407" y="14011"/>
                  </a:cubicBezTo>
                  <a:cubicBezTo>
                    <a:pt x="6477" y="13077"/>
                    <a:pt x="5665" y="12143"/>
                    <a:pt x="4968" y="11092"/>
                  </a:cubicBezTo>
                  <a:cubicBezTo>
                    <a:pt x="3690" y="9341"/>
                    <a:pt x="4736" y="7823"/>
                    <a:pt x="4736" y="7823"/>
                  </a:cubicBezTo>
                  <a:cubicBezTo>
                    <a:pt x="4736" y="7823"/>
                    <a:pt x="4736" y="7823"/>
                    <a:pt x="4736" y="7823"/>
                  </a:cubicBezTo>
                  <a:cubicBezTo>
                    <a:pt x="4852" y="7823"/>
                    <a:pt x="4852" y="7706"/>
                    <a:pt x="4968" y="7589"/>
                  </a:cubicBezTo>
                  <a:cubicBezTo>
                    <a:pt x="6594" y="6422"/>
                    <a:pt x="6594" y="6422"/>
                    <a:pt x="6594" y="6422"/>
                  </a:cubicBezTo>
                  <a:cubicBezTo>
                    <a:pt x="6710" y="6305"/>
                    <a:pt x="6710" y="6305"/>
                    <a:pt x="6710" y="6305"/>
                  </a:cubicBezTo>
                  <a:cubicBezTo>
                    <a:pt x="6710" y="6305"/>
                    <a:pt x="6710" y="6305"/>
                    <a:pt x="6826" y="6305"/>
                  </a:cubicBezTo>
                  <a:cubicBezTo>
                    <a:pt x="6826" y="6188"/>
                    <a:pt x="6826" y="6188"/>
                    <a:pt x="6826" y="6188"/>
                  </a:cubicBezTo>
                  <a:cubicBezTo>
                    <a:pt x="6826" y="6188"/>
                    <a:pt x="6826" y="6188"/>
                    <a:pt x="6826" y="6071"/>
                  </a:cubicBezTo>
                  <a:cubicBezTo>
                    <a:pt x="6826" y="6071"/>
                    <a:pt x="6826" y="5955"/>
                    <a:pt x="6826" y="5955"/>
                  </a:cubicBezTo>
                  <a:cubicBezTo>
                    <a:pt x="6826" y="5955"/>
                    <a:pt x="6826" y="5838"/>
                    <a:pt x="6826" y="5838"/>
                  </a:cubicBezTo>
                  <a:cubicBezTo>
                    <a:pt x="6710" y="5838"/>
                    <a:pt x="6710" y="5838"/>
                    <a:pt x="6710" y="5838"/>
                  </a:cubicBezTo>
                  <a:close/>
                  <a:moveTo>
                    <a:pt x="4968" y="701"/>
                  </a:moveTo>
                  <a:cubicBezTo>
                    <a:pt x="4968" y="701"/>
                    <a:pt x="4968" y="701"/>
                    <a:pt x="4968" y="701"/>
                  </a:cubicBezTo>
                  <a:cubicBezTo>
                    <a:pt x="4968" y="701"/>
                    <a:pt x="4968" y="701"/>
                    <a:pt x="4968" y="701"/>
                  </a:cubicBezTo>
                  <a:close/>
                </a:path>
              </a:pathLst>
            </a:custGeom>
            <a:solidFill>
              <a:srgbClr val="F75E3F"/>
            </a:solidFill>
            <a:ln w="12700">
              <a:noFill/>
              <a:miter lim="400000"/>
            </a:ln>
          </p:spPr>
          <p:txBody>
            <a:bodyPr tIns="91439" bIns="91439"/>
            <a:lstStyle/>
            <a:p>
              <a:pPr>
                <a:defRPr>
                  <a:latin typeface="+mj-lt"/>
                  <a:ea typeface="+mj-ea"/>
                  <a:cs typeface="+mj-cs"/>
                  <a:sym typeface="Calibri" panose="020F0502020204030204"/>
                </a:defRPr>
              </a:pPr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42" grpId="0" animBg="1"/>
      <p:bldP spid="46" grpId="0" animBg="1"/>
      <p:bldP spid="52" grpId="0" animBg="1"/>
      <p:bldP spid="56" grpId="0" animBg="1"/>
      <p:bldP spid="59" grpId="0" animBg="1"/>
      <p:bldP spid="6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25453" y="481293"/>
            <a:ext cx="379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未来计划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Future plans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98377"/>
            <a:ext cx="825453" cy="584774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38643" y="2634338"/>
            <a:ext cx="653143" cy="0"/>
          </a:xfrm>
          <a:prstGeom prst="line">
            <a:avLst/>
          </a:prstGeom>
          <a:ln w="12700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46434" y="2797387"/>
            <a:ext cx="2702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此处输入标题</a:t>
            </a:r>
            <a:endParaRPr lang="zh-CN" alt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8812" y="3382162"/>
            <a:ext cx="4778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6095999" y="0"/>
            <a:ext cx="6096001" cy="6858000"/>
            <a:chOff x="6095999" y="0"/>
            <a:chExt cx="6096001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6095999" y="0"/>
              <a:ext cx="6096001" cy="6858000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6095999" y="0"/>
              <a:ext cx="6096000" cy="6858000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aphicFrame>
        <p:nvGraphicFramePr>
          <p:cNvPr id="30" name="图表 29"/>
          <p:cNvGraphicFramePr/>
          <p:nvPr/>
        </p:nvGraphicFramePr>
        <p:xfrm>
          <a:off x="6532213" y="2565288"/>
          <a:ext cx="3041802" cy="172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1" name="组合 30"/>
          <p:cNvGrpSpPr/>
          <p:nvPr/>
        </p:nvGrpSpPr>
        <p:grpSpPr>
          <a:xfrm>
            <a:off x="8806345" y="2968006"/>
            <a:ext cx="2726843" cy="921988"/>
            <a:chOff x="6095080" y="4103313"/>
            <a:chExt cx="2726843" cy="921988"/>
          </a:xfrm>
        </p:grpSpPr>
        <p:sp>
          <p:nvSpPr>
            <p:cNvPr id="32" name="文本框 31"/>
            <p:cNvSpPr txBox="1"/>
            <p:nvPr/>
          </p:nvSpPr>
          <p:spPr>
            <a:xfrm>
              <a:off x="6095080" y="4103313"/>
              <a:ext cx="10151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6095081" y="4378970"/>
              <a:ext cx="2726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在这里添加你的详细小段落文本内容，不宜冗长，控制好字数，与设计排版相符合，保持美观大方。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34" name="图表 33"/>
          <p:cNvGraphicFramePr/>
          <p:nvPr/>
        </p:nvGraphicFramePr>
        <p:xfrm>
          <a:off x="6532213" y="550880"/>
          <a:ext cx="3041802" cy="172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5" name="组合 34"/>
          <p:cNvGrpSpPr/>
          <p:nvPr/>
        </p:nvGrpSpPr>
        <p:grpSpPr>
          <a:xfrm>
            <a:off x="8806345" y="953598"/>
            <a:ext cx="2726843" cy="921988"/>
            <a:chOff x="6095080" y="4103313"/>
            <a:chExt cx="2726843" cy="921988"/>
          </a:xfrm>
        </p:grpSpPr>
        <p:sp>
          <p:nvSpPr>
            <p:cNvPr id="36" name="文本框 35"/>
            <p:cNvSpPr txBox="1"/>
            <p:nvPr/>
          </p:nvSpPr>
          <p:spPr>
            <a:xfrm>
              <a:off x="6095080" y="4103313"/>
              <a:ext cx="10151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095081" y="4378970"/>
              <a:ext cx="2726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在这里添加你的详细小段落文本内容，不宜冗长，控制好字数，与设计排版相符合，保持美观大方。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38" name="图表 37"/>
          <p:cNvGraphicFramePr/>
          <p:nvPr/>
        </p:nvGraphicFramePr>
        <p:xfrm>
          <a:off x="6532213" y="4579696"/>
          <a:ext cx="3041802" cy="1727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9" name="组合 38"/>
          <p:cNvGrpSpPr/>
          <p:nvPr/>
        </p:nvGrpSpPr>
        <p:grpSpPr>
          <a:xfrm>
            <a:off x="8806345" y="4982414"/>
            <a:ext cx="2726843" cy="921988"/>
            <a:chOff x="6095080" y="4103313"/>
            <a:chExt cx="2726843" cy="921988"/>
          </a:xfrm>
        </p:grpSpPr>
        <p:sp>
          <p:nvSpPr>
            <p:cNvPr id="40" name="文本框 39"/>
            <p:cNvSpPr txBox="1"/>
            <p:nvPr/>
          </p:nvSpPr>
          <p:spPr>
            <a:xfrm>
              <a:off x="6095080" y="4103313"/>
              <a:ext cx="10151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1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6095081" y="4378970"/>
              <a:ext cx="27268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在这里添加你的详细小段落文本内容，不宜冗长，控制好字数，与设计排版相符合，保持美观大方。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10" grpId="0"/>
      <p:bldP spid="11" grpId="0"/>
      <p:bldGraphic spid="30" grpId="0">
        <p:bldAsOne/>
      </p:bldGraphic>
      <p:bldGraphic spid="34" grpId="0">
        <p:bldAsOne/>
      </p:bldGraphic>
      <p:bldGraphic spid="38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25453" y="481293"/>
            <a:ext cx="3793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未来计划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Future plans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498377"/>
            <a:ext cx="825453" cy="52528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 rot="2700000">
            <a:off x="3575712" y="-1820677"/>
            <a:ext cx="11053211" cy="5527270"/>
            <a:chOff x="1990888" y="-520081"/>
            <a:chExt cx="11053211" cy="552727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screen"/>
            <a:srcRect t="-99"/>
            <a:stretch>
              <a:fillRect/>
            </a:stretch>
          </p:blipFill>
          <p:spPr>
            <a:xfrm>
              <a:off x="1990888" y="1402367"/>
              <a:ext cx="2523564" cy="1682376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834219" y="1402366"/>
              <a:ext cx="2523563" cy="168237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7677203" y="1404049"/>
              <a:ext cx="2523910" cy="1682376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>
              <a:off x="1990888" y="3324813"/>
              <a:ext cx="2523564" cy="1682376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5" cstate="screen"/>
            <a:srcRect/>
            <a:stretch>
              <a:fillRect/>
            </a:stretch>
          </p:blipFill>
          <p:spPr>
            <a:xfrm>
              <a:off x="4834219" y="3324812"/>
              <a:ext cx="2523564" cy="168237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>
            <a:xfrm>
              <a:off x="7677203" y="3324812"/>
              <a:ext cx="2523564" cy="168237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7" cstate="screen"/>
            <a:stretch>
              <a:fillRect/>
            </a:stretch>
          </p:blipFill>
          <p:spPr>
            <a:xfrm>
              <a:off x="7679723" y="-520081"/>
              <a:ext cx="2521044" cy="1682377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screen"/>
            <a:stretch>
              <a:fillRect/>
            </a:stretch>
          </p:blipFill>
          <p:spPr>
            <a:xfrm>
              <a:off x="10517669" y="3324811"/>
              <a:ext cx="2520793" cy="1682377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9" cstate="screen"/>
            <a:stretch>
              <a:fillRect/>
            </a:stretch>
          </p:blipFill>
          <p:spPr>
            <a:xfrm>
              <a:off x="10520533" y="1402366"/>
              <a:ext cx="2523566" cy="1682377"/>
            </a:xfrm>
            <a:prstGeom prst="rect">
              <a:avLst/>
            </a:prstGeom>
          </p:spPr>
        </p:pic>
      </p:grpSp>
      <p:cxnSp>
        <p:nvCxnSpPr>
          <p:cNvPr id="22" name="直接连接符 21"/>
          <p:cNvCxnSpPr/>
          <p:nvPr/>
        </p:nvCxnSpPr>
        <p:spPr>
          <a:xfrm>
            <a:off x="433567" y="3665917"/>
            <a:ext cx="653143" cy="0"/>
          </a:xfrm>
          <a:prstGeom prst="line">
            <a:avLst/>
          </a:prstGeom>
          <a:ln w="12700">
            <a:solidFill>
              <a:srgbClr val="F75E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341358" y="3828966"/>
            <a:ext cx="6919706" cy="1415772"/>
            <a:chOff x="341358" y="3828966"/>
            <a:chExt cx="6919706" cy="1415772"/>
          </a:xfrm>
        </p:grpSpPr>
        <p:sp>
          <p:nvSpPr>
            <p:cNvPr id="23" name="文本框 22"/>
            <p:cNvSpPr txBox="1"/>
            <p:nvPr/>
          </p:nvSpPr>
          <p:spPr>
            <a:xfrm>
              <a:off x="341358" y="3828966"/>
              <a:ext cx="270246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53734" y="4413741"/>
              <a:ext cx="690733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575400" y="-382526"/>
            <a:ext cx="6616598" cy="7854430"/>
            <a:chOff x="5575400" y="-382526"/>
            <a:chExt cx="6616598" cy="7854430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 flipH="1">
              <a:off x="5575400" y="0"/>
              <a:ext cx="6616598" cy="6858000"/>
            </a:xfrm>
            <a:custGeom>
              <a:avLst/>
              <a:gdLst>
                <a:gd name="connsiteX0" fmla="*/ 6616598 w 6616598"/>
                <a:gd name="connsiteY0" fmla="*/ 0 h 6858000"/>
                <a:gd name="connsiteX1" fmla="*/ 486815 w 6616598"/>
                <a:gd name="connsiteY1" fmla="*/ 0 h 6858000"/>
                <a:gd name="connsiteX2" fmla="*/ 0 w 6616598"/>
                <a:gd name="connsiteY2" fmla="*/ 1983687 h 6858000"/>
                <a:gd name="connsiteX3" fmla="*/ 0 w 6616598"/>
                <a:gd name="connsiteY3" fmla="*/ 6858000 h 6858000"/>
                <a:gd name="connsiteX4" fmla="*/ 4933584 w 6616598"/>
                <a:gd name="connsiteY4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16598" h="6858000">
                  <a:moveTo>
                    <a:pt x="6616598" y="0"/>
                  </a:moveTo>
                  <a:lnTo>
                    <a:pt x="486815" y="0"/>
                  </a:lnTo>
                  <a:lnTo>
                    <a:pt x="0" y="1983687"/>
                  </a:lnTo>
                  <a:lnTo>
                    <a:pt x="0" y="6858000"/>
                  </a:lnTo>
                  <a:lnTo>
                    <a:pt x="4933584" y="6858000"/>
                  </a:lnTo>
                  <a:close/>
                </a:path>
              </a:pathLst>
            </a:custGeom>
          </p:spPr>
        </p:pic>
        <p:sp>
          <p:nvSpPr>
            <p:cNvPr id="23" name="矩形 22"/>
            <p:cNvSpPr/>
            <p:nvPr/>
          </p:nvSpPr>
          <p:spPr>
            <a:xfrm rot="20772696">
              <a:off x="11888389" y="-382526"/>
              <a:ext cx="212146" cy="4004517"/>
            </a:xfrm>
            <a:prstGeom prst="rect">
              <a:avLst/>
            </a:prstGeom>
            <a:solidFill>
              <a:srgbClr val="F75E3F">
                <a:alpha val="80000"/>
              </a:srgbClr>
            </a:solidFill>
            <a:ln>
              <a:noFill/>
            </a:ln>
            <a:effectLst>
              <a:outerShdw blurRad="177800" dist="38100" dir="10800000" sx="103000" sy="103000" algn="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 rot="20772696">
              <a:off x="6456953" y="-259218"/>
              <a:ext cx="454355" cy="7731122"/>
            </a:xfrm>
            <a:prstGeom prst="rect">
              <a:avLst/>
            </a:prstGeom>
            <a:solidFill>
              <a:srgbClr val="F75E3F">
                <a:alpha val="90000"/>
              </a:srgbClr>
            </a:solidFill>
            <a:ln>
              <a:noFill/>
            </a:ln>
            <a:effectLst>
              <a:outerShdw blurRad="177800" dist="38100" sx="103000" sy="103000" algn="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69543" y="240430"/>
            <a:ext cx="802068" cy="802068"/>
            <a:chOff x="736823" y="128098"/>
            <a:chExt cx="914400" cy="914400"/>
          </a:xfrm>
        </p:grpSpPr>
        <p:sp>
          <p:nvSpPr>
            <p:cNvPr id="29" name="椭圆 28"/>
            <p:cNvSpPr/>
            <p:nvPr/>
          </p:nvSpPr>
          <p:spPr>
            <a:xfrm>
              <a:off x="736823" y="128098"/>
              <a:ext cx="914400" cy="914400"/>
            </a:xfrm>
            <a:prstGeom prst="ellipse">
              <a:avLst/>
            </a:prstGeom>
            <a:noFill/>
            <a:ln w="15875">
              <a:solidFill>
                <a:srgbClr val="F75E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36824" y="392313"/>
              <a:ext cx="914399" cy="385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F75E3F"/>
                  </a:solidFill>
                  <a:cs typeface="+mn-ea"/>
                  <a:sym typeface="+mn-lt"/>
                </a:rPr>
                <a:t>LOGO</a:t>
              </a:r>
              <a:endParaRPr lang="zh-CN" altLang="en-US" sz="1600" b="1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-461341" y="2497976"/>
            <a:ext cx="750328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>
                <a:solidFill>
                  <a:schemeClr val="bg1"/>
                </a:solidFill>
                <a:cs typeface="+mn-ea"/>
                <a:sym typeface="+mn-lt"/>
              </a:rPr>
              <a:t>THANKS</a:t>
            </a:r>
            <a:endParaRPr lang="zh-CN" altLang="en-US" sz="115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78105" y="4206135"/>
            <a:ext cx="50243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工作汇报　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rgbClr val="F75E3F"/>
                </a:solidFill>
                <a:cs typeface="+mn-ea"/>
                <a:sym typeface="+mn-lt"/>
              </a:rPr>
              <a:t>　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公司宣传　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rgbClr val="F75E3F"/>
                </a:solidFill>
                <a:cs typeface="+mn-ea"/>
                <a:sym typeface="+mn-lt"/>
              </a:rPr>
              <a:t>　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计划总结　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/</a:t>
            </a:r>
            <a:r>
              <a:rPr lang="zh-CN" altLang="en-US" sz="1600" dirty="0">
                <a:solidFill>
                  <a:srgbClr val="F75E3F"/>
                </a:solidFill>
                <a:cs typeface="+mn-ea"/>
                <a:sym typeface="+mn-lt"/>
              </a:rPr>
              <a:t>　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数据分析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uiExpand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356538" y="4443207"/>
            <a:ext cx="34789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F75E3F"/>
                </a:solidFill>
                <a:cs typeface="+mn-ea"/>
                <a:sym typeface="+mn-lt"/>
              </a:rPr>
              <a:t>工作概述</a:t>
            </a:r>
            <a:endParaRPr lang="en-US" altLang="zh-CN" sz="3200" dirty="0">
              <a:solidFill>
                <a:srgbClr val="F75E3F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000" dirty="0">
                <a:solidFill>
                  <a:srgbClr val="F75E3F"/>
                </a:solidFill>
                <a:cs typeface="+mn-ea"/>
                <a:sym typeface="+mn-lt"/>
              </a:rPr>
              <a:t>Summary of work</a:t>
            </a:r>
            <a:endParaRPr lang="zh-CN" altLang="en-US" sz="20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04138" y="0"/>
            <a:ext cx="3783724" cy="444320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1968516"/>
            <a:ext cx="12192000" cy="2391508"/>
            <a:chOff x="0" y="1968516"/>
            <a:chExt cx="12192000" cy="239150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968516"/>
              <a:ext cx="12192000" cy="239150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0" y="1968516"/>
              <a:ext cx="12192000" cy="2391508"/>
            </a:xfrm>
            <a:prstGeom prst="rect">
              <a:avLst/>
            </a:prstGeom>
            <a:solidFill>
              <a:srgbClr val="F75E3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548555" y="2497976"/>
            <a:ext cx="309489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>
                <a:ln w="19050">
                  <a:noFill/>
                </a:ln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11500" b="1" dirty="0" err="1">
              <a:ln w="19050">
                <a:noFill/>
              </a:ln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1968516"/>
            <a:ext cx="12192000" cy="0"/>
          </a:xfrm>
          <a:prstGeom prst="line">
            <a:avLst/>
          </a:prstGeom>
          <a:ln w="63500">
            <a:solidFill>
              <a:srgbClr val="F75E3F"/>
            </a:solidFill>
          </a:ln>
          <a:effectLst>
            <a:outerShdw blurRad="114300" dist="38100" dir="5400000" sx="103000" sy="103000" algn="t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0" y="4360024"/>
            <a:ext cx="12192000" cy="0"/>
          </a:xfrm>
          <a:prstGeom prst="line">
            <a:avLst/>
          </a:prstGeom>
          <a:ln w="63500">
            <a:solidFill>
              <a:srgbClr val="F75E3F"/>
            </a:solidFill>
          </a:ln>
          <a:effectLst>
            <a:outerShdw blurRad="114300" dist="38100" dir="16200000" sx="103000" sy="103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4249501" y="1424250"/>
            <a:ext cx="769863" cy="618461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5453" y="481293"/>
            <a:ext cx="362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工作概述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Summary of work</a:t>
            </a:r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0" y="498377"/>
            <a:ext cx="825453" cy="55874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082034" y="1713681"/>
            <a:ext cx="6375051" cy="1969770"/>
            <a:chOff x="4917789" y="2105657"/>
            <a:chExt cx="6375051" cy="1969770"/>
          </a:xfrm>
        </p:grpSpPr>
        <p:sp>
          <p:nvSpPr>
            <p:cNvPr id="8" name="文本框 7"/>
            <p:cNvSpPr txBox="1"/>
            <p:nvPr/>
          </p:nvSpPr>
          <p:spPr>
            <a:xfrm>
              <a:off x="4917789" y="2105657"/>
              <a:ext cx="295905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此处添加标题</a:t>
              </a:r>
              <a:endParaRPr lang="en-US" altLang="zh-CN" sz="32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l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917790" y="2875098"/>
              <a:ext cx="63750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230766" y="3914156"/>
            <a:ext cx="646332" cy="646332"/>
            <a:chOff x="499291" y="5477204"/>
            <a:chExt cx="646332" cy="646332"/>
          </a:xfrm>
        </p:grpSpPr>
        <p:sp>
          <p:nvSpPr>
            <p:cNvPr id="10" name="椭圆 9"/>
            <p:cNvSpPr/>
            <p:nvPr/>
          </p:nvSpPr>
          <p:spPr>
            <a:xfrm>
              <a:off x="499291" y="5477204"/>
              <a:ext cx="646332" cy="646332"/>
            </a:xfrm>
            <a:prstGeom prst="ellipse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93048" y="5673711"/>
              <a:ext cx="258818" cy="253319"/>
              <a:chOff x="19859534" y="4369629"/>
              <a:chExt cx="553988" cy="542218"/>
            </a:xfrm>
          </p:grpSpPr>
          <p:sp>
            <p:nvSpPr>
              <p:cNvPr id="11" name="Freeform 186"/>
              <p:cNvSpPr/>
              <p:nvPr/>
            </p:nvSpPr>
            <p:spPr>
              <a:xfrm>
                <a:off x="19859534" y="4369629"/>
                <a:ext cx="553988" cy="5422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6" extrusionOk="0">
                    <a:moveTo>
                      <a:pt x="20587" y="0"/>
                    </a:moveTo>
                    <a:cubicBezTo>
                      <a:pt x="1013" y="0"/>
                      <a:pt x="1013" y="0"/>
                      <a:pt x="1013" y="0"/>
                    </a:cubicBezTo>
                    <a:cubicBezTo>
                      <a:pt x="506" y="0"/>
                      <a:pt x="0" y="514"/>
                      <a:pt x="0" y="1029"/>
                    </a:cubicBezTo>
                    <a:cubicBezTo>
                      <a:pt x="0" y="16457"/>
                      <a:pt x="0" y="16457"/>
                      <a:pt x="0" y="16457"/>
                    </a:cubicBezTo>
                    <a:cubicBezTo>
                      <a:pt x="0" y="16971"/>
                      <a:pt x="506" y="17314"/>
                      <a:pt x="1013" y="17314"/>
                    </a:cubicBezTo>
                    <a:cubicBezTo>
                      <a:pt x="3713" y="17314"/>
                      <a:pt x="3713" y="17314"/>
                      <a:pt x="3713" y="17314"/>
                    </a:cubicBezTo>
                    <a:cubicBezTo>
                      <a:pt x="3713" y="21086"/>
                      <a:pt x="3713" y="21086"/>
                      <a:pt x="3713" y="21086"/>
                    </a:cubicBezTo>
                    <a:cubicBezTo>
                      <a:pt x="3713" y="21429"/>
                      <a:pt x="4050" y="21600"/>
                      <a:pt x="4388" y="21429"/>
                    </a:cubicBezTo>
                    <a:cubicBezTo>
                      <a:pt x="10462" y="17314"/>
                      <a:pt x="10462" y="17314"/>
                      <a:pt x="10462" y="17314"/>
                    </a:cubicBezTo>
                    <a:cubicBezTo>
                      <a:pt x="20587" y="17314"/>
                      <a:pt x="20587" y="17314"/>
                      <a:pt x="20587" y="17314"/>
                    </a:cubicBezTo>
                    <a:cubicBezTo>
                      <a:pt x="21094" y="17314"/>
                      <a:pt x="21600" y="16971"/>
                      <a:pt x="21600" y="16457"/>
                    </a:cubicBezTo>
                    <a:cubicBezTo>
                      <a:pt x="21600" y="1029"/>
                      <a:pt x="21600" y="1029"/>
                      <a:pt x="21600" y="1029"/>
                    </a:cubicBezTo>
                    <a:cubicBezTo>
                      <a:pt x="21600" y="514"/>
                      <a:pt x="21094" y="0"/>
                      <a:pt x="20587" y="0"/>
                    </a:cubicBezTo>
                    <a:close/>
                    <a:moveTo>
                      <a:pt x="20756" y="16629"/>
                    </a:moveTo>
                    <a:cubicBezTo>
                      <a:pt x="10294" y="16629"/>
                      <a:pt x="10294" y="16629"/>
                      <a:pt x="10294" y="16629"/>
                    </a:cubicBezTo>
                    <a:cubicBezTo>
                      <a:pt x="4556" y="20400"/>
                      <a:pt x="4556" y="20400"/>
                      <a:pt x="4556" y="20400"/>
                    </a:cubicBezTo>
                    <a:cubicBezTo>
                      <a:pt x="4556" y="16629"/>
                      <a:pt x="4556" y="16629"/>
                      <a:pt x="4556" y="16629"/>
                    </a:cubicBezTo>
                    <a:cubicBezTo>
                      <a:pt x="844" y="16629"/>
                      <a:pt x="844" y="16629"/>
                      <a:pt x="844" y="16629"/>
                    </a:cubicBezTo>
                    <a:cubicBezTo>
                      <a:pt x="844" y="857"/>
                      <a:pt x="844" y="857"/>
                      <a:pt x="844" y="857"/>
                    </a:cubicBezTo>
                    <a:cubicBezTo>
                      <a:pt x="20756" y="857"/>
                      <a:pt x="20756" y="857"/>
                      <a:pt x="20756" y="857"/>
                    </a:cubicBezTo>
                    <a:lnTo>
                      <a:pt x="20756" y="16629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2" name="Freeform 187"/>
              <p:cNvSpPr/>
              <p:nvPr/>
            </p:nvSpPr>
            <p:spPr>
              <a:xfrm>
                <a:off x="19954607" y="4486642"/>
                <a:ext cx="363841" cy="182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71" y="21600"/>
                    </a:moveTo>
                    <a:cubicBezTo>
                      <a:pt x="20829" y="21600"/>
                      <a:pt x="20829" y="21600"/>
                      <a:pt x="20829" y="21600"/>
                    </a:cubicBezTo>
                    <a:cubicBezTo>
                      <a:pt x="21343" y="21600"/>
                      <a:pt x="21600" y="16200"/>
                      <a:pt x="21600" y="10800"/>
                    </a:cubicBezTo>
                    <a:cubicBezTo>
                      <a:pt x="21600" y="5400"/>
                      <a:pt x="21343" y="0"/>
                      <a:pt x="20829" y="0"/>
                    </a:cubicBezTo>
                    <a:cubicBezTo>
                      <a:pt x="771" y="0"/>
                      <a:pt x="771" y="0"/>
                      <a:pt x="771" y="0"/>
                    </a:cubicBezTo>
                    <a:cubicBezTo>
                      <a:pt x="257" y="0"/>
                      <a:pt x="0" y="5400"/>
                      <a:pt x="0" y="10800"/>
                    </a:cubicBezTo>
                    <a:cubicBezTo>
                      <a:pt x="0" y="16200"/>
                      <a:pt x="257" y="21600"/>
                      <a:pt x="77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" name="Freeform 188"/>
              <p:cNvSpPr/>
              <p:nvPr/>
            </p:nvSpPr>
            <p:spPr>
              <a:xfrm>
                <a:off x="19954607" y="4581716"/>
                <a:ext cx="363841" cy="219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71" y="21600"/>
                    </a:moveTo>
                    <a:cubicBezTo>
                      <a:pt x="20829" y="21600"/>
                      <a:pt x="20829" y="21600"/>
                      <a:pt x="20829" y="21600"/>
                    </a:cubicBezTo>
                    <a:cubicBezTo>
                      <a:pt x="21343" y="21600"/>
                      <a:pt x="21600" y="17280"/>
                      <a:pt x="21600" y="8640"/>
                    </a:cubicBezTo>
                    <a:cubicBezTo>
                      <a:pt x="21600" y="4320"/>
                      <a:pt x="21343" y="0"/>
                      <a:pt x="20829" y="0"/>
                    </a:cubicBezTo>
                    <a:cubicBezTo>
                      <a:pt x="771" y="0"/>
                      <a:pt x="771" y="0"/>
                      <a:pt x="771" y="0"/>
                    </a:cubicBezTo>
                    <a:cubicBezTo>
                      <a:pt x="257" y="0"/>
                      <a:pt x="0" y="4320"/>
                      <a:pt x="0" y="8640"/>
                    </a:cubicBezTo>
                    <a:cubicBezTo>
                      <a:pt x="0" y="17280"/>
                      <a:pt x="257" y="21600"/>
                      <a:pt x="77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Freeform 189"/>
              <p:cNvSpPr/>
              <p:nvPr/>
            </p:nvSpPr>
            <p:spPr>
              <a:xfrm>
                <a:off x="19954607" y="4676790"/>
                <a:ext cx="177350" cy="219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580" y="21600"/>
                    </a:moveTo>
                    <a:cubicBezTo>
                      <a:pt x="20020" y="21600"/>
                      <a:pt x="20020" y="21600"/>
                      <a:pt x="20020" y="21600"/>
                    </a:cubicBezTo>
                    <a:cubicBezTo>
                      <a:pt x="21073" y="21600"/>
                      <a:pt x="21600" y="17280"/>
                      <a:pt x="21600" y="12960"/>
                    </a:cubicBezTo>
                    <a:cubicBezTo>
                      <a:pt x="21600" y="4320"/>
                      <a:pt x="21073" y="0"/>
                      <a:pt x="20020" y="0"/>
                    </a:cubicBezTo>
                    <a:cubicBezTo>
                      <a:pt x="1580" y="0"/>
                      <a:pt x="1580" y="0"/>
                      <a:pt x="1580" y="0"/>
                    </a:cubicBezTo>
                    <a:cubicBezTo>
                      <a:pt x="527" y="0"/>
                      <a:pt x="0" y="4320"/>
                      <a:pt x="0" y="12960"/>
                    </a:cubicBezTo>
                    <a:cubicBezTo>
                      <a:pt x="0" y="17280"/>
                      <a:pt x="527" y="21600"/>
                      <a:pt x="158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921515" y="3880647"/>
            <a:ext cx="5535570" cy="713351"/>
            <a:chOff x="1399911" y="5324192"/>
            <a:chExt cx="5535570" cy="713351"/>
          </a:xfrm>
        </p:grpSpPr>
        <p:sp>
          <p:nvSpPr>
            <p:cNvPr id="16" name="文本框 15"/>
            <p:cNvSpPr txBox="1"/>
            <p:nvPr/>
          </p:nvSpPr>
          <p:spPr>
            <a:xfrm>
              <a:off x="1399911" y="5324192"/>
              <a:ext cx="4632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dirty="0">
                  <a:solidFill>
                    <a:srgbClr val="F75E3F"/>
                  </a:solidFill>
                  <a:cs typeface="+mn-ea"/>
                  <a:sym typeface="+mn-lt"/>
                </a:rPr>
                <a:t>添加小标题</a:t>
              </a:r>
              <a:endParaRPr lang="zh-CN" altLang="en-US" sz="1400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399911" y="5575878"/>
              <a:ext cx="5535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在这里添加你的详细小段落文本内容，与标题相关并符合整体语言风格内容请简洁，不宜冗长，控制好字数，保持美观大方。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921515" y="5041908"/>
            <a:ext cx="5535570" cy="713351"/>
            <a:chOff x="1399911" y="5324192"/>
            <a:chExt cx="5535570" cy="713351"/>
          </a:xfrm>
        </p:grpSpPr>
        <p:sp>
          <p:nvSpPr>
            <p:cNvPr id="37" name="文本框 36"/>
            <p:cNvSpPr txBox="1"/>
            <p:nvPr/>
          </p:nvSpPr>
          <p:spPr>
            <a:xfrm>
              <a:off x="1399911" y="5324192"/>
              <a:ext cx="4632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dirty="0">
                  <a:solidFill>
                    <a:srgbClr val="F75E3F"/>
                  </a:solidFill>
                  <a:cs typeface="+mn-ea"/>
                  <a:sym typeface="+mn-lt"/>
                </a:rPr>
                <a:t>添加小标题</a:t>
              </a:r>
              <a:endParaRPr lang="zh-CN" altLang="en-US" sz="1400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399911" y="5575878"/>
              <a:ext cx="5535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在这里添加你的详细小段落文本内容，与标题相关并符合整体语言风格内容请简洁，不宜冗长，控制好字数，保持美观大方。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825453" y="1726567"/>
            <a:ext cx="3982509" cy="4028692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5230766" y="5075417"/>
            <a:ext cx="646332" cy="646332"/>
            <a:chOff x="6463804" y="5282000"/>
            <a:chExt cx="646332" cy="646332"/>
          </a:xfrm>
        </p:grpSpPr>
        <p:sp>
          <p:nvSpPr>
            <p:cNvPr id="30" name="椭圆 29"/>
            <p:cNvSpPr/>
            <p:nvPr/>
          </p:nvSpPr>
          <p:spPr>
            <a:xfrm>
              <a:off x="6463804" y="5282000"/>
              <a:ext cx="646332" cy="646332"/>
            </a:xfrm>
            <a:prstGeom prst="ellipse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227"/>
            <p:cNvSpPr/>
            <p:nvPr/>
          </p:nvSpPr>
          <p:spPr>
            <a:xfrm>
              <a:off x="6668081" y="5461072"/>
              <a:ext cx="237779" cy="288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358" y="3881"/>
                  </a:moveTo>
                  <a:cubicBezTo>
                    <a:pt x="19155" y="3713"/>
                    <a:pt x="19155" y="3713"/>
                    <a:pt x="18951" y="3713"/>
                  </a:cubicBezTo>
                  <a:cubicBezTo>
                    <a:pt x="12838" y="3713"/>
                    <a:pt x="12838" y="3713"/>
                    <a:pt x="12838" y="3713"/>
                  </a:cubicBezTo>
                  <a:cubicBezTo>
                    <a:pt x="12838" y="1688"/>
                    <a:pt x="12838" y="1688"/>
                    <a:pt x="12838" y="1688"/>
                  </a:cubicBezTo>
                  <a:cubicBezTo>
                    <a:pt x="12838" y="675"/>
                    <a:pt x="11819" y="0"/>
                    <a:pt x="10800" y="0"/>
                  </a:cubicBezTo>
                  <a:cubicBezTo>
                    <a:pt x="9781" y="0"/>
                    <a:pt x="8762" y="675"/>
                    <a:pt x="8762" y="1688"/>
                  </a:cubicBezTo>
                  <a:cubicBezTo>
                    <a:pt x="8762" y="3713"/>
                    <a:pt x="8762" y="3713"/>
                    <a:pt x="8762" y="3713"/>
                  </a:cubicBezTo>
                  <a:cubicBezTo>
                    <a:pt x="2649" y="3713"/>
                    <a:pt x="2649" y="3713"/>
                    <a:pt x="2649" y="3713"/>
                  </a:cubicBezTo>
                  <a:cubicBezTo>
                    <a:pt x="2038" y="3713"/>
                    <a:pt x="1426" y="4219"/>
                    <a:pt x="1426" y="4725"/>
                  </a:cubicBezTo>
                  <a:cubicBezTo>
                    <a:pt x="1426" y="7256"/>
                    <a:pt x="1426" y="7256"/>
                    <a:pt x="1426" y="7256"/>
                  </a:cubicBezTo>
                  <a:cubicBezTo>
                    <a:pt x="1426" y="7762"/>
                    <a:pt x="2038" y="8269"/>
                    <a:pt x="2649" y="8269"/>
                  </a:cubicBezTo>
                  <a:cubicBezTo>
                    <a:pt x="8762" y="8269"/>
                    <a:pt x="8762" y="8269"/>
                    <a:pt x="8762" y="8269"/>
                  </a:cubicBezTo>
                  <a:cubicBezTo>
                    <a:pt x="8762" y="10969"/>
                    <a:pt x="8762" y="10969"/>
                    <a:pt x="8762" y="10969"/>
                  </a:cubicBezTo>
                  <a:cubicBezTo>
                    <a:pt x="2649" y="10969"/>
                    <a:pt x="2649" y="10969"/>
                    <a:pt x="2649" y="10969"/>
                  </a:cubicBezTo>
                  <a:cubicBezTo>
                    <a:pt x="2445" y="10969"/>
                    <a:pt x="2445" y="11137"/>
                    <a:pt x="2242" y="11137"/>
                  </a:cubicBezTo>
                  <a:cubicBezTo>
                    <a:pt x="2242" y="11137"/>
                    <a:pt x="2242" y="11137"/>
                    <a:pt x="2242" y="11137"/>
                  </a:cubicBezTo>
                  <a:cubicBezTo>
                    <a:pt x="0" y="12994"/>
                    <a:pt x="0" y="12994"/>
                    <a:pt x="0" y="12994"/>
                  </a:cubicBezTo>
                  <a:cubicBezTo>
                    <a:pt x="0" y="13162"/>
                    <a:pt x="0" y="13162"/>
                    <a:pt x="0" y="13331"/>
                  </a:cubicBezTo>
                  <a:cubicBezTo>
                    <a:pt x="0" y="13331"/>
                    <a:pt x="0" y="13500"/>
                    <a:pt x="0" y="13500"/>
                  </a:cubicBezTo>
                  <a:cubicBezTo>
                    <a:pt x="2242" y="15525"/>
                    <a:pt x="2242" y="15525"/>
                    <a:pt x="2242" y="15525"/>
                  </a:cubicBezTo>
                  <a:cubicBezTo>
                    <a:pt x="2445" y="15525"/>
                    <a:pt x="2445" y="15525"/>
                    <a:pt x="2649" y="15525"/>
                  </a:cubicBezTo>
                  <a:cubicBezTo>
                    <a:pt x="8762" y="15525"/>
                    <a:pt x="8762" y="15525"/>
                    <a:pt x="8762" y="15525"/>
                  </a:cubicBezTo>
                  <a:cubicBezTo>
                    <a:pt x="8762" y="21600"/>
                    <a:pt x="8762" y="21600"/>
                    <a:pt x="8762" y="21600"/>
                  </a:cubicBezTo>
                  <a:cubicBezTo>
                    <a:pt x="12838" y="21600"/>
                    <a:pt x="12838" y="21600"/>
                    <a:pt x="12838" y="21600"/>
                  </a:cubicBezTo>
                  <a:cubicBezTo>
                    <a:pt x="12838" y="15525"/>
                    <a:pt x="12838" y="15525"/>
                    <a:pt x="12838" y="15525"/>
                  </a:cubicBezTo>
                  <a:cubicBezTo>
                    <a:pt x="18951" y="15525"/>
                    <a:pt x="18951" y="15525"/>
                    <a:pt x="18951" y="15525"/>
                  </a:cubicBezTo>
                  <a:cubicBezTo>
                    <a:pt x="19562" y="15525"/>
                    <a:pt x="20174" y="15187"/>
                    <a:pt x="20174" y="14512"/>
                  </a:cubicBezTo>
                  <a:cubicBezTo>
                    <a:pt x="20174" y="11981"/>
                    <a:pt x="20174" y="11981"/>
                    <a:pt x="20174" y="11981"/>
                  </a:cubicBezTo>
                  <a:cubicBezTo>
                    <a:pt x="20174" y="11475"/>
                    <a:pt x="19562" y="10969"/>
                    <a:pt x="18951" y="10969"/>
                  </a:cubicBezTo>
                  <a:cubicBezTo>
                    <a:pt x="12838" y="10969"/>
                    <a:pt x="12838" y="10969"/>
                    <a:pt x="12838" y="10969"/>
                  </a:cubicBezTo>
                  <a:cubicBezTo>
                    <a:pt x="12838" y="8269"/>
                    <a:pt x="12838" y="8269"/>
                    <a:pt x="12838" y="8269"/>
                  </a:cubicBezTo>
                  <a:cubicBezTo>
                    <a:pt x="18951" y="8269"/>
                    <a:pt x="18951" y="8269"/>
                    <a:pt x="18951" y="8269"/>
                  </a:cubicBezTo>
                  <a:cubicBezTo>
                    <a:pt x="19155" y="8269"/>
                    <a:pt x="19155" y="8269"/>
                    <a:pt x="19358" y="8100"/>
                  </a:cubicBezTo>
                  <a:cubicBezTo>
                    <a:pt x="19358" y="8100"/>
                    <a:pt x="19358" y="8100"/>
                    <a:pt x="19358" y="8100"/>
                  </a:cubicBezTo>
                  <a:cubicBezTo>
                    <a:pt x="21600" y="6244"/>
                    <a:pt x="21600" y="6244"/>
                    <a:pt x="21600" y="6244"/>
                  </a:cubicBezTo>
                  <a:cubicBezTo>
                    <a:pt x="21600" y="6244"/>
                    <a:pt x="21600" y="6075"/>
                    <a:pt x="21600" y="6075"/>
                  </a:cubicBezTo>
                  <a:cubicBezTo>
                    <a:pt x="21600" y="5906"/>
                    <a:pt x="21600" y="5737"/>
                    <a:pt x="21600" y="5737"/>
                  </a:cubicBezTo>
                  <a:lnTo>
                    <a:pt x="19358" y="3881"/>
                  </a:lnTo>
                  <a:close/>
                  <a:moveTo>
                    <a:pt x="9781" y="1688"/>
                  </a:moveTo>
                  <a:cubicBezTo>
                    <a:pt x="9781" y="1181"/>
                    <a:pt x="10189" y="844"/>
                    <a:pt x="10800" y="844"/>
                  </a:cubicBezTo>
                  <a:cubicBezTo>
                    <a:pt x="11411" y="844"/>
                    <a:pt x="11819" y="1181"/>
                    <a:pt x="11819" y="1688"/>
                  </a:cubicBezTo>
                  <a:cubicBezTo>
                    <a:pt x="11819" y="3713"/>
                    <a:pt x="11819" y="3713"/>
                    <a:pt x="11819" y="3713"/>
                  </a:cubicBezTo>
                  <a:cubicBezTo>
                    <a:pt x="9781" y="3713"/>
                    <a:pt x="9781" y="3713"/>
                    <a:pt x="9781" y="3713"/>
                  </a:cubicBezTo>
                  <a:lnTo>
                    <a:pt x="9781" y="1688"/>
                  </a:lnTo>
                  <a:close/>
                  <a:moveTo>
                    <a:pt x="11819" y="20756"/>
                  </a:moveTo>
                  <a:cubicBezTo>
                    <a:pt x="9781" y="20756"/>
                    <a:pt x="9781" y="20756"/>
                    <a:pt x="9781" y="20756"/>
                  </a:cubicBezTo>
                  <a:cubicBezTo>
                    <a:pt x="9781" y="15525"/>
                    <a:pt x="9781" y="15525"/>
                    <a:pt x="9781" y="15525"/>
                  </a:cubicBezTo>
                  <a:cubicBezTo>
                    <a:pt x="11819" y="15525"/>
                    <a:pt x="11819" y="15525"/>
                    <a:pt x="11819" y="15525"/>
                  </a:cubicBezTo>
                  <a:lnTo>
                    <a:pt x="11819" y="20756"/>
                  </a:lnTo>
                  <a:close/>
                  <a:moveTo>
                    <a:pt x="19155" y="11812"/>
                  </a:moveTo>
                  <a:cubicBezTo>
                    <a:pt x="19155" y="14850"/>
                    <a:pt x="19155" y="14850"/>
                    <a:pt x="19155" y="14850"/>
                  </a:cubicBezTo>
                  <a:cubicBezTo>
                    <a:pt x="2853" y="14850"/>
                    <a:pt x="2853" y="14850"/>
                    <a:pt x="2853" y="14850"/>
                  </a:cubicBezTo>
                  <a:cubicBezTo>
                    <a:pt x="1019" y="13331"/>
                    <a:pt x="1019" y="13331"/>
                    <a:pt x="1019" y="13331"/>
                  </a:cubicBezTo>
                  <a:cubicBezTo>
                    <a:pt x="2853" y="11812"/>
                    <a:pt x="2853" y="11812"/>
                    <a:pt x="2853" y="11812"/>
                  </a:cubicBezTo>
                  <a:lnTo>
                    <a:pt x="19155" y="11812"/>
                  </a:lnTo>
                  <a:close/>
                  <a:moveTo>
                    <a:pt x="9781" y="10969"/>
                  </a:moveTo>
                  <a:cubicBezTo>
                    <a:pt x="9781" y="8269"/>
                    <a:pt x="9781" y="8269"/>
                    <a:pt x="9781" y="8269"/>
                  </a:cubicBezTo>
                  <a:cubicBezTo>
                    <a:pt x="11819" y="8269"/>
                    <a:pt x="11819" y="8269"/>
                    <a:pt x="11819" y="8269"/>
                  </a:cubicBezTo>
                  <a:cubicBezTo>
                    <a:pt x="11819" y="10969"/>
                    <a:pt x="11819" y="10969"/>
                    <a:pt x="11819" y="10969"/>
                  </a:cubicBezTo>
                  <a:lnTo>
                    <a:pt x="9781" y="10969"/>
                  </a:lnTo>
                  <a:close/>
                  <a:moveTo>
                    <a:pt x="18747" y="7425"/>
                  </a:moveTo>
                  <a:cubicBezTo>
                    <a:pt x="2445" y="7425"/>
                    <a:pt x="2445" y="7425"/>
                    <a:pt x="2445" y="7425"/>
                  </a:cubicBezTo>
                  <a:cubicBezTo>
                    <a:pt x="2445" y="4556"/>
                    <a:pt x="2445" y="4556"/>
                    <a:pt x="2445" y="4556"/>
                  </a:cubicBezTo>
                  <a:cubicBezTo>
                    <a:pt x="18747" y="4556"/>
                    <a:pt x="18747" y="4556"/>
                    <a:pt x="18747" y="4556"/>
                  </a:cubicBezTo>
                  <a:cubicBezTo>
                    <a:pt x="20581" y="6075"/>
                    <a:pt x="20581" y="6075"/>
                    <a:pt x="20581" y="6075"/>
                  </a:cubicBezTo>
                  <a:lnTo>
                    <a:pt x="18747" y="742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734915" y="5573375"/>
            <a:ext cx="452820" cy="363768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4" grpId="0"/>
      <p:bldP spid="2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25453" y="481293"/>
            <a:ext cx="362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工作概述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Summary of work</a:t>
            </a:r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0" y="498377"/>
            <a:ext cx="825453" cy="55336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418084" y="1051744"/>
            <a:ext cx="5773915" cy="50957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650663" y="1587367"/>
            <a:ext cx="4632960" cy="898017"/>
            <a:chOff x="1399911" y="5324192"/>
            <a:chExt cx="4632960" cy="898017"/>
          </a:xfrm>
        </p:grpSpPr>
        <p:sp>
          <p:nvSpPr>
            <p:cNvPr id="20" name="文本框 19"/>
            <p:cNvSpPr txBox="1"/>
            <p:nvPr/>
          </p:nvSpPr>
          <p:spPr>
            <a:xfrm>
              <a:off x="1399911" y="5324192"/>
              <a:ext cx="4632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dirty="0">
                  <a:solidFill>
                    <a:srgbClr val="F75E3F"/>
                  </a:solidFill>
                  <a:cs typeface="+mn-ea"/>
                  <a:sym typeface="+mn-lt"/>
                </a:rPr>
                <a:t>添加小标题</a:t>
              </a:r>
              <a:endParaRPr lang="zh-CN" altLang="en-US" sz="1400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399912" y="5575878"/>
              <a:ext cx="40758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在这里添加你的详细小段落文本内容，与标题相关并符合整体语言风格内容请简洁，不宜冗长，控制好字数，保持美观大方。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650663" y="3242949"/>
            <a:ext cx="4632960" cy="898017"/>
            <a:chOff x="1399911" y="5324192"/>
            <a:chExt cx="4632960" cy="898017"/>
          </a:xfrm>
        </p:grpSpPr>
        <p:sp>
          <p:nvSpPr>
            <p:cNvPr id="37" name="文本框 36"/>
            <p:cNvSpPr txBox="1"/>
            <p:nvPr/>
          </p:nvSpPr>
          <p:spPr>
            <a:xfrm>
              <a:off x="1399911" y="5324192"/>
              <a:ext cx="4632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dirty="0">
                  <a:solidFill>
                    <a:srgbClr val="F75E3F"/>
                  </a:solidFill>
                  <a:cs typeface="+mn-ea"/>
                  <a:sym typeface="+mn-lt"/>
                </a:rPr>
                <a:t>添加小标题</a:t>
              </a:r>
              <a:endParaRPr lang="zh-CN" altLang="en-US" sz="1400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399911" y="5575878"/>
              <a:ext cx="40758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在这里添加你的详细小段落文本内容，与标题相关并符合整体语言风格内容请简洁，不宜冗长，控制好字数，保持美观大方。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650663" y="4760031"/>
            <a:ext cx="4632960" cy="898017"/>
            <a:chOff x="1399911" y="5324192"/>
            <a:chExt cx="4632960" cy="898017"/>
          </a:xfrm>
        </p:grpSpPr>
        <p:sp>
          <p:nvSpPr>
            <p:cNvPr id="48" name="文本框 47"/>
            <p:cNvSpPr txBox="1"/>
            <p:nvPr/>
          </p:nvSpPr>
          <p:spPr>
            <a:xfrm>
              <a:off x="1399911" y="5324192"/>
              <a:ext cx="46329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400" dirty="0">
                  <a:solidFill>
                    <a:srgbClr val="F75E3F"/>
                  </a:solidFill>
                  <a:cs typeface="+mn-ea"/>
                  <a:sym typeface="+mn-lt"/>
                </a:rPr>
                <a:t>添加小标题</a:t>
              </a:r>
              <a:endParaRPr lang="zh-CN" altLang="en-US" sz="1400" dirty="0">
                <a:solidFill>
                  <a:srgbClr val="F75E3F"/>
                </a:solidFill>
                <a:cs typeface="+mn-ea"/>
                <a:sym typeface="+mn-lt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1399911" y="5575878"/>
              <a:ext cx="407587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在这里添加你的详细小段落文本内容，与标题相关并符合整体语言风格内容请简洁，不宜冗长，控制好字数，保持美观大方。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959914" y="3276458"/>
            <a:ext cx="646332" cy="646332"/>
            <a:chOff x="387079" y="2978635"/>
            <a:chExt cx="646332" cy="646332"/>
          </a:xfrm>
        </p:grpSpPr>
        <p:sp>
          <p:nvSpPr>
            <p:cNvPr id="39" name="椭圆 38"/>
            <p:cNvSpPr/>
            <p:nvPr/>
          </p:nvSpPr>
          <p:spPr>
            <a:xfrm>
              <a:off x="387079" y="2978635"/>
              <a:ext cx="646332" cy="646332"/>
            </a:xfrm>
            <a:prstGeom prst="ellipse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611898" y="3135325"/>
              <a:ext cx="196694" cy="332952"/>
              <a:chOff x="16530016" y="6797289"/>
              <a:chExt cx="327274" cy="553988"/>
            </a:xfrm>
          </p:grpSpPr>
          <p:sp>
            <p:nvSpPr>
              <p:cNvPr id="56" name="Freeform 117"/>
              <p:cNvSpPr/>
              <p:nvPr/>
            </p:nvSpPr>
            <p:spPr>
              <a:xfrm>
                <a:off x="16530016" y="6797289"/>
                <a:ext cx="327274" cy="553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63" y="0"/>
                    </a:moveTo>
                    <a:cubicBezTo>
                      <a:pt x="20463" y="0"/>
                      <a:pt x="20463" y="0"/>
                      <a:pt x="20463" y="0"/>
                    </a:cubicBezTo>
                    <a:cubicBezTo>
                      <a:pt x="1137" y="0"/>
                      <a:pt x="1137" y="0"/>
                      <a:pt x="1137" y="0"/>
                    </a:cubicBezTo>
                    <a:cubicBezTo>
                      <a:pt x="1137" y="0"/>
                      <a:pt x="1137" y="0"/>
                      <a:pt x="1137" y="0"/>
                    </a:cubicBezTo>
                    <a:cubicBezTo>
                      <a:pt x="568" y="0"/>
                      <a:pt x="0" y="338"/>
                      <a:pt x="0" y="675"/>
                    </a:cubicBezTo>
                    <a:cubicBezTo>
                      <a:pt x="0" y="20925"/>
                      <a:pt x="0" y="20925"/>
                      <a:pt x="0" y="20925"/>
                    </a:cubicBezTo>
                    <a:cubicBezTo>
                      <a:pt x="0" y="21262"/>
                      <a:pt x="568" y="21600"/>
                      <a:pt x="1137" y="21600"/>
                    </a:cubicBezTo>
                    <a:cubicBezTo>
                      <a:pt x="1137" y="21600"/>
                      <a:pt x="1137" y="21600"/>
                      <a:pt x="1137" y="21600"/>
                    </a:cubicBezTo>
                    <a:cubicBezTo>
                      <a:pt x="1137" y="21600"/>
                      <a:pt x="1137" y="21600"/>
                      <a:pt x="1137" y="21600"/>
                    </a:cubicBezTo>
                    <a:cubicBezTo>
                      <a:pt x="1421" y="21600"/>
                      <a:pt x="1705" y="21600"/>
                      <a:pt x="1989" y="21431"/>
                    </a:cubicBezTo>
                    <a:cubicBezTo>
                      <a:pt x="10800" y="18394"/>
                      <a:pt x="10800" y="18394"/>
                      <a:pt x="10800" y="18394"/>
                    </a:cubicBezTo>
                    <a:cubicBezTo>
                      <a:pt x="19895" y="21600"/>
                      <a:pt x="19895" y="21600"/>
                      <a:pt x="19895" y="21600"/>
                    </a:cubicBezTo>
                    <a:cubicBezTo>
                      <a:pt x="19895" y="21600"/>
                      <a:pt x="20179" y="21600"/>
                      <a:pt x="20463" y="21600"/>
                    </a:cubicBezTo>
                    <a:cubicBezTo>
                      <a:pt x="20463" y="21600"/>
                      <a:pt x="20463" y="21600"/>
                      <a:pt x="20463" y="21600"/>
                    </a:cubicBezTo>
                    <a:cubicBezTo>
                      <a:pt x="20463" y="21600"/>
                      <a:pt x="20463" y="21600"/>
                      <a:pt x="20463" y="21600"/>
                    </a:cubicBezTo>
                    <a:cubicBezTo>
                      <a:pt x="21032" y="21600"/>
                      <a:pt x="21600" y="21262"/>
                      <a:pt x="21600" y="20925"/>
                    </a:cubicBezTo>
                    <a:cubicBezTo>
                      <a:pt x="21600" y="675"/>
                      <a:pt x="21600" y="675"/>
                      <a:pt x="21600" y="675"/>
                    </a:cubicBezTo>
                    <a:cubicBezTo>
                      <a:pt x="21600" y="338"/>
                      <a:pt x="21032" y="0"/>
                      <a:pt x="20463" y="0"/>
                    </a:cubicBezTo>
                    <a:close/>
                    <a:moveTo>
                      <a:pt x="20179" y="844"/>
                    </a:moveTo>
                    <a:cubicBezTo>
                      <a:pt x="20179" y="20756"/>
                      <a:pt x="20179" y="20756"/>
                      <a:pt x="20179" y="20756"/>
                    </a:cubicBezTo>
                    <a:cubicBezTo>
                      <a:pt x="11368" y="17550"/>
                      <a:pt x="11368" y="17550"/>
                      <a:pt x="11368" y="17550"/>
                    </a:cubicBezTo>
                    <a:cubicBezTo>
                      <a:pt x="11084" y="17550"/>
                      <a:pt x="11084" y="17550"/>
                      <a:pt x="10800" y="17550"/>
                    </a:cubicBezTo>
                    <a:cubicBezTo>
                      <a:pt x="10516" y="17550"/>
                      <a:pt x="10516" y="17550"/>
                      <a:pt x="10232" y="17550"/>
                    </a:cubicBezTo>
                    <a:cubicBezTo>
                      <a:pt x="1421" y="20756"/>
                      <a:pt x="1421" y="20756"/>
                      <a:pt x="1421" y="20756"/>
                    </a:cubicBezTo>
                    <a:cubicBezTo>
                      <a:pt x="1421" y="844"/>
                      <a:pt x="1421" y="844"/>
                      <a:pt x="1421" y="844"/>
                    </a:cubicBezTo>
                    <a:lnTo>
                      <a:pt x="20179" y="844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Freeform 118"/>
              <p:cNvSpPr/>
              <p:nvPr/>
            </p:nvSpPr>
            <p:spPr>
              <a:xfrm>
                <a:off x="16619605" y="6978295"/>
                <a:ext cx="148097" cy="148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271" y="12071"/>
                    </a:moveTo>
                    <a:cubicBezTo>
                      <a:pt x="9529" y="12071"/>
                      <a:pt x="9529" y="12071"/>
                      <a:pt x="9529" y="12071"/>
                    </a:cubicBezTo>
                    <a:cubicBezTo>
                      <a:pt x="9529" y="20329"/>
                      <a:pt x="9529" y="20329"/>
                      <a:pt x="9529" y="20329"/>
                    </a:cubicBezTo>
                    <a:cubicBezTo>
                      <a:pt x="9529" y="20965"/>
                      <a:pt x="10165" y="21600"/>
                      <a:pt x="10800" y="21600"/>
                    </a:cubicBezTo>
                    <a:cubicBezTo>
                      <a:pt x="11435" y="21600"/>
                      <a:pt x="12071" y="20965"/>
                      <a:pt x="12071" y="20329"/>
                    </a:cubicBezTo>
                    <a:cubicBezTo>
                      <a:pt x="12071" y="12071"/>
                      <a:pt x="12071" y="12071"/>
                      <a:pt x="12071" y="12071"/>
                    </a:cubicBezTo>
                    <a:cubicBezTo>
                      <a:pt x="20329" y="12071"/>
                      <a:pt x="20329" y="12071"/>
                      <a:pt x="20329" y="12071"/>
                    </a:cubicBezTo>
                    <a:cubicBezTo>
                      <a:pt x="20965" y="12071"/>
                      <a:pt x="21600" y="11435"/>
                      <a:pt x="21600" y="10800"/>
                    </a:cubicBezTo>
                    <a:cubicBezTo>
                      <a:pt x="21600" y="10165"/>
                      <a:pt x="20965" y="9529"/>
                      <a:pt x="20329" y="9529"/>
                    </a:cubicBezTo>
                    <a:cubicBezTo>
                      <a:pt x="12071" y="9529"/>
                      <a:pt x="12071" y="9529"/>
                      <a:pt x="12071" y="9529"/>
                    </a:cubicBezTo>
                    <a:cubicBezTo>
                      <a:pt x="12071" y="1271"/>
                      <a:pt x="12071" y="1271"/>
                      <a:pt x="12071" y="1271"/>
                    </a:cubicBezTo>
                    <a:cubicBezTo>
                      <a:pt x="12071" y="635"/>
                      <a:pt x="11435" y="0"/>
                      <a:pt x="10800" y="0"/>
                    </a:cubicBezTo>
                    <a:cubicBezTo>
                      <a:pt x="10165" y="0"/>
                      <a:pt x="9529" y="635"/>
                      <a:pt x="9529" y="1271"/>
                    </a:cubicBezTo>
                    <a:cubicBezTo>
                      <a:pt x="9529" y="9529"/>
                      <a:pt x="9529" y="9529"/>
                      <a:pt x="9529" y="9529"/>
                    </a:cubicBezTo>
                    <a:cubicBezTo>
                      <a:pt x="1271" y="9529"/>
                      <a:pt x="1271" y="9529"/>
                      <a:pt x="1271" y="9529"/>
                    </a:cubicBezTo>
                    <a:cubicBezTo>
                      <a:pt x="635" y="9529"/>
                      <a:pt x="0" y="10165"/>
                      <a:pt x="0" y="10800"/>
                    </a:cubicBezTo>
                    <a:cubicBezTo>
                      <a:pt x="0" y="11435"/>
                      <a:pt x="635" y="12071"/>
                      <a:pt x="1271" y="120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959914" y="4793540"/>
            <a:ext cx="646332" cy="646332"/>
            <a:chOff x="387079" y="4300581"/>
            <a:chExt cx="646332" cy="646332"/>
          </a:xfrm>
        </p:grpSpPr>
        <p:sp>
          <p:nvSpPr>
            <p:cNvPr id="50" name="椭圆 49"/>
            <p:cNvSpPr/>
            <p:nvPr/>
          </p:nvSpPr>
          <p:spPr>
            <a:xfrm>
              <a:off x="387079" y="4300581"/>
              <a:ext cx="646332" cy="646332"/>
            </a:xfrm>
            <a:prstGeom prst="ellipse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102"/>
            <p:cNvSpPr/>
            <p:nvPr/>
          </p:nvSpPr>
          <p:spPr>
            <a:xfrm>
              <a:off x="580836" y="4494338"/>
              <a:ext cx="258818" cy="258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56" y="4894"/>
                  </a:moveTo>
                  <a:cubicBezTo>
                    <a:pt x="21263" y="4387"/>
                    <a:pt x="21600" y="3712"/>
                    <a:pt x="21600" y="2869"/>
                  </a:cubicBezTo>
                  <a:cubicBezTo>
                    <a:pt x="21600" y="2194"/>
                    <a:pt x="21263" y="1350"/>
                    <a:pt x="20756" y="844"/>
                  </a:cubicBezTo>
                  <a:cubicBezTo>
                    <a:pt x="20250" y="337"/>
                    <a:pt x="19406" y="0"/>
                    <a:pt x="18731" y="0"/>
                  </a:cubicBezTo>
                  <a:cubicBezTo>
                    <a:pt x="17888" y="0"/>
                    <a:pt x="17213" y="337"/>
                    <a:pt x="16706" y="844"/>
                  </a:cubicBezTo>
                  <a:cubicBezTo>
                    <a:pt x="16538" y="1012"/>
                    <a:pt x="337" y="17213"/>
                    <a:pt x="169" y="17381"/>
                  </a:cubicBezTo>
                  <a:cubicBezTo>
                    <a:pt x="0" y="17550"/>
                    <a:pt x="0" y="17550"/>
                    <a:pt x="0" y="17719"/>
                  </a:cubicBezTo>
                  <a:cubicBezTo>
                    <a:pt x="0" y="17719"/>
                    <a:pt x="0" y="17719"/>
                    <a:pt x="0" y="17719"/>
                  </a:cubicBezTo>
                  <a:cubicBezTo>
                    <a:pt x="0" y="21263"/>
                    <a:pt x="0" y="21263"/>
                    <a:pt x="0" y="21263"/>
                  </a:cubicBezTo>
                  <a:cubicBezTo>
                    <a:pt x="0" y="21263"/>
                    <a:pt x="0" y="21431"/>
                    <a:pt x="169" y="21431"/>
                  </a:cubicBezTo>
                  <a:cubicBezTo>
                    <a:pt x="169" y="21600"/>
                    <a:pt x="337" y="21600"/>
                    <a:pt x="337" y="21600"/>
                  </a:cubicBezTo>
                  <a:cubicBezTo>
                    <a:pt x="3881" y="21600"/>
                    <a:pt x="3881" y="21600"/>
                    <a:pt x="3881" y="21600"/>
                  </a:cubicBezTo>
                  <a:cubicBezTo>
                    <a:pt x="3881" y="21600"/>
                    <a:pt x="3881" y="21600"/>
                    <a:pt x="3881" y="21600"/>
                  </a:cubicBezTo>
                  <a:cubicBezTo>
                    <a:pt x="4050" y="21600"/>
                    <a:pt x="4050" y="21600"/>
                    <a:pt x="4219" y="21431"/>
                  </a:cubicBezTo>
                  <a:cubicBezTo>
                    <a:pt x="4387" y="21263"/>
                    <a:pt x="20588" y="5062"/>
                    <a:pt x="20756" y="4894"/>
                  </a:cubicBezTo>
                  <a:close/>
                  <a:moveTo>
                    <a:pt x="17213" y="1350"/>
                  </a:moveTo>
                  <a:cubicBezTo>
                    <a:pt x="18056" y="506"/>
                    <a:pt x="19406" y="506"/>
                    <a:pt x="20250" y="1350"/>
                  </a:cubicBezTo>
                  <a:cubicBezTo>
                    <a:pt x="20588" y="1856"/>
                    <a:pt x="20756" y="2362"/>
                    <a:pt x="20756" y="2869"/>
                  </a:cubicBezTo>
                  <a:cubicBezTo>
                    <a:pt x="20756" y="3375"/>
                    <a:pt x="20588" y="4050"/>
                    <a:pt x="20250" y="4387"/>
                  </a:cubicBezTo>
                  <a:cubicBezTo>
                    <a:pt x="19575" y="5062"/>
                    <a:pt x="19575" y="5062"/>
                    <a:pt x="19575" y="5062"/>
                  </a:cubicBezTo>
                  <a:cubicBezTo>
                    <a:pt x="16538" y="2025"/>
                    <a:pt x="16538" y="2025"/>
                    <a:pt x="16538" y="2025"/>
                  </a:cubicBezTo>
                  <a:lnTo>
                    <a:pt x="17213" y="1350"/>
                  </a:lnTo>
                  <a:close/>
                  <a:moveTo>
                    <a:pt x="3712" y="20756"/>
                  </a:moveTo>
                  <a:cubicBezTo>
                    <a:pt x="844" y="20756"/>
                    <a:pt x="844" y="20756"/>
                    <a:pt x="844" y="20756"/>
                  </a:cubicBezTo>
                  <a:cubicBezTo>
                    <a:pt x="844" y="17888"/>
                    <a:pt x="844" y="17888"/>
                    <a:pt x="844" y="17888"/>
                  </a:cubicBezTo>
                  <a:cubicBezTo>
                    <a:pt x="14344" y="4387"/>
                    <a:pt x="14344" y="4387"/>
                    <a:pt x="14344" y="4387"/>
                  </a:cubicBezTo>
                  <a:cubicBezTo>
                    <a:pt x="15525" y="5569"/>
                    <a:pt x="15525" y="5569"/>
                    <a:pt x="15525" y="5569"/>
                  </a:cubicBezTo>
                  <a:cubicBezTo>
                    <a:pt x="3375" y="17719"/>
                    <a:pt x="3375" y="17719"/>
                    <a:pt x="3375" y="17719"/>
                  </a:cubicBezTo>
                  <a:cubicBezTo>
                    <a:pt x="3206" y="17888"/>
                    <a:pt x="3206" y="17888"/>
                    <a:pt x="3206" y="18056"/>
                  </a:cubicBezTo>
                  <a:cubicBezTo>
                    <a:pt x="3206" y="18056"/>
                    <a:pt x="3206" y="18225"/>
                    <a:pt x="3375" y="18225"/>
                  </a:cubicBezTo>
                  <a:cubicBezTo>
                    <a:pt x="3375" y="18394"/>
                    <a:pt x="3712" y="18394"/>
                    <a:pt x="3881" y="18225"/>
                  </a:cubicBezTo>
                  <a:cubicBezTo>
                    <a:pt x="16031" y="6075"/>
                    <a:pt x="16031" y="6075"/>
                    <a:pt x="16031" y="6075"/>
                  </a:cubicBezTo>
                  <a:cubicBezTo>
                    <a:pt x="17213" y="7256"/>
                    <a:pt x="17213" y="7256"/>
                    <a:pt x="17213" y="7256"/>
                  </a:cubicBezTo>
                  <a:lnTo>
                    <a:pt x="3712" y="20756"/>
                  </a:lnTo>
                  <a:close/>
                  <a:moveTo>
                    <a:pt x="14850" y="3712"/>
                  </a:moveTo>
                  <a:cubicBezTo>
                    <a:pt x="16031" y="2531"/>
                    <a:pt x="16031" y="2531"/>
                    <a:pt x="16031" y="2531"/>
                  </a:cubicBezTo>
                  <a:cubicBezTo>
                    <a:pt x="19069" y="5569"/>
                    <a:pt x="19069" y="5569"/>
                    <a:pt x="19069" y="5569"/>
                  </a:cubicBezTo>
                  <a:cubicBezTo>
                    <a:pt x="17888" y="6750"/>
                    <a:pt x="17888" y="6750"/>
                    <a:pt x="17888" y="6750"/>
                  </a:cubicBezTo>
                  <a:lnTo>
                    <a:pt x="14850" y="371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59914" y="1620876"/>
            <a:ext cx="646332" cy="646332"/>
            <a:chOff x="387079" y="1620876"/>
            <a:chExt cx="646332" cy="646332"/>
          </a:xfrm>
        </p:grpSpPr>
        <p:sp>
          <p:nvSpPr>
            <p:cNvPr id="13" name="椭圆 12"/>
            <p:cNvSpPr/>
            <p:nvPr/>
          </p:nvSpPr>
          <p:spPr>
            <a:xfrm>
              <a:off x="387079" y="1620876"/>
              <a:ext cx="646332" cy="646332"/>
            </a:xfrm>
            <a:prstGeom prst="ellipse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172"/>
            <p:cNvSpPr/>
            <p:nvPr/>
          </p:nvSpPr>
          <p:spPr>
            <a:xfrm>
              <a:off x="579264" y="1817383"/>
              <a:ext cx="261963" cy="253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7" y="0"/>
                  </a:moveTo>
                  <a:cubicBezTo>
                    <a:pt x="1013" y="0"/>
                    <a:pt x="1013" y="0"/>
                    <a:pt x="1013" y="0"/>
                  </a:cubicBezTo>
                  <a:cubicBezTo>
                    <a:pt x="506" y="0"/>
                    <a:pt x="0" y="523"/>
                    <a:pt x="0" y="1045"/>
                  </a:cubicBezTo>
                  <a:cubicBezTo>
                    <a:pt x="0" y="16548"/>
                    <a:pt x="0" y="16548"/>
                    <a:pt x="0" y="16548"/>
                  </a:cubicBezTo>
                  <a:cubicBezTo>
                    <a:pt x="0" y="17245"/>
                    <a:pt x="506" y="17594"/>
                    <a:pt x="1013" y="17594"/>
                  </a:cubicBezTo>
                  <a:cubicBezTo>
                    <a:pt x="8100" y="17594"/>
                    <a:pt x="8100" y="17594"/>
                    <a:pt x="8100" y="17594"/>
                  </a:cubicBezTo>
                  <a:cubicBezTo>
                    <a:pt x="7594" y="20729"/>
                    <a:pt x="7594" y="20729"/>
                    <a:pt x="7594" y="20729"/>
                  </a:cubicBezTo>
                  <a:cubicBezTo>
                    <a:pt x="6412" y="20729"/>
                    <a:pt x="6412" y="20729"/>
                    <a:pt x="6412" y="20729"/>
                  </a:cubicBezTo>
                  <a:cubicBezTo>
                    <a:pt x="6244" y="20729"/>
                    <a:pt x="6075" y="20903"/>
                    <a:pt x="6075" y="21077"/>
                  </a:cubicBezTo>
                  <a:cubicBezTo>
                    <a:pt x="6075" y="21426"/>
                    <a:pt x="6244" y="21600"/>
                    <a:pt x="6412" y="21600"/>
                  </a:cubicBezTo>
                  <a:cubicBezTo>
                    <a:pt x="15187" y="21600"/>
                    <a:pt x="15187" y="21600"/>
                    <a:pt x="15187" y="21600"/>
                  </a:cubicBezTo>
                  <a:cubicBezTo>
                    <a:pt x="15356" y="21600"/>
                    <a:pt x="15525" y="21426"/>
                    <a:pt x="15525" y="21077"/>
                  </a:cubicBezTo>
                  <a:cubicBezTo>
                    <a:pt x="15525" y="20903"/>
                    <a:pt x="15356" y="20729"/>
                    <a:pt x="15187" y="20729"/>
                  </a:cubicBezTo>
                  <a:cubicBezTo>
                    <a:pt x="14006" y="20729"/>
                    <a:pt x="14006" y="20729"/>
                    <a:pt x="14006" y="20729"/>
                  </a:cubicBezTo>
                  <a:cubicBezTo>
                    <a:pt x="13500" y="17594"/>
                    <a:pt x="13500" y="17594"/>
                    <a:pt x="13500" y="17594"/>
                  </a:cubicBezTo>
                  <a:cubicBezTo>
                    <a:pt x="20587" y="17594"/>
                    <a:pt x="20587" y="17594"/>
                    <a:pt x="20587" y="17594"/>
                  </a:cubicBezTo>
                  <a:cubicBezTo>
                    <a:pt x="21094" y="17594"/>
                    <a:pt x="21600" y="17245"/>
                    <a:pt x="21600" y="16548"/>
                  </a:cubicBezTo>
                  <a:cubicBezTo>
                    <a:pt x="21600" y="1045"/>
                    <a:pt x="21600" y="1045"/>
                    <a:pt x="21600" y="1045"/>
                  </a:cubicBezTo>
                  <a:cubicBezTo>
                    <a:pt x="21600" y="523"/>
                    <a:pt x="21094" y="0"/>
                    <a:pt x="20587" y="0"/>
                  </a:cubicBezTo>
                  <a:close/>
                  <a:moveTo>
                    <a:pt x="8437" y="20729"/>
                  </a:moveTo>
                  <a:cubicBezTo>
                    <a:pt x="8944" y="17594"/>
                    <a:pt x="8944" y="17594"/>
                    <a:pt x="8944" y="17594"/>
                  </a:cubicBezTo>
                  <a:cubicBezTo>
                    <a:pt x="12656" y="17594"/>
                    <a:pt x="12656" y="17594"/>
                    <a:pt x="12656" y="17594"/>
                  </a:cubicBezTo>
                  <a:cubicBezTo>
                    <a:pt x="13162" y="20729"/>
                    <a:pt x="13162" y="20729"/>
                    <a:pt x="13162" y="20729"/>
                  </a:cubicBezTo>
                  <a:lnTo>
                    <a:pt x="8437" y="20729"/>
                  </a:lnTo>
                  <a:close/>
                  <a:moveTo>
                    <a:pt x="20756" y="16897"/>
                  </a:moveTo>
                  <a:cubicBezTo>
                    <a:pt x="844" y="16897"/>
                    <a:pt x="844" y="16897"/>
                    <a:pt x="844" y="16897"/>
                  </a:cubicBezTo>
                  <a:cubicBezTo>
                    <a:pt x="844" y="13761"/>
                    <a:pt x="844" y="13761"/>
                    <a:pt x="844" y="13761"/>
                  </a:cubicBezTo>
                  <a:cubicBezTo>
                    <a:pt x="20756" y="13761"/>
                    <a:pt x="20756" y="13761"/>
                    <a:pt x="20756" y="13761"/>
                  </a:cubicBezTo>
                  <a:lnTo>
                    <a:pt x="20756" y="16897"/>
                  </a:lnTo>
                  <a:close/>
                  <a:moveTo>
                    <a:pt x="20756" y="13065"/>
                  </a:moveTo>
                  <a:cubicBezTo>
                    <a:pt x="844" y="13065"/>
                    <a:pt x="844" y="13065"/>
                    <a:pt x="844" y="13065"/>
                  </a:cubicBezTo>
                  <a:cubicBezTo>
                    <a:pt x="844" y="871"/>
                    <a:pt x="844" y="871"/>
                    <a:pt x="844" y="871"/>
                  </a:cubicBezTo>
                  <a:cubicBezTo>
                    <a:pt x="20756" y="871"/>
                    <a:pt x="20756" y="871"/>
                    <a:pt x="20756" y="871"/>
                  </a:cubicBezTo>
                  <a:lnTo>
                    <a:pt x="20756" y="1306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5453" y="481293"/>
            <a:ext cx="362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工作概述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Summary of work</a:t>
            </a:r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98377"/>
            <a:ext cx="825453" cy="46166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-1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1424251"/>
            <a:ext cx="12192000" cy="2675309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1264920" y="3725938"/>
            <a:ext cx="2225040" cy="2675309"/>
            <a:chOff x="1264920" y="3725938"/>
            <a:chExt cx="2225040" cy="2675309"/>
          </a:xfrm>
        </p:grpSpPr>
        <p:sp>
          <p:nvSpPr>
            <p:cNvPr id="8" name="矩形 7"/>
            <p:cNvSpPr/>
            <p:nvPr/>
          </p:nvSpPr>
          <p:spPr>
            <a:xfrm>
              <a:off x="1264920" y="3725938"/>
              <a:ext cx="2225040" cy="2675309"/>
            </a:xfrm>
            <a:prstGeom prst="rect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417320" y="4099560"/>
              <a:ext cx="192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17320" y="4698144"/>
              <a:ext cx="19202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在这里添加你的详细小段落文本内容，与标题相关并符合整体语言风格内容请简洁，不宜冗长，控制好字数，与设计排版相符合，保持美观大方。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2165910" y="4580930"/>
              <a:ext cx="46616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4983480" y="3725938"/>
            <a:ext cx="2225040" cy="2675309"/>
            <a:chOff x="1264920" y="3725938"/>
            <a:chExt cx="2225040" cy="2675309"/>
          </a:xfrm>
        </p:grpSpPr>
        <p:sp>
          <p:nvSpPr>
            <p:cNvPr id="15" name="矩形 14"/>
            <p:cNvSpPr/>
            <p:nvPr/>
          </p:nvSpPr>
          <p:spPr>
            <a:xfrm>
              <a:off x="1264920" y="3725938"/>
              <a:ext cx="2225040" cy="2675309"/>
            </a:xfrm>
            <a:prstGeom prst="rect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417320" y="4099560"/>
              <a:ext cx="192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417320" y="4698144"/>
              <a:ext cx="19202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在这里添加你的详细小段落文本内容，与标题相关并符合整体语言风格内容请简洁，不宜冗长，控制好字数，与设计排版相符合，保持美观大方。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2165910" y="4580930"/>
              <a:ext cx="46616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8702040" y="3725938"/>
            <a:ext cx="2225040" cy="2675309"/>
            <a:chOff x="1264920" y="3725938"/>
            <a:chExt cx="2225040" cy="2675309"/>
          </a:xfrm>
        </p:grpSpPr>
        <p:sp>
          <p:nvSpPr>
            <p:cNvPr id="20" name="矩形 19"/>
            <p:cNvSpPr/>
            <p:nvPr/>
          </p:nvSpPr>
          <p:spPr>
            <a:xfrm>
              <a:off x="1264920" y="3725938"/>
              <a:ext cx="2225040" cy="2675309"/>
            </a:xfrm>
            <a:prstGeom prst="rect">
              <a:avLst/>
            </a:prstGeom>
            <a:solidFill>
              <a:srgbClr val="F75E3F"/>
            </a:solidFill>
            <a:ln>
              <a:noFill/>
            </a:ln>
            <a:effectLst>
              <a:outerShdw blurRad="114300" sx="104000" sy="104000" algn="c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417320" y="4099560"/>
              <a:ext cx="19202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417320" y="4698144"/>
              <a:ext cx="19202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在这里添加你的详细小段落文本内容，与标题相关并符合整体语言风格内容请简洁，不宜冗长，控制好字数，与设计排版相符合，保持美观大方。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2165910" y="4580930"/>
              <a:ext cx="46616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-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1810930"/>
            <a:ext cx="5507557" cy="417909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25453" y="481293"/>
            <a:ext cx="3621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工作概述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Summary of work</a:t>
            </a:r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98377"/>
            <a:ext cx="825453" cy="52862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190273" y="1424251"/>
            <a:ext cx="2821803" cy="4952455"/>
            <a:chOff x="3190273" y="1424251"/>
            <a:chExt cx="2821803" cy="4952455"/>
          </a:xfrm>
        </p:grpSpPr>
        <p:sp>
          <p:nvSpPr>
            <p:cNvPr id="6" name="矩形 5"/>
            <p:cNvSpPr/>
            <p:nvPr/>
          </p:nvSpPr>
          <p:spPr>
            <a:xfrm>
              <a:off x="3190273" y="1424251"/>
              <a:ext cx="2793853" cy="4952455"/>
            </a:xfrm>
            <a:prstGeom prst="rect">
              <a:avLst/>
            </a:prstGeom>
            <a:solidFill>
              <a:srgbClr val="F75E3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190273" y="2357633"/>
              <a:ext cx="282180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200" dirty="0">
                  <a:solidFill>
                    <a:schemeClr val="bg1"/>
                  </a:solidFill>
                  <a:cs typeface="+mn-ea"/>
                  <a:sym typeface="+mn-lt"/>
                </a:rPr>
                <a:t>此处输入标题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190273" y="3171603"/>
              <a:ext cx="272070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控制好字数，与设计排版相符合，保持美观大方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3287800" y="3005215"/>
              <a:ext cx="466164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6543360" y="2219133"/>
            <a:ext cx="4738651" cy="3385653"/>
            <a:chOff x="6453713" y="2219133"/>
            <a:chExt cx="4738651" cy="3385653"/>
          </a:xfrm>
        </p:grpSpPr>
        <p:sp>
          <p:nvSpPr>
            <p:cNvPr id="13" name="矩形: 圆角 12"/>
            <p:cNvSpPr/>
            <p:nvPr/>
          </p:nvSpPr>
          <p:spPr>
            <a:xfrm>
              <a:off x="6453713" y="3439691"/>
              <a:ext cx="4235881" cy="180000"/>
            </a:xfrm>
            <a:prstGeom prst="roundRect">
              <a:avLst>
                <a:gd name="adj" fmla="val 50000"/>
              </a:avLst>
            </a:prstGeom>
            <a:solidFill>
              <a:srgbClr val="F75E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453713" y="3163181"/>
              <a:ext cx="16080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输入小标题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689594" y="3391191"/>
              <a:ext cx="5027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90%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6453713" y="4383739"/>
              <a:ext cx="4235881" cy="180000"/>
            </a:xfrm>
            <a:prstGeom prst="roundRect">
              <a:avLst>
                <a:gd name="adj" fmla="val 50000"/>
              </a:avLst>
            </a:prstGeom>
            <a:solidFill>
              <a:srgbClr val="F75E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453713" y="4107229"/>
              <a:ext cx="16080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输入小标题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0689594" y="4335239"/>
              <a:ext cx="5027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56%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: 圆角 25"/>
            <p:cNvSpPr/>
            <p:nvPr/>
          </p:nvSpPr>
          <p:spPr>
            <a:xfrm>
              <a:off x="6453713" y="5327787"/>
              <a:ext cx="4235881" cy="180000"/>
            </a:xfrm>
            <a:prstGeom prst="roundRect">
              <a:avLst>
                <a:gd name="adj" fmla="val 50000"/>
              </a:avLst>
            </a:prstGeom>
            <a:solidFill>
              <a:srgbClr val="F75E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453713" y="5051277"/>
              <a:ext cx="16080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输入小标题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0689594" y="5327787"/>
              <a:ext cx="5027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96%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6453713" y="2495643"/>
              <a:ext cx="4235881" cy="180000"/>
            </a:xfrm>
            <a:prstGeom prst="roundRect">
              <a:avLst>
                <a:gd name="adj" fmla="val 50000"/>
              </a:avLst>
            </a:prstGeom>
            <a:solidFill>
              <a:srgbClr val="F75E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453713" y="2219133"/>
              <a:ext cx="160808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输入小标题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689594" y="2447143"/>
              <a:ext cx="5027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90%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6711036" y="3529691"/>
            <a:ext cx="3223655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711036" y="4473739"/>
            <a:ext cx="2387779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711036" y="5417787"/>
            <a:ext cx="3664786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711036" y="2585643"/>
            <a:ext cx="3223655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356538" y="4443207"/>
            <a:ext cx="34789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rgbClr val="F75E3F"/>
                </a:solidFill>
                <a:cs typeface="+mn-ea"/>
                <a:sym typeface="+mn-lt"/>
              </a:rPr>
              <a:t>业绩分析</a:t>
            </a:r>
            <a:endParaRPr lang="zh-CN" altLang="en-US" sz="3200" dirty="0">
              <a:solidFill>
                <a:srgbClr val="F75E3F"/>
              </a:solidFill>
              <a:cs typeface="+mn-ea"/>
              <a:sym typeface="+mn-lt"/>
            </a:endParaRPr>
          </a:p>
          <a:p>
            <a:pPr algn="ctr"/>
            <a:r>
              <a:rPr lang="en-US" altLang="zh-CN" sz="2000" dirty="0">
                <a:solidFill>
                  <a:srgbClr val="F75E3F"/>
                </a:solidFill>
                <a:cs typeface="+mn-ea"/>
                <a:sym typeface="+mn-lt"/>
              </a:rPr>
              <a:t>Performance analysis</a:t>
            </a:r>
            <a:endParaRPr lang="en-US" altLang="zh-CN" sz="20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04138" y="0"/>
            <a:ext cx="3783724" cy="444320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1968516"/>
            <a:ext cx="12192000" cy="2391508"/>
            <a:chOff x="0" y="1968516"/>
            <a:chExt cx="12192000" cy="2391508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968516"/>
              <a:ext cx="12192000" cy="2391508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0" y="1968516"/>
              <a:ext cx="12192000" cy="2391508"/>
            </a:xfrm>
            <a:prstGeom prst="rect">
              <a:avLst/>
            </a:prstGeom>
            <a:solidFill>
              <a:srgbClr val="F75E3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548555" y="2497976"/>
            <a:ext cx="3094892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b="1" dirty="0">
                <a:ln w="19050">
                  <a:noFill/>
                </a:ln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11500" b="1" dirty="0" err="1">
              <a:ln w="19050">
                <a:noFill/>
              </a:ln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0" y="1968516"/>
            <a:ext cx="12192000" cy="0"/>
          </a:xfrm>
          <a:prstGeom prst="line">
            <a:avLst/>
          </a:prstGeom>
          <a:ln w="63500">
            <a:solidFill>
              <a:srgbClr val="F75E3F"/>
            </a:solidFill>
          </a:ln>
          <a:effectLst>
            <a:outerShdw blurRad="114300" dist="38100" dir="5400000" sx="103000" sy="103000" algn="t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0" y="4360024"/>
            <a:ext cx="12192000" cy="0"/>
          </a:xfrm>
          <a:prstGeom prst="line">
            <a:avLst/>
          </a:prstGeom>
          <a:ln w="63500">
            <a:solidFill>
              <a:srgbClr val="F75E3F"/>
            </a:solidFill>
          </a:ln>
          <a:effectLst>
            <a:outerShdw blurRad="114300" dist="38100" dir="16200000" sx="103000" sy="103000" rotWithShape="0">
              <a:prstClr val="black">
                <a:alpha val="5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gallery dir="l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5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0" y="1721982"/>
            <a:ext cx="12192000" cy="239734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25453" y="481293"/>
            <a:ext cx="36210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75E3F"/>
                </a:solidFill>
                <a:cs typeface="+mn-ea"/>
                <a:sym typeface="+mn-lt"/>
              </a:rPr>
              <a:t>业绩分析 </a:t>
            </a:r>
            <a:r>
              <a:rPr lang="en-US" altLang="zh-CN" sz="1600" dirty="0">
                <a:solidFill>
                  <a:srgbClr val="F75E3F"/>
                </a:solidFill>
                <a:cs typeface="+mn-ea"/>
                <a:sym typeface="+mn-lt"/>
              </a:rPr>
              <a:t>Performance analysis</a:t>
            </a:r>
            <a:endParaRPr lang="en-US" altLang="zh-CN" sz="1600" dirty="0">
              <a:solidFill>
                <a:srgbClr val="F75E3F"/>
              </a:solidFill>
              <a:cs typeface="+mn-ea"/>
              <a:sym typeface="+mn-lt"/>
            </a:endParaRPr>
          </a:p>
          <a:p>
            <a:pPr algn="l"/>
            <a:endParaRPr lang="zh-CN" altLang="en-US" sz="1600" dirty="0">
              <a:solidFill>
                <a:srgbClr val="F75E3F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498377"/>
            <a:ext cx="825453" cy="58144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1358" y="0"/>
            <a:ext cx="484095" cy="860612"/>
          </a:xfrm>
          <a:prstGeom prst="rect">
            <a:avLst/>
          </a:prstGeom>
          <a:solidFill>
            <a:srgbClr val="F75E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8270" y="481293"/>
            <a:ext cx="590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b="1" dirty="0" err="1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164456" y="4300396"/>
            <a:ext cx="3863089" cy="1727425"/>
            <a:chOff x="583405" y="4234202"/>
            <a:chExt cx="3863089" cy="1727425"/>
          </a:xfrm>
        </p:grpSpPr>
        <p:graphicFrame>
          <p:nvGraphicFramePr>
            <p:cNvPr id="31" name="图表 30"/>
            <p:cNvGraphicFramePr/>
            <p:nvPr/>
          </p:nvGraphicFramePr>
          <p:xfrm>
            <a:off x="583405" y="4234202"/>
            <a:ext cx="3041802" cy="17274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grpSp>
          <p:nvGrpSpPr>
            <p:cNvPr id="32" name="组合 31"/>
            <p:cNvGrpSpPr/>
            <p:nvPr/>
          </p:nvGrpSpPr>
          <p:grpSpPr>
            <a:xfrm>
              <a:off x="2857537" y="4452254"/>
              <a:ext cx="1588957" cy="1291320"/>
              <a:chOff x="6095080" y="4103313"/>
              <a:chExt cx="1588957" cy="1291320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6095080" y="4103313"/>
                <a:ext cx="10151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6095081" y="4378970"/>
                <a:ext cx="158895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在这里添加你的详细小段落文本内容，不宜冗长，控制好字数，与设计排版相符合，保持美观大方。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658813" y="4300396"/>
            <a:ext cx="3863089" cy="1727425"/>
            <a:chOff x="583405" y="4234202"/>
            <a:chExt cx="3863089" cy="1727425"/>
          </a:xfrm>
        </p:grpSpPr>
        <p:graphicFrame>
          <p:nvGraphicFramePr>
            <p:cNvPr id="27" name="图表 26"/>
            <p:cNvGraphicFramePr/>
            <p:nvPr/>
          </p:nvGraphicFramePr>
          <p:xfrm>
            <a:off x="583405" y="4234202"/>
            <a:ext cx="3041802" cy="17274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40" name="组合 39"/>
            <p:cNvGrpSpPr/>
            <p:nvPr/>
          </p:nvGrpSpPr>
          <p:grpSpPr>
            <a:xfrm>
              <a:off x="2857537" y="4452254"/>
              <a:ext cx="1588957" cy="1291320"/>
              <a:chOff x="6095080" y="4103313"/>
              <a:chExt cx="1588957" cy="1291320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6095080" y="4103313"/>
                <a:ext cx="10151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6095081" y="4378970"/>
                <a:ext cx="158895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在这里添加你的详细小段落文本内容，不宜冗长，控制好字数，与设计排版相符合，保持美观大方。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7670099" y="4300396"/>
            <a:ext cx="3863089" cy="1727425"/>
            <a:chOff x="583405" y="4234202"/>
            <a:chExt cx="3863089" cy="1727425"/>
          </a:xfrm>
        </p:grpSpPr>
        <p:graphicFrame>
          <p:nvGraphicFramePr>
            <p:cNvPr id="44" name="图表 43"/>
            <p:cNvGraphicFramePr/>
            <p:nvPr/>
          </p:nvGraphicFramePr>
          <p:xfrm>
            <a:off x="583405" y="4234202"/>
            <a:ext cx="3041802" cy="17274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45" name="组合 44"/>
            <p:cNvGrpSpPr/>
            <p:nvPr/>
          </p:nvGrpSpPr>
          <p:grpSpPr>
            <a:xfrm>
              <a:off x="2857537" y="4452254"/>
              <a:ext cx="1588957" cy="1291320"/>
              <a:chOff x="6095080" y="4103313"/>
              <a:chExt cx="1588957" cy="1291320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6095080" y="4103313"/>
                <a:ext cx="10151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  <a:endParaRPr lang="zh-CN" altLang="en-US" sz="14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6095081" y="4378970"/>
                <a:ext cx="158895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在这里添加你的详细小段落文本内容，不宜冗长，控制好字数，与设计排版相符合，保持美观大方。</a:t>
                </a:r>
                <a:endParaRPr lang="zh-CN" altLang="en-US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107505" y="6633055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222A35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222A35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tags/tag1.xml><?xml version="1.0" encoding="utf-8"?>
<p:tagLst xmlns:p="http://schemas.openxmlformats.org/presentationml/2006/main">
  <p:tag name="ISPRING_PRESENTATION_TITLE" val="PowerPoint 演示文稿"/>
  <p:tag name="ISPRING_FIRST_PUBLISH" val="1"/>
  <p:tag name="COMMONDATA" val="eyJoZGlkIjoiMDhmNWNhZDBjNTViNzU2ZTI5MGJjMWU2ODk1MDQ3MGM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12niy24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75E3F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dirty="0" smtClean="0">
            <a:solidFill>
              <a:schemeClr val="bg1"/>
            </a:solidFill>
            <a:latin typeface="思源黑体 CN Normal" panose="020B0400000000000000" pitchFamily="34" charset="-122"/>
            <a:ea typeface="思源黑体 CN Normal" panose="020B0400000000000000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4886</Words>
  <Application>WPS 演示</Application>
  <PresentationFormat>自定义</PresentationFormat>
  <Paragraphs>385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思源黑体 CN Normal</vt:lpstr>
      <vt:lpstr>黑体</vt:lpstr>
      <vt:lpstr>微软雅黑</vt:lpstr>
      <vt:lpstr>Arial Unicode MS</vt:lpstr>
      <vt:lpstr>等线</vt:lpstr>
      <vt:lpstr>Calibri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</dc:title>
  <dc:creator>第一PPT</dc:creator>
  <cp:keywords>www.1ppt.com</cp:keywords>
  <dc:description>www.1ppt.com</dc:description>
  <cp:lastModifiedBy>铭</cp:lastModifiedBy>
  <cp:revision>158</cp:revision>
  <dcterms:created xsi:type="dcterms:W3CDTF">2019-01-11T06:54:00Z</dcterms:created>
  <dcterms:modified xsi:type="dcterms:W3CDTF">2022-08-08T09:14:03Z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6A186D02956E471DB228C2E31A8F10C5</vt:lpwstr>
  </property>
  <property fmtid="{D5CDD505-2E9C-101B-9397-08002B2CF9AE}" pid="3" name="KSOProductBuildVer">
    <vt:lpwstr>2052-11.1.0.12116</vt:lpwstr>
  </property>
</Properties>
</file>