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64" r:id="rId5"/>
    <p:sldId id="265" r:id="rId6"/>
    <p:sldId id="258" r:id="rId7"/>
    <p:sldId id="257" r:id="rId8"/>
    <p:sldId id="259" r:id="rId9"/>
    <p:sldId id="260" r:id="rId10"/>
    <p:sldId id="277" r:id="rId11"/>
    <p:sldId id="262" r:id="rId12"/>
    <p:sldId id="261" r:id="rId13"/>
    <p:sldId id="263" r:id="rId14"/>
    <p:sldId id="267" r:id="rId15"/>
    <p:sldId id="266" r:id="rId16"/>
    <p:sldId id="268" r:id="rId17"/>
    <p:sldId id="278" r:id="rId18"/>
    <p:sldId id="269" r:id="rId19"/>
    <p:sldId id="270" r:id="rId20"/>
    <p:sldId id="271" r:id="rId21"/>
    <p:sldId id="272" r:id="rId22"/>
    <p:sldId id="279" r:id="rId23"/>
    <p:sldId id="274" r:id="rId24"/>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48" autoAdjust="0"/>
    <p:restoredTop sz="94660"/>
  </p:normalViewPr>
  <p:slideViewPr>
    <p:cSldViewPr snapToGrid="0">
      <p:cViewPr>
        <p:scale>
          <a:sx n="66" d="100"/>
          <a:sy n="66" d="100"/>
        </p:scale>
        <p:origin x="-2328" y="-114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tags" Target="tags/tag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6AAB45-9E1C-40D6-A3CF-EDBE36B6499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A3547B-3772-41A7-91B2-A2073104511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3547B-3772-41A7-91B2-A2073104511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3547B-3772-41A7-91B2-A2073104511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3547B-3772-41A7-91B2-A2073104511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3547B-3772-41A7-91B2-A2073104511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3547B-3772-41A7-91B2-A2073104511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3547B-3772-41A7-91B2-A2073104511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3547B-3772-41A7-91B2-A2073104511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3547B-3772-41A7-91B2-A2073104511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3547B-3772-41A7-91B2-A2073104511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3547B-3772-41A7-91B2-A2073104511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3547B-3772-41A7-91B2-A2073104511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3547B-3772-41A7-91B2-A2073104511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3547B-3772-41A7-91B2-A2073104511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3547B-3772-41A7-91B2-A2073104511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3547B-3772-41A7-91B2-A2073104511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3547B-3772-41A7-91B2-A2073104511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3547B-3772-41A7-91B2-A2073104511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3547B-3772-41A7-91B2-A2073104511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3547B-3772-41A7-91B2-A2073104511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3547B-3772-41A7-91B2-A2073104511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3547B-3772-41A7-91B2-A2073104511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第一PPT，www.1ppt.com">
    <p:bg>
      <p:bgPr>
        <a:blipFill dpi="0" rotWithShape="1">
          <a:blip r:embed="rId2">
            <a:lum/>
          </a:blip>
          <a:srcRect/>
          <a:stretch>
            <a:fillRect l="-49000" r="-49000"/>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3" cstate="print">
            <a:extLst>
              <a:ext uri="{28A0092B-C50C-407E-A947-70E740481C1C}">
                <a14:useLocalDpi xmlns:a14="http://schemas.microsoft.com/office/drawing/2010/main" val="0"/>
              </a:ext>
            </a:extLst>
          </a:blip>
          <a:srcRect r="43081"/>
          <a:stretch>
            <a:fillRect/>
          </a:stretch>
        </p:blipFill>
        <p:spPr>
          <a:xfrm>
            <a:off x="8920141" y="571499"/>
            <a:ext cx="3290909" cy="5967413"/>
          </a:xfrm>
          <a:prstGeom prst="rect">
            <a:avLst/>
          </a:prstGeom>
        </p:spPr>
      </p:pic>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D6454C53-4E61-4047-B34E-6BDF5330E90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8CA0FC-F2E8-4B65-BCFE-0A6FCA0F109E}" type="slidenum">
              <a:rPr lang="zh-CN" altLang="en-US" smtClean="0"/>
            </a:fld>
            <a:endParaRPr lang="zh-CN" altLang="en-US"/>
          </a:p>
        </p:txBody>
      </p:sp>
      <p:pic>
        <p:nvPicPr>
          <p:cNvPr id="8" name="图片 7"/>
          <p:cNvPicPr>
            <a:picLocks noChangeAspect="1"/>
          </p:cNvPicPr>
          <p:nvPr userDrawn="1"/>
        </p:nvPicPr>
        <p:blipFill rotWithShape="1">
          <a:blip r:embed="rId3" cstate="print">
            <a:extLst>
              <a:ext uri="{28A0092B-C50C-407E-A947-70E740481C1C}">
                <a14:useLocalDpi xmlns:a14="http://schemas.microsoft.com/office/drawing/2010/main" val="0"/>
              </a:ext>
            </a:extLst>
          </a:blip>
          <a:srcRect l="56919"/>
          <a:stretch>
            <a:fillRect/>
          </a:stretch>
        </p:blipFill>
        <p:spPr>
          <a:xfrm>
            <a:off x="-1" y="209549"/>
            <a:ext cx="2490809" cy="5967413"/>
          </a:xfrm>
          <a:prstGeom prst="rect">
            <a:avLst/>
          </a:prstGeom>
        </p:spPr>
      </p:pic>
      <p:sp>
        <p:nvSpPr>
          <p:cNvPr id="9" name="矩形 8"/>
          <p:cNvSpPr/>
          <p:nvPr userDrawn="1"/>
        </p:nvSpPr>
        <p:spPr>
          <a:xfrm>
            <a:off x="0" y="0"/>
            <a:ext cx="12192000" cy="6858000"/>
          </a:xfrm>
          <a:prstGeom prst="rect">
            <a:avLst/>
          </a:prstGeom>
          <a:blipFill dpi="0" rotWithShape="1">
            <a:blip r:embed="rId2">
              <a:alphaModFix am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6454C53-4E61-4047-B34E-6BDF5330E90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8CA0FC-F2E8-4B65-BCFE-0A6FCA0F109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6454C53-4E61-4047-B34E-6BDF5330E90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8CA0FC-F2E8-4B65-BCFE-0A6FCA0F109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6454C53-4E61-4047-B34E-6BDF5330E90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8CA0FC-F2E8-4B65-BCFE-0A6FCA0F109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D6454C53-4E61-4047-B34E-6BDF5330E90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8CA0FC-F2E8-4B65-BCFE-0A6FCA0F109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6454C53-4E61-4047-B34E-6BDF5330E90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8CA0FC-F2E8-4B65-BCFE-0A6FCA0F109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6454C53-4E61-4047-B34E-6BDF5330E90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48CA0FC-F2E8-4B65-BCFE-0A6FCA0F109E}" type="slidenum">
              <a:rPr lang="zh-CN" altLang="en-US" smtClean="0"/>
            </a:fld>
            <a:endParaRPr lang="zh-CN" altLang="en-US"/>
          </a:p>
        </p:txBody>
      </p:sp>
      <p:sp>
        <p:nvSpPr>
          <p:cNvPr id="11" name="矩形 10"/>
          <p:cNvSpPr/>
          <p:nvPr userDrawn="1"/>
        </p:nvSpPr>
        <p:spPr>
          <a:xfrm>
            <a:off x="9324281" y="6429491"/>
            <a:ext cx="966254"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6454C53-4E61-4047-B34E-6BDF5330E90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48CA0FC-F2E8-4B65-BCFE-0A6FCA0F109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6454C53-4E61-4047-B34E-6BDF5330E90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48CA0FC-F2E8-4B65-BCFE-0A6FCA0F109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6454C53-4E61-4047-B34E-6BDF5330E90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8CA0FC-F2E8-4B65-BCFE-0A6FCA0F109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6454C53-4E61-4047-B34E-6BDF5330E90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8CA0FC-F2E8-4B65-BCFE-0A6FCA0F109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454C53-4E61-4047-B34E-6BDF5330E90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8CA0FC-F2E8-4B65-BCFE-0A6FCA0F109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image" Target="../media/image20.pn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25.jpeg"/><Relationship Id="rId1" Type="http://schemas.openxmlformats.org/officeDocument/2006/relationships/image" Target="../media/image24.jpe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image" Target="../media/image26.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image" Target="../media/image20.png"/><Relationship Id="rId2" Type="http://schemas.openxmlformats.org/officeDocument/2006/relationships/image" Target="../media/image30.jpeg"/><Relationship Id="rId1" Type="http://schemas.openxmlformats.org/officeDocument/2006/relationships/image" Target="../media/image29.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31.jpe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image" Target="../media/image28.png"/><Relationship Id="rId2" Type="http://schemas.openxmlformats.org/officeDocument/2006/relationships/image" Target="../media/image33.jpeg"/><Relationship Id="rId1" Type="http://schemas.openxmlformats.org/officeDocument/2006/relationships/image" Target="../media/image32.jpe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34.jpe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image" Target="../media/image37.jpe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39.jpeg"/><Relationship Id="rId1" Type="http://schemas.openxmlformats.org/officeDocument/2006/relationships/image" Target="../media/image38.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40.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41.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microsoft.com/office/2007/relationships/hdphoto" Target="../media/image7.wdp"/><Relationship Id="rId2" Type="http://schemas.openxmlformats.org/officeDocument/2006/relationships/image" Target="../media/image6.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8.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10.jpe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11.jpe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image" Target="../media/image12.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5.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724150" y="1327355"/>
            <a:ext cx="7372350" cy="4292395"/>
          </a:xfrm>
          <a:prstGeom prst="rect">
            <a:avLst/>
          </a:prstGeom>
        </p:spPr>
      </p:pic>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rcRect l="19431" r="19431" b="1192"/>
          <a:stretch>
            <a:fillRect/>
          </a:stretch>
        </p:blipFill>
        <p:spPr>
          <a:xfrm>
            <a:off x="5317735" y="1953669"/>
            <a:ext cx="1664154" cy="1664154"/>
          </a:xfrm>
          <a:custGeom>
            <a:avLst/>
            <a:gdLst>
              <a:gd name="connsiteX0" fmla="*/ 832077 w 1664154"/>
              <a:gd name="connsiteY0" fmla="*/ 0 h 1664154"/>
              <a:gd name="connsiteX1" fmla="*/ 1664154 w 1664154"/>
              <a:gd name="connsiteY1" fmla="*/ 832077 h 1664154"/>
              <a:gd name="connsiteX2" fmla="*/ 832077 w 1664154"/>
              <a:gd name="connsiteY2" fmla="*/ 1664154 h 1664154"/>
              <a:gd name="connsiteX3" fmla="*/ 0 w 1664154"/>
              <a:gd name="connsiteY3" fmla="*/ 832077 h 1664154"/>
              <a:gd name="connsiteX4" fmla="*/ 832077 w 1664154"/>
              <a:gd name="connsiteY4" fmla="*/ 0 h 1664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4154" h="1664154">
                <a:moveTo>
                  <a:pt x="832077" y="0"/>
                </a:moveTo>
                <a:cubicBezTo>
                  <a:pt x="1291620" y="0"/>
                  <a:pt x="1664154" y="372534"/>
                  <a:pt x="1664154" y="832077"/>
                </a:cubicBezTo>
                <a:cubicBezTo>
                  <a:pt x="1664154" y="1291620"/>
                  <a:pt x="1291620" y="1664154"/>
                  <a:pt x="832077" y="1664154"/>
                </a:cubicBezTo>
                <a:cubicBezTo>
                  <a:pt x="372534" y="1664154"/>
                  <a:pt x="0" y="1291620"/>
                  <a:pt x="0" y="832077"/>
                </a:cubicBezTo>
                <a:cubicBezTo>
                  <a:pt x="0" y="372534"/>
                  <a:pt x="372534" y="0"/>
                  <a:pt x="832077" y="0"/>
                </a:cubicBezTo>
                <a:close/>
              </a:path>
            </a:pathLst>
          </a:custGeom>
          <a:effectLst>
            <a:outerShdw blurRad="101600" dist="88900" algn="l" rotWithShape="0">
              <a:prstClr val="black">
                <a:alpha val="40000"/>
              </a:prstClr>
            </a:outerShdw>
          </a:effectLst>
        </p:spPr>
      </p:pic>
      <p:grpSp>
        <p:nvGrpSpPr>
          <p:cNvPr id="23" name="组合 22"/>
          <p:cNvGrpSpPr/>
          <p:nvPr/>
        </p:nvGrpSpPr>
        <p:grpSpPr>
          <a:xfrm>
            <a:off x="7853942" y="1606473"/>
            <a:ext cx="1692771" cy="3644488"/>
            <a:chOff x="7853942" y="1606473"/>
            <a:chExt cx="1692771" cy="3644488"/>
          </a:xfrm>
        </p:grpSpPr>
        <p:sp>
          <p:nvSpPr>
            <p:cNvPr id="8" name="矩形 7"/>
            <p:cNvSpPr/>
            <p:nvPr/>
          </p:nvSpPr>
          <p:spPr>
            <a:xfrm>
              <a:off x="8531050" y="1696142"/>
              <a:ext cx="1015663" cy="3554819"/>
            </a:xfrm>
            <a:prstGeom prst="rect">
              <a:avLst/>
            </a:prstGeom>
          </p:spPr>
          <p:txBody>
            <a:bodyPr vert="eaVert" wrap="none">
              <a:spAutoFit/>
            </a:bodyPr>
            <a:lstStyle/>
            <a:p>
              <a:r>
                <a:rPr lang="zh-CN" altLang="en-US" sz="5400" dirty="0">
                  <a:solidFill>
                    <a:schemeClr val="bg2">
                      <a:lumMod val="25000"/>
                    </a:schemeClr>
                  </a:solidFill>
                  <a:latin typeface="方正清刻本悦宋简体" panose="02000000000000000000" pitchFamily="2" charset="-122"/>
                  <a:ea typeface="方正清刻本悦宋简体" panose="02000000000000000000" pitchFamily="2" charset="-122"/>
                </a:rPr>
                <a:t>我们结婚啦</a:t>
              </a:r>
              <a:endParaRPr lang="zh-CN" altLang="en-US" sz="54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cxnSp>
          <p:nvCxnSpPr>
            <p:cNvPr id="10" name="直接连接符 9"/>
            <p:cNvCxnSpPr/>
            <p:nvPr/>
          </p:nvCxnSpPr>
          <p:spPr>
            <a:xfrm>
              <a:off x="8531051" y="1606473"/>
              <a:ext cx="0" cy="3554819"/>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7853942" y="1641982"/>
              <a:ext cx="677108" cy="3598101"/>
            </a:xfrm>
            <a:prstGeom prst="rect">
              <a:avLst/>
            </a:prstGeom>
          </p:spPr>
          <p:txBody>
            <a:bodyPr vert="eaVert" wrap="none">
              <a:spAutoFit/>
            </a:bodyPr>
            <a:lstStyle/>
            <a:p>
              <a:r>
                <a:rPr lang="zh-CN" altLang="en-US" sz="3200" dirty="0">
                  <a:solidFill>
                    <a:schemeClr val="bg2">
                      <a:lumMod val="25000"/>
                    </a:schemeClr>
                  </a:solidFill>
                  <a:latin typeface="Lucida Calligraphy" panose="03010101010101010101" pitchFamily="66" charset="0"/>
                </a:rPr>
                <a:t>We are married</a:t>
              </a:r>
              <a:endParaRPr lang="zh-CN" altLang="en-US" sz="3200" dirty="0">
                <a:solidFill>
                  <a:schemeClr val="bg2">
                    <a:lumMod val="25000"/>
                  </a:schemeClr>
                </a:solidFill>
                <a:latin typeface="Lucida Calligraphy" panose="03010101010101010101" pitchFamily="66" charset="0"/>
              </a:endParaRPr>
            </a:p>
          </p:txBody>
        </p:sp>
      </p:grpSp>
      <p:sp>
        <p:nvSpPr>
          <p:cNvPr id="14" name="淘宝网Chenying0907出品 6"/>
          <p:cNvSpPr/>
          <p:nvPr/>
        </p:nvSpPr>
        <p:spPr>
          <a:xfrm>
            <a:off x="2232603" y="1962424"/>
            <a:ext cx="3039364" cy="1738938"/>
          </a:xfrm>
          <a:prstGeom prst="rect">
            <a:avLst/>
          </a:prstGeom>
        </p:spPr>
        <p:txBody>
          <a:bodyPr vert="horz" wrap="square">
            <a:spAutoFit/>
          </a:bodyPr>
          <a:lstStyle/>
          <a:p>
            <a:r>
              <a:rPr lang="zh-CN" altLang="en-US" sz="3200" b="1" dirty="0">
                <a:solidFill>
                  <a:schemeClr val="bg2">
                    <a:lumMod val="50000"/>
                  </a:schemeClr>
                </a:solidFill>
                <a:latin typeface="方正清刻本悦宋简体" panose="02000000000000000000" pitchFamily="2" charset="-122"/>
                <a:ea typeface="方正清刻本悦宋简体" panose="02000000000000000000" pitchFamily="2" charset="-122"/>
              </a:rPr>
              <a:t>Yes ,I do!</a:t>
            </a:r>
            <a:endParaRPr lang="en-US" altLang="zh-CN" sz="3200" b="1" dirty="0">
              <a:solidFill>
                <a:schemeClr val="bg2">
                  <a:lumMod val="50000"/>
                </a:schemeClr>
              </a:solidFill>
              <a:latin typeface="方正清刻本悦宋简体" panose="02000000000000000000" pitchFamily="2" charset="-122"/>
              <a:ea typeface="方正清刻本悦宋简体" panose="02000000000000000000" pitchFamily="2" charset="-122"/>
            </a:endParaRPr>
          </a:p>
          <a:p>
            <a:pPr>
              <a:lnSpc>
                <a:spcPct val="125000"/>
              </a:lnSpc>
            </a:pP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cs typeface="方正兰亭细黑_GBK_M" panose="02010600010101010101" pitchFamily="2" charset="2"/>
              </a:rPr>
              <a:t>（You er the only one in my heart）</a:t>
            </a:r>
            <a:endPar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cs typeface="方正兰亭细黑_GBK_M" panose="02010600010101010101" pitchFamily="2" charset="2"/>
            </a:endParaRPr>
          </a:p>
          <a:p>
            <a:pPr>
              <a:lnSpc>
                <a:spcPct val="125000"/>
              </a:lnSpc>
            </a:pP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cs typeface="方正兰亭细黑_GBK_M" panose="02010600010101010101" pitchFamily="2" charset="2"/>
              </a:rPr>
              <a:t>期待爱情最美丽的那刻，你我在爱的名义下步入圣殿，接受全世界</a:t>
            </a:r>
            <a:endPar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cs typeface="方正兰亭细黑_GBK_M" panose="02010600010101010101" pitchFamily="2" charset="2"/>
            </a:endParaRPr>
          </a:p>
          <a:p>
            <a:pPr>
              <a:lnSpc>
                <a:spcPct val="125000"/>
              </a:lnSpc>
            </a:pPr>
            <a:r>
              <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cs typeface="方正兰亭细黑_GBK_M" panose="02010600010101010101" pitchFamily="2" charset="2"/>
              </a:rPr>
              <a:t>最诚心的祝福,SAY YES！这是我们彼此的共鸣......</a:t>
            </a:r>
            <a:endPar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cs typeface="方正兰亭细黑_GBK_M" panose="02010600010101010101" pitchFamily="2" charset="2"/>
            </a:endParaRPr>
          </a:p>
        </p:txBody>
      </p:sp>
      <p:sp>
        <p:nvSpPr>
          <p:cNvPr id="20" name="淘宝网Chenying0907出品 109"/>
          <p:cNvSpPr txBox="1"/>
          <p:nvPr/>
        </p:nvSpPr>
        <p:spPr>
          <a:xfrm>
            <a:off x="4654224" y="4141733"/>
            <a:ext cx="2991176" cy="954107"/>
          </a:xfrm>
          <a:prstGeom prst="rect">
            <a:avLst/>
          </a:prstGeom>
          <a:noFill/>
        </p:spPr>
        <p:txBody>
          <a:bodyPr vert="horz" wrap="square" rtlCol="0">
            <a:spAutoFit/>
          </a:bodyPr>
          <a:lstStyle/>
          <a:p>
            <a:pPr algn="ctr"/>
            <a:r>
              <a:rPr lang="zh-CN" altLang="en-US" sz="2800" spc="600" dirty="0">
                <a:solidFill>
                  <a:schemeClr val="bg2">
                    <a:lumMod val="25000"/>
                  </a:schemeClr>
                </a:solidFill>
                <a:latin typeface="方正清刻本悦宋简体" panose="02000000000000000000" pitchFamily="2" charset="-122"/>
                <a:ea typeface="方正清刻本悦宋简体" panose="02000000000000000000" pitchFamily="2" charset="-122"/>
              </a:rPr>
              <a:t>新郎：罗密欧    新娘：朱丽叶</a:t>
            </a:r>
            <a:endParaRPr lang="zh-CN" altLang="en-US" sz="2800" spc="6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randombar(horizontal)">
                                      <p:cBhvr>
                                        <p:cTn id="10" dur="500"/>
                                        <p:tgtEl>
                                          <p:spTgt spid="19"/>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0">
                                            <p:txEl>
                                              <p:pRg st="0" end="0"/>
                                            </p:txEl>
                                          </p:spTgt>
                                        </p:tgtEl>
                                        <p:attrNameLst>
                                          <p:attrName>style.visibility</p:attrName>
                                        </p:attrNameLst>
                                      </p:cBhvr>
                                      <p:to>
                                        <p:strVal val="visible"/>
                                      </p:to>
                                    </p:set>
                                    <p:animEffect transition="in" filter="fade">
                                      <p:cBhvr>
                                        <p:cTn id="14" dur="3000"/>
                                        <p:tgtEl>
                                          <p:spTgt spid="20">
                                            <p:txEl>
                                              <p:pRg st="0" end="0"/>
                                            </p:txEl>
                                          </p:spTgt>
                                        </p:tgtEl>
                                      </p:cBhvr>
                                    </p:animEffect>
                                  </p:childTnLst>
                                </p:cTn>
                              </p:par>
                              <p:par>
                                <p:cTn id="15" presetID="42" presetClass="entr" presetSubtype="0" fill="hold" grpId="0" nodeType="withEffect">
                                  <p:stCondLst>
                                    <p:cond delay="0"/>
                                  </p:stCondLst>
                                  <p:iterate type="wd">
                                    <p:tmPct val="10000"/>
                                  </p:iterate>
                                  <p:childTnLst>
                                    <p:set>
                                      <p:cBhvr>
                                        <p:cTn id="16" dur="1" fill="hold">
                                          <p:stCondLst>
                                            <p:cond delay="0"/>
                                          </p:stCondLst>
                                        </p:cTn>
                                        <p:tgtEl>
                                          <p:spTgt spid="14">
                                            <p:txEl>
                                              <p:pRg st="0" end="0"/>
                                            </p:txEl>
                                          </p:spTgt>
                                        </p:tgtEl>
                                        <p:attrNameLst>
                                          <p:attrName>style.visibility</p:attrName>
                                        </p:attrNameLst>
                                      </p:cBhvr>
                                      <p:to>
                                        <p:strVal val="visible"/>
                                      </p:to>
                                    </p:set>
                                    <p:animEffect transition="in" filter="fade">
                                      <p:cBhvr>
                                        <p:cTn id="17" dur="750"/>
                                        <p:tgtEl>
                                          <p:spTgt spid="14">
                                            <p:txEl>
                                              <p:pRg st="0" end="0"/>
                                            </p:txEl>
                                          </p:spTgt>
                                        </p:tgtEl>
                                      </p:cBhvr>
                                    </p:animEffect>
                                    <p:anim calcmode="lin" valueType="num">
                                      <p:cBhvr>
                                        <p:cTn id="18" dur="75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9" dur="750" fill="hold"/>
                                        <p:tgtEl>
                                          <p:spTgt spid="14">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iterate type="wd">
                                    <p:tmPct val="10000"/>
                                  </p:iterate>
                                  <p:childTnLst>
                                    <p:set>
                                      <p:cBhvr>
                                        <p:cTn id="21" dur="1" fill="hold">
                                          <p:stCondLst>
                                            <p:cond delay="0"/>
                                          </p:stCondLst>
                                        </p:cTn>
                                        <p:tgtEl>
                                          <p:spTgt spid="14">
                                            <p:txEl>
                                              <p:pRg st="1" end="1"/>
                                            </p:txEl>
                                          </p:spTgt>
                                        </p:tgtEl>
                                        <p:attrNameLst>
                                          <p:attrName>style.visibility</p:attrName>
                                        </p:attrNameLst>
                                      </p:cBhvr>
                                      <p:to>
                                        <p:strVal val="visible"/>
                                      </p:to>
                                    </p:set>
                                    <p:animEffect transition="in" filter="fade">
                                      <p:cBhvr>
                                        <p:cTn id="22" dur="750"/>
                                        <p:tgtEl>
                                          <p:spTgt spid="14">
                                            <p:txEl>
                                              <p:pRg st="1" end="1"/>
                                            </p:txEl>
                                          </p:spTgt>
                                        </p:tgtEl>
                                      </p:cBhvr>
                                    </p:animEffect>
                                    <p:anim calcmode="lin" valueType="num">
                                      <p:cBhvr>
                                        <p:cTn id="23" dur="750" fill="hold"/>
                                        <p:tgtEl>
                                          <p:spTgt spid="14">
                                            <p:txEl>
                                              <p:pRg st="1" end="1"/>
                                            </p:txEl>
                                          </p:spTgt>
                                        </p:tgtEl>
                                        <p:attrNameLst>
                                          <p:attrName>ppt_x</p:attrName>
                                        </p:attrNameLst>
                                      </p:cBhvr>
                                      <p:tavLst>
                                        <p:tav tm="0">
                                          <p:val>
                                            <p:strVal val="#ppt_x"/>
                                          </p:val>
                                        </p:tav>
                                        <p:tav tm="100000">
                                          <p:val>
                                            <p:strVal val="#ppt_x"/>
                                          </p:val>
                                        </p:tav>
                                      </p:tavLst>
                                    </p:anim>
                                    <p:anim calcmode="lin" valueType="num">
                                      <p:cBhvr>
                                        <p:cTn id="24" dur="750" fill="hold"/>
                                        <p:tgtEl>
                                          <p:spTgt spid="14">
                                            <p:txEl>
                                              <p:pRg st="1" end="1"/>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iterate type="wd">
                                    <p:tmPct val="10000"/>
                                  </p:iterate>
                                  <p:childTnLst>
                                    <p:set>
                                      <p:cBhvr>
                                        <p:cTn id="26" dur="1" fill="hold">
                                          <p:stCondLst>
                                            <p:cond delay="0"/>
                                          </p:stCondLst>
                                        </p:cTn>
                                        <p:tgtEl>
                                          <p:spTgt spid="14">
                                            <p:txEl>
                                              <p:pRg st="2" end="2"/>
                                            </p:txEl>
                                          </p:spTgt>
                                        </p:tgtEl>
                                        <p:attrNameLst>
                                          <p:attrName>style.visibility</p:attrName>
                                        </p:attrNameLst>
                                      </p:cBhvr>
                                      <p:to>
                                        <p:strVal val="visible"/>
                                      </p:to>
                                    </p:set>
                                    <p:animEffect transition="in" filter="fade">
                                      <p:cBhvr>
                                        <p:cTn id="27" dur="750"/>
                                        <p:tgtEl>
                                          <p:spTgt spid="14">
                                            <p:txEl>
                                              <p:pRg st="2" end="2"/>
                                            </p:txEl>
                                          </p:spTgt>
                                        </p:tgtEl>
                                      </p:cBhvr>
                                    </p:animEffect>
                                    <p:anim calcmode="lin" valueType="num">
                                      <p:cBhvr>
                                        <p:cTn id="28" dur="750" fill="hold"/>
                                        <p:tgtEl>
                                          <p:spTgt spid="14">
                                            <p:txEl>
                                              <p:pRg st="2" end="2"/>
                                            </p:txEl>
                                          </p:spTgt>
                                        </p:tgtEl>
                                        <p:attrNameLst>
                                          <p:attrName>ppt_x</p:attrName>
                                        </p:attrNameLst>
                                      </p:cBhvr>
                                      <p:tavLst>
                                        <p:tav tm="0">
                                          <p:val>
                                            <p:strVal val="#ppt_x"/>
                                          </p:val>
                                        </p:tav>
                                        <p:tav tm="100000">
                                          <p:val>
                                            <p:strVal val="#ppt_x"/>
                                          </p:val>
                                        </p:tav>
                                      </p:tavLst>
                                    </p:anim>
                                    <p:anim calcmode="lin" valueType="num">
                                      <p:cBhvr>
                                        <p:cTn id="29" dur="750" fill="hold"/>
                                        <p:tgtEl>
                                          <p:spTgt spid="14">
                                            <p:txEl>
                                              <p:pRg st="2" end="2"/>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iterate type="wd">
                                    <p:tmPct val="10000"/>
                                  </p:iterate>
                                  <p:childTnLst>
                                    <p:set>
                                      <p:cBhvr>
                                        <p:cTn id="31" dur="1" fill="hold">
                                          <p:stCondLst>
                                            <p:cond delay="0"/>
                                          </p:stCondLst>
                                        </p:cTn>
                                        <p:tgtEl>
                                          <p:spTgt spid="14">
                                            <p:txEl>
                                              <p:pRg st="3" end="3"/>
                                            </p:txEl>
                                          </p:spTgt>
                                        </p:tgtEl>
                                        <p:attrNameLst>
                                          <p:attrName>style.visibility</p:attrName>
                                        </p:attrNameLst>
                                      </p:cBhvr>
                                      <p:to>
                                        <p:strVal val="visible"/>
                                      </p:to>
                                    </p:set>
                                    <p:animEffect transition="in" filter="fade">
                                      <p:cBhvr>
                                        <p:cTn id="32" dur="750"/>
                                        <p:tgtEl>
                                          <p:spTgt spid="14">
                                            <p:txEl>
                                              <p:pRg st="3" end="3"/>
                                            </p:txEl>
                                          </p:spTgt>
                                        </p:tgtEl>
                                      </p:cBhvr>
                                    </p:animEffect>
                                    <p:anim calcmode="lin" valueType="num">
                                      <p:cBhvr>
                                        <p:cTn id="33" dur="750" fill="hold"/>
                                        <p:tgtEl>
                                          <p:spTgt spid="14">
                                            <p:txEl>
                                              <p:pRg st="3" end="3"/>
                                            </p:txEl>
                                          </p:spTgt>
                                        </p:tgtEl>
                                        <p:attrNameLst>
                                          <p:attrName>ppt_x</p:attrName>
                                        </p:attrNameLst>
                                      </p:cBhvr>
                                      <p:tavLst>
                                        <p:tav tm="0">
                                          <p:val>
                                            <p:strVal val="#ppt_x"/>
                                          </p:val>
                                        </p:tav>
                                        <p:tav tm="100000">
                                          <p:val>
                                            <p:strVal val="#ppt_x"/>
                                          </p:val>
                                        </p:tav>
                                      </p:tavLst>
                                    </p:anim>
                                    <p:anim calcmode="lin" valueType="num">
                                      <p:cBhvr>
                                        <p:cTn id="34" dur="750" fill="hold"/>
                                        <p:tgtEl>
                                          <p:spTgt spid="14">
                                            <p:txEl>
                                              <p:pRg st="3" end="3"/>
                                            </p:txEl>
                                          </p:spTgt>
                                        </p:tgtEl>
                                        <p:attrNameLst>
                                          <p:attrName>ppt_y</p:attrName>
                                        </p:attrNameLst>
                                      </p:cBhvr>
                                      <p:tavLst>
                                        <p:tav tm="0">
                                          <p:val>
                                            <p:strVal val="#ppt_y+.1"/>
                                          </p:val>
                                        </p:tav>
                                        <p:tav tm="100000">
                                          <p:val>
                                            <p:strVal val="#ppt_y"/>
                                          </p:val>
                                        </p:tav>
                                      </p:tavLst>
                                    </p:anim>
                                  </p:childTnLst>
                                </p:cTn>
                              </p:par>
                              <p:par>
                                <p:cTn id="35" presetID="14" presetClass="entr" presetSubtype="1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randombar(horizontal)">
                                      <p:cBhvr>
                                        <p:cTn id="3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P spid="20"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淘宝网Chenying0907出品 3"/>
          <p:cNvSpPr txBox="1"/>
          <p:nvPr/>
        </p:nvSpPr>
        <p:spPr>
          <a:xfrm>
            <a:off x="5228843" y="959125"/>
            <a:ext cx="1723550" cy="400110"/>
          </a:xfrm>
          <a:prstGeom prst="rect">
            <a:avLst/>
          </a:prstGeom>
          <a:noFill/>
        </p:spPr>
        <p:txBody>
          <a:bodyPr wrap="none" rtlCol="0">
            <a:spAutoFit/>
          </a:bodyPr>
          <a:lstStyle/>
          <a:p>
            <a:r>
              <a:rPr lang="zh-CN" altLang="en-US" sz="2000" b="1" dirty="0">
                <a:solidFill>
                  <a:schemeClr val="bg2">
                    <a:lumMod val="25000"/>
                  </a:schemeClr>
                </a:solidFill>
                <a:latin typeface="方正清刻本悦宋简体" panose="02000000000000000000" pitchFamily="2" charset="-122"/>
                <a:ea typeface="方正清刻本悦宋简体" panose="02000000000000000000" pitchFamily="2" charset="-122"/>
              </a:rPr>
              <a:t>你好，幸福！</a:t>
            </a:r>
            <a:endParaRPr lang="zh-CN" altLang="en-US" sz="2000" b="1"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7" name="淘宝网Chenying0907出品 4"/>
          <p:cNvSpPr txBox="1"/>
          <p:nvPr/>
        </p:nvSpPr>
        <p:spPr>
          <a:xfrm>
            <a:off x="5341855" y="1313515"/>
            <a:ext cx="1497526" cy="707886"/>
          </a:xfrm>
          <a:prstGeom prst="rect">
            <a:avLst/>
          </a:prstGeom>
          <a:noFill/>
        </p:spPr>
        <p:txBody>
          <a:bodyPr wrap="none" rtlCol="0">
            <a:spAutoFit/>
          </a:bodyPr>
          <a:lstStyle/>
          <a:p>
            <a:pPr algn="ctr"/>
            <a:r>
              <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rPr>
              <a:t>HELLO</a:t>
            </a:r>
            <a:endPar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endParaRPr>
          </a:p>
          <a:p>
            <a:pPr algn="ctr"/>
            <a:r>
              <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rPr>
              <a:t>HAPPINESS !</a:t>
            </a:r>
            <a:endParaRPr lang="zh-CN" altLang="en-US" sz="20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8" name="淘宝网Chenying0907出品 5"/>
          <p:cNvSpPr/>
          <p:nvPr/>
        </p:nvSpPr>
        <p:spPr>
          <a:xfrm>
            <a:off x="3663407" y="497460"/>
            <a:ext cx="4854423" cy="461665"/>
          </a:xfrm>
          <a:prstGeom prst="rect">
            <a:avLst/>
          </a:prstGeom>
        </p:spPr>
        <p:txBody>
          <a:bodyPr wrap="square">
            <a:spAutoFit/>
          </a:bodyPr>
          <a:lstStyle/>
          <a:p>
            <a:pPr algn="ctr"/>
            <a:r>
              <a:rPr lang="en-US" altLang="zh-CN" sz="1200" dirty="0">
                <a:solidFill>
                  <a:schemeClr val="bg2">
                    <a:lumMod val="25000"/>
                  </a:schemeClr>
                </a:solidFill>
                <a:latin typeface="方正清刻本悦宋简体" panose="02000000000000000000" pitchFamily="2" charset="-122"/>
                <a:ea typeface="方正清刻本悦宋简体" panose="02000000000000000000" pitchFamily="2" charset="-122"/>
              </a:rPr>
              <a:t>May Jesus Christ always be at the center of the new lives you are now starting to build together, that you may know the ways of true love and kindness. </a:t>
            </a:r>
            <a:endPar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pic>
        <p:nvPicPr>
          <p:cNvPr id="9" name="图片 8"/>
          <p:cNvPicPr>
            <a:picLocks noChangeAspect="1"/>
          </p:cNvPicPr>
          <p:nvPr/>
        </p:nvPicPr>
        <p:blipFill rotWithShape="1">
          <a:blip r:embed="rId1" cstate="print">
            <a:extLst>
              <a:ext uri="{28A0092B-C50C-407E-A947-70E740481C1C}">
                <a14:useLocalDpi xmlns:a14="http://schemas.microsoft.com/office/drawing/2010/main" val="0"/>
              </a:ext>
            </a:extLst>
          </a:blip>
          <a:srcRect l="7431"/>
          <a:stretch>
            <a:fillRect/>
          </a:stretch>
        </p:blipFill>
        <p:spPr>
          <a:xfrm>
            <a:off x="152400" y="2235557"/>
            <a:ext cx="3933290" cy="2832510"/>
          </a:xfrm>
          <a:prstGeom prst="rect">
            <a:avLst/>
          </a:prstGeom>
          <a:ln w="57150">
            <a:solidFill>
              <a:schemeClr val="bg1"/>
            </a:solidFill>
          </a:ln>
          <a:effectLst>
            <a:outerShdw blurRad="50800" dist="38100" dir="2700000" algn="tl" rotWithShape="0">
              <a:prstClr val="black">
                <a:alpha val="40000"/>
              </a:prstClr>
            </a:outerShdw>
          </a:effectLst>
        </p:spPr>
      </p:pic>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r="11889"/>
          <a:stretch>
            <a:fillRect/>
          </a:stretch>
        </p:blipFill>
        <p:spPr>
          <a:xfrm>
            <a:off x="4224317" y="2235557"/>
            <a:ext cx="3743632" cy="2832510"/>
          </a:xfrm>
          <a:prstGeom prst="rect">
            <a:avLst/>
          </a:prstGeom>
          <a:ln w="57150">
            <a:solidFill>
              <a:schemeClr val="bg1"/>
            </a:solidFill>
          </a:ln>
          <a:effectLst>
            <a:outerShdw blurRad="50800" dist="38100" dir="2700000" algn="tl" rotWithShape="0">
              <a:prstClr val="black">
                <a:alpha val="40000"/>
              </a:prstClr>
            </a:outerShdw>
          </a:effectLst>
        </p:spPr>
      </p:pic>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r="7379"/>
          <a:stretch>
            <a:fillRect/>
          </a:stretch>
        </p:blipFill>
        <p:spPr>
          <a:xfrm flipH="1">
            <a:off x="8106576" y="2235557"/>
            <a:ext cx="3935241" cy="2832510"/>
          </a:xfrm>
          <a:prstGeom prst="rect">
            <a:avLst/>
          </a:prstGeom>
          <a:ln w="57150">
            <a:solidFill>
              <a:schemeClr val="bg1"/>
            </a:solidFill>
          </a:ln>
          <a:effectLst>
            <a:outerShdw blurRad="50800" dist="38100" dir="2700000" algn="tl" rotWithShape="0">
              <a:prstClr val="black">
                <a:alpha val="40000"/>
              </a:prstClr>
            </a:outerShdw>
          </a:effectLst>
        </p:spPr>
      </p:pic>
      <p:sp>
        <p:nvSpPr>
          <p:cNvPr id="13" name="矩形 12"/>
          <p:cNvSpPr/>
          <p:nvPr/>
        </p:nvSpPr>
        <p:spPr>
          <a:xfrm>
            <a:off x="3177000" y="5684919"/>
            <a:ext cx="5109091" cy="830997"/>
          </a:xfrm>
          <a:prstGeom prst="rect">
            <a:avLst/>
          </a:prstGeom>
        </p:spPr>
        <p:txBody>
          <a:bodyPr wrap="none">
            <a:spAutoFit/>
          </a:bodyPr>
          <a:lstStyle/>
          <a:p>
            <a:r>
              <a:rPr lang="zh-CN" altLang="en-US" sz="2400" b="0" i="0" dirty="0">
                <a:solidFill>
                  <a:srgbClr val="333333"/>
                </a:solidFill>
                <a:effectLst/>
                <a:latin typeface="方正清刻本悦宋简体" panose="02000000000000000000" pitchFamily="2" charset="-122"/>
                <a:ea typeface="方正清刻本悦宋简体" panose="02000000000000000000" pitchFamily="2" charset="-122"/>
              </a:rPr>
              <a:t>怕相思，已相思，</a:t>
            </a:r>
            <a:endParaRPr lang="en-US" altLang="zh-CN" sz="2400" b="0" i="0" dirty="0">
              <a:solidFill>
                <a:srgbClr val="333333"/>
              </a:solidFill>
              <a:effectLst/>
              <a:latin typeface="方正清刻本悦宋简体" panose="02000000000000000000" pitchFamily="2" charset="-122"/>
              <a:ea typeface="方正清刻本悦宋简体" panose="02000000000000000000" pitchFamily="2" charset="-122"/>
            </a:endParaRPr>
          </a:p>
          <a:p>
            <a:r>
              <a:rPr lang="en-US" altLang="zh-CN" sz="2400" dirty="0">
                <a:solidFill>
                  <a:srgbClr val="333333"/>
                </a:solidFill>
                <a:latin typeface="方正清刻本悦宋简体" panose="02000000000000000000" pitchFamily="2" charset="-122"/>
                <a:ea typeface="方正清刻本悦宋简体" panose="02000000000000000000" pitchFamily="2" charset="-122"/>
              </a:rPr>
              <a:t>        </a:t>
            </a:r>
            <a:r>
              <a:rPr lang="zh-CN" altLang="en-US" sz="2400" b="0" i="0" dirty="0">
                <a:solidFill>
                  <a:srgbClr val="333333"/>
                </a:solidFill>
                <a:effectLst/>
                <a:latin typeface="方正清刻本悦宋简体" panose="02000000000000000000" pitchFamily="2" charset="-122"/>
                <a:ea typeface="方正清刻本悦宋简体" panose="02000000000000000000" pitchFamily="2" charset="-122"/>
              </a:rPr>
              <a:t>轮到相思没处辞，眉间露一丝。</a:t>
            </a:r>
            <a:endParaRPr lang="zh-CN" altLang="en-US" sz="2400" dirty="0">
              <a:latin typeface="方正清刻本悦宋简体" panose="02000000000000000000" pitchFamily="2" charset="-122"/>
              <a:ea typeface="方正清刻本悦宋简体" panose="02000000000000000000" pitchFamily="2" charset="-122"/>
            </a:endParaRPr>
          </a:p>
        </p:txBody>
      </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967949" y="5282223"/>
            <a:ext cx="1028078" cy="12336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rcRect l="3857" r="3857" b="18884"/>
          <a:stretch>
            <a:fillRect/>
          </a:stretch>
        </p:blipFill>
        <p:spPr>
          <a:xfrm>
            <a:off x="8008570" y="4850084"/>
            <a:ext cx="2781300" cy="1626916"/>
          </a:xfrm>
          <a:custGeom>
            <a:avLst/>
            <a:gdLst>
              <a:gd name="connsiteX0" fmla="*/ 0 w 2781300"/>
              <a:gd name="connsiteY0" fmla="*/ 0 h 1626916"/>
              <a:gd name="connsiteX1" fmla="*/ 2781300 w 2781300"/>
              <a:gd name="connsiteY1" fmla="*/ 0 h 1626916"/>
              <a:gd name="connsiteX2" fmla="*/ 2781300 w 2781300"/>
              <a:gd name="connsiteY2" fmla="*/ 1626916 h 1626916"/>
              <a:gd name="connsiteX3" fmla="*/ 0 w 2781300"/>
              <a:gd name="connsiteY3" fmla="*/ 1626916 h 1626916"/>
            </a:gdLst>
            <a:ahLst/>
            <a:cxnLst>
              <a:cxn ang="0">
                <a:pos x="connsiteX0" y="connsiteY0"/>
              </a:cxn>
              <a:cxn ang="0">
                <a:pos x="connsiteX1" y="connsiteY1"/>
              </a:cxn>
              <a:cxn ang="0">
                <a:pos x="connsiteX2" y="connsiteY2"/>
              </a:cxn>
              <a:cxn ang="0">
                <a:pos x="connsiteX3" y="connsiteY3"/>
              </a:cxn>
            </a:cxnLst>
            <a:rect l="l" t="t" r="r" b="b"/>
            <a:pathLst>
              <a:path w="2781300" h="1626916">
                <a:moveTo>
                  <a:pt x="0" y="0"/>
                </a:moveTo>
                <a:lnTo>
                  <a:pt x="2781300" y="0"/>
                </a:lnTo>
                <a:lnTo>
                  <a:pt x="2781300" y="1626916"/>
                </a:lnTo>
                <a:lnTo>
                  <a:pt x="0" y="1626916"/>
                </a:lnTo>
                <a:close/>
              </a:path>
            </a:pathLst>
          </a:custGeom>
          <a:ln w="57150">
            <a:solidFill>
              <a:schemeClr val="bg1"/>
            </a:solidFill>
          </a:ln>
          <a:effectLst>
            <a:outerShdw blurRad="63500" dist="114300" algn="l" rotWithShape="0">
              <a:prstClr val="black">
                <a:alpha val="40000"/>
              </a:prstClr>
            </a:outerShdw>
          </a:effectLst>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rcRect l="1036" t="4657" r="4442" b="12259"/>
          <a:stretch>
            <a:fillRect/>
          </a:stretch>
        </p:blipFill>
        <p:spPr>
          <a:xfrm>
            <a:off x="8008570" y="2983126"/>
            <a:ext cx="2781300" cy="1626916"/>
          </a:xfrm>
          <a:custGeom>
            <a:avLst/>
            <a:gdLst>
              <a:gd name="connsiteX0" fmla="*/ 0 w 2781300"/>
              <a:gd name="connsiteY0" fmla="*/ 0 h 1626916"/>
              <a:gd name="connsiteX1" fmla="*/ 2781300 w 2781300"/>
              <a:gd name="connsiteY1" fmla="*/ 0 h 1626916"/>
              <a:gd name="connsiteX2" fmla="*/ 2781300 w 2781300"/>
              <a:gd name="connsiteY2" fmla="*/ 1626916 h 1626916"/>
              <a:gd name="connsiteX3" fmla="*/ 0 w 2781300"/>
              <a:gd name="connsiteY3" fmla="*/ 1626916 h 1626916"/>
            </a:gdLst>
            <a:ahLst/>
            <a:cxnLst>
              <a:cxn ang="0">
                <a:pos x="connsiteX0" y="connsiteY0"/>
              </a:cxn>
              <a:cxn ang="0">
                <a:pos x="connsiteX1" y="connsiteY1"/>
              </a:cxn>
              <a:cxn ang="0">
                <a:pos x="connsiteX2" y="connsiteY2"/>
              </a:cxn>
              <a:cxn ang="0">
                <a:pos x="connsiteX3" y="connsiteY3"/>
              </a:cxn>
            </a:cxnLst>
            <a:rect l="l" t="t" r="r" b="b"/>
            <a:pathLst>
              <a:path w="2781300" h="1626916">
                <a:moveTo>
                  <a:pt x="0" y="0"/>
                </a:moveTo>
                <a:lnTo>
                  <a:pt x="2781300" y="0"/>
                </a:lnTo>
                <a:lnTo>
                  <a:pt x="2781300" y="1626916"/>
                </a:lnTo>
                <a:lnTo>
                  <a:pt x="0" y="1626916"/>
                </a:lnTo>
                <a:close/>
              </a:path>
            </a:pathLst>
          </a:custGeom>
          <a:ln w="57150">
            <a:solidFill>
              <a:schemeClr val="bg1"/>
            </a:solidFill>
          </a:ln>
          <a:effectLst>
            <a:outerShdw blurRad="63500" dist="114300" algn="l" rotWithShape="0">
              <a:prstClr val="black">
                <a:alpha val="40000"/>
              </a:prstClr>
            </a:outerShdw>
          </a:effectLst>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rcRect l="15184" t="1512" r="2659" b="752"/>
          <a:stretch>
            <a:fillRect/>
          </a:stretch>
        </p:blipFill>
        <p:spPr>
          <a:xfrm>
            <a:off x="590550" y="949141"/>
            <a:ext cx="6982446" cy="5527859"/>
          </a:xfrm>
          <a:custGeom>
            <a:avLst/>
            <a:gdLst>
              <a:gd name="connsiteX0" fmla="*/ 0 w 6982446"/>
              <a:gd name="connsiteY0" fmla="*/ 0 h 5527859"/>
              <a:gd name="connsiteX1" fmla="*/ 6982446 w 6982446"/>
              <a:gd name="connsiteY1" fmla="*/ 0 h 5527859"/>
              <a:gd name="connsiteX2" fmla="*/ 6982446 w 6982446"/>
              <a:gd name="connsiteY2" fmla="*/ 5527859 h 5527859"/>
              <a:gd name="connsiteX3" fmla="*/ 0 w 6982446"/>
              <a:gd name="connsiteY3" fmla="*/ 5527859 h 5527859"/>
            </a:gdLst>
            <a:ahLst/>
            <a:cxnLst>
              <a:cxn ang="0">
                <a:pos x="connsiteX0" y="connsiteY0"/>
              </a:cxn>
              <a:cxn ang="0">
                <a:pos x="connsiteX1" y="connsiteY1"/>
              </a:cxn>
              <a:cxn ang="0">
                <a:pos x="connsiteX2" y="connsiteY2"/>
              </a:cxn>
              <a:cxn ang="0">
                <a:pos x="connsiteX3" y="connsiteY3"/>
              </a:cxn>
            </a:cxnLst>
            <a:rect l="l" t="t" r="r" b="b"/>
            <a:pathLst>
              <a:path w="6982446" h="5527859">
                <a:moveTo>
                  <a:pt x="0" y="0"/>
                </a:moveTo>
                <a:lnTo>
                  <a:pt x="6982446" y="0"/>
                </a:lnTo>
                <a:lnTo>
                  <a:pt x="6982446" y="5527859"/>
                </a:lnTo>
                <a:lnTo>
                  <a:pt x="0" y="5527859"/>
                </a:lnTo>
                <a:close/>
              </a:path>
            </a:pathLst>
          </a:custGeom>
          <a:ln w="57150">
            <a:solidFill>
              <a:schemeClr val="bg1"/>
            </a:solidFill>
          </a:ln>
          <a:effectLst>
            <a:outerShdw blurRad="63500" dist="114300" algn="l" rotWithShape="0">
              <a:prstClr val="black">
                <a:alpha val="40000"/>
              </a:prstClr>
            </a:outerShdw>
          </a:effectLst>
        </p:spPr>
      </p:pic>
      <p:sp>
        <p:nvSpPr>
          <p:cNvPr id="6" name="淘宝网Chenying0907出品 9"/>
          <p:cNvSpPr txBox="1"/>
          <p:nvPr/>
        </p:nvSpPr>
        <p:spPr>
          <a:xfrm>
            <a:off x="7978090" y="1680809"/>
            <a:ext cx="1723550" cy="400110"/>
          </a:xfrm>
          <a:prstGeom prst="rect">
            <a:avLst/>
          </a:prstGeom>
          <a:noFill/>
        </p:spPr>
        <p:txBody>
          <a:bodyPr wrap="none" rtlCol="0">
            <a:spAutoFit/>
          </a:bodyPr>
          <a:lstStyle/>
          <a:p>
            <a:r>
              <a:rPr lang="zh-CN" altLang="en-US" sz="2000" b="1" dirty="0">
                <a:solidFill>
                  <a:schemeClr val="bg2">
                    <a:lumMod val="25000"/>
                  </a:schemeClr>
                </a:solidFill>
                <a:latin typeface="方正清刻本悦宋简体" panose="02000000000000000000" pitchFamily="2" charset="-122"/>
                <a:ea typeface="方正清刻本悦宋简体" panose="02000000000000000000" pitchFamily="2" charset="-122"/>
              </a:rPr>
              <a:t>你好，幸福！</a:t>
            </a:r>
            <a:endParaRPr lang="zh-CN" altLang="en-US" sz="2000" b="1"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7" name="淘宝网Chenying0907出品 10"/>
          <p:cNvSpPr txBox="1"/>
          <p:nvPr/>
        </p:nvSpPr>
        <p:spPr>
          <a:xfrm>
            <a:off x="8008570" y="2035199"/>
            <a:ext cx="1497526" cy="707886"/>
          </a:xfrm>
          <a:prstGeom prst="rect">
            <a:avLst/>
          </a:prstGeom>
          <a:noFill/>
        </p:spPr>
        <p:txBody>
          <a:bodyPr wrap="none" rtlCol="0">
            <a:spAutoFit/>
          </a:bodyPr>
          <a:lstStyle/>
          <a:p>
            <a:r>
              <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rPr>
              <a:t>HELLO</a:t>
            </a:r>
            <a:endPar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endParaRPr>
          </a:p>
          <a:p>
            <a:r>
              <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rPr>
              <a:t>HAPPINESS !</a:t>
            </a:r>
            <a:endParaRPr lang="zh-CN" altLang="en-US" sz="20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8" name="淘宝网Chenying0907出品 11"/>
          <p:cNvSpPr/>
          <p:nvPr/>
        </p:nvSpPr>
        <p:spPr>
          <a:xfrm>
            <a:off x="8008570" y="949141"/>
            <a:ext cx="3403540" cy="646331"/>
          </a:xfrm>
          <a:prstGeom prst="rect">
            <a:avLst/>
          </a:prstGeom>
        </p:spPr>
        <p:txBody>
          <a:bodyPr wrap="square">
            <a:spAutoFit/>
          </a:bodyPr>
          <a:lstStyle/>
          <a:p>
            <a:r>
              <a:rPr lang="en-US" altLang="zh-CN" sz="1200" dirty="0">
                <a:solidFill>
                  <a:schemeClr val="bg2">
                    <a:lumMod val="25000"/>
                  </a:schemeClr>
                </a:solidFill>
                <a:latin typeface="方正清刻本悦宋简体" panose="02000000000000000000" pitchFamily="2" charset="-122"/>
                <a:ea typeface="方正清刻本悦宋简体" panose="02000000000000000000" pitchFamily="2" charset="-122"/>
              </a:rPr>
              <a:t>May Jesus Christ always be at the center of the new lives you are now starting to build together, that you may know the ways of true love and kindness. </a:t>
            </a:r>
            <a:endPar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cstate="print">
            <a:extLst>
              <a:ext uri="{28A0092B-C50C-407E-A947-70E740481C1C}">
                <a14:useLocalDpi xmlns:a14="http://schemas.microsoft.com/office/drawing/2010/main" val="0"/>
              </a:ext>
            </a:extLst>
          </a:blip>
          <a:srcRect l="25391" t="892" r="50786" b="52802"/>
          <a:stretch>
            <a:fillRect/>
          </a:stretch>
        </p:blipFill>
        <p:spPr>
          <a:xfrm>
            <a:off x="952500" y="1352550"/>
            <a:ext cx="1581150" cy="2114550"/>
          </a:xfrm>
          <a:custGeom>
            <a:avLst/>
            <a:gdLst>
              <a:gd name="connsiteX0" fmla="*/ 0 w 1581150"/>
              <a:gd name="connsiteY0" fmla="*/ 0 h 2114550"/>
              <a:gd name="connsiteX1" fmla="*/ 1581150 w 1581150"/>
              <a:gd name="connsiteY1" fmla="*/ 0 h 2114550"/>
              <a:gd name="connsiteX2" fmla="*/ 1581150 w 1581150"/>
              <a:gd name="connsiteY2" fmla="*/ 2114550 h 2114550"/>
              <a:gd name="connsiteX3" fmla="*/ 0 w 1581150"/>
              <a:gd name="connsiteY3" fmla="*/ 2114550 h 2114550"/>
              <a:gd name="connsiteX4" fmla="*/ 0 w 1581150"/>
              <a:gd name="connsiteY4" fmla="*/ 0 h 211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150" h="2114550">
                <a:moveTo>
                  <a:pt x="0" y="0"/>
                </a:moveTo>
                <a:lnTo>
                  <a:pt x="1581150" y="0"/>
                </a:lnTo>
                <a:lnTo>
                  <a:pt x="1581150" y="2114550"/>
                </a:lnTo>
                <a:lnTo>
                  <a:pt x="0" y="2114550"/>
                </a:lnTo>
                <a:lnTo>
                  <a:pt x="0" y="0"/>
                </a:lnTo>
                <a:close/>
              </a:path>
            </a:pathLst>
          </a:custGeom>
          <a:ln w="57150">
            <a:solidFill>
              <a:schemeClr val="bg1"/>
            </a:solidFill>
          </a:ln>
        </p:spPr>
      </p:pic>
      <p:pic>
        <p:nvPicPr>
          <p:cNvPr id="23" name="图片 22"/>
          <p:cNvPicPr>
            <a:picLocks noChangeAspect="1"/>
          </p:cNvPicPr>
          <p:nvPr/>
        </p:nvPicPr>
        <p:blipFill>
          <a:blip r:embed="rId1" cstate="print">
            <a:extLst>
              <a:ext uri="{28A0092B-C50C-407E-A947-70E740481C1C}">
                <a14:useLocalDpi xmlns:a14="http://schemas.microsoft.com/office/drawing/2010/main" val="0"/>
              </a:ext>
            </a:extLst>
          </a:blip>
          <a:srcRect l="50362" t="892" r="25816" b="52802"/>
          <a:stretch>
            <a:fillRect/>
          </a:stretch>
        </p:blipFill>
        <p:spPr>
          <a:xfrm>
            <a:off x="2609850" y="1352550"/>
            <a:ext cx="1581150" cy="2114550"/>
          </a:xfrm>
          <a:custGeom>
            <a:avLst/>
            <a:gdLst>
              <a:gd name="connsiteX0" fmla="*/ 0 w 1581150"/>
              <a:gd name="connsiteY0" fmla="*/ 0 h 2114550"/>
              <a:gd name="connsiteX1" fmla="*/ 1581150 w 1581150"/>
              <a:gd name="connsiteY1" fmla="*/ 0 h 2114550"/>
              <a:gd name="connsiteX2" fmla="*/ 1581150 w 1581150"/>
              <a:gd name="connsiteY2" fmla="*/ 2114550 h 2114550"/>
              <a:gd name="connsiteX3" fmla="*/ 0 w 1581150"/>
              <a:gd name="connsiteY3" fmla="*/ 2114550 h 2114550"/>
              <a:gd name="connsiteX4" fmla="*/ 0 w 1581150"/>
              <a:gd name="connsiteY4" fmla="*/ 0 h 211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150" h="2114550">
                <a:moveTo>
                  <a:pt x="0" y="0"/>
                </a:moveTo>
                <a:lnTo>
                  <a:pt x="1581150" y="0"/>
                </a:lnTo>
                <a:lnTo>
                  <a:pt x="1581150" y="2114550"/>
                </a:lnTo>
                <a:lnTo>
                  <a:pt x="0" y="2114550"/>
                </a:lnTo>
                <a:lnTo>
                  <a:pt x="0" y="0"/>
                </a:lnTo>
                <a:close/>
              </a:path>
            </a:pathLst>
          </a:custGeom>
          <a:ln w="57150">
            <a:solidFill>
              <a:schemeClr val="bg1"/>
            </a:solidFill>
          </a:ln>
          <a:effectLst>
            <a:outerShdw blurRad="76200" dist="101600" algn="l" rotWithShape="0">
              <a:prstClr val="black">
                <a:alpha val="40000"/>
              </a:prstClr>
            </a:outerShdw>
          </a:effectLst>
        </p:spPr>
      </p:pic>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rcRect l="25391" t="48867" r="50786" b="4827"/>
          <a:stretch>
            <a:fillRect/>
          </a:stretch>
        </p:blipFill>
        <p:spPr>
          <a:xfrm>
            <a:off x="952500" y="3543300"/>
            <a:ext cx="1581150" cy="2114550"/>
          </a:xfrm>
          <a:custGeom>
            <a:avLst/>
            <a:gdLst>
              <a:gd name="connsiteX0" fmla="*/ 0 w 1581150"/>
              <a:gd name="connsiteY0" fmla="*/ 0 h 2114550"/>
              <a:gd name="connsiteX1" fmla="*/ 1581150 w 1581150"/>
              <a:gd name="connsiteY1" fmla="*/ 0 h 2114550"/>
              <a:gd name="connsiteX2" fmla="*/ 1581150 w 1581150"/>
              <a:gd name="connsiteY2" fmla="*/ 2114550 h 2114550"/>
              <a:gd name="connsiteX3" fmla="*/ 0 w 1581150"/>
              <a:gd name="connsiteY3" fmla="*/ 2114550 h 2114550"/>
              <a:gd name="connsiteX4" fmla="*/ 0 w 1581150"/>
              <a:gd name="connsiteY4" fmla="*/ 0 h 211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150" h="2114550">
                <a:moveTo>
                  <a:pt x="0" y="0"/>
                </a:moveTo>
                <a:lnTo>
                  <a:pt x="1581150" y="0"/>
                </a:lnTo>
                <a:lnTo>
                  <a:pt x="1581150" y="2114550"/>
                </a:lnTo>
                <a:lnTo>
                  <a:pt x="0" y="2114550"/>
                </a:lnTo>
                <a:lnTo>
                  <a:pt x="0" y="0"/>
                </a:lnTo>
                <a:close/>
              </a:path>
            </a:pathLst>
          </a:custGeom>
          <a:ln w="57150">
            <a:solidFill>
              <a:schemeClr val="bg1"/>
            </a:solidFill>
          </a:ln>
        </p:spPr>
      </p:pic>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rcRect l="50362" t="48867" r="25816" b="4827"/>
          <a:stretch>
            <a:fillRect/>
          </a:stretch>
        </p:blipFill>
        <p:spPr>
          <a:xfrm>
            <a:off x="2609850" y="3543300"/>
            <a:ext cx="1581150" cy="2114550"/>
          </a:xfrm>
          <a:custGeom>
            <a:avLst/>
            <a:gdLst>
              <a:gd name="connsiteX0" fmla="*/ 0 w 1581150"/>
              <a:gd name="connsiteY0" fmla="*/ 0 h 2114550"/>
              <a:gd name="connsiteX1" fmla="*/ 1581150 w 1581150"/>
              <a:gd name="connsiteY1" fmla="*/ 0 h 2114550"/>
              <a:gd name="connsiteX2" fmla="*/ 1581150 w 1581150"/>
              <a:gd name="connsiteY2" fmla="*/ 2114550 h 2114550"/>
              <a:gd name="connsiteX3" fmla="*/ 0 w 1581150"/>
              <a:gd name="connsiteY3" fmla="*/ 2114550 h 2114550"/>
              <a:gd name="connsiteX4" fmla="*/ 0 w 1581150"/>
              <a:gd name="connsiteY4" fmla="*/ 0 h 211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150" h="2114550">
                <a:moveTo>
                  <a:pt x="0" y="0"/>
                </a:moveTo>
                <a:lnTo>
                  <a:pt x="1581150" y="0"/>
                </a:lnTo>
                <a:lnTo>
                  <a:pt x="1581150" y="2114550"/>
                </a:lnTo>
                <a:lnTo>
                  <a:pt x="0" y="2114550"/>
                </a:lnTo>
                <a:lnTo>
                  <a:pt x="0" y="0"/>
                </a:lnTo>
                <a:close/>
              </a:path>
            </a:pathLst>
          </a:custGeom>
          <a:ln w="57150">
            <a:solidFill>
              <a:schemeClr val="bg1"/>
            </a:solidFill>
          </a:ln>
          <a:effectLst>
            <a:outerShdw blurRad="76200" dist="101600" algn="l" rotWithShape="0">
              <a:prstClr val="black">
                <a:alpha val="40000"/>
              </a:prstClr>
            </a:outerShdw>
          </a:effectLst>
        </p:spPr>
      </p:pic>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rcRect l="9762" t="61" r="6963" b="2928"/>
          <a:stretch>
            <a:fillRect/>
          </a:stretch>
        </p:blipFill>
        <p:spPr>
          <a:xfrm>
            <a:off x="6229350" y="1352550"/>
            <a:ext cx="5543550" cy="4305300"/>
          </a:xfrm>
          <a:custGeom>
            <a:avLst/>
            <a:gdLst>
              <a:gd name="connsiteX0" fmla="*/ 0 w 5543550"/>
              <a:gd name="connsiteY0" fmla="*/ 0 h 4305300"/>
              <a:gd name="connsiteX1" fmla="*/ 5543550 w 5543550"/>
              <a:gd name="connsiteY1" fmla="*/ 0 h 4305300"/>
              <a:gd name="connsiteX2" fmla="*/ 5543550 w 5543550"/>
              <a:gd name="connsiteY2" fmla="*/ 4305300 h 4305300"/>
              <a:gd name="connsiteX3" fmla="*/ 0 w 5543550"/>
              <a:gd name="connsiteY3" fmla="*/ 4305300 h 4305300"/>
            </a:gdLst>
            <a:ahLst/>
            <a:cxnLst>
              <a:cxn ang="0">
                <a:pos x="connsiteX0" y="connsiteY0"/>
              </a:cxn>
              <a:cxn ang="0">
                <a:pos x="connsiteX1" y="connsiteY1"/>
              </a:cxn>
              <a:cxn ang="0">
                <a:pos x="connsiteX2" y="connsiteY2"/>
              </a:cxn>
              <a:cxn ang="0">
                <a:pos x="connsiteX3" y="connsiteY3"/>
              </a:cxn>
            </a:cxnLst>
            <a:rect l="l" t="t" r="r" b="b"/>
            <a:pathLst>
              <a:path w="5543550" h="4305300">
                <a:moveTo>
                  <a:pt x="0" y="0"/>
                </a:moveTo>
                <a:lnTo>
                  <a:pt x="5543550" y="0"/>
                </a:lnTo>
                <a:lnTo>
                  <a:pt x="5543550" y="4305300"/>
                </a:lnTo>
                <a:lnTo>
                  <a:pt x="0" y="4305300"/>
                </a:lnTo>
                <a:close/>
              </a:path>
            </a:pathLst>
          </a:custGeom>
          <a:ln w="76200">
            <a:solidFill>
              <a:schemeClr val="bg1"/>
            </a:solidFill>
          </a:ln>
          <a:effectLst>
            <a:outerShdw blurRad="63500" dist="101600" algn="l" rotWithShape="0">
              <a:prstClr val="black">
                <a:alpha val="40000"/>
              </a:prstClr>
            </a:outerShdw>
          </a:effectLst>
        </p:spPr>
      </p:pic>
      <p:sp>
        <p:nvSpPr>
          <p:cNvPr id="7" name="淘宝网Chenying0907出品 9"/>
          <p:cNvSpPr txBox="1"/>
          <p:nvPr/>
        </p:nvSpPr>
        <p:spPr>
          <a:xfrm>
            <a:off x="5087064" y="1361442"/>
            <a:ext cx="492443" cy="1611980"/>
          </a:xfrm>
          <a:prstGeom prst="rect">
            <a:avLst/>
          </a:prstGeom>
          <a:noFill/>
        </p:spPr>
        <p:txBody>
          <a:bodyPr vert="eaVert" wrap="none" rtlCol="0">
            <a:spAutoFit/>
          </a:bodyPr>
          <a:lstStyle/>
          <a:p>
            <a:r>
              <a:rPr lang="zh-CN" altLang="en-US" sz="2000" b="1" dirty="0">
                <a:solidFill>
                  <a:schemeClr val="bg2">
                    <a:lumMod val="25000"/>
                  </a:schemeClr>
                </a:solidFill>
                <a:latin typeface="方正清刻本悦宋简体" panose="02000000000000000000" pitchFamily="2" charset="-122"/>
                <a:ea typeface="方正清刻本悦宋简体" panose="02000000000000000000" pitchFamily="2" charset="-122"/>
              </a:rPr>
              <a:t>你好，幸福！</a:t>
            </a:r>
            <a:endParaRPr lang="zh-CN" altLang="en-US" sz="2000" b="1"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8" name="淘宝网Chenying0907出品 10"/>
          <p:cNvSpPr txBox="1"/>
          <p:nvPr/>
        </p:nvSpPr>
        <p:spPr>
          <a:xfrm>
            <a:off x="4317623" y="1361442"/>
            <a:ext cx="800219" cy="1405193"/>
          </a:xfrm>
          <a:prstGeom prst="rect">
            <a:avLst/>
          </a:prstGeom>
          <a:noFill/>
        </p:spPr>
        <p:txBody>
          <a:bodyPr vert="eaVert" wrap="none" rtlCol="0">
            <a:spAutoFit/>
          </a:bodyPr>
          <a:lstStyle/>
          <a:p>
            <a:r>
              <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rPr>
              <a:t>HELLO</a:t>
            </a:r>
            <a:endPar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endParaRPr>
          </a:p>
          <a:p>
            <a:r>
              <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rPr>
              <a:t>HAPPINESS !</a:t>
            </a:r>
            <a:endParaRPr lang="zh-CN" altLang="en-US" sz="20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9" name="淘宝网Chenying0907出品 11"/>
          <p:cNvSpPr/>
          <p:nvPr/>
        </p:nvSpPr>
        <p:spPr>
          <a:xfrm>
            <a:off x="5490686" y="1352550"/>
            <a:ext cx="738664" cy="3127444"/>
          </a:xfrm>
          <a:prstGeom prst="rect">
            <a:avLst/>
          </a:prstGeom>
        </p:spPr>
        <p:txBody>
          <a:bodyPr vert="eaVert" wrap="square">
            <a:spAutoFit/>
          </a:bodyPr>
          <a:lstStyle/>
          <a:p>
            <a:r>
              <a:rPr lang="en-US" altLang="zh-CN" sz="1200" dirty="0">
                <a:solidFill>
                  <a:schemeClr val="bg2">
                    <a:lumMod val="25000"/>
                  </a:schemeClr>
                </a:solidFill>
                <a:latin typeface="方正清刻本悦宋简体" panose="02000000000000000000" pitchFamily="2" charset="-122"/>
                <a:ea typeface="方正清刻本悦宋简体" panose="02000000000000000000" pitchFamily="2" charset="-122"/>
              </a:rPr>
              <a:t>May Jesus Christ always be at the center of the new lives you are now starting to build together, that you may know the ways of true love and kindness. </a:t>
            </a:r>
            <a:endPar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337" y="-353629"/>
            <a:ext cx="4379088" cy="170345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rcRect l="53323" t="37087" r="16446" b="1238"/>
          <a:stretch>
            <a:fillRect/>
          </a:stretch>
        </p:blipFill>
        <p:spPr>
          <a:xfrm>
            <a:off x="5362883" y="495300"/>
            <a:ext cx="1924050" cy="2617401"/>
          </a:xfrm>
          <a:custGeom>
            <a:avLst/>
            <a:gdLst>
              <a:gd name="connsiteX0" fmla="*/ 0 w 1924050"/>
              <a:gd name="connsiteY0" fmla="*/ 0 h 2617401"/>
              <a:gd name="connsiteX1" fmla="*/ 1924050 w 1924050"/>
              <a:gd name="connsiteY1" fmla="*/ 0 h 2617401"/>
              <a:gd name="connsiteX2" fmla="*/ 1924050 w 1924050"/>
              <a:gd name="connsiteY2" fmla="*/ 2617401 h 2617401"/>
              <a:gd name="connsiteX3" fmla="*/ 0 w 1924050"/>
              <a:gd name="connsiteY3" fmla="*/ 2617401 h 2617401"/>
            </a:gdLst>
            <a:ahLst/>
            <a:cxnLst>
              <a:cxn ang="0">
                <a:pos x="connsiteX0" y="connsiteY0"/>
              </a:cxn>
              <a:cxn ang="0">
                <a:pos x="connsiteX1" y="connsiteY1"/>
              </a:cxn>
              <a:cxn ang="0">
                <a:pos x="connsiteX2" y="connsiteY2"/>
              </a:cxn>
              <a:cxn ang="0">
                <a:pos x="connsiteX3" y="connsiteY3"/>
              </a:cxn>
            </a:cxnLst>
            <a:rect l="l" t="t" r="r" b="b"/>
            <a:pathLst>
              <a:path w="1924050" h="2617401">
                <a:moveTo>
                  <a:pt x="0" y="0"/>
                </a:moveTo>
                <a:lnTo>
                  <a:pt x="1924050" y="0"/>
                </a:lnTo>
                <a:lnTo>
                  <a:pt x="1924050" y="2617401"/>
                </a:lnTo>
                <a:lnTo>
                  <a:pt x="0" y="2617401"/>
                </a:lnTo>
                <a:close/>
              </a:path>
            </a:pathLst>
          </a:custGeom>
          <a:ln w="38100">
            <a:solidFill>
              <a:schemeClr val="bg1"/>
            </a:solidFill>
          </a:ln>
          <a:effectLst>
            <a:outerShdw blurRad="50800" dist="38100" algn="l" rotWithShape="0">
              <a:prstClr val="black">
                <a:alpha val="40000"/>
              </a:prstClr>
            </a:outerShdw>
          </a:effectLst>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rcRect l="42598" t="1767" r="10381" b="2304"/>
          <a:stretch>
            <a:fillRect/>
          </a:stretch>
        </p:blipFill>
        <p:spPr>
          <a:xfrm flipH="1">
            <a:off x="562283" y="419325"/>
            <a:ext cx="4229100" cy="5753100"/>
          </a:xfrm>
          <a:custGeom>
            <a:avLst/>
            <a:gdLst>
              <a:gd name="connsiteX0" fmla="*/ 4229100 w 4229100"/>
              <a:gd name="connsiteY0" fmla="*/ 0 h 5753100"/>
              <a:gd name="connsiteX1" fmla="*/ 0 w 4229100"/>
              <a:gd name="connsiteY1" fmla="*/ 0 h 5753100"/>
              <a:gd name="connsiteX2" fmla="*/ 0 w 4229100"/>
              <a:gd name="connsiteY2" fmla="*/ 5753100 h 5753100"/>
              <a:gd name="connsiteX3" fmla="*/ 4229100 w 4229100"/>
              <a:gd name="connsiteY3" fmla="*/ 5753100 h 5753100"/>
            </a:gdLst>
            <a:ahLst/>
            <a:cxnLst>
              <a:cxn ang="0">
                <a:pos x="connsiteX0" y="connsiteY0"/>
              </a:cxn>
              <a:cxn ang="0">
                <a:pos x="connsiteX1" y="connsiteY1"/>
              </a:cxn>
              <a:cxn ang="0">
                <a:pos x="connsiteX2" y="connsiteY2"/>
              </a:cxn>
              <a:cxn ang="0">
                <a:pos x="connsiteX3" y="connsiteY3"/>
              </a:cxn>
            </a:cxnLst>
            <a:rect l="l" t="t" r="r" b="b"/>
            <a:pathLst>
              <a:path w="4229100" h="5753100">
                <a:moveTo>
                  <a:pt x="4229100" y="0"/>
                </a:moveTo>
                <a:lnTo>
                  <a:pt x="0" y="0"/>
                </a:lnTo>
                <a:lnTo>
                  <a:pt x="0" y="5753100"/>
                </a:lnTo>
                <a:lnTo>
                  <a:pt x="4229100" y="5753100"/>
                </a:lnTo>
                <a:close/>
              </a:path>
            </a:pathLst>
          </a:custGeom>
          <a:effectLst>
            <a:outerShdw blurRad="63500" dist="101600" algn="l" rotWithShape="0">
              <a:prstClr val="black">
                <a:alpha val="40000"/>
              </a:prstClr>
            </a:outerShdw>
          </a:effectLst>
        </p:spPr>
      </p:pic>
      <p:sp>
        <p:nvSpPr>
          <p:cNvPr id="6" name="淘宝网Chenying0907出品 9"/>
          <p:cNvSpPr txBox="1"/>
          <p:nvPr/>
        </p:nvSpPr>
        <p:spPr>
          <a:xfrm>
            <a:off x="5360373" y="5186124"/>
            <a:ext cx="1723550" cy="400110"/>
          </a:xfrm>
          <a:prstGeom prst="rect">
            <a:avLst/>
          </a:prstGeom>
          <a:noFill/>
        </p:spPr>
        <p:txBody>
          <a:bodyPr wrap="none" rtlCol="0">
            <a:spAutoFit/>
          </a:bodyPr>
          <a:lstStyle/>
          <a:p>
            <a:r>
              <a:rPr lang="zh-CN" altLang="en-US" sz="2000" b="1" dirty="0">
                <a:solidFill>
                  <a:schemeClr val="bg2">
                    <a:lumMod val="25000"/>
                  </a:schemeClr>
                </a:solidFill>
                <a:latin typeface="方正清刻本悦宋简体" panose="02000000000000000000" pitchFamily="2" charset="-122"/>
                <a:ea typeface="方正清刻本悦宋简体" panose="02000000000000000000" pitchFamily="2" charset="-122"/>
              </a:rPr>
              <a:t>你好，幸福！</a:t>
            </a:r>
            <a:endParaRPr lang="zh-CN" altLang="en-US" sz="2000" b="1"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7" name="淘宝网Chenying0907出品 10"/>
          <p:cNvSpPr txBox="1"/>
          <p:nvPr/>
        </p:nvSpPr>
        <p:spPr>
          <a:xfrm>
            <a:off x="5390853" y="5540514"/>
            <a:ext cx="1497526" cy="707886"/>
          </a:xfrm>
          <a:prstGeom prst="rect">
            <a:avLst/>
          </a:prstGeom>
          <a:noFill/>
        </p:spPr>
        <p:txBody>
          <a:bodyPr wrap="none" rtlCol="0">
            <a:spAutoFit/>
          </a:bodyPr>
          <a:lstStyle/>
          <a:p>
            <a:r>
              <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rPr>
              <a:t>HELLO</a:t>
            </a:r>
            <a:endPar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endParaRPr>
          </a:p>
          <a:p>
            <a:r>
              <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rPr>
              <a:t>HAPPINESS !</a:t>
            </a:r>
            <a:endParaRPr lang="zh-CN" altLang="en-US" sz="20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8" name="淘宝网Chenying0907出品 11"/>
          <p:cNvSpPr/>
          <p:nvPr/>
        </p:nvSpPr>
        <p:spPr>
          <a:xfrm>
            <a:off x="5390853" y="4454456"/>
            <a:ext cx="3403540" cy="646331"/>
          </a:xfrm>
          <a:prstGeom prst="rect">
            <a:avLst/>
          </a:prstGeom>
        </p:spPr>
        <p:txBody>
          <a:bodyPr wrap="square">
            <a:spAutoFit/>
          </a:bodyPr>
          <a:lstStyle/>
          <a:p>
            <a:r>
              <a:rPr lang="en-US" altLang="zh-CN" sz="1200" dirty="0">
                <a:solidFill>
                  <a:schemeClr val="bg2">
                    <a:lumMod val="25000"/>
                  </a:schemeClr>
                </a:solidFill>
                <a:latin typeface="方正清刻本悦宋简体" panose="02000000000000000000" pitchFamily="2" charset="-122"/>
                <a:ea typeface="方正清刻本悦宋简体" panose="02000000000000000000" pitchFamily="2" charset="-122"/>
              </a:rPr>
              <a:t>May Jesus Christ always be at the center of the new lives you are now starting to build together, that you may know the ways of true love and kindness. </a:t>
            </a:r>
            <a:endPar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634895">
            <a:off x="7252039" y="3984918"/>
            <a:ext cx="2715313" cy="2802522"/>
          </a:xfrm>
          <a:prstGeom prst="rect">
            <a:avLst/>
          </a:prstGeom>
        </p:spPr>
      </p:pic>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rcRect l="53323" t="37087" r="16446" b="1238"/>
          <a:stretch>
            <a:fillRect/>
          </a:stretch>
        </p:blipFill>
        <p:spPr>
          <a:xfrm>
            <a:off x="7450991" y="495301"/>
            <a:ext cx="1924050" cy="2617401"/>
          </a:xfrm>
          <a:custGeom>
            <a:avLst/>
            <a:gdLst>
              <a:gd name="connsiteX0" fmla="*/ 0 w 1924050"/>
              <a:gd name="connsiteY0" fmla="*/ 0 h 2617401"/>
              <a:gd name="connsiteX1" fmla="*/ 1924050 w 1924050"/>
              <a:gd name="connsiteY1" fmla="*/ 0 h 2617401"/>
              <a:gd name="connsiteX2" fmla="*/ 1924050 w 1924050"/>
              <a:gd name="connsiteY2" fmla="*/ 2617401 h 2617401"/>
              <a:gd name="connsiteX3" fmla="*/ 0 w 1924050"/>
              <a:gd name="connsiteY3" fmla="*/ 2617401 h 2617401"/>
            </a:gdLst>
            <a:ahLst/>
            <a:cxnLst>
              <a:cxn ang="0">
                <a:pos x="connsiteX0" y="connsiteY0"/>
              </a:cxn>
              <a:cxn ang="0">
                <a:pos x="connsiteX1" y="connsiteY1"/>
              </a:cxn>
              <a:cxn ang="0">
                <a:pos x="connsiteX2" y="connsiteY2"/>
              </a:cxn>
              <a:cxn ang="0">
                <a:pos x="connsiteX3" y="connsiteY3"/>
              </a:cxn>
            </a:cxnLst>
            <a:rect l="l" t="t" r="r" b="b"/>
            <a:pathLst>
              <a:path w="1924050" h="2617401">
                <a:moveTo>
                  <a:pt x="0" y="0"/>
                </a:moveTo>
                <a:lnTo>
                  <a:pt x="1924050" y="0"/>
                </a:lnTo>
                <a:lnTo>
                  <a:pt x="1924050" y="2617401"/>
                </a:lnTo>
                <a:lnTo>
                  <a:pt x="0" y="2617401"/>
                </a:lnTo>
                <a:close/>
              </a:path>
            </a:pathLst>
          </a:custGeom>
          <a:ln w="38100">
            <a:solidFill>
              <a:schemeClr val="bg1"/>
            </a:solidFill>
          </a:ln>
          <a:effectLst>
            <a:outerShdw blurRad="50800" dist="38100" algn="l" rotWithShape="0">
              <a:prstClr val="black">
                <a:alpha val="40000"/>
              </a:prstClr>
            </a:outerShdw>
          </a:effectLst>
        </p:spPr>
      </p:pic>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rcRect l="53323" t="37087" r="16446" b="1238"/>
          <a:stretch>
            <a:fillRect/>
          </a:stretch>
        </p:blipFill>
        <p:spPr>
          <a:xfrm>
            <a:off x="9539099" y="495300"/>
            <a:ext cx="1924050" cy="2617401"/>
          </a:xfrm>
          <a:custGeom>
            <a:avLst/>
            <a:gdLst>
              <a:gd name="connsiteX0" fmla="*/ 0 w 1924050"/>
              <a:gd name="connsiteY0" fmla="*/ 0 h 2617401"/>
              <a:gd name="connsiteX1" fmla="*/ 1924050 w 1924050"/>
              <a:gd name="connsiteY1" fmla="*/ 0 h 2617401"/>
              <a:gd name="connsiteX2" fmla="*/ 1924050 w 1924050"/>
              <a:gd name="connsiteY2" fmla="*/ 2617401 h 2617401"/>
              <a:gd name="connsiteX3" fmla="*/ 0 w 1924050"/>
              <a:gd name="connsiteY3" fmla="*/ 2617401 h 2617401"/>
            </a:gdLst>
            <a:ahLst/>
            <a:cxnLst>
              <a:cxn ang="0">
                <a:pos x="connsiteX0" y="connsiteY0"/>
              </a:cxn>
              <a:cxn ang="0">
                <a:pos x="connsiteX1" y="connsiteY1"/>
              </a:cxn>
              <a:cxn ang="0">
                <a:pos x="connsiteX2" y="connsiteY2"/>
              </a:cxn>
              <a:cxn ang="0">
                <a:pos x="connsiteX3" y="connsiteY3"/>
              </a:cxn>
            </a:cxnLst>
            <a:rect l="l" t="t" r="r" b="b"/>
            <a:pathLst>
              <a:path w="1924050" h="2617401">
                <a:moveTo>
                  <a:pt x="0" y="0"/>
                </a:moveTo>
                <a:lnTo>
                  <a:pt x="1924050" y="0"/>
                </a:lnTo>
                <a:lnTo>
                  <a:pt x="1924050" y="2617401"/>
                </a:lnTo>
                <a:lnTo>
                  <a:pt x="0" y="2617401"/>
                </a:lnTo>
                <a:close/>
              </a:path>
            </a:pathLst>
          </a:custGeom>
          <a:ln w="38100">
            <a:solidFill>
              <a:schemeClr val="bg1"/>
            </a:solidFill>
          </a:ln>
          <a:effectLst>
            <a:outerShdw blurRad="50800" dist="38100" algn="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rcRect l="16136" t="4464" r="16136" b="9379"/>
          <a:stretch>
            <a:fillRect/>
          </a:stretch>
        </p:blipFill>
        <p:spPr>
          <a:xfrm>
            <a:off x="5832872" y="2347418"/>
            <a:ext cx="4591050" cy="3886200"/>
          </a:xfrm>
          <a:custGeom>
            <a:avLst/>
            <a:gdLst>
              <a:gd name="connsiteX0" fmla="*/ 0 w 4591050"/>
              <a:gd name="connsiteY0" fmla="*/ 0 h 3886200"/>
              <a:gd name="connsiteX1" fmla="*/ 4591050 w 4591050"/>
              <a:gd name="connsiteY1" fmla="*/ 0 h 3886200"/>
              <a:gd name="connsiteX2" fmla="*/ 4591050 w 4591050"/>
              <a:gd name="connsiteY2" fmla="*/ 3886200 h 3886200"/>
              <a:gd name="connsiteX3" fmla="*/ 0 w 4591050"/>
              <a:gd name="connsiteY3" fmla="*/ 3886200 h 3886200"/>
            </a:gdLst>
            <a:ahLst/>
            <a:cxnLst>
              <a:cxn ang="0">
                <a:pos x="connsiteX0" y="connsiteY0"/>
              </a:cxn>
              <a:cxn ang="0">
                <a:pos x="connsiteX1" y="connsiteY1"/>
              </a:cxn>
              <a:cxn ang="0">
                <a:pos x="connsiteX2" y="connsiteY2"/>
              </a:cxn>
              <a:cxn ang="0">
                <a:pos x="connsiteX3" y="connsiteY3"/>
              </a:cxn>
            </a:cxnLst>
            <a:rect l="l" t="t" r="r" b="b"/>
            <a:pathLst>
              <a:path w="4591050" h="3886200">
                <a:moveTo>
                  <a:pt x="0" y="0"/>
                </a:moveTo>
                <a:lnTo>
                  <a:pt x="4591050" y="0"/>
                </a:lnTo>
                <a:lnTo>
                  <a:pt x="4591050" y="3886200"/>
                </a:lnTo>
                <a:lnTo>
                  <a:pt x="0" y="3886200"/>
                </a:lnTo>
                <a:close/>
              </a:path>
            </a:pathLst>
          </a:custGeom>
          <a:ln w="76200">
            <a:solidFill>
              <a:schemeClr val="bg1"/>
            </a:solidFill>
          </a:ln>
          <a:effectLst>
            <a:outerShdw blurRad="63500" dist="101600" algn="l" rotWithShape="0">
              <a:prstClr val="black">
                <a:alpha val="40000"/>
              </a:prstClr>
            </a:outerShdw>
          </a:effectLst>
        </p:spPr>
      </p:pic>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rcRect l="18424" t="1682" r="5611" b="1682"/>
          <a:stretch>
            <a:fillRect/>
          </a:stretch>
        </p:blipFill>
        <p:spPr>
          <a:xfrm>
            <a:off x="838200" y="2347418"/>
            <a:ext cx="4591050" cy="3886200"/>
          </a:xfrm>
          <a:custGeom>
            <a:avLst/>
            <a:gdLst>
              <a:gd name="connsiteX0" fmla="*/ 0 w 4591050"/>
              <a:gd name="connsiteY0" fmla="*/ 0 h 3886200"/>
              <a:gd name="connsiteX1" fmla="*/ 4591050 w 4591050"/>
              <a:gd name="connsiteY1" fmla="*/ 0 h 3886200"/>
              <a:gd name="connsiteX2" fmla="*/ 4591050 w 4591050"/>
              <a:gd name="connsiteY2" fmla="*/ 3886200 h 3886200"/>
              <a:gd name="connsiteX3" fmla="*/ 0 w 4591050"/>
              <a:gd name="connsiteY3" fmla="*/ 3886200 h 3886200"/>
            </a:gdLst>
            <a:ahLst/>
            <a:cxnLst>
              <a:cxn ang="0">
                <a:pos x="connsiteX0" y="connsiteY0"/>
              </a:cxn>
              <a:cxn ang="0">
                <a:pos x="connsiteX1" y="connsiteY1"/>
              </a:cxn>
              <a:cxn ang="0">
                <a:pos x="connsiteX2" y="connsiteY2"/>
              </a:cxn>
              <a:cxn ang="0">
                <a:pos x="connsiteX3" y="connsiteY3"/>
              </a:cxn>
            </a:cxnLst>
            <a:rect l="l" t="t" r="r" b="b"/>
            <a:pathLst>
              <a:path w="4591050" h="3886200">
                <a:moveTo>
                  <a:pt x="0" y="0"/>
                </a:moveTo>
                <a:lnTo>
                  <a:pt x="4591050" y="0"/>
                </a:lnTo>
                <a:lnTo>
                  <a:pt x="4591050" y="3886200"/>
                </a:lnTo>
                <a:lnTo>
                  <a:pt x="0" y="3886200"/>
                </a:lnTo>
                <a:close/>
              </a:path>
            </a:pathLst>
          </a:custGeom>
          <a:ln w="76200">
            <a:solidFill>
              <a:schemeClr val="bg1"/>
            </a:solidFill>
          </a:ln>
          <a:effectLst>
            <a:outerShdw blurRad="63500" dist="101600" algn="l" rotWithShape="0">
              <a:prstClr val="black">
                <a:alpha val="40000"/>
              </a:prstClr>
            </a:outerShdw>
          </a:effectLst>
        </p:spPr>
      </p:pic>
      <p:sp>
        <p:nvSpPr>
          <p:cNvPr id="4" name="淘宝网Chenying0907出品 9"/>
          <p:cNvSpPr txBox="1"/>
          <p:nvPr/>
        </p:nvSpPr>
        <p:spPr>
          <a:xfrm>
            <a:off x="10649664" y="591240"/>
            <a:ext cx="492443" cy="1611980"/>
          </a:xfrm>
          <a:prstGeom prst="rect">
            <a:avLst/>
          </a:prstGeom>
          <a:noFill/>
        </p:spPr>
        <p:txBody>
          <a:bodyPr vert="eaVert" wrap="none" rtlCol="0">
            <a:spAutoFit/>
          </a:bodyPr>
          <a:lstStyle/>
          <a:p>
            <a:r>
              <a:rPr lang="zh-CN" altLang="en-US" sz="2000" b="1" dirty="0">
                <a:solidFill>
                  <a:schemeClr val="bg2">
                    <a:lumMod val="25000"/>
                  </a:schemeClr>
                </a:solidFill>
                <a:latin typeface="方正清刻本悦宋简体" panose="02000000000000000000" pitchFamily="2" charset="-122"/>
                <a:ea typeface="方正清刻本悦宋简体" panose="02000000000000000000" pitchFamily="2" charset="-122"/>
              </a:rPr>
              <a:t>你好，幸福！</a:t>
            </a:r>
            <a:endParaRPr lang="zh-CN" altLang="en-US" sz="2000" b="1"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5" name="淘宝网Chenying0907出品 10"/>
          <p:cNvSpPr txBox="1"/>
          <p:nvPr/>
        </p:nvSpPr>
        <p:spPr>
          <a:xfrm>
            <a:off x="9880223" y="591240"/>
            <a:ext cx="800219" cy="1405193"/>
          </a:xfrm>
          <a:prstGeom prst="rect">
            <a:avLst/>
          </a:prstGeom>
          <a:noFill/>
        </p:spPr>
        <p:txBody>
          <a:bodyPr vert="eaVert" wrap="none" rtlCol="0">
            <a:spAutoFit/>
          </a:bodyPr>
          <a:lstStyle/>
          <a:p>
            <a:r>
              <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rPr>
              <a:t>HELLO</a:t>
            </a:r>
            <a:endPar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endParaRPr>
          </a:p>
          <a:p>
            <a:r>
              <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rPr>
              <a:t>HAPPINESS !</a:t>
            </a:r>
            <a:endParaRPr lang="zh-CN" altLang="en-US" sz="20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6" name="淘宝网Chenying0907出品 11"/>
          <p:cNvSpPr/>
          <p:nvPr/>
        </p:nvSpPr>
        <p:spPr>
          <a:xfrm>
            <a:off x="11053286" y="582348"/>
            <a:ext cx="738664" cy="3127444"/>
          </a:xfrm>
          <a:prstGeom prst="rect">
            <a:avLst/>
          </a:prstGeom>
        </p:spPr>
        <p:txBody>
          <a:bodyPr vert="eaVert" wrap="square">
            <a:spAutoFit/>
          </a:bodyPr>
          <a:lstStyle/>
          <a:p>
            <a:r>
              <a:rPr lang="en-US" altLang="zh-CN" sz="1200" dirty="0">
                <a:solidFill>
                  <a:schemeClr val="bg2">
                    <a:lumMod val="25000"/>
                  </a:schemeClr>
                </a:solidFill>
                <a:latin typeface="方正清刻本悦宋简体" panose="02000000000000000000" pitchFamily="2" charset="-122"/>
                <a:ea typeface="方正清刻本悦宋简体" panose="02000000000000000000" pitchFamily="2" charset="-122"/>
              </a:rPr>
              <a:t>May Jesus Christ always be at the center of the new lives you are now starting to build together, that you may know the ways of true love and kindness. </a:t>
            </a:r>
            <a:endPar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2556534" y="1113725"/>
            <a:ext cx="5109091" cy="830997"/>
          </a:xfrm>
          <a:prstGeom prst="rect">
            <a:avLst/>
          </a:prstGeom>
        </p:spPr>
        <p:txBody>
          <a:bodyPr wrap="none">
            <a:spAutoFit/>
          </a:bodyPr>
          <a:lstStyle/>
          <a:p>
            <a:r>
              <a:rPr lang="zh-CN" altLang="en-US" sz="2400" b="0" i="0" dirty="0">
                <a:solidFill>
                  <a:srgbClr val="333333"/>
                </a:solidFill>
                <a:effectLst/>
                <a:latin typeface="方正清刻本悦宋简体" panose="02000000000000000000" pitchFamily="2" charset="-122"/>
                <a:ea typeface="方正清刻本悦宋简体" panose="02000000000000000000" pitchFamily="2" charset="-122"/>
              </a:rPr>
              <a:t>怕相思，已相思，</a:t>
            </a:r>
            <a:endParaRPr lang="en-US" altLang="zh-CN" sz="2400" b="0" i="0" dirty="0">
              <a:solidFill>
                <a:srgbClr val="333333"/>
              </a:solidFill>
              <a:effectLst/>
              <a:latin typeface="方正清刻本悦宋简体" panose="02000000000000000000" pitchFamily="2" charset="-122"/>
              <a:ea typeface="方正清刻本悦宋简体" panose="02000000000000000000" pitchFamily="2" charset="-122"/>
            </a:endParaRPr>
          </a:p>
          <a:p>
            <a:r>
              <a:rPr lang="en-US" altLang="zh-CN" sz="2400" dirty="0">
                <a:solidFill>
                  <a:srgbClr val="333333"/>
                </a:solidFill>
                <a:latin typeface="方正清刻本悦宋简体" panose="02000000000000000000" pitchFamily="2" charset="-122"/>
                <a:ea typeface="方正清刻本悦宋简体" panose="02000000000000000000" pitchFamily="2" charset="-122"/>
              </a:rPr>
              <a:t>        </a:t>
            </a:r>
            <a:r>
              <a:rPr lang="zh-CN" altLang="en-US" sz="2400" b="0" i="0" dirty="0">
                <a:solidFill>
                  <a:srgbClr val="333333"/>
                </a:solidFill>
                <a:effectLst/>
                <a:latin typeface="方正清刻本悦宋简体" panose="02000000000000000000" pitchFamily="2" charset="-122"/>
                <a:ea typeface="方正清刻本悦宋简体" panose="02000000000000000000" pitchFamily="2" charset="-122"/>
              </a:rPr>
              <a:t>轮到相思没处辞，眉间露一丝。</a:t>
            </a:r>
            <a:endParaRPr lang="zh-CN" altLang="en-US" sz="2400" dirty="0">
              <a:latin typeface="方正清刻本悦宋简体" panose="02000000000000000000" pitchFamily="2" charset="-122"/>
              <a:ea typeface="方正清刻本悦宋简体" panose="02000000000000000000" pitchFamily="2"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347483" y="711029"/>
            <a:ext cx="1028078" cy="12336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downRight)">
                                      <p:cBhvr>
                                        <p:cTn id="7" dur="500"/>
                                        <p:tgtEl>
                                          <p:spTgt spid="12"/>
                                        </p:tgtEl>
                                      </p:cBhvr>
                                    </p:animEffect>
                                  </p:childTnLst>
                                </p:cTn>
                              </p:par>
                              <p:par>
                                <p:cTn id="8" presetID="18" presetClass="entr" presetSubtype="6"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strips(downRight)">
                                      <p:cBhvr>
                                        <p:cTn id="10" dur="500"/>
                                        <p:tgtEl>
                                          <p:spTgt spid="11"/>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rcRect l="3030" t="19619" r="3030" b="17636"/>
          <a:stretch>
            <a:fillRect/>
          </a:stretch>
        </p:blipFill>
        <p:spPr>
          <a:xfrm>
            <a:off x="3853278" y="1831332"/>
            <a:ext cx="7290972" cy="3240432"/>
          </a:xfrm>
          <a:custGeom>
            <a:avLst/>
            <a:gdLst>
              <a:gd name="connsiteX0" fmla="*/ 0 w 7290972"/>
              <a:gd name="connsiteY0" fmla="*/ 0 h 3240432"/>
              <a:gd name="connsiteX1" fmla="*/ 7290972 w 7290972"/>
              <a:gd name="connsiteY1" fmla="*/ 0 h 3240432"/>
              <a:gd name="connsiteX2" fmla="*/ 7290972 w 7290972"/>
              <a:gd name="connsiteY2" fmla="*/ 3240432 h 3240432"/>
              <a:gd name="connsiteX3" fmla="*/ 0 w 7290972"/>
              <a:gd name="connsiteY3" fmla="*/ 3240432 h 3240432"/>
            </a:gdLst>
            <a:ahLst/>
            <a:cxnLst>
              <a:cxn ang="0">
                <a:pos x="connsiteX0" y="connsiteY0"/>
              </a:cxn>
              <a:cxn ang="0">
                <a:pos x="connsiteX1" y="connsiteY1"/>
              </a:cxn>
              <a:cxn ang="0">
                <a:pos x="connsiteX2" y="connsiteY2"/>
              </a:cxn>
              <a:cxn ang="0">
                <a:pos x="connsiteX3" y="connsiteY3"/>
              </a:cxn>
            </a:cxnLst>
            <a:rect l="l" t="t" r="r" b="b"/>
            <a:pathLst>
              <a:path w="7290972" h="3240432">
                <a:moveTo>
                  <a:pt x="0" y="0"/>
                </a:moveTo>
                <a:lnTo>
                  <a:pt x="7290972" y="0"/>
                </a:lnTo>
                <a:lnTo>
                  <a:pt x="7290972" y="3240432"/>
                </a:lnTo>
                <a:lnTo>
                  <a:pt x="0" y="3240432"/>
                </a:lnTo>
                <a:close/>
              </a:path>
            </a:pathLst>
          </a:custGeom>
          <a:ln w="76200">
            <a:solidFill>
              <a:schemeClr val="bg1"/>
            </a:solidFill>
          </a:ln>
          <a:effectLst>
            <a:outerShdw blurRad="63500" dist="101600" algn="l" rotWithShape="0">
              <a:prstClr val="black">
                <a:alpha val="40000"/>
              </a:prstClr>
            </a:outerShdw>
          </a:effectLst>
        </p:spPr>
      </p:pic>
      <p:grpSp>
        <p:nvGrpSpPr>
          <p:cNvPr id="3" name="组合 2"/>
          <p:cNvGrpSpPr/>
          <p:nvPr/>
        </p:nvGrpSpPr>
        <p:grpSpPr>
          <a:xfrm>
            <a:off x="1128675" y="1398273"/>
            <a:ext cx="2292416" cy="3927951"/>
            <a:chOff x="1128675" y="1398273"/>
            <a:chExt cx="2292416" cy="3927951"/>
          </a:xfrm>
        </p:grpSpPr>
        <p:sp>
          <p:nvSpPr>
            <p:cNvPr id="12" name="淘宝网Chenying0907出品 33"/>
            <p:cNvSpPr txBox="1"/>
            <p:nvPr/>
          </p:nvSpPr>
          <p:spPr>
            <a:xfrm>
              <a:off x="1857362" y="1455422"/>
              <a:ext cx="902811" cy="523220"/>
            </a:xfrm>
            <a:prstGeom prst="rect">
              <a:avLst/>
            </a:prstGeom>
            <a:noFill/>
          </p:spPr>
          <p:txBody>
            <a:bodyPr wrap="none" rtlCol="0">
              <a:spAutoFit/>
            </a:bodyPr>
            <a:lstStyle/>
            <a:p>
              <a:r>
                <a:rPr lang="zh-CN" altLang="en-US" sz="2800" dirty="0">
                  <a:solidFill>
                    <a:schemeClr val="bg2">
                      <a:lumMod val="25000"/>
                    </a:schemeClr>
                  </a:solidFill>
                  <a:latin typeface="方正清刻本悦宋简体" panose="02000000000000000000" pitchFamily="2" charset="-122"/>
                  <a:ea typeface="方正清刻本悦宋简体" panose="02000000000000000000" pitchFamily="2" charset="-122"/>
                </a:rPr>
                <a:t>相守</a:t>
              </a:r>
              <a:endParaRPr lang="zh-CN" altLang="en-US" sz="28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14" name="淘宝网Chenying0907出品 34"/>
            <p:cNvSpPr/>
            <p:nvPr/>
          </p:nvSpPr>
          <p:spPr>
            <a:xfrm>
              <a:off x="1812257" y="1809216"/>
              <a:ext cx="925253" cy="369332"/>
            </a:xfrm>
            <a:prstGeom prst="rect">
              <a:avLst/>
            </a:prstGeom>
          </p:spPr>
          <p:txBody>
            <a:bodyPr wrap="none">
              <a:spAutoFit/>
            </a:bodyPr>
            <a:lstStyle/>
            <a:p>
              <a:r>
                <a:rPr lang="en-US" altLang="zh-CN" dirty="0">
                  <a:solidFill>
                    <a:schemeClr val="bg2">
                      <a:lumMod val="25000"/>
                    </a:schemeClr>
                  </a:solidFill>
                  <a:latin typeface="方正清刻本悦宋简体" panose="02000000000000000000" pitchFamily="2" charset="-122"/>
                  <a:ea typeface="方正清刻本悦宋简体" panose="02000000000000000000" pitchFamily="2" charset="-122"/>
                </a:rPr>
                <a:t>Wedding</a:t>
              </a:r>
              <a:endParaRPr lang="zh-CN" altLang="en-US"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10907" y="2216041"/>
              <a:ext cx="3927951" cy="2292416"/>
            </a:xfrm>
            <a:prstGeom prst="rect">
              <a:avLst/>
            </a:prstGeom>
          </p:spPr>
        </p:pic>
        <p:sp>
          <p:nvSpPr>
            <p:cNvPr id="16" name="矩形 15"/>
            <p:cNvSpPr/>
            <p:nvPr/>
          </p:nvSpPr>
          <p:spPr>
            <a:xfrm>
              <a:off x="1663176" y="2532341"/>
              <a:ext cx="1223412" cy="2222889"/>
            </a:xfrm>
            <a:prstGeom prst="rect">
              <a:avLst/>
            </a:prstGeom>
          </p:spPr>
          <p:txBody>
            <a:bodyPr vert="eaVert" wrap="square">
              <a:spAutoFit/>
            </a:bodyPr>
            <a:lstStyle/>
            <a:p>
              <a:pPr>
                <a:lnSpc>
                  <a:spcPct val="125000"/>
                </a:lnSpc>
              </a:pPr>
              <a:r>
                <a:rPr lang="zh-CN" altLang="en-US" dirty="0">
                  <a:solidFill>
                    <a:schemeClr val="bg1">
                      <a:lumMod val="50000"/>
                    </a:schemeClr>
                  </a:solidFill>
                  <a:latin typeface="苏新诗柳楷简" panose="02010600000101010101" pitchFamily="2" charset="-122"/>
                  <a:ea typeface="苏新诗柳楷简" panose="02010600000101010101" pitchFamily="2" charset="-122"/>
                </a:rPr>
                <a:t>此刻你是我的新娘</a:t>
              </a:r>
              <a:endParaRPr lang="en-US" altLang="zh-CN" dirty="0">
                <a:solidFill>
                  <a:schemeClr val="bg1">
                    <a:lumMod val="50000"/>
                  </a:schemeClr>
                </a:solidFill>
                <a:latin typeface="苏新诗柳楷简" panose="02010600000101010101" pitchFamily="2" charset="-122"/>
                <a:ea typeface="苏新诗柳楷简" panose="02010600000101010101" pitchFamily="2" charset="-122"/>
              </a:endParaRPr>
            </a:p>
            <a:p>
              <a:pPr>
                <a:lnSpc>
                  <a:spcPct val="125000"/>
                </a:lnSpc>
              </a:pPr>
              <a:r>
                <a:rPr lang="zh-CN" altLang="en-US" dirty="0">
                  <a:solidFill>
                    <a:schemeClr val="bg1">
                      <a:lumMod val="50000"/>
                    </a:schemeClr>
                  </a:solidFill>
                  <a:latin typeface="苏新诗柳楷简" panose="02010600000101010101" pitchFamily="2" charset="-122"/>
                  <a:ea typeface="苏新诗柳楷简" panose="02010600000101010101" pitchFamily="2" charset="-122"/>
                </a:rPr>
                <a:t>我爱你</a:t>
              </a:r>
              <a:endParaRPr lang="en-US" altLang="zh-CN" dirty="0">
                <a:solidFill>
                  <a:schemeClr val="bg1">
                    <a:lumMod val="50000"/>
                  </a:schemeClr>
                </a:solidFill>
                <a:latin typeface="苏新诗柳楷简" panose="02010600000101010101" pitchFamily="2" charset="-122"/>
                <a:ea typeface="苏新诗柳楷简" panose="02010600000101010101" pitchFamily="2" charset="-122"/>
              </a:endParaRPr>
            </a:p>
            <a:p>
              <a:pPr>
                <a:lnSpc>
                  <a:spcPct val="125000"/>
                </a:lnSpc>
              </a:pPr>
              <a:r>
                <a:rPr lang="zh-CN" altLang="en-US" dirty="0">
                  <a:solidFill>
                    <a:schemeClr val="bg1">
                      <a:lumMod val="50000"/>
                    </a:schemeClr>
                  </a:solidFill>
                  <a:latin typeface="苏新诗柳楷简" panose="02010600000101010101" pitchFamily="2" charset="-122"/>
                  <a:ea typeface="苏新诗柳楷简" panose="02010600000101010101" pitchFamily="2" charset="-122"/>
                </a:rPr>
                <a:t>犹如万物离不开阳光</a:t>
              </a:r>
              <a:endParaRPr lang="zh-CN" altLang="en-US" dirty="0">
                <a:solidFill>
                  <a:schemeClr val="bg1">
                    <a:lumMod val="50000"/>
                  </a:schemeClr>
                </a:solidFill>
                <a:latin typeface="苏新诗柳楷简" panose="02010600000101010101" pitchFamily="2" charset="-122"/>
                <a:ea typeface="苏新诗柳楷简" panose="0201060000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8" presetClass="entr" presetSubtype="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strips(downRight)">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rcRect l="38453" t="1894" r="9847" b="1367"/>
          <a:stretch>
            <a:fillRect/>
          </a:stretch>
        </p:blipFill>
        <p:spPr>
          <a:xfrm rot="20597776">
            <a:off x="6857468" y="988469"/>
            <a:ext cx="3665795" cy="4572887"/>
          </a:xfrm>
          <a:custGeom>
            <a:avLst/>
            <a:gdLst>
              <a:gd name="connsiteX0" fmla="*/ 3645873 w 3665795"/>
              <a:gd name="connsiteY0" fmla="*/ 0 h 4572887"/>
              <a:gd name="connsiteX1" fmla="*/ 3665795 w 3665795"/>
              <a:gd name="connsiteY1" fmla="*/ 4556948 h 4572887"/>
              <a:gd name="connsiteX2" fmla="*/ 19922 w 3665795"/>
              <a:gd name="connsiteY2" fmla="*/ 4572887 h 4572887"/>
              <a:gd name="connsiteX3" fmla="*/ 0 w 3665795"/>
              <a:gd name="connsiteY3" fmla="*/ 15939 h 4572887"/>
            </a:gdLst>
            <a:ahLst/>
            <a:cxnLst>
              <a:cxn ang="0">
                <a:pos x="connsiteX0" y="connsiteY0"/>
              </a:cxn>
              <a:cxn ang="0">
                <a:pos x="connsiteX1" y="connsiteY1"/>
              </a:cxn>
              <a:cxn ang="0">
                <a:pos x="connsiteX2" y="connsiteY2"/>
              </a:cxn>
              <a:cxn ang="0">
                <a:pos x="connsiteX3" y="connsiteY3"/>
              </a:cxn>
            </a:cxnLst>
            <a:rect l="l" t="t" r="r" b="b"/>
            <a:pathLst>
              <a:path w="3665795" h="4572887">
                <a:moveTo>
                  <a:pt x="3645873" y="0"/>
                </a:moveTo>
                <a:lnTo>
                  <a:pt x="3665795" y="4556948"/>
                </a:lnTo>
                <a:lnTo>
                  <a:pt x="19922" y="4572887"/>
                </a:lnTo>
                <a:lnTo>
                  <a:pt x="0" y="15939"/>
                </a:lnTo>
                <a:close/>
              </a:path>
            </a:pathLst>
          </a:custGeom>
          <a:ln w="76200">
            <a:solidFill>
              <a:schemeClr val="bg1"/>
            </a:solidFill>
          </a:ln>
          <a:effectLst>
            <a:outerShdw blurRad="63500" dist="101600" algn="l" rotWithShape="0">
              <a:prstClr val="black">
                <a:alpha val="40000"/>
              </a:prstClr>
            </a:outerShdw>
          </a:effectLst>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rcRect l="17191" t="4984" r="32134"/>
          <a:stretch>
            <a:fillRect/>
          </a:stretch>
        </p:blipFill>
        <p:spPr>
          <a:xfrm>
            <a:off x="838200" y="369358"/>
            <a:ext cx="4895850" cy="6119285"/>
          </a:xfrm>
          <a:custGeom>
            <a:avLst/>
            <a:gdLst>
              <a:gd name="connsiteX0" fmla="*/ 0 w 4895850"/>
              <a:gd name="connsiteY0" fmla="*/ 0 h 6119285"/>
              <a:gd name="connsiteX1" fmla="*/ 4895850 w 4895850"/>
              <a:gd name="connsiteY1" fmla="*/ 0 h 6119285"/>
              <a:gd name="connsiteX2" fmla="*/ 4895850 w 4895850"/>
              <a:gd name="connsiteY2" fmla="*/ 6119285 h 6119285"/>
              <a:gd name="connsiteX3" fmla="*/ 0 w 4895850"/>
              <a:gd name="connsiteY3" fmla="*/ 6119285 h 6119285"/>
            </a:gdLst>
            <a:ahLst/>
            <a:cxnLst>
              <a:cxn ang="0">
                <a:pos x="connsiteX0" y="connsiteY0"/>
              </a:cxn>
              <a:cxn ang="0">
                <a:pos x="connsiteX1" y="connsiteY1"/>
              </a:cxn>
              <a:cxn ang="0">
                <a:pos x="connsiteX2" y="connsiteY2"/>
              </a:cxn>
              <a:cxn ang="0">
                <a:pos x="connsiteX3" y="connsiteY3"/>
              </a:cxn>
            </a:cxnLst>
            <a:rect l="l" t="t" r="r" b="b"/>
            <a:pathLst>
              <a:path w="4895850" h="6119285">
                <a:moveTo>
                  <a:pt x="0" y="0"/>
                </a:moveTo>
                <a:lnTo>
                  <a:pt x="4895850" y="0"/>
                </a:lnTo>
                <a:lnTo>
                  <a:pt x="4895850" y="6119285"/>
                </a:lnTo>
                <a:lnTo>
                  <a:pt x="0" y="6119285"/>
                </a:lnTo>
                <a:close/>
              </a:path>
            </a:pathLst>
          </a:custGeom>
          <a:ln w="76200">
            <a:solidFill>
              <a:schemeClr val="bg1"/>
            </a:solidFill>
          </a:ln>
          <a:effectLst>
            <a:outerShdw blurRad="63500" dist="101600" algn="l" rotWithShape="0">
              <a:prstClr val="black">
                <a:alpha val="40000"/>
              </a:prstClr>
            </a:outerShdw>
          </a:effectLst>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634895">
            <a:off x="9740860" y="4072385"/>
            <a:ext cx="2715313" cy="2802522"/>
          </a:xfrm>
          <a:prstGeom prst="rect">
            <a:avLst/>
          </a:prstGeom>
        </p:spPr>
      </p:pic>
      <p:sp>
        <p:nvSpPr>
          <p:cNvPr id="5" name="淘宝网Chenying0907出品 9"/>
          <p:cNvSpPr txBox="1"/>
          <p:nvPr/>
        </p:nvSpPr>
        <p:spPr>
          <a:xfrm>
            <a:off x="1486379" y="4923693"/>
            <a:ext cx="1723550" cy="400110"/>
          </a:xfrm>
          <a:prstGeom prst="rect">
            <a:avLst/>
          </a:prstGeom>
          <a:noFill/>
        </p:spPr>
        <p:txBody>
          <a:bodyPr wrap="none" rtlCol="0">
            <a:spAutoFit/>
          </a:bodyPr>
          <a:lstStyle/>
          <a:p>
            <a:r>
              <a:rPr lang="zh-CN" altLang="en-US" sz="2000" b="1" dirty="0">
                <a:solidFill>
                  <a:schemeClr val="bg1"/>
                </a:solidFill>
                <a:latin typeface="方正清刻本悦宋简体" panose="02000000000000000000" pitchFamily="2" charset="-122"/>
                <a:ea typeface="方正清刻本悦宋简体" panose="02000000000000000000" pitchFamily="2" charset="-122"/>
              </a:rPr>
              <a:t>你好，幸福！</a:t>
            </a:r>
            <a:endParaRPr lang="zh-CN" altLang="en-US" sz="20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6" name="淘宝网Chenying0907出品 10"/>
          <p:cNvSpPr txBox="1"/>
          <p:nvPr/>
        </p:nvSpPr>
        <p:spPr>
          <a:xfrm>
            <a:off x="1516859" y="5278083"/>
            <a:ext cx="1497526" cy="707886"/>
          </a:xfrm>
          <a:prstGeom prst="rect">
            <a:avLst/>
          </a:prstGeom>
          <a:noFill/>
        </p:spPr>
        <p:txBody>
          <a:bodyPr wrap="none" rtlCol="0">
            <a:spAutoFit/>
          </a:bodyPr>
          <a:lstStyle/>
          <a:p>
            <a:r>
              <a:rPr lang="en-US" altLang="zh-CN" sz="2000" dirty="0">
                <a:solidFill>
                  <a:schemeClr val="bg1"/>
                </a:solidFill>
                <a:latin typeface="方正清刻本悦宋简体" panose="02000000000000000000" pitchFamily="2" charset="-122"/>
                <a:ea typeface="方正清刻本悦宋简体" panose="02000000000000000000" pitchFamily="2" charset="-122"/>
              </a:rPr>
              <a:t>HELLO</a:t>
            </a:r>
            <a:endParaRPr lang="en-US" altLang="zh-CN" sz="2000" dirty="0">
              <a:solidFill>
                <a:schemeClr val="bg1"/>
              </a:solidFill>
              <a:latin typeface="方正清刻本悦宋简体" panose="02000000000000000000" pitchFamily="2" charset="-122"/>
              <a:ea typeface="方正清刻本悦宋简体" panose="02000000000000000000" pitchFamily="2" charset="-122"/>
            </a:endParaRPr>
          </a:p>
          <a:p>
            <a:r>
              <a:rPr lang="en-US" altLang="zh-CN" sz="2000" dirty="0">
                <a:solidFill>
                  <a:schemeClr val="bg1"/>
                </a:solidFill>
                <a:latin typeface="方正清刻本悦宋简体" panose="02000000000000000000" pitchFamily="2" charset="-122"/>
                <a:ea typeface="方正清刻本悦宋简体" panose="02000000000000000000" pitchFamily="2" charset="-122"/>
              </a:rPr>
              <a:t>HAPPINESS !</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7" name="淘宝网Chenying0907出品 11"/>
          <p:cNvSpPr/>
          <p:nvPr/>
        </p:nvSpPr>
        <p:spPr>
          <a:xfrm>
            <a:off x="1516859" y="4192025"/>
            <a:ext cx="3403540" cy="646331"/>
          </a:xfrm>
          <a:prstGeom prst="rect">
            <a:avLst/>
          </a:prstGeom>
        </p:spPr>
        <p:txBody>
          <a:bodyPr wrap="square">
            <a:spAutoFit/>
          </a:bodyPr>
          <a:lstStyle/>
          <a:p>
            <a:r>
              <a:rPr lang="en-US" altLang="zh-CN" sz="1200" dirty="0">
                <a:solidFill>
                  <a:schemeClr val="bg1"/>
                </a:solidFill>
                <a:latin typeface="方正清刻本悦宋简体" panose="02000000000000000000" pitchFamily="2" charset="-122"/>
                <a:ea typeface="方正清刻本悦宋简体" panose="02000000000000000000" pitchFamily="2" charset="-122"/>
              </a:rPr>
              <a:t>May Jesus Christ always be at the center of the new lives you are now starting to build together, that you may know the ways of true love and kindness. </a:t>
            </a:r>
            <a:endParaRPr lang="zh-CN" altLang="en-US" sz="1200" dirty="0">
              <a:solidFill>
                <a:schemeClr val="bg1"/>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Scale>
                                      <p:cBhvr>
                                        <p:cTn id="11"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1"/>
                                        </p:tgtEl>
                                        <p:attrNameLst>
                                          <p:attrName>ppt_x</p:attrName>
                                          <p:attrName>ppt_y</p:attrName>
                                        </p:attrNameLst>
                                      </p:cBhvr>
                                    </p:animMotion>
                                    <p:animEffect transition="in" filter="fade">
                                      <p:cBhvr>
                                        <p:cTn id="13" dur="1000"/>
                                        <p:tgtEl>
                                          <p:spTgt spid="11"/>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rcRect l="61640" t="17585" r="10853" b="27234"/>
          <a:stretch>
            <a:fillRect/>
          </a:stretch>
        </p:blipFill>
        <p:spPr>
          <a:xfrm>
            <a:off x="4286250" y="591660"/>
            <a:ext cx="1581150" cy="2114550"/>
          </a:xfrm>
          <a:custGeom>
            <a:avLst/>
            <a:gdLst>
              <a:gd name="connsiteX0" fmla="*/ 0 w 1581150"/>
              <a:gd name="connsiteY0" fmla="*/ 0 h 2114550"/>
              <a:gd name="connsiteX1" fmla="*/ 1581150 w 1581150"/>
              <a:gd name="connsiteY1" fmla="*/ 0 h 2114550"/>
              <a:gd name="connsiteX2" fmla="*/ 1581150 w 1581150"/>
              <a:gd name="connsiteY2" fmla="*/ 2114550 h 2114550"/>
              <a:gd name="connsiteX3" fmla="*/ 0 w 1581150"/>
              <a:gd name="connsiteY3" fmla="*/ 2114550 h 2114550"/>
            </a:gdLst>
            <a:ahLst/>
            <a:cxnLst>
              <a:cxn ang="0">
                <a:pos x="connsiteX0" y="connsiteY0"/>
              </a:cxn>
              <a:cxn ang="0">
                <a:pos x="connsiteX1" y="connsiteY1"/>
              </a:cxn>
              <a:cxn ang="0">
                <a:pos x="connsiteX2" y="connsiteY2"/>
              </a:cxn>
              <a:cxn ang="0">
                <a:pos x="connsiteX3" y="connsiteY3"/>
              </a:cxn>
            </a:cxnLst>
            <a:rect l="l" t="t" r="r" b="b"/>
            <a:pathLst>
              <a:path w="1581150" h="2114550">
                <a:moveTo>
                  <a:pt x="0" y="0"/>
                </a:moveTo>
                <a:lnTo>
                  <a:pt x="1581150" y="0"/>
                </a:lnTo>
                <a:lnTo>
                  <a:pt x="1581150" y="2114550"/>
                </a:lnTo>
                <a:lnTo>
                  <a:pt x="0" y="2114550"/>
                </a:lnTo>
                <a:close/>
              </a:path>
            </a:pathLst>
          </a:custGeom>
          <a:ln w="57150">
            <a:solidFill>
              <a:schemeClr val="bg1"/>
            </a:solidFill>
          </a:ln>
          <a:effectLst>
            <a:outerShdw blurRad="50800" dist="38100" algn="l" rotWithShape="0">
              <a:prstClr val="black">
                <a:alpha val="40000"/>
              </a:prstClr>
            </a:outerShdw>
          </a:effectLst>
        </p:spPr>
      </p:pic>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rcRect t="17102" r="72494" b="27717"/>
          <a:stretch>
            <a:fillRect/>
          </a:stretch>
        </p:blipFill>
        <p:spPr>
          <a:xfrm>
            <a:off x="742950" y="591660"/>
            <a:ext cx="1581150" cy="2114550"/>
          </a:xfrm>
          <a:custGeom>
            <a:avLst/>
            <a:gdLst>
              <a:gd name="connsiteX0" fmla="*/ 0 w 1581150"/>
              <a:gd name="connsiteY0" fmla="*/ 0 h 2114550"/>
              <a:gd name="connsiteX1" fmla="*/ 1581150 w 1581150"/>
              <a:gd name="connsiteY1" fmla="*/ 0 h 2114550"/>
              <a:gd name="connsiteX2" fmla="*/ 1581150 w 1581150"/>
              <a:gd name="connsiteY2" fmla="*/ 2114550 h 2114550"/>
              <a:gd name="connsiteX3" fmla="*/ 0 w 1581150"/>
              <a:gd name="connsiteY3" fmla="*/ 2114550 h 2114550"/>
            </a:gdLst>
            <a:ahLst/>
            <a:cxnLst>
              <a:cxn ang="0">
                <a:pos x="connsiteX0" y="connsiteY0"/>
              </a:cxn>
              <a:cxn ang="0">
                <a:pos x="connsiteX1" y="connsiteY1"/>
              </a:cxn>
              <a:cxn ang="0">
                <a:pos x="connsiteX2" y="connsiteY2"/>
              </a:cxn>
              <a:cxn ang="0">
                <a:pos x="connsiteX3" y="connsiteY3"/>
              </a:cxn>
            </a:cxnLst>
            <a:rect l="l" t="t" r="r" b="b"/>
            <a:pathLst>
              <a:path w="1581150" h="2114550">
                <a:moveTo>
                  <a:pt x="0" y="0"/>
                </a:moveTo>
                <a:lnTo>
                  <a:pt x="1581150" y="0"/>
                </a:lnTo>
                <a:lnTo>
                  <a:pt x="1581150" y="2114550"/>
                </a:lnTo>
                <a:lnTo>
                  <a:pt x="0" y="2114550"/>
                </a:lnTo>
                <a:close/>
              </a:path>
            </a:pathLst>
          </a:custGeom>
          <a:ln w="57150">
            <a:solidFill>
              <a:schemeClr val="bg1"/>
            </a:solidFill>
          </a:ln>
          <a:effectLst>
            <a:outerShdw blurRad="50800" dist="38100" algn="l" rotWithShape="0">
              <a:prstClr val="black">
                <a:alpha val="40000"/>
              </a:prstClr>
            </a:outerShdw>
          </a:effectLst>
        </p:spPr>
      </p:pic>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rcRect l="30820" t="15440" r="41674" b="29378"/>
          <a:stretch>
            <a:fillRect/>
          </a:stretch>
        </p:blipFill>
        <p:spPr>
          <a:xfrm>
            <a:off x="2514600" y="591660"/>
            <a:ext cx="1581150" cy="2114550"/>
          </a:xfrm>
          <a:custGeom>
            <a:avLst/>
            <a:gdLst>
              <a:gd name="connsiteX0" fmla="*/ 0 w 1581150"/>
              <a:gd name="connsiteY0" fmla="*/ 0 h 2114550"/>
              <a:gd name="connsiteX1" fmla="*/ 1581150 w 1581150"/>
              <a:gd name="connsiteY1" fmla="*/ 0 h 2114550"/>
              <a:gd name="connsiteX2" fmla="*/ 1581150 w 1581150"/>
              <a:gd name="connsiteY2" fmla="*/ 2114550 h 2114550"/>
              <a:gd name="connsiteX3" fmla="*/ 0 w 1581150"/>
              <a:gd name="connsiteY3" fmla="*/ 2114550 h 2114550"/>
            </a:gdLst>
            <a:ahLst/>
            <a:cxnLst>
              <a:cxn ang="0">
                <a:pos x="connsiteX0" y="connsiteY0"/>
              </a:cxn>
              <a:cxn ang="0">
                <a:pos x="connsiteX1" y="connsiteY1"/>
              </a:cxn>
              <a:cxn ang="0">
                <a:pos x="connsiteX2" y="connsiteY2"/>
              </a:cxn>
              <a:cxn ang="0">
                <a:pos x="connsiteX3" y="connsiteY3"/>
              </a:cxn>
            </a:cxnLst>
            <a:rect l="l" t="t" r="r" b="b"/>
            <a:pathLst>
              <a:path w="1581150" h="2114550">
                <a:moveTo>
                  <a:pt x="0" y="0"/>
                </a:moveTo>
                <a:lnTo>
                  <a:pt x="1581150" y="0"/>
                </a:lnTo>
                <a:lnTo>
                  <a:pt x="1581150" y="2114550"/>
                </a:lnTo>
                <a:lnTo>
                  <a:pt x="0" y="2114550"/>
                </a:lnTo>
                <a:close/>
              </a:path>
            </a:pathLst>
          </a:custGeom>
          <a:ln w="57150">
            <a:solidFill>
              <a:schemeClr val="bg1"/>
            </a:solidFill>
          </a:ln>
          <a:effectLst>
            <a:outerShdw blurRad="50800" dist="38100" algn="l" rotWithShape="0">
              <a:prstClr val="black">
                <a:alpha val="40000"/>
              </a:prstClr>
            </a:outerShdw>
          </a:effectLst>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rcRect t="22095" b="13669"/>
          <a:stretch>
            <a:fillRect/>
          </a:stretch>
        </p:blipFill>
        <p:spPr>
          <a:xfrm>
            <a:off x="1762124" y="3060600"/>
            <a:ext cx="9458324" cy="3512760"/>
          </a:xfrm>
          <a:custGeom>
            <a:avLst/>
            <a:gdLst>
              <a:gd name="connsiteX0" fmla="*/ 0 w 9458324"/>
              <a:gd name="connsiteY0" fmla="*/ 0 h 3512760"/>
              <a:gd name="connsiteX1" fmla="*/ 9458324 w 9458324"/>
              <a:gd name="connsiteY1" fmla="*/ 0 h 3512760"/>
              <a:gd name="connsiteX2" fmla="*/ 9458324 w 9458324"/>
              <a:gd name="connsiteY2" fmla="*/ 3512760 h 3512760"/>
              <a:gd name="connsiteX3" fmla="*/ 0 w 9458324"/>
              <a:gd name="connsiteY3" fmla="*/ 3512760 h 3512760"/>
            </a:gdLst>
            <a:ahLst/>
            <a:cxnLst>
              <a:cxn ang="0">
                <a:pos x="connsiteX0" y="connsiteY0"/>
              </a:cxn>
              <a:cxn ang="0">
                <a:pos x="connsiteX1" y="connsiteY1"/>
              </a:cxn>
              <a:cxn ang="0">
                <a:pos x="connsiteX2" y="connsiteY2"/>
              </a:cxn>
              <a:cxn ang="0">
                <a:pos x="connsiteX3" y="connsiteY3"/>
              </a:cxn>
            </a:cxnLst>
            <a:rect l="l" t="t" r="r" b="b"/>
            <a:pathLst>
              <a:path w="9458324" h="3512760">
                <a:moveTo>
                  <a:pt x="0" y="0"/>
                </a:moveTo>
                <a:lnTo>
                  <a:pt x="9458324" y="0"/>
                </a:lnTo>
                <a:lnTo>
                  <a:pt x="9458324" y="3512760"/>
                </a:lnTo>
                <a:lnTo>
                  <a:pt x="0" y="3512760"/>
                </a:lnTo>
                <a:close/>
              </a:path>
            </a:pathLst>
          </a:custGeom>
          <a:ln w="76200">
            <a:solidFill>
              <a:schemeClr val="bg1"/>
            </a:solidFill>
          </a:ln>
          <a:effectLst>
            <a:outerShdw blurRad="63500" dist="101600" algn="l" rotWithShape="0">
              <a:prstClr val="black">
                <a:alpha val="40000"/>
              </a:prstClr>
            </a:outerShdw>
          </a:effectLst>
        </p:spPr>
      </p:pic>
      <p:sp>
        <p:nvSpPr>
          <p:cNvPr id="2" name="淘宝网Chenying0907出品 9"/>
          <p:cNvSpPr txBox="1"/>
          <p:nvPr/>
        </p:nvSpPr>
        <p:spPr>
          <a:xfrm>
            <a:off x="7997140" y="1452209"/>
            <a:ext cx="1723550" cy="400110"/>
          </a:xfrm>
          <a:prstGeom prst="rect">
            <a:avLst/>
          </a:prstGeom>
          <a:noFill/>
        </p:spPr>
        <p:txBody>
          <a:bodyPr wrap="none" rtlCol="0">
            <a:spAutoFit/>
          </a:bodyPr>
          <a:lstStyle/>
          <a:p>
            <a:r>
              <a:rPr lang="zh-CN" altLang="en-US" sz="2000" b="1" dirty="0">
                <a:solidFill>
                  <a:schemeClr val="bg2">
                    <a:lumMod val="25000"/>
                  </a:schemeClr>
                </a:solidFill>
                <a:latin typeface="方正清刻本悦宋简体" panose="02000000000000000000" pitchFamily="2" charset="-122"/>
                <a:ea typeface="方正清刻本悦宋简体" panose="02000000000000000000" pitchFamily="2" charset="-122"/>
              </a:rPr>
              <a:t>你好，幸福！</a:t>
            </a:r>
            <a:endParaRPr lang="zh-CN" altLang="en-US" sz="2000" b="1"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3" name="淘宝网Chenying0907出品 10"/>
          <p:cNvSpPr txBox="1"/>
          <p:nvPr/>
        </p:nvSpPr>
        <p:spPr>
          <a:xfrm>
            <a:off x="8027620" y="1806599"/>
            <a:ext cx="1497526" cy="707886"/>
          </a:xfrm>
          <a:prstGeom prst="rect">
            <a:avLst/>
          </a:prstGeom>
          <a:noFill/>
        </p:spPr>
        <p:txBody>
          <a:bodyPr wrap="none" rtlCol="0">
            <a:spAutoFit/>
          </a:bodyPr>
          <a:lstStyle/>
          <a:p>
            <a:r>
              <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rPr>
              <a:t>HELLO</a:t>
            </a:r>
            <a:endPar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endParaRPr>
          </a:p>
          <a:p>
            <a:r>
              <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rPr>
              <a:t>HAPPINESS !</a:t>
            </a:r>
            <a:endParaRPr lang="zh-CN" altLang="en-US" sz="20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4" name="淘宝网Chenying0907出品 11"/>
          <p:cNvSpPr/>
          <p:nvPr/>
        </p:nvSpPr>
        <p:spPr>
          <a:xfrm>
            <a:off x="8027620" y="720541"/>
            <a:ext cx="3403540" cy="646331"/>
          </a:xfrm>
          <a:prstGeom prst="rect">
            <a:avLst/>
          </a:prstGeom>
        </p:spPr>
        <p:txBody>
          <a:bodyPr wrap="square">
            <a:spAutoFit/>
          </a:bodyPr>
          <a:lstStyle/>
          <a:p>
            <a:r>
              <a:rPr lang="en-US" altLang="zh-CN" sz="1200" dirty="0">
                <a:solidFill>
                  <a:schemeClr val="bg2">
                    <a:lumMod val="25000"/>
                  </a:schemeClr>
                </a:solidFill>
                <a:latin typeface="方正清刻本悦宋简体" panose="02000000000000000000" pitchFamily="2" charset="-122"/>
                <a:ea typeface="方正清刻本悦宋简体" panose="02000000000000000000" pitchFamily="2" charset="-122"/>
              </a:rPr>
              <a:t>May Jesus Christ always be at the center of the new lives you are now starting to build together, that you may know the ways of true love and kindness. </a:t>
            </a:r>
            <a:endPar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rcRect l="9576" r="10417"/>
          <a:stretch>
            <a:fillRect/>
          </a:stretch>
        </p:blipFill>
        <p:spPr>
          <a:xfrm>
            <a:off x="1441528" y="350308"/>
            <a:ext cx="4895850" cy="6119284"/>
          </a:xfrm>
          <a:custGeom>
            <a:avLst/>
            <a:gdLst>
              <a:gd name="connsiteX0" fmla="*/ 0 w 4895850"/>
              <a:gd name="connsiteY0" fmla="*/ 0 h 6119284"/>
              <a:gd name="connsiteX1" fmla="*/ 4895850 w 4895850"/>
              <a:gd name="connsiteY1" fmla="*/ 0 h 6119284"/>
              <a:gd name="connsiteX2" fmla="*/ 4895850 w 4895850"/>
              <a:gd name="connsiteY2" fmla="*/ 6119284 h 6119284"/>
              <a:gd name="connsiteX3" fmla="*/ 0 w 4895850"/>
              <a:gd name="connsiteY3" fmla="*/ 6119284 h 6119284"/>
            </a:gdLst>
            <a:ahLst/>
            <a:cxnLst>
              <a:cxn ang="0">
                <a:pos x="connsiteX0" y="connsiteY0"/>
              </a:cxn>
              <a:cxn ang="0">
                <a:pos x="connsiteX1" y="connsiteY1"/>
              </a:cxn>
              <a:cxn ang="0">
                <a:pos x="connsiteX2" y="connsiteY2"/>
              </a:cxn>
              <a:cxn ang="0">
                <a:pos x="connsiteX3" y="connsiteY3"/>
              </a:cxn>
            </a:cxnLst>
            <a:rect l="l" t="t" r="r" b="b"/>
            <a:pathLst>
              <a:path w="4895850" h="6119284">
                <a:moveTo>
                  <a:pt x="0" y="0"/>
                </a:moveTo>
                <a:lnTo>
                  <a:pt x="4895850" y="0"/>
                </a:lnTo>
                <a:lnTo>
                  <a:pt x="4895850" y="6119284"/>
                </a:lnTo>
                <a:lnTo>
                  <a:pt x="0" y="6119284"/>
                </a:lnTo>
                <a:close/>
              </a:path>
            </a:pathLst>
          </a:custGeom>
          <a:ln w="76200">
            <a:solidFill>
              <a:schemeClr val="bg1"/>
            </a:solidFill>
          </a:ln>
          <a:effectLst>
            <a:outerShdw blurRad="63500" dist="114300" algn="l" rotWithShape="0">
              <a:prstClr val="black">
                <a:alpha val="40000"/>
              </a:prstClr>
            </a:outerShdw>
          </a:effectLst>
        </p:spPr>
      </p:pic>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337" y="-353629"/>
            <a:ext cx="4379088" cy="1703457"/>
          </a:xfrm>
          <a:prstGeom prst="rect">
            <a:avLst/>
          </a:prstGeom>
        </p:spPr>
      </p:pic>
      <p:sp>
        <p:nvSpPr>
          <p:cNvPr id="14" name="淘宝网Chenying0907出品 3"/>
          <p:cNvSpPr txBox="1"/>
          <p:nvPr/>
        </p:nvSpPr>
        <p:spPr>
          <a:xfrm>
            <a:off x="7139890" y="4663228"/>
            <a:ext cx="1723550" cy="400110"/>
          </a:xfrm>
          <a:prstGeom prst="rect">
            <a:avLst/>
          </a:prstGeom>
          <a:noFill/>
        </p:spPr>
        <p:txBody>
          <a:bodyPr wrap="none" rtlCol="0">
            <a:spAutoFit/>
          </a:bodyPr>
          <a:lstStyle/>
          <a:p>
            <a:r>
              <a:rPr lang="zh-CN" altLang="en-US" sz="2000" b="1" dirty="0">
                <a:solidFill>
                  <a:schemeClr val="bg2">
                    <a:lumMod val="25000"/>
                  </a:schemeClr>
                </a:solidFill>
                <a:latin typeface="方正清刻本悦宋简体" panose="02000000000000000000" pitchFamily="2" charset="-122"/>
                <a:ea typeface="方正清刻本悦宋简体" panose="02000000000000000000" pitchFamily="2" charset="-122"/>
              </a:rPr>
              <a:t>你好，幸福！</a:t>
            </a:r>
            <a:endParaRPr lang="zh-CN" altLang="en-US" sz="2000" b="1"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15" name="淘宝网Chenying0907出品 4"/>
          <p:cNvSpPr txBox="1"/>
          <p:nvPr/>
        </p:nvSpPr>
        <p:spPr>
          <a:xfrm>
            <a:off x="7170370" y="5017618"/>
            <a:ext cx="1497526" cy="707886"/>
          </a:xfrm>
          <a:prstGeom prst="rect">
            <a:avLst/>
          </a:prstGeom>
          <a:noFill/>
        </p:spPr>
        <p:txBody>
          <a:bodyPr wrap="none" rtlCol="0">
            <a:spAutoFit/>
          </a:bodyPr>
          <a:lstStyle/>
          <a:p>
            <a:r>
              <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rPr>
              <a:t>HELLO</a:t>
            </a:r>
            <a:endPar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endParaRPr>
          </a:p>
          <a:p>
            <a:r>
              <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rPr>
              <a:t>HAPPINESS !</a:t>
            </a:r>
            <a:endParaRPr lang="zh-CN" altLang="en-US" sz="20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16" name="淘宝网Chenying0907出品 5"/>
          <p:cNvSpPr/>
          <p:nvPr/>
        </p:nvSpPr>
        <p:spPr>
          <a:xfrm>
            <a:off x="7170370" y="4016897"/>
            <a:ext cx="3403540" cy="646331"/>
          </a:xfrm>
          <a:prstGeom prst="rect">
            <a:avLst/>
          </a:prstGeom>
        </p:spPr>
        <p:txBody>
          <a:bodyPr wrap="square">
            <a:spAutoFit/>
          </a:bodyPr>
          <a:lstStyle/>
          <a:p>
            <a:r>
              <a:rPr lang="en-US" altLang="zh-CN" sz="1200" dirty="0">
                <a:solidFill>
                  <a:schemeClr val="bg2">
                    <a:lumMod val="25000"/>
                  </a:schemeClr>
                </a:solidFill>
                <a:latin typeface="方正清刻本悦宋简体" panose="02000000000000000000" pitchFamily="2" charset="-122"/>
                <a:ea typeface="方正清刻本悦宋简体" panose="02000000000000000000" pitchFamily="2" charset="-122"/>
              </a:rPr>
              <a:t>May Jesus Christ always be at the center of the new lives you are now starting to build together, that you may know the ways of true love and kindness. </a:t>
            </a:r>
            <a:endPar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17" name="矩形 16"/>
          <p:cNvSpPr/>
          <p:nvPr/>
        </p:nvSpPr>
        <p:spPr>
          <a:xfrm>
            <a:off x="7511375" y="1349828"/>
            <a:ext cx="1292662" cy="2477601"/>
          </a:xfrm>
          <a:prstGeom prst="rect">
            <a:avLst/>
          </a:prstGeom>
        </p:spPr>
        <p:txBody>
          <a:bodyPr vert="eaVert" wrap="none">
            <a:spAutoFit/>
          </a:bodyPr>
          <a:lstStyle/>
          <a:p>
            <a:pPr>
              <a:lnSpc>
                <a:spcPct val="150000"/>
              </a:lnSpc>
            </a:pPr>
            <a:r>
              <a:rPr lang="zh-CN" altLang="en-US" sz="2400" b="0" i="0" dirty="0">
                <a:solidFill>
                  <a:schemeClr val="bg2">
                    <a:lumMod val="25000"/>
                  </a:schemeClr>
                </a:solidFill>
                <a:effectLst/>
                <a:latin typeface="方正清刻本悦宋简体" panose="02000000000000000000" pitchFamily="2" charset="-122"/>
                <a:ea typeface="方正清刻本悦宋简体" panose="02000000000000000000" pitchFamily="2" charset="-122"/>
              </a:rPr>
              <a:t>结发为夫妻，</a:t>
            </a:r>
            <a:endParaRPr lang="en-US" altLang="zh-CN" sz="2400" b="0" i="0" dirty="0">
              <a:solidFill>
                <a:schemeClr val="bg2">
                  <a:lumMod val="25000"/>
                </a:schemeClr>
              </a:solidFill>
              <a:effectLst/>
              <a:latin typeface="方正清刻本悦宋简体" panose="02000000000000000000" pitchFamily="2" charset="-122"/>
              <a:ea typeface="方正清刻本悦宋简体" panose="02000000000000000000" pitchFamily="2" charset="-122"/>
            </a:endParaRPr>
          </a:p>
          <a:p>
            <a:pPr>
              <a:lnSpc>
                <a:spcPct val="150000"/>
              </a:lnSpc>
            </a:pPr>
            <a:r>
              <a:rPr lang="en-US" altLang="zh-CN" sz="2400" dirty="0">
                <a:solidFill>
                  <a:schemeClr val="bg2">
                    <a:lumMod val="25000"/>
                  </a:schemeClr>
                </a:solidFill>
                <a:latin typeface="方正清刻本悦宋简体" panose="02000000000000000000" pitchFamily="2" charset="-122"/>
                <a:ea typeface="方正清刻本悦宋简体" panose="02000000000000000000" pitchFamily="2" charset="-122"/>
              </a:rPr>
              <a:t>       </a:t>
            </a:r>
            <a:r>
              <a:rPr lang="zh-CN" altLang="en-US" sz="2400" dirty="0">
                <a:solidFill>
                  <a:schemeClr val="bg2">
                    <a:lumMod val="25000"/>
                  </a:schemeClr>
                </a:solidFill>
                <a:latin typeface="方正清刻本悦宋简体" panose="02000000000000000000" pitchFamily="2" charset="-122"/>
                <a:ea typeface="方正清刻本悦宋简体" panose="02000000000000000000" pitchFamily="2" charset="-122"/>
              </a:rPr>
              <a:t>恩爱两不疑</a:t>
            </a:r>
            <a:r>
              <a:rPr lang="zh-CN" altLang="en-US" sz="2400" b="0" i="0" dirty="0">
                <a:solidFill>
                  <a:schemeClr val="bg2">
                    <a:lumMod val="25000"/>
                  </a:schemeClr>
                </a:solidFill>
                <a:effectLst/>
                <a:latin typeface="方正清刻本悦宋简体" panose="02000000000000000000" pitchFamily="2" charset="-122"/>
                <a:ea typeface="方正清刻本悦宋简体" panose="02000000000000000000" pitchFamily="2" charset="-122"/>
              </a:rPr>
              <a:t>。</a:t>
            </a:r>
            <a:endParaRPr lang="zh-CN" altLang="en-US" sz="24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6889176" y="2026799"/>
            <a:ext cx="2293259" cy="16552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rcRect l="63" t="3147" r="27625"/>
          <a:stretch>
            <a:fillRect/>
          </a:stretch>
        </p:blipFill>
        <p:spPr>
          <a:xfrm>
            <a:off x="7924800" y="2247900"/>
            <a:ext cx="5410200" cy="4830839"/>
          </a:xfrm>
          <a:custGeom>
            <a:avLst/>
            <a:gdLst>
              <a:gd name="connsiteX0" fmla="*/ 2705100 w 5410200"/>
              <a:gd name="connsiteY0" fmla="*/ 0 h 4830839"/>
              <a:gd name="connsiteX1" fmla="*/ 5410200 w 5410200"/>
              <a:gd name="connsiteY1" fmla="*/ 2705100 h 4830839"/>
              <a:gd name="connsiteX2" fmla="*/ 4425795 w 5410200"/>
              <a:gd name="connsiteY2" fmla="*/ 4792487 h 4830839"/>
              <a:gd name="connsiteX3" fmla="*/ 4374507 w 5410200"/>
              <a:gd name="connsiteY3" fmla="*/ 4830839 h 4830839"/>
              <a:gd name="connsiteX4" fmla="*/ 1035694 w 5410200"/>
              <a:gd name="connsiteY4" fmla="*/ 4830839 h 4830839"/>
              <a:gd name="connsiteX5" fmla="*/ 984405 w 5410200"/>
              <a:gd name="connsiteY5" fmla="*/ 4792487 h 4830839"/>
              <a:gd name="connsiteX6" fmla="*/ 0 w 5410200"/>
              <a:gd name="connsiteY6" fmla="*/ 2705100 h 4830839"/>
              <a:gd name="connsiteX7" fmla="*/ 2705100 w 5410200"/>
              <a:gd name="connsiteY7" fmla="*/ 0 h 4830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0200" h="4830839">
                <a:moveTo>
                  <a:pt x="2705100" y="0"/>
                </a:moveTo>
                <a:cubicBezTo>
                  <a:pt x="4199085" y="0"/>
                  <a:pt x="5410200" y="1211115"/>
                  <a:pt x="5410200" y="2705100"/>
                </a:cubicBezTo>
                <a:cubicBezTo>
                  <a:pt x="5410200" y="3545467"/>
                  <a:pt x="5026996" y="4296332"/>
                  <a:pt x="4425795" y="4792487"/>
                </a:cubicBezTo>
                <a:lnTo>
                  <a:pt x="4374507" y="4830839"/>
                </a:lnTo>
                <a:lnTo>
                  <a:pt x="1035694" y="4830839"/>
                </a:lnTo>
                <a:lnTo>
                  <a:pt x="984405" y="4792487"/>
                </a:lnTo>
                <a:cubicBezTo>
                  <a:pt x="383205" y="4296332"/>
                  <a:pt x="0" y="3545467"/>
                  <a:pt x="0" y="2705100"/>
                </a:cubicBezTo>
                <a:cubicBezTo>
                  <a:pt x="0" y="1211115"/>
                  <a:pt x="1211115" y="0"/>
                  <a:pt x="2705100" y="0"/>
                </a:cubicBezTo>
                <a:close/>
              </a:path>
            </a:pathLst>
          </a:custGeom>
          <a:ln w="76200">
            <a:solidFill>
              <a:schemeClr val="bg1"/>
            </a:solidFill>
          </a:ln>
          <a:effectLst>
            <a:outerShdw blurRad="76200" dist="114300" dir="10800000" algn="r" rotWithShape="0">
              <a:prstClr val="black">
                <a:alpha val="40000"/>
              </a:prstClr>
            </a:outerShdw>
          </a:effectLst>
        </p:spPr>
      </p:pic>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rcRect l="19486" t="703" r="18563"/>
          <a:stretch>
            <a:fillRect/>
          </a:stretch>
        </p:blipFill>
        <p:spPr>
          <a:xfrm>
            <a:off x="-571500" y="-838199"/>
            <a:ext cx="5410200" cy="5364053"/>
          </a:xfrm>
          <a:custGeom>
            <a:avLst/>
            <a:gdLst>
              <a:gd name="connsiteX0" fmla="*/ 2705100 w 5410200"/>
              <a:gd name="connsiteY0" fmla="*/ 0 h 5364053"/>
              <a:gd name="connsiteX1" fmla="*/ 5410200 w 5410200"/>
              <a:gd name="connsiteY1" fmla="*/ 2705100 h 5364053"/>
              <a:gd name="connsiteX2" fmla="*/ 3250272 w 5410200"/>
              <a:gd name="connsiteY2" fmla="*/ 5355242 h 5364053"/>
              <a:gd name="connsiteX3" fmla="*/ 3192540 w 5410200"/>
              <a:gd name="connsiteY3" fmla="*/ 5364053 h 5364053"/>
              <a:gd name="connsiteX4" fmla="*/ 2217661 w 5410200"/>
              <a:gd name="connsiteY4" fmla="*/ 5364053 h 5364053"/>
              <a:gd name="connsiteX5" fmla="*/ 2159928 w 5410200"/>
              <a:gd name="connsiteY5" fmla="*/ 5355242 h 5364053"/>
              <a:gd name="connsiteX6" fmla="*/ 0 w 5410200"/>
              <a:gd name="connsiteY6" fmla="*/ 2705100 h 5364053"/>
              <a:gd name="connsiteX7" fmla="*/ 2705100 w 5410200"/>
              <a:gd name="connsiteY7" fmla="*/ 0 h 536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0200" h="5364053">
                <a:moveTo>
                  <a:pt x="2705100" y="0"/>
                </a:moveTo>
                <a:cubicBezTo>
                  <a:pt x="4199085" y="0"/>
                  <a:pt x="5410200" y="1211115"/>
                  <a:pt x="5410200" y="2705100"/>
                </a:cubicBezTo>
                <a:cubicBezTo>
                  <a:pt x="5410200" y="4012337"/>
                  <a:pt x="4482940" y="5103002"/>
                  <a:pt x="3250272" y="5355242"/>
                </a:cubicBezTo>
                <a:lnTo>
                  <a:pt x="3192540" y="5364053"/>
                </a:lnTo>
                <a:lnTo>
                  <a:pt x="2217661" y="5364053"/>
                </a:lnTo>
                <a:lnTo>
                  <a:pt x="2159928" y="5355242"/>
                </a:lnTo>
                <a:cubicBezTo>
                  <a:pt x="927260" y="5103002"/>
                  <a:pt x="0" y="4012337"/>
                  <a:pt x="0" y="2705100"/>
                </a:cubicBezTo>
                <a:cubicBezTo>
                  <a:pt x="0" y="1211115"/>
                  <a:pt x="1211115" y="0"/>
                  <a:pt x="2705100" y="0"/>
                </a:cubicBezTo>
                <a:close/>
              </a:path>
            </a:pathLst>
          </a:custGeom>
          <a:ln w="76200">
            <a:solidFill>
              <a:schemeClr val="bg1"/>
            </a:solidFill>
          </a:ln>
          <a:effectLst>
            <a:outerShdw blurRad="63500" dist="101600" algn="l" rotWithShape="0">
              <a:prstClr val="black">
                <a:alpha val="40000"/>
              </a:prstClr>
            </a:outerShdw>
          </a:effectLst>
        </p:spPr>
      </p:pic>
      <p:sp>
        <p:nvSpPr>
          <p:cNvPr id="4" name="矩形 3"/>
          <p:cNvSpPr/>
          <p:nvPr/>
        </p:nvSpPr>
        <p:spPr>
          <a:xfrm>
            <a:off x="5449669" y="1399358"/>
            <a:ext cx="1292662" cy="2785378"/>
          </a:xfrm>
          <a:prstGeom prst="rect">
            <a:avLst/>
          </a:prstGeom>
        </p:spPr>
        <p:txBody>
          <a:bodyPr vert="eaVert" wrap="none">
            <a:spAutoFit/>
          </a:bodyPr>
          <a:lstStyle/>
          <a:p>
            <a:pPr>
              <a:lnSpc>
                <a:spcPct val="150000"/>
              </a:lnSpc>
            </a:pPr>
            <a:r>
              <a:rPr lang="zh-CN" altLang="en-US" sz="2400" b="0" i="0" dirty="0">
                <a:solidFill>
                  <a:srgbClr val="333333"/>
                </a:solidFill>
                <a:effectLst/>
                <a:latin typeface="方正清刻本悦宋简体" panose="02000000000000000000" pitchFamily="2" charset="-122"/>
                <a:ea typeface="方正清刻本悦宋简体" panose="02000000000000000000" pitchFamily="2" charset="-122"/>
              </a:rPr>
              <a:t>只愿君心似我心，</a:t>
            </a:r>
            <a:endParaRPr lang="en-US" altLang="zh-CN" sz="2400" b="0" i="0" dirty="0">
              <a:solidFill>
                <a:srgbClr val="333333"/>
              </a:solidFill>
              <a:effectLst/>
              <a:latin typeface="方正清刻本悦宋简体" panose="02000000000000000000" pitchFamily="2" charset="-122"/>
              <a:ea typeface="方正清刻本悦宋简体" panose="02000000000000000000" pitchFamily="2" charset="-122"/>
            </a:endParaRPr>
          </a:p>
          <a:p>
            <a:pPr>
              <a:lnSpc>
                <a:spcPct val="150000"/>
              </a:lnSpc>
            </a:pPr>
            <a:r>
              <a:rPr lang="en-US" altLang="zh-CN" sz="2400" dirty="0">
                <a:solidFill>
                  <a:srgbClr val="333333"/>
                </a:solidFill>
                <a:latin typeface="方正清刻本悦宋简体" panose="02000000000000000000" pitchFamily="2" charset="-122"/>
                <a:ea typeface="方正清刻本悦宋简体" panose="02000000000000000000" pitchFamily="2" charset="-122"/>
              </a:rPr>
              <a:t>       </a:t>
            </a:r>
            <a:r>
              <a:rPr lang="zh-CN" altLang="en-US" sz="2400" b="0" i="0" dirty="0">
                <a:solidFill>
                  <a:srgbClr val="333333"/>
                </a:solidFill>
                <a:effectLst/>
                <a:latin typeface="方正清刻本悦宋简体" panose="02000000000000000000" pitchFamily="2" charset="-122"/>
                <a:ea typeface="方正清刻本悦宋简体" panose="02000000000000000000" pitchFamily="2" charset="-122"/>
              </a:rPr>
              <a:t>定不负相思意。</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5" name="淘宝网Chenying0907出品 3"/>
          <p:cNvSpPr txBox="1"/>
          <p:nvPr/>
        </p:nvSpPr>
        <p:spPr>
          <a:xfrm>
            <a:off x="5285994" y="5600509"/>
            <a:ext cx="1723550" cy="400110"/>
          </a:xfrm>
          <a:prstGeom prst="rect">
            <a:avLst/>
          </a:prstGeom>
          <a:noFill/>
        </p:spPr>
        <p:txBody>
          <a:bodyPr wrap="none" rtlCol="0">
            <a:spAutoFit/>
          </a:bodyPr>
          <a:lstStyle/>
          <a:p>
            <a:r>
              <a:rPr lang="zh-CN" altLang="en-US" sz="2000" b="1" dirty="0">
                <a:solidFill>
                  <a:schemeClr val="bg2">
                    <a:lumMod val="25000"/>
                  </a:schemeClr>
                </a:solidFill>
                <a:latin typeface="方正清刻本悦宋简体" panose="02000000000000000000" pitchFamily="2" charset="-122"/>
                <a:ea typeface="方正清刻本悦宋简体" panose="02000000000000000000" pitchFamily="2" charset="-122"/>
              </a:rPr>
              <a:t>你好，幸福！</a:t>
            </a:r>
            <a:endParaRPr lang="zh-CN" altLang="en-US" sz="2000" b="1"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6" name="淘宝网Chenying0907出品 4"/>
          <p:cNvSpPr txBox="1"/>
          <p:nvPr/>
        </p:nvSpPr>
        <p:spPr>
          <a:xfrm>
            <a:off x="5399006" y="5954899"/>
            <a:ext cx="1497526" cy="707886"/>
          </a:xfrm>
          <a:prstGeom prst="rect">
            <a:avLst/>
          </a:prstGeom>
          <a:noFill/>
        </p:spPr>
        <p:txBody>
          <a:bodyPr wrap="none" rtlCol="0">
            <a:spAutoFit/>
          </a:bodyPr>
          <a:lstStyle/>
          <a:p>
            <a:pPr algn="ctr"/>
            <a:r>
              <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rPr>
              <a:t>HELLO</a:t>
            </a:r>
            <a:endPar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endParaRPr>
          </a:p>
          <a:p>
            <a:pPr algn="ctr"/>
            <a:r>
              <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rPr>
              <a:t>HAPPINESS !</a:t>
            </a:r>
            <a:endParaRPr lang="zh-CN" altLang="en-US" sz="20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7" name="淘宝网Chenying0907出品 5"/>
          <p:cNvSpPr/>
          <p:nvPr/>
        </p:nvSpPr>
        <p:spPr>
          <a:xfrm>
            <a:off x="5146827" y="4584846"/>
            <a:ext cx="2162308" cy="1015663"/>
          </a:xfrm>
          <a:prstGeom prst="rect">
            <a:avLst/>
          </a:prstGeom>
        </p:spPr>
        <p:txBody>
          <a:bodyPr wrap="square">
            <a:spAutoFit/>
          </a:bodyPr>
          <a:lstStyle/>
          <a:p>
            <a:pPr algn="ctr"/>
            <a:r>
              <a:rPr lang="en-US" altLang="zh-CN" sz="1200" dirty="0">
                <a:solidFill>
                  <a:schemeClr val="bg2">
                    <a:lumMod val="25000"/>
                  </a:schemeClr>
                </a:solidFill>
                <a:latin typeface="方正清刻本悦宋简体" panose="02000000000000000000" pitchFamily="2" charset="-122"/>
                <a:ea typeface="方正清刻本悦宋简体" panose="02000000000000000000" pitchFamily="2" charset="-122"/>
              </a:rPr>
              <a:t>May Jesus Christ always be at the center of the new lives you are now starting to build together, that you may know the ways of true love and kindness. </a:t>
            </a:r>
            <a:endPar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5315" y="3050344"/>
            <a:ext cx="1419872" cy="1465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par>
                                <p:cTn id="8" presetID="2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edge">
                                      <p:cBhvr>
                                        <p:cTn id="10" dur="2000"/>
                                        <p:tgtEl>
                                          <p:spTgt spid="12"/>
                                        </p:tgtEl>
                                      </p:cBhvr>
                                    </p:animEffect>
                                  </p:childTnLst>
                                </p:cTn>
                              </p:par>
                            </p:childTnLst>
                          </p:cTn>
                        </p:par>
                        <p:par>
                          <p:cTn id="11" fill="hold">
                            <p:stCondLst>
                              <p:cond delay="2000"/>
                            </p:stCondLst>
                            <p:childTnLst>
                              <p:par>
                                <p:cTn id="12" presetID="42"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淘宝网chenying0907出品 3"/>
          <p:cNvPicPr>
            <a:picLocks noChangeAspect="1"/>
          </p:cNvPicPr>
          <p:nvPr/>
        </p:nvPicPr>
        <p:blipFill rotWithShape="1">
          <a:blip r:embed="rId1">
            <a:extLst>
              <a:ext uri="{28A0092B-C50C-407E-A947-70E740481C1C}">
                <a14:useLocalDpi xmlns:a14="http://schemas.microsoft.com/office/drawing/2010/main" val="0"/>
              </a:ext>
            </a:extLst>
          </a:blip>
          <a:srcRect t="39437" b="44038"/>
          <a:stretch>
            <a:fillRect/>
          </a:stretch>
        </p:blipFill>
        <p:spPr>
          <a:xfrm>
            <a:off x="0" y="5383530"/>
            <a:ext cx="12192000" cy="1341120"/>
          </a:xfrm>
          <a:prstGeom prst="rect">
            <a:avLst/>
          </a:prstGeom>
          <a:ln w="76200">
            <a:solidFill>
              <a:schemeClr val="bg1"/>
            </a:solidFill>
          </a:ln>
          <a:effectLst>
            <a:outerShdw blurRad="50800" dist="38100" dir="5400000" algn="t" rotWithShape="0">
              <a:prstClr val="black">
                <a:alpha val="40000"/>
              </a:prstClr>
            </a:outerShdw>
          </a:effectLst>
        </p:spPr>
      </p:pic>
      <p:grpSp>
        <p:nvGrpSpPr>
          <p:cNvPr id="17" name="组合 16"/>
          <p:cNvGrpSpPr/>
          <p:nvPr/>
        </p:nvGrpSpPr>
        <p:grpSpPr>
          <a:xfrm>
            <a:off x="1364332" y="1072109"/>
            <a:ext cx="2292416" cy="3927951"/>
            <a:chOff x="1364332" y="2193847"/>
            <a:chExt cx="2292416" cy="3927951"/>
          </a:xfrm>
        </p:grpSpPr>
        <p:sp>
          <p:nvSpPr>
            <p:cNvPr id="3" name="淘宝网Chenying0907出品 7"/>
            <p:cNvSpPr txBox="1"/>
            <p:nvPr/>
          </p:nvSpPr>
          <p:spPr>
            <a:xfrm>
              <a:off x="2059135" y="2236471"/>
              <a:ext cx="902811" cy="523220"/>
            </a:xfrm>
            <a:prstGeom prst="rect">
              <a:avLst/>
            </a:prstGeom>
            <a:noFill/>
          </p:spPr>
          <p:txBody>
            <a:bodyPr wrap="none" rtlCol="0">
              <a:spAutoFit/>
            </a:bodyPr>
            <a:lstStyle/>
            <a:p>
              <a:r>
                <a:rPr lang="zh-CN" altLang="en-US" sz="2800" dirty="0">
                  <a:solidFill>
                    <a:schemeClr val="bg2">
                      <a:lumMod val="25000"/>
                    </a:schemeClr>
                  </a:solidFill>
                  <a:latin typeface="方正清刻本悦宋简体" panose="02000000000000000000" pitchFamily="2" charset="-122"/>
                  <a:ea typeface="方正清刻本悦宋简体" panose="02000000000000000000" pitchFamily="2" charset="-122"/>
                </a:rPr>
                <a:t>相识</a:t>
              </a:r>
              <a:endParaRPr lang="zh-CN" altLang="en-US" sz="28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4" name="淘宝网Chenying0907出品 9"/>
            <p:cNvSpPr/>
            <p:nvPr/>
          </p:nvSpPr>
          <p:spPr>
            <a:xfrm>
              <a:off x="1880400" y="2590265"/>
              <a:ext cx="1311578" cy="369332"/>
            </a:xfrm>
            <a:prstGeom prst="rect">
              <a:avLst/>
            </a:prstGeom>
          </p:spPr>
          <p:txBody>
            <a:bodyPr wrap="none">
              <a:spAutoFit/>
            </a:bodyPr>
            <a:lstStyle/>
            <a:p>
              <a:r>
                <a:rPr lang="en-US" altLang="zh-CN" dirty="0">
                  <a:solidFill>
                    <a:schemeClr val="bg2">
                      <a:lumMod val="25000"/>
                    </a:schemeClr>
                  </a:solidFill>
                  <a:latin typeface="方正清刻本悦宋简体" panose="02000000000000000000" pitchFamily="2" charset="-122"/>
                  <a:ea typeface="方正清刻本悦宋简体" panose="02000000000000000000" pitchFamily="2" charset="-122"/>
                </a:rPr>
                <a:t>Acquaintance</a:t>
              </a:r>
              <a:endParaRPr lang="zh-CN" altLang="en-US"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546564" y="3011615"/>
              <a:ext cx="3927951" cy="2292416"/>
            </a:xfrm>
            <a:prstGeom prst="rect">
              <a:avLst/>
            </a:prstGeom>
          </p:spPr>
        </p:pic>
        <p:sp>
          <p:nvSpPr>
            <p:cNvPr id="14" name="矩形 13"/>
            <p:cNvSpPr/>
            <p:nvPr/>
          </p:nvSpPr>
          <p:spPr>
            <a:xfrm>
              <a:off x="1924483" y="3280068"/>
              <a:ext cx="1223412" cy="2508639"/>
            </a:xfrm>
            <a:prstGeom prst="rect">
              <a:avLst/>
            </a:prstGeom>
          </p:spPr>
          <p:txBody>
            <a:bodyPr vert="eaVert" wrap="square">
              <a:spAutoFit/>
            </a:bodyPr>
            <a:lstStyle/>
            <a:p>
              <a:pPr>
                <a:lnSpc>
                  <a:spcPct val="125000"/>
                </a:lnSpc>
              </a:pPr>
              <a:r>
                <a:rPr lang="zh-CN" altLang="en-US" dirty="0">
                  <a:solidFill>
                    <a:schemeClr val="bg1">
                      <a:lumMod val="50000"/>
                    </a:schemeClr>
                  </a:solidFill>
                  <a:latin typeface="苏新诗柳楷简" panose="02010600000101010101" pitchFamily="2" charset="-122"/>
                  <a:ea typeface="苏新诗柳楷简" panose="02010600000101010101" pitchFamily="2" charset="-122"/>
                </a:rPr>
                <a:t>初次相遇</a:t>
              </a:r>
              <a:endParaRPr lang="en-US" altLang="zh-CN" dirty="0">
                <a:solidFill>
                  <a:schemeClr val="bg1">
                    <a:lumMod val="50000"/>
                  </a:schemeClr>
                </a:solidFill>
                <a:latin typeface="苏新诗柳楷简" panose="02010600000101010101" pitchFamily="2" charset="-122"/>
                <a:ea typeface="苏新诗柳楷简" panose="02010600000101010101" pitchFamily="2" charset="-122"/>
              </a:endParaRPr>
            </a:p>
            <a:p>
              <a:pPr>
                <a:lnSpc>
                  <a:spcPct val="125000"/>
                </a:lnSpc>
              </a:pPr>
              <a:r>
                <a:rPr lang="zh-CN" altLang="en-US" dirty="0">
                  <a:solidFill>
                    <a:schemeClr val="bg1">
                      <a:lumMod val="50000"/>
                    </a:schemeClr>
                  </a:solidFill>
                  <a:latin typeface="苏新诗柳楷简" panose="02010600000101010101" pitchFamily="2" charset="-122"/>
                  <a:ea typeface="苏新诗柳楷简" panose="02010600000101010101" pitchFamily="2" charset="-122"/>
                </a:rPr>
                <a:t>甜甜的笑融化了雨水</a:t>
              </a:r>
              <a:endParaRPr lang="en-US" altLang="zh-CN" dirty="0">
                <a:solidFill>
                  <a:schemeClr val="bg1">
                    <a:lumMod val="50000"/>
                  </a:schemeClr>
                </a:solidFill>
                <a:latin typeface="苏新诗柳楷简" panose="02010600000101010101" pitchFamily="2" charset="-122"/>
                <a:ea typeface="苏新诗柳楷简" panose="02010600000101010101" pitchFamily="2" charset="-122"/>
              </a:endParaRPr>
            </a:p>
            <a:p>
              <a:pPr>
                <a:lnSpc>
                  <a:spcPct val="125000"/>
                </a:lnSpc>
              </a:pPr>
              <a:r>
                <a:rPr lang="zh-CN" altLang="en-US" dirty="0">
                  <a:solidFill>
                    <a:schemeClr val="bg1">
                      <a:lumMod val="50000"/>
                    </a:schemeClr>
                  </a:solidFill>
                  <a:latin typeface="苏新诗柳楷简" panose="02010600000101010101" pitchFamily="2" charset="-122"/>
                  <a:ea typeface="苏新诗柳楷简" panose="02010600000101010101" pitchFamily="2" charset="-122"/>
                </a:rPr>
                <a:t>此生注定我们在一起</a:t>
              </a:r>
              <a:endParaRPr lang="zh-CN" altLang="en-US" dirty="0">
                <a:solidFill>
                  <a:schemeClr val="bg1">
                    <a:lumMod val="50000"/>
                  </a:schemeClr>
                </a:solidFill>
                <a:latin typeface="苏新诗柳楷简" panose="02010600000101010101" pitchFamily="2" charset="-122"/>
                <a:ea typeface="苏新诗柳楷简" panose="02010600000101010101" pitchFamily="2" charset="-122"/>
              </a:endParaRPr>
            </a:p>
          </p:txBody>
        </p:sp>
      </p:grpSp>
      <p:grpSp>
        <p:nvGrpSpPr>
          <p:cNvPr id="18" name="组合 17"/>
          <p:cNvGrpSpPr/>
          <p:nvPr/>
        </p:nvGrpSpPr>
        <p:grpSpPr>
          <a:xfrm>
            <a:off x="4806837" y="1057584"/>
            <a:ext cx="2292416" cy="3927951"/>
            <a:chOff x="4806837" y="2179322"/>
            <a:chExt cx="2292416" cy="3927951"/>
          </a:xfrm>
        </p:grpSpPr>
        <p:sp>
          <p:nvSpPr>
            <p:cNvPr id="5" name="淘宝网Chenying0907出品 25"/>
            <p:cNvSpPr txBox="1"/>
            <p:nvPr/>
          </p:nvSpPr>
          <p:spPr>
            <a:xfrm>
              <a:off x="5501640" y="2250997"/>
              <a:ext cx="902811" cy="523220"/>
            </a:xfrm>
            <a:prstGeom prst="rect">
              <a:avLst/>
            </a:prstGeom>
            <a:noFill/>
          </p:spPr>
          <p:txBody>
            <a:bodyPr wrap="none" rtlCol="0">
              <a:spAutoFit/>
            </a:bodyPr>
            <a:lstStyle/>
            <a:p>
              <a:r>
                <a:rPr lang="zh-CN" altLang="en-US" sz="2800" dirty="0">
                  <a:solidFill>
                    <a:schemeClr val="bg2">
                      <a:lumMod val="25000"/>
                    </a:schemeClr>
                  </a:solidFill>
                  <a:latin typeface="方正清刻本悦宋简体" panose="02000000000000000000" pitchFamily="2" charset="-122"/>
                  <a:ea typeface="方正清刻本悦宋简体" panose="02000000000000000000" pitchFamily="2" charset="-122"/>
                </a:rPr>
                <a:t>相恋</a:t>
              </a:r>
              <a:endParaRPr lang="zh-CN" altLang="en-US" sz="28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6" name="淘宝网Chenying0907出品 26"/>
            <p:cNvSpPr/>
            <p:nvPr/>
          </p:nvSpPr>
          <p:spPr>
            <a:xfrm>
              <a:off x="5360787" y="2604500"/>
              <a:ext cx="1112805" cy="369332"/>
            </a:xfrm>
            <a:prstGeom prst="rect">
              <a:avLst/>
            </a:prstGeom>
          </p:spPr>
          <p:txBody>
            <a:bodyPr wrap="none">
              <a:spAutoFit/>
            </a:bodyPr>
            <a:lstStyle/>
            <a:p>
              <a:r>
                <a:rPr lang="en-US" altLang="zh-CN" dirty="0">
                  <a:solidFill>
                    <a:schemeClr val="bg2">
                      <a:lumMod val="25000"/>
                    </a:schemeClr>
                  </a:solidFill>
                  <a:latin typeface="方正清刻本悦宋简体" panose="02000000000000000000" pitchFamily="2" charset="-122"/>
                  <a:ea typeface="方正清刻本悦宋简体" panose="02000000000000000000" pitchFamily="2" charset="-122"/>
                </a:rPr>
                <a:t>Fall in love</a:t>
              </a:r>
              <a:endParaRPr lang="zh-CN" altLang="en-US"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989069" y="2997090"/>
              <a:ext cx="3927951" cy="2292416"/>
            </a:xfrm>
            <a:prstGeom prst="rect">
              <a:avLst/>
            </a:prstGeom>
          </p:spPr>
        </p:pic>
        <p:sp>
          <p:nvSpPr>
            <p:cNvPr id="15" name="矩形 14"/>
            <p:cNvSpPr/>
            <p:nvPr/>
          </p:nvSpPr>
          <p:spPr>
            <a:xfrm>
              <a:off x="5341338" y="3341860"/>
              <a:ext cx="1223412" cy="2681764"/>
            </a:xfrm>
            <a:prstGeom prst="rect">
              <a:avLst/>
            </a:prstGeom>
          </p:spPr>
          <p:txBody>
            <a:bodyPr vert="eaVert" wrap="square">
              <a:spAutoFit/>
            </a:bodyPr>
            <a:lstStyle/>
            <a:p>
              <a:pPr>
                <a:lnSpc>
                  <a:spcPct val="125000"/>
                </a:lnSpc>
              </a:pPr>
              <a:r>
                <a:rPr lang="zh-CN" altLang="en-US" dirty="0">
                  <a:solidFill>
                    <a:schemeClr val="bg1">
                      <a:lumMod val="50000"/>
                    </a:schemeClr>
                  </a:solidFill>
                  <a:latin typeface="苏新诗柳楷简" panose="02010600000101010101" pitchFamily="2" charset="-122"/>
                  <a:ea typeface="苏新诗柳楷简" panose="02010600000101010101" pitchFamily="2" charset="-122"/>
                </a:rPr>
                <a:t>第一次牵你手</a:t>
              </a:r>
              <a:endParaRPr lang="en-US" altLang="zh-CN" dirty="0">
                <a:solidFill>
                  <a:schemeClr val="bg1">
                    <a:lumMod val="50000"/>
                  </a:schemeClr>
                </a:solidFill>
                <a:latin typeface="苏新诗柳楷简" panose="02010600000101010101" pitchFamily="2" charset="-122"/>
                <a:ea typeface="苏新诗柳楷简" panose="02010600000101010101" pitchFamily="2" charset="-122"/>
              </a:endParaRPr>
            </a:p>
            <a:p>
              <a:pPr>
                <a:lnSpc>
                  <a:spcPct val="125000"/>
                </a:lnSpc>
              </a:pPr>
              <a:r>
                <a:rPr lang="zh-CN" altLang="en-US" dirty="0">
                  <a:solidFill>
                    <a:schemeClr val="bg1">
                      <a:lumMod val="50000"/>
                    </a:schemeClr>
                  </a:solidFill>
                  <a:latin typeface="苏新诗柳楷简" panose="02010600000101010101" pitchFamily="2" charset="-122"/>
                  <a:ea typeface="苏新诗柳楷简" panose="02010600000101010101" pitchFamily="2" charset="-122"/>
                </a:rPr>
                <a:t>你甜甜的笑着</a:t>
              </a:r>
              <a:endParaRPr lang="en-US" altLang="zh-CN" dirty="0">
                <a:solidFill>
                  <a:schemeClr val="bg1">
                    <a:lumMod val="50000"/>
                  </a:schemeClr>
                </a:solidFill>
                <a:latin typeface="苏新诗柳楷简" panose="02010600000101010101" pitchFamily="2" charset="-122"/>
                <a:ea typeface="苏新诗柳楷简" panose="02010600000101010101" pitchFamily="2" charset="-122"/>
              </a:endParaRPr>
            </a:p>
            <a:p>
              <a:pPr>
                <a:lnSpc>
                  <a:spcPct val="125000"/>
                </a:lnSpc>
              </a:pPr>
              <a:r>
                <a:rPr lang="zh-CN" altLang="en-US" dirty="0">
                  <a:solidFill>
                    <a:schemeClr val="bg1">
                      <a:lumMod val="50000"/>
                    </a:schemeClr>
                  </a:solidFill>
                  <a:latin typeface="苏新诗柳楷简" panose="02010600000101010101" pitchFamily="2" charset="-122"/>
                  <a:ea typeface="苏新诗柳楷简" panose="02010600000101010101" pitchFamily="2" charset="-122"/>
                </a:rPr>
                <a:t>此生没有哪刻如此美好</a:t>
              </a:r>
              <a:endParaRPr lang="zh-CN" altLang="en-US" dirty="0">
                <a:solidFill>
                  <a:schemeClr val="bg1">
                    <a:lumMod val="50000"/>
                  </a:schemeClr>
                </a:solidFill>
                <a:latin typeface="苏新诗柳楷简" panose="02010600000101010101" pitchFamily="2" charset="-122"/>
                <a:ea typeface="苏新诗柳楷简" panose="02010600000101010101" pitchFamily="2" charset="-122"/>
              </a:endParaRPr>
            </a:p>
          </p:txBody>
        </p:sp>
      </p:grpSp>
      <p:grpSp>
        <p:nvGrpSpPr>
          <p:cNvPr id="19" name="组合 18"/>
          <p:cNvGrpSpPr/>
          <p:nvPr/>
        </p:nvGrpSpPr>
        <p:grpSpPr>
          <a:xfrm>
            <a:off x="8100975" y="1057584"/>
            <a:ext cx="2292416" cy="3927951"/>
            <a:chOff x="8100975" y="2179322"/>
            <a:chExt cx="2292416" cy="3927951"/>
          </a:xfrm>
        </p:grpSpPr>
        <p:sp>
          <p:nvSpPr>
            <p:cNvPr id="7" name="淘宝网Chenying0907出品 33"/>
            <p:cNvSpPr txBox="1"/>
            <p:nvPr/>
          </p:nvSpPr>
          <p:spPr>
            <a:xfrm>
              <a:off x="8829662" y="2236471"/>
              <a:ext cx="902811" cy="523220"/>
            </a:xfrm>
            <a:prstGeom prst="rect">
              <a:avLst/>
            </a:prstGeom>
            <a:noFill/>
          </p:spPr>
          <p:txBody>
            <a:bodyPr wrap="none" rtlCol="0">
              <a:spAutoFit/>
            </a:bodyPr>
            <a:lstStyle/>
            <a:p>
              <a:r>
                <a:rPr lang="zh-CN" altLang="en-US" sz="2800" dirty="0">
                  <a:solidFill>
                    <a:schemeClr val="bg2">
                      <a:lumMod val="25000"/>
                    </a:schemeClr>
                  </a:solidFill>
                  <a:latin typeface="方正清刻本悦宋简体" panose="02000000000000000000" pitchFamily="2" charset="-122"/>
                  <a:ea typeface="方正清刻本悦宋简体" panose="02000000000000000000" pitchFamily="2" charset="-122"/>
                </a:rPr>
                <a:t>相守</a:t>
              </a:r>
              <a:endParaRPr lang="zh-CN" altLang="en-US" sz="28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8" name="淘宝网Chenying0907出品 34"/>
            <p:cNvSpPr/>
            <p:nvPr/>
          </p:nvSpPr>
          <p:spPr>
            <a:xfrm>
              <a:off x="8784557" y="2590265"/>
              <a:ext cx="925253" cy="369332"/>
            </a:xfrm>
            <a:prstGeom prst="rect">
              <a:avLst/>
            </a:prstGeom>
          </p:spPr>
          <p:txBody>
            <a:bodyPr wrap="none">
              <a:spAutoFit/>
            </a:bodyPr>
            <a:lstStyle/>
            <a:p>
              <a:r>
                <a:rPr lang="en-US" altLang="zh-CN" dirty="0">
                  <a:solidFill>
                    <a:schemeClr val="bg2">
                      <a:lumMod val="25000"/>
                    </a:schemeClr>
                  </a:solidFill>
                  <a:latin typeface="方正清刻本悦宋简体" panose="02000000000000000000" pitchFamily="2" charset="-122"/>
                  <a:ea typeface="方正清刻本悦宋简体" panose="02000000000000000000" pitchFamily="2" charset="-122"/>
                </a:rPr>
                <a:t>Wedding</a:t>
              </a:r>
              <a:endParaRPr lang="zh-CN" altLang="en-US"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7283207" y="2997090"/>
              <a:ext cx="3927951" cy="2292416"/>
            </a:xfrm>
            <a:prstGeom prst="rect">
              <a:avLst/>
            </a:prstGeom>
          </p:spPr>
        </p:pic>
        <p:sp>
          <p:nvSpPr>
            <p:cNvPr id="16" name="矩形 15"/>
            <p:cNvSpPr/>
            <p:nvPr/>
          </p:nvSpPr>
          <p:spPr>
            <a:xfrm>
              <a:off x="8635476" y="3313390"/>
              <a:ext cx="1223412" cy="2222889"/>
            </a:xfrm>
            <a:prstGeom prst="rect">
              <a:avLst/>
            </a:prstGeom>
          </p:spPr>
          <p:txBody>
            <a:bodyPr vert="eaVert" wrap="square">
              <a:spAutoFit/>
            </a:bodyPr>
            <a:lstStyle/>
            <a:p>
              <a:pPr>
                <a:lnSpc>
                  <a:spcPct val="125000"/>
                </a:lnSpc>
              </a:pPr>
              <a:r>
                <a:rPr lang="zh-CN" altLang="en-US" dirty="0">
                  <a:solidFill>
                    <a:schemeClr val="bg1">
                      <a:lumMod val="50000"/>
                    </a:schemeClr>
                  </a:solidFill>
                  <a:latin typeface="苏新诗柳楷简" panose="02010600000101010101" pitchFamily="2" charset="-122"/>
                  <a:ea typeface="苏新诗柳楷简" panose="02010600000101010101" pitchFamily="2" charset="-122"/>
                </a:rPr>
                <a:t>此刻你是我的新娘</a:t>
              </a:r>
              <a:endParaRPr lang="en-US" altLang="zh-CN" dirty="0">
                <a:solidFill>
                  <a:schemeClr val="bg1">
                    <a:lumMod val="50000"/>
                  </a:schemeClr>
                </a:solidFill>
                <a:latin typeface="苏新诗柳楷简" panose="02010600000101010101" pitchFamily="2" charset="-122"/>
                <a:ea typeface="苏新诗柳楷简" panose="02010600000101010101" pitchFamily="2" charset="-122"/>
              </a:endParaRPr>
            </a:p>
            <a:p>
              <a:pPr>
                <a:lnSpc>
                  <a:spcPct val="125000"/>
                </a:lnSpc>
              </a:pPr>
              <a:r>
                <a:rPr lang="zh-CN" altLang="en-US" dirty="0">
                  <a:solidFill>
                    <a:schemeClr val="bg1">
                      <a:lumMod val="50000"/>
                    </a:schemeClr>
                  </a:solidFill>
                  <a:latin typeface="苏新诗柳楷简" panose="02010600000101010101" pitchFamily="2" charset="-122"/>
                  <a:ea typeface="苏新诗柳楷简" panose="02010600000101010101" pitchFamily="2" charset="-122"/>
                </a:rPr>
                <a:t>我爱你</a:t>
              </a:r>
              <a:endParaRPr lang="en-US" altLang="zh-CN" dirty="0">
                <a:solidFill>
                  <a:schemeClr val="bg1">
                    <a:lumMod val="50000"/>
                  </a:schemeClr>
                </a:solidFill>
                <a:latin typeface="苏新诗柳楷简" panose="02010600000101010101" pitchFamily="2" charset="-122"/>
                <a:ea typeface="苏新诗柳楷简" panose="02010600000101010101" pitchFamily="2" charset="-122"/>
              </a:endParaRPr>
            </a:p>
            <a:p>
              <a:pPr>
                <a:lnSpc>
                  <a:spcPct val="125000"/>
                </a:lnSpc>
              </a:pPr>
              <a:r>
                <a:rPr lang="zh-CN" altLang="en-US" dirty="0">
                  <a:solidFill>
                    <a:schemeClr val="bg1">
                      <a:lumMod val="50000"/>
                    </a:schemeClr>
                  </a:solidFill>
                  <a:latin typeface="苏新诗柳楷简" panose="02010600000101010101" pitchFamily="2" charset="-122"/>
                  <a:ea typeface="苏新诗柳楷简" panose="02010600000101010101" pitchFamily="2" charset="-122"/>
                </a:rPr>
                <a:t>犹如万物离不开阳光</a:t>
              </a:r>
              <a:endParaRPr lang="zh-CN" altLang="en-US" dirty="0">
                <a:solidFill>
                  <a:schemeClr val="bg1">
                    <a:lumMod val="50000"/>
                  </a:schemeClr>
                </a:solidFill>
                <a:latin typeface="苏新诗柳楷简" panose="02010600000101010101" pitchFamily="2" charset="-122"/>
                <a:ea typeface="苏新诗柳楷简" panose="0201060000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b="15390"/>
          <a:stretch>
            <a:fillRect/>
          </a:stretch>
        </p:blipFill>
        <p:spPr>
          <a:xfrm>
            <a:off x="0" y="0"/>
            <a:ext cx="12192000" cy="6877050"/>
          </a:xfrm>
          <a:prstGeom prst="rect">
            <a:avLst/>
          </a:prstGeom>
        </p:spPr>
      </p:pic>
      <p:sp>
        <p:nvSpPr>
          <p:cNvPr id="5" name="淘宝网Chenying0907出品 3"/>
          <p:cNvSpPr txBox="1"/>
          <p:nvPr/>
        </p:nvSpPr>
        <p:spPr>
          <a:xfrm>
            <a:off x="8399012" y="5283757"/>
            <a:ext cx="1723550" cy="400110"/>
          </a:xfrm>
          <a:prstGeom prst="rect">
            <a:avLst/>
          </a:prstGeom>
          <a:noFill/>
        </p:spPr>
        <p:txBody>
          <a:bodyPr wrap="none" rtlCol="0">
            <a:spAutoFit/>
          </a:bodyPr>
          <a:lstStyle/>
          <a:p>
            <a:r>
              <a:rPr lang="zh-CN" altLang="en-US" sz="2000" b="1" dirty="0">
                <a:solidFill>
                  <a:schemeClr val="bg1"/>
                </a:solidFill>
                <a:latin typeface="方正清刻本悦宋简体" panose="02000000000000000000" pitchFamily="2" charset="-122"/>
                <a:ea typeface="方正清刻本悦宋简体" panose="02000000000000000000" pitchFamily="2" charset="-122"/>
              </a:rPr>
              <a:t>你好，幸福！</a:t>
            </a:r>
            <a:endParaRPr lang="zh-CN" altLang="en-US" sz="20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6" name="淘宝网Chenying0907出品 4"/>
          <p:cNvSpPr txBox="1"/>
          <p:nvPr/>
        </p:nvSpPr>
        <p:spPr>
          <a:xfrm>
            <a:off x="8429492" y="5638147"/>
            <a:ext cx="1497526" cy="707886"/>
          </a:xfrm>
          <a:prstGeom prst="rect">
            <a:avLst/>
          </a:prstGeom>
          <a:noFill/>
        </p:spPr>
        <p:txBody>
          <a:bodyPr wrap="none" rtlCol="0">
            <a:spAutoFit/>
          </a:bodyPr>
          <a:lstStyle/>
          <a:p>
            <a:r>
              <a:rPr lang="en-US" altLang="zh-CN" sz="2000" dirty="0">
                <a:solidFill>
                  <a:schemeClr val="bg1"/>
                </a:solidFill>
                <a:latin typeface="方正清刻本悦宋简体" panose="02000000000000000000" pitchFamily="2" charset="-122"/>
                <a:ea typeface="方正清刻本悦宋简体" panose="02000000000000000000" pitchFamily="2" charset="-122"/>
              </a:rPr>
              <a:t>HELLO</a:t>
            </a:r>
            <a:endParaRPr lang="en-US" altLang="zh-CN" sz="2000" dirty="0">
              <a:solidFill>
                <a:schemeClr val="bg1"/>
              </a:solidFill>
              <a:latin typeface="方正清刻本悦宋简体" panose="02000000000000000000" pitchFamily="2" charset="-122"/>
              <a:ea typeface="方正清刻本悦宋简体" panose="02000000000000000000" pitchFamily="2" charset="-122"/>
            </a:endParaRPr>
          </a:p>
          <a:p>
            <a:r>
              <a:rPr lang="en-US" altLang="zh-CN" sz="2000" dirty="0">
                <a:solidFill>
                  <a:schemeClr val="bg1"/>
                </a:solidFill>
                <a:latin typeface="方正清刻本悦宋简体" panose="02000000000000000000" pitchFamily="2" charset="-122"/>
                <a:ea typeface="方正清刻本悦宋简体" panose="02000000000000000000" pitchFamily="2" charset="-122"/>
              </a:rPr>
              <a:t>HAPPINESS !</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7" name="淘宝网Chenying0907出品 5"/>
          <p:cNvSpPr/>
          <p:nvPr/>
        </p:nvSpPr>
        <p:spPr>
          <a:xfrm>
            <a:off x="8429492" y="4637426"/>
            <a:ext cx="3403540" cy="646331"/>
          </a:xfrm>
          <a:prstGeom prst="rect">
            <a:avLst/>
          </a:prstGeom>
        </p:spPr>
        <p:txBody>
          <a:bodyPr wrap="square">
            <a:spAutoFit/>
          </a:bodyPr>
          <a:lstStyle/>
          <a:p>
            <a:r>
              <a:rPr lang="en-US" altLang="zh-CN" sz="1200" dirty="0">
                <a:solidFill>
                  <a:schemeClr val="bg1"/>
                </a:solidFill>
                <a:latin typeface="方正清刻本悦宋简体" panose="02000000000000000000" pitchFamily="2" charset="-122"/>
                <a:ea typeface="方正清刻本悦宋简体" panose="02000000000000000000" pitchFamily="2" charset="-122"/>
              </a:rPr>
              <a:t>May Jesus Christ always be at the center of the new lives you are now starting to build together, that you may know the ways of true love and kindness. </a:t>
            </a:r>
            <a:endParaRPr lang="zh-CN" altLang="en-US" sz="1200" dirty="0">
              <a:solidFill>
                <a:schemeClr val="bg1"/>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rcRect l="2856" t="47334" r="4114"/>
          <a:stretch>
            <a:fillRect/>
          </a:stretch>
        </p:blipFill>
        <p:spPr>
          <a:xfrm flipH="1">
            <a:off x="495300" y="400050"/>
            <a:ext cx="11201400" cy="4212134"/>
          </a:xfrm>
          <a:custGeom>
            <a:avLst/>
            <a:gdLst>
              <a:gd name="connsiteX0" fmla="*/ 0 w 11201400"/>
              <a:gd name="connsiteY0" fmla="*/ 0 h 4212134"/>
              <a:gd name="connsiteX1" fmla="*/ 11201400 w 11201400"/>
              <a:gd name="connsiteY1" fmla="*/ 0 h 4212134"/>
              <a:gd name="connsiteX2" fmla="*/ 11201400 w 11201400"/>
              <a:gd name="connsiteY2" fmla="*/ 4212134 h 4212134"/>
              <a:gd name="connsiteX3" fmla="*/ 0 w 11201400"/>
              <a:gd name="connsiteY3" fmla="*/ 4212134 h 4212134"/>
            </a:gdLst>
            <a:ahLst/>
            <a:cxnLst>
              <a:cxn ang="0">
                <a:pos x="connsiteX0" y="connsiteY0"/>
              </a:cxn>
              <a:cxn ang="0">
                <a:pos x="connsiteX1" y="connsiteY1"/>
              </a:cxn>
              <a:cxn ang="0">
                <a:pos x="connsiteX2" y="connsiteY2"/>
              </a:cxn>
              <a:cxn ang="0">
                <a:pos x="connsiteX3" y="connsiteY3"/>
              </a:cxn>
            </a:cxnLst>
            <a:rect l="l" t="t" r="r" b="b"/>
            <a:pathLst>
              <a:path w="11201400" h="4212134">
                <a:moveTo>
                  <a:pt x="0" y="0"/>
                </a:moveTo>
                <a:lnTo>
                  <a:pt x="11201400" y="0"/>
                </a:lnTo>
                <a:lnTo>
                  <a:pt x="11201400" y="4212134"/>
                </a:lnTo>
                <a:lnTo>
                  <a:pt x="0" y="4212134"/>
                </a:lnTo>
                <a:close/>
              </a:path>
            </a:pathLst>
          </a:custGeom>
          <a:ln w="76200">
            <a:solidFill>
              <a:schemeClr val="bg1"/>
            </a:solidFill>
          </a:ln>
          <a:effectLst>
            <a:outerShdw blurRad="63500" dist="76200" algn="l" rotWithShape="0">
              <a:prstClr val="black">
                <a:alpha val="40000"/>
              </a:prstClr>
            </a:outerShdw>
          </a:effectLst>
        </p:spPr>
      </p:pic>
      <p:sp>
        <p:nvSpPr>
          <p:cNvPr id="2" name="淘宝网Chenying0907出品 20"/>
          <p:cNvSpPr txBox="1"/>
          <p:nvPr/>
        </p:nvSpPr>
        <p:spPr>
          <a:xfrm>
            <a:off x="5313740" y="5187540"/>
            <a:ext cx="1723550" cy="400110"/>
          </a:xfrm>
          <a:prstGeom prst="rect">
            <a:avLst/>
          </a:prstGeom>
          <a:noFill/>
        </p:spPr>
        <p:txBody>
          <a:bodyPr wrap="none" rtlCol="0">
            <a:spAutoFit/>
          </a:bodyPr>
          <a:lstStyle/>
          <a:p>
            <a:pPr algn="ctr"/>
            <a:r>
              <a:rPr lang="zh-CN" altLang="en-US" sz="2000" b="1" dirty="0">
                <a:solidFill>
                  <a:schemeClr val="bg2">
                    <a:lumMod val="25000"/>
                  </a:schemeClr>
                </a:solidFill>
                <a:latin typeface="方正清刻本悦宋简体" panose="02000000000000000000" pitchFamily="2" charset="-122"/>
                <a:ea typeface="方正清刻本悦宋简体" panose="02000000000000000000" pitchFamily="2" charset="-122"/>
              </a:rPr>
              <a:t>你好，幸福！</a:t>
            </a:r>
            <a:endParaRPr lang="zh-CN" altLang="en-US" sz="2000" b="1"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3" name="淘宝网Chenying0907出品 21"/>
          <p:cNvSpPr txBox="1"/>
          <p:nvPr/>
        </p:nvSpPr>
        <p:spPr>
          <a:xfrm>
            <a:off x="5443517" y="5563545"/>
            <a:ext cx="1497525" cy="707886"/>
          </a:xfrm>
          <a:prstGeom prst="rect">
            <a:avLst/>
          </a:prstGeom>
          <a:noFill/>
        </p:spPr>
        <p:txBody>
          <a:bodyPr wrap="none" rtlCol="0">
            <a:spAutoFit/>
          </a:bodyPr>
          <a:lstStyle/>
          <a:p>
            <a:pPr algn="ctr"/>
            <a:r>
              <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rPr>
              <a:t>HELLO</a:t>
            </a:r>
            <a:endPar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endParaRPr>
          </a:p>
          <a:p>
            <a:pPr algn="ctr"/>
            <a:r>
              <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rPr>
              <a:t>HAPPINESS !</a:t>
            </a:r>
            <a:endParaRPr lang="zh-CN" altLang="en-US" sz="20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4" name="淘宝网Chenying0907出品 23"/>
          <p:cNvSpPr/>
          <p:nvPr/>
        </p:nvSpPr>
        <p:spPr>
          <a:xfrm>
            <a:off x="1388533" y="6157631"/>
            <a:ext cx="9268222" cy="461665"/>
          </a:xfrm>
          <a:prstGeom prst="rect">
            <a:avLst/>
          </a:prstGeom>
        </p:spPr>
        <p:txBody>
          <a:bodyPr wrap="square">
            <a:spAutoFit/>
          </a:bodyPr>
          <a:lstStyle/>
          <a:p>
            <a:pPr algn="ctr"/>
            <a:r>
              <a:rPr lang="en-US" altLang="zh-CN" sz="1200" dirty="0">
                <a:solidFill>
                  <a:schemeClr val="bg2">
                    <a:lumMod val="25000"/>
                  </a:schemeClr>
                </a:solidFill>
                <a:latin typeface="方正清刻本悦宋简体" panose="02000000000000000000" pitchFamily="2" charset="-122"/>
                <a:ea typeface="方正清刻本悦宋简体" panose="02000000000000000000" pitchFamily="2" charset="-122"/>
              </a:rPr>
              <a:t>May Jesus Christ, our Lord and Savior ,always be at the center of the new lives you are now starting to build together, that you may know the ways of true love and kindness. May the Lord bless you both all the days of your lives and fill you with his joy. Amen.</a:t>
            </a:r>
            <a:endPar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grpSp>
        <p:nvGrpSpPr>
          <p:cNvPr id="7" name="组合 6"/>
          <p:cNvGrpSpPr/>
          <p:nvPr/>
        </p:nvGrpSpPr>
        <p:grpSpPr>
          <a:xfrm>
            <a:off x="711425" y="881542"/>
            <a:ext cx="1354216" cy="3249151"/>
            <a:chOff x="5409621" y="1593405"/>
            <a:chExt cx="1354216" cy="3594135"/>
          </a:xfrm>
        </p:grpSpPr>
        <p:sp>
          <p:nvSpPr>
            <p:cNvPr id="5" name="淘宝网Chenying0907出品 14"/>
            <p:cNvSpPr txBox="1"/>
            <p:nvPr/>
          </p:nvSpPr>
          <p:spPr>
            <a:xfrm>
              <a:off x="6086729" y="1593405"/>
              <a:ext cx="677108" cy="3594135"/>
            </a:xfrm>
            <a:prstGeom prst="rect">
              <a:avLst/>
            </a:prstGeom>
            <a:noFill/>
          </p:spPr>
          <p:txBody>
            <a:bodyPr vert="eaVert" wrap="square" rtlCol="0">
              <a:spAutoFit/>
            </a:bodyPr>
            <a:lstStyle/>
            <a:p>
              <a:r>
                <a:rPr lang="zh-CN" altLang="en-US" sz="3200" dirty="0">
                  <a:solidFill>
                    <a:schemeClr val="bg1"/>
                  </a:solidFill>
                  <a:latin typeface="方正清刻本悦宋简体" panose="02000000000000000000" pitchFamily="2" charset="-122"/>
                  <a:ea typeface="方正清刻本悦宋简体" panose="02000000000000000000" pitchFamily="2" charset="-122"/>
                </a:rPr>
                <a:t>一路繁华春似海</a:t>
              </a:r>
              <a:endParaRPr lang="zh-CN" altLang="en-US" sz="32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6" name="淘宝网Chenying0907出品 15"/>
            <p:cNvSpPr txBox="1"/>
            <p:nvPr/>
          </p:nvSpPr>
          <p:spPr>
            <a:xfrm>
              <a:off x="5409621" y="1603916"/>
              <a:ext cx="677108" cy="3298633"/>
            </a:xfrm>
            <a:prstGeom prst="rect">
              <a:avLst/>
            </a:prstGeom>
            <a:noFill/>
          </p:spPr>
          <p:txBody>
            <a:bodyPr vert="eaVert" wrap="square" rtlCol="0">
              <a:spAutoFit/>
            </a:bodyPr>
            <a:lstStyle/>
            <a:p>
              <a:r>
                <a:rPr lang="zh-CN" altLang="en-US" sz="3200" dirty="0">
                  <a:solidFill>
                    <a:schemeClr val="bg1"/>
                  </a:solidFill>
                  <a:latin typeface="方正清刻本悦宋简体" panose="02000000000000000000" pitchFamily="2" charset="-122"/>
                  <a:ea typeface="方正清刻本悦宋简体" panose="02000000000000000000" pitchFamily="2" charset="-122"/>
                </a:rPr>
                <a:t>一树繁花与君共</a:t>
              </a:r>
              <a:endParaRPr lang="zh-CN" altLang="en-US" sz="3200"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11" name="淘宝网Chenying0907出品 14"/>
          <p:cNvSpPr txBox="1"/>
          <p:nvPr/>
        </p:nvSpPr>
        <p:spPr>
          <a:xfrm>
            <a:off x="10527149" y="2687973"/>
            <a:ext cx="1169551" cy="1744286"/>
          </a:xfrm>
          <a:prstGeom prst="rect">
            <a:avLst/>
          </a:prstGeom>
          <a:noFill/>
        </p:spPr>
        <p:txBody>
          <a:bodyPr vert="eaVert" wrap="square" rtlCol="0">
            <a:spAutoFit/>
          </a:bodyPr>
          <a:lstStyle/>
          <a:p>
            <a:r>
              <a:rPr lang="zh-CN" altLang="en-US" sz="3200" dirty="0">
                <a:solidFill>
                  <a:schemeClr val="bg1"/>
                </a:solidFill>
                <a:latin typeface="方正清刻本悦宋简体" panose="02000000000000000000" pitchFamily="2" charset="-122"/>
                <a:ea typeface="方正清刻本悦宋简体" panose="02000000000000000000" pitchFamily="2" charset="-122"/>
              </a:rPr>
              <a:t>谢谢观看</a:t>
            </a:r>
            <a:endParaRPr lang="en-US" altLang="zh-CN" sz="3200" dirty="0">
              <a:solidFill>
                <a:schemeClr val="bg1"/>
              </a:solidFill>
              <a:latin typeface="方正清刻本悦宋简体" panose="02000000000000000000" pitchFamily="2" charset="-122"/>
              <a:ea typeface="方正清刻本悦宋简体" panose="02000000000000000000" pitchFamily="2" charset="-122"/>
            </a:endParaRPr>
          </a:p>
          <a:p>
            <a:r>
              <a:rPr lang="en-US" altLang="zh-CN" sz="3200" dirty="0">
                <a:solidFill>
                  <a:schemeClr val="bg1"/>
                </a:solidFill>
                <a:latin typeface="方正清刻本悦宋简体" panose="02000000000000000000" pitchFamily="2" charset="-122"/>
                <a:ea typeface="方正清刻本悦宋简体" panose="02000000000000000000" pitchFamily="2" charset="-122"/>
              </a:rPr>
              <a:t>Thank you</a:t>
            </a:r>
            <a:endParaRPr lang="zh-CN" altLang="en-US" sz="3200" dirty="0">
              <a:solidFill>
                <a:schemeClr val="bg1"/>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135732" y="1527098"/>
            <a:ext cx="2292416" cy="3927951"/>
            <a:chOff x="1135732" y="1527098"/>
            <a:chExt cx="2292416" cy="3927951"/>
          </a:xfrm>
        </p:grpSpPr>
        <p:sp>
          <p:nvSpPr>
            <p:cNvPr id="2" name="淘宝网Chenying0907出品 7"/>
            <p:cNvSpPr txBox="1"/>
            <p:nvPr/>
          </p:nvSpPr>
          <p:spPr>
            <a:xfrm>
              <a:off x="1830535" y="1569722"/>
              <a:ext cx="902811" cy="523220"/>
            </a:xfrm>
            <a:prstGeom prst="rect">
              <a:avLst/>
            </a:prstGeom>
            <a:noFill/>
          </p:spPr>
          <p:txBody>
            <a:bodyPr wrap="none" rtlCol="0">
              <a:spAutoFit/>
            </a:bodyPr>
            <a:lstStyle/>
            <a:p>
              <a:r>
                <a:rPr lang="zh-CN" altLang="en-US" sz="2800" dirty="0">
                  <a:solidFill>
                    <a:schemeClr val="bg2">
                      <a:lumMod val="25000"/>
                    </a:schemeClr>
                  </a:solidFill>
                  <a:latin typeface="方正清刻本悦宋简体" panose="02000000000000000000" pitchFamily="2" charset="-122"/>
                  <a:ea typeface="方正清刻本悦宋简体" panose="02000000000000000000" pitchFamily="2" charset="-122"/>
                </a:rPr>
                <a:t>相识</a:t>
              </a:r>
              <a:endParaRPr lang="zh-CN" altLang="en-US" sz="28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3" name="淘宝网Chenying0907出品 9"/>
            <p:cNvSpPr/>
            <p:nvPr/>
          </p:nvSpPr>
          <p:spPr>
            <a:xfrm>
              <a:off x="1651800" y="1923516"/>
              <a:ext cx="1311578" cy="369332"/>
            </a:xfrm>
            <a:prstGeom prst="rect">
              <a:avLst/>
            </a:prstGeom>
          </p:spPr>
          <p:txBody>
            <a:bodyPr wrap="none">
              <a:spAutoFit/>
            </a:bodyPr>
            <a:lstStyle/>
            <a:p>
              <a:r>
                <a:rPr lang="en-US" altLang="zh-CN" dirty="0">
                  <a:solidFill>
                    <a:schemeClr val="bg2">
                      <a:lumMod val="25000"/>
                    </a:schemeClr>
                  </a:solidFill>
                  <a:latin typeface="方正清刻本悦宋简体" panose="02000000000000000000" pitchFamily="2" charset="-122"/>
                  <a:ea typeface="方正清刻本悦宋简体" panose="02000000000000000000" pitchFamily="2" charset="-122"/>
                </a:rPr>
                <a:t>Acquaintance</a:t>
              </a:r>
              <a:endParaRPr lang="zh-CN" altLang="en-US"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317964" y="2344866"/>
              <a:ext cx="3927951" cy="2292416"/>
            </a:xfrm>
            <a:prstGeom prst="rect">
              <a:avLst/>
            </a:prstGeom>
          </p:spPr>
        </p:pic>
        <p:sp>
          <p:nvSpPr>
            <p:cNvPr id="5" name="矩形 4"/>
            <p:cNvSpPr/>
            <p:nvPr/>
          </p:nvSpPr>
          <p:spPr>
            <a:xfrm>
              <a:off x="1695883" y="2613319"/>
              <a:ext cx="1223412" cy="2508639"/>
            </a:xfrm>
            <a:prstGeom prst="rect">
              <a:avLst/>
            </a:prstGeom>
          </p:spPr>
          <p:txBody>
            <a:bodyPr vert="eaVert" wrap="square">
              <a:spAutoFit/>
            </a:bodyPr>
            <a:lstStyle/>
            <a:p>
              <a:pPr>
                <a:lnSpc>
                  <a:spcPct val="125000"/>
                </a:lnSpc>
              </a:pPr>
              <a:r>
                <a:rPr lang="zh-CN" altLang="en-US" dirty="0">
                  <a:solidFill>
                    <a:schemeClr val="bg1">
                      <a:lumMod val="50000"/>
                    </a:schemeClr>
                  </a:solidFill>
                  <a:latin typeface="苏新诗柳楷简" panose="02010600000101010101" pitchFamily="2" charset="-122"/>
                  <a:ea typeface="苏新诗柳楷简" panose="02010600000101010101" pitchFamily="2" charset="-122"/>
                </a:rPr>
                <a:t>初次相遇</a:t>
              </a:r>
              <a:endParaRPr lang="en-US" altLang="zh-CN" dirty="0">
                <a:solidFill>
                  <a:schemeClr val="bg1">
                    <a:lumMod val="50000"/>
                  </a:schemeClr>
                </a:solidFill>
                <a:latin typeface="苏新诗柳楷简" panose="02010600000101010101" pitchFamily="2" charset="-122"/>
                <a:ea typeface="苏新诗柳楷简" panose="02010600000101010101" pitchFamily="2" charset="-122"/>
              </a:endParaRPr>
            </a:p>
            <a:p>
              <a:pPr>
                <a:lnSpc>
                  <a:spcPct val="125000"/>
                </a:lnSpc>
              </a:pPr>
              <a:r>
                <a:rPr lang="zh-CN" altLang="en-US" dirty="0">
                  <a:solidFill>
                    <a:schemeClr val="bg1">
                      <a:lumMod val="50000"/>
                    </a:schemeClr>
                  </a:solidFill>
                  <a:latin typeface="苏新诗柳楷简" panose="02010600000101010101" pitchFamily="2" charset="-122"/>
                  <a:ea typeface="苏新诗柳楷简" panose="02010600000101010101" pitchFamily="2" charset="-122"/>
                </a:rPr>
                <a:t>甜甜的笑融化了雨水</a:t>
              </a:r>
              <a:endParaRPr lang="en-US" altLang="zh-CN" dirty="0">
                <a:solidFill>
                  <a:schemeClr val="bg1">
                    <a:lumMod val="50000"/>
                  </a:schemeClr>
                </a:solidFill>
                <a:latin typeface="苏新诗柳楷简" panose="02010600000101010101" pitchFamily="2" charset="-122"/>
                <a:ea typeface="苏新诗柳楷简" panose="02010600000101010101" pitchFamily="2" charset="-122"/>
              </a:endParaRPr>
            </a:p>
            <a:p>
              <a:pPr>
                <a:lnSpc>
                  <a:spcPct val="125000"/>
                </a:lnSpc>
              </a:pPr>
              <a:r>
                <a:rPr lang="zh-CN" altLang="en-US" dirty="0">
                  <a:solidFill>
                    <a:schemeClr val="bg1">
                      <a:lumMod val="50000"/>
                    </a:schemeClr>
                  </a:solidFill>
                  <a:latin typeface="苏新诗柳楷简" panose="02010600000101010101" pitchFamily="2" charset="-122"/>
                  <a:ea typeface="苏新诗柳楷简" panose="02010600000101010101" pitchFamily="2" charset="-122"/>
                </a:rPr>
                <a:t>此生注定我们在一起</a:t>
              </a:r>
              <a:endParaRPr lang="zh-CN" altLang="en-US" dirty="0">
                <a:solidFill>
                  <a:schemeClr val="bg1">
                    <a:lumMod val="50000"/>
                  </a:schemeClr>
                </a:solidFill>
                <a:latin typeface="苏新诗柳楷简" panose="02010600000101010101" pitchFamily="2" charset="-122"/>
                <a:ea typeface="苏新诗柳楷简" panose="02010600000101010101" pitchFamily="2" charset="-122"/>
              </a:endParaRPr>
            </a:p>
          </p:txBody>
        </p:sp>
      </p:grpSp>
      <p:pic>
        <p:nvPicPr>
          <p:cNvPr id="8" name="图片 7"/>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rcRect l="610" t="5292" r="610" b="28827"/>
          <a:stretch>
            <a:fillRect/>
          </a:stretch>
        </p:blipFill>
        <p:spPr>
          <a:xfrm>
            <a:off x="3853278" y="1831332"/>
            <a:ext cx="7290972" cy="3240432"/>
          </a:xfrm>
          <a:prstGeom prst="rect">
            <a:avLst/>
          </a:prstGeom>
          <a:ln w="76200">
            <a:solidFill>
              <a:schemeClr val="bg1"/>
            </a:solidFill>
          </a:ln>
          <a:effectLst>
            <a:outerShdw blurRad="76200" dist="88900" algn="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8" presetClass="entr" presetSubtype="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strips(downRight)">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b="15856"/>
          <a:stretch>
            <a:fillRect/>
          </a:stretch>
        </p:blipFill>
        <p:spPr>
          <a:xfrm>
            <a:off x="0" y="0"/>
            <a:ext cx="12192000" cy="6813755"/>
          </a:xfrm>
          <a:prstGeom prst="rect">
            <a:avLst/>
          </a:prstGeom>
        </p:spPr>
      </p:pic>
      <p:sp>
        <p:nvSpPr>
          <p:cNvPr id="5" name="淘宝网Chenying0907出品 3"/>
          <p:cNvSpPr txBox="1"/>
          <p:nvPr/>
        </p:nvSpPr>
        <p:spPr>
          <a:xfrm>
            <a:off x="8399012" y="5283757"/>
            <a:ext cx="1723550" cy="400110"/>
          </a:xfrm>
          <a:prstGeom prst="rect">
            <a:avLst/>
          </a:prstGeom>
          <a:noFill/>
        </p:spPr>
        <p:txBody>
          <a:bodyPr wrap="none" rtlCol="0">
            <a:spAutoFit/>
          </a:bodyPr>
          <a:lstStyle/>
          <a:p>
            <a:r>
              <a:rPr lang="zh-CN" altLang="en-US" sz="2000" b="1" dirty="0">
                <a:solidFill>
                  <a:schemeClr val="bg1"/>
                </a:solidFill>
                <a:latin typeface="方正清刻本悦宋简体" panose="02000000000000000000" pitchFamily="2" charset="-122"/>
                <a:ea typeface="方正清刻本悦宋简体" panose="02000000000000000000" pitchFamily="2" charset="-122"/>
              </a:rPr>
              <a:t>你好，幸福！</a:t>
            </a:r>
            <a:endParaRPr lang="zh-CN" altLang="en-US" sz="20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6" name="淘宝网Chenying0907出品 4"/>
          <p:cNvSpPr txBox="1"/>
          <p:nvPr/>
        </p:nvSpPr>
        <p:spPr>
          <a:xfrm>
            <a:off x="8429492" y="5638147"/>
            <a:ext cx="1497526" cy="707886"/>
          </a:xfrm>
          <a:prstGeom prst="rect">
            <a:avLst/>
          </a:prstGeom>
          <a:noFill/>
        </p:spPr>
        <p:txBody>
          <a:bodyPr wrap="none" rtlCol="0">
            <a:spAutoFit/>
          </a:bodyPr>
          <a:lstStyle/>
          <a:p>
            <a:r>
              <a:rPr lang="en-US" altLang="zh-CN" sz="2000" dirty="0">
                <a:solidFill>
                  <a:schemeClr val="bg1"/>
                </a:solidFill>
                <a:latin typeface="方正清刻本悦宋简体" panose="02000000000000000000" pitchFamily="2" charset="-122"/>
                <a:ea typeface="方正清刻本悦宋简体" panose="02000000000000000000" pitchFamily="2" charset="-122"/>
              </a:rPr>
              <a:t>HELLO</a:t>
            </a:r>
            <a:endParaRPr lang="en-US" altLang="zh-CN" sz="2000" dirty="0">
              <a:solidFill>
                <a:schemeClr val="bg1"/>
              </a:solidFill>
              <a:latin typeface="方正清刻本悦宋简体" panose="02000000000000000000" pitchFamily="2" charset="-122"/>
              <a:ea typeface="方正清刻本悦宋简体" panose="02000000000000000000" pitchFamily="2" charset="-122"/>
            </a:endParaRPr>
          </a:p>
          <a:p>
            <a:r>
              <a:rPr lang="en-US" altLang="zh-CN" sz="2000" dirty="0">
                <a:solidFill>
                  <a:schemeClr val="bg1"/>
                </a:solidFill>
                <a:latin typeface="方正清刻本悦宋简体" panose="02000000000000000000" pitchFamily="2" charset="-122"/>
                <a:ea typeface="方正清刻本悦宋简体" panose="02000000000000000000" pitchFamily="2" charset="-122"/>
              </a:rPr>
              <a:t>HAPPINESS !</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7" name="淘宝网Chenying0907出品 5"/>
          <p:cNvSpPr/>
          <p:nvPr/>
        </p:nvSpPr>
        <p:spPr>
          <a:xfrm>
            <a:off x="8429492" y="4637426"/>
            <a:ext cx="3403540" cy="646331"/>
          </a:xfrm>
          <a:prstGeom prst="rect">
            <a:avLst/>
          </a:prstGeom>
        </p:spPr>
        <p:txBody>
          <a:bodyPr wrap="square">
            <a:spAutoFit/>
          </a:bodyPr>
          <a:lstStyle/>
          <a:p>
            <a:r>
              <a:rPr lang="en-US" altLang="zh-CN" sz="1200" dirty="0">
                <a:solidFill>
                  <a:schemeClr val="bg1"/>
                </a:solidFill>
                <a:latin typeface="方正清刻本悦宋简体" panose="02000000000000000000" pitchFamily="2" charset="-122"/>
                <a:ea typeface="方正清刻本悦宋简体" panose="02000000000000000000" pitchFamily="2" charset="-122"/>
              </a:rPr>
              <a:t>May Jesus Christ always be at the center of the new lives you are now starting to build together, that you may know the ways of true love and kindness. </a:t>
            </a:r>
            <a:endParaRPr lang="zh-CN" altLang="en-US" sz="1200" dirty="0">
              <a:solidFill>
                <a:schemeClr val="bg1"/>
              </a:solidFill>
              <a:latin typeface="方正清刻本悦宋简体" panose="02000000000000000000" pitchFamily="2" charset="-122"/>
              <a:ea typeface="方正清刻本悦宋简体" panose="02000000000000000000" pitchFamily="2" charset="-122"/>
            </a:endParaRPr>
          </a:p>
        </p:txBody>
      </p:sp>
      <p:grpSp>
        <p:nvGrpSpPr>
          <p:cNvPr id="13" name="组合 12"/>
          <p:cNvGrpSpPr/>
          <p:nvPr/>
        </p:nvGrpSpPr>
        <p:grpSpPr>
          <a:xfrm>
            <a:off x="9173028" y="919283"/>
            <a:ext cx="1655268" cy="2651234"/>
            <a:chOff x="9173028" y="919283"/>
            <a:chExt cx="1655268" cy="2651234"/>
          </a:xfrm>
        </p:grpSpPr>
        <p:sp>
          <p:nvSpPr>
            <p:cNvPr id="8" name="矩形 7"/>
            <p:cNvSpPr/>
            <p:nvPr/>
          </p:nvSpPr>
          <p:spPr>
            <a:xfrm>
              <a:off x="9476231" y="919283"/>
              <a:ext cx="1292662" cy="2477601"/>
            </a:xfrm>
            <a:prstGeom prst="rect">
              <a:avLst/>
            </a:prstGeom>
          </p:spPr>
          <p:txBody>
            <a:bodyPr vert="eaVert" wrap="none">
              <a:spAutoFit/>
            </a:bodyPr>
            <a:lstStyle/>
            <a:p>
              <a:pPr>
                <a:lnSpc>
                  <a:spcPct val="150000"/>
                </a:lnSpc>
              </a:pPr>
              <a:r>
                <a:rPr lang="zh-CN" altLang="en-US" sz="2400" b="0" i="0" dirty="0">
                  <a:solidFill>
                    <a:schemeClr val="bg1"/>
                  </a:solidFill>
                  <a:effectLst/>
                  <a:latin typeface="方正清刻本悦宋简体" panose="02000000000000000000" pitchFamily="2" charset="-122"/>
                  <a:ea typeface="方正清刻本悦宋简体" panose="02000000000000000000" pitchFamily="2" charset="-122"/>
                </a:rPr>
                <a:t>结发为夫妻，</a:t>
              </a:r>
              <a:endParaRPr lang="en-US" altLang="zh-CN" sz="2400" b="0" i="0" dirty="0">
                <a:solidFill>
                  <a:schemeClr val="bg1"/>
                </a:solidFill>
                <a:effectLst/>
                <a:latin typeface="方正清刻本悦宋简体" panose="02000000000000000000" pitchFamily="2" charset="-122"/>
                <a:ea typeface="方正清刻本悦宋简体" panose="02000000000000000000" pitchFamily="2" charset="-122"/>
              </a:endParaRPr>
            </a:p>
            <a:p>
              <a:pPr>
                <a:lnSpc>
                  <a:spcPct val="150000"/>
                </a:lnSpc>
              </a:pPr>
              <a:r>
                <a:rPr lang="en-US" altLang="zh-CN" sz="2400" dirty="0">
                  <a:solidFill>
                    <a:schemeClr val="bg1"/>
                  </a:solidFill>
                  <a:latin typeface="方正清刻本悦宋简体" panose="02000000000000000000" pitchFamily="2" charset="-122"/>
                  <a:ea typeface="方正清刻本悦宋简体" panose="02000000000000000000" pitchFamily="2" charset="-122"/>
                </a:rPr>
                <a:t>       </a:t>
              </a:r>
              <a:r>
                <a:rPr lang="zh-CN" altLang="en-US" sz="2400" dirty="0">
                  <a:solidFill>
                    <a:schemeClr val="bg1"/>
                  </a:solidFill>
                  <a:latin typeface="方正清刻本悦宋简体" panose="02000000000000000000" pitchFamily="2" charset="-122"/>
                  <a:ea typeface="方正清刻本悦宋简体" panose="02000000000000000000" pitchFamily="2" charset="-122"/>
                </a:rPr>
                <a:t>恩爱两不疑</a:t>
              </a:r>
              <a:r>
                <a:rPr lang="zh-CN" altLang="en-US" sz="2400" b="0" i="0" dirty="0">
                  <a:solidFill>
                    <a:schemeClr val="bg1"/>
                  </a:solidFill>
                  <a:effectLst/>
                  <a:latin typeface="方正清刻本悦宋简体" panose="02000000000000000000" pitchFamily="2" charset="-122"/>
                  <a:ea typeface="方正清刻本悦宋简体" panose="02000000000000000000" pitchFamily="2" charset="-122"/>
                </a:rPr>
                <a:t>。</a:t>
              </a:r>
              <a:endParaRPr lang="zh-CN" altLang="en-US" sz="2400" dirty="0">
                <a:solidFill>
                  <a:schemeClr val="bg1"/>
                </a:solidFill>
                <a:latin typeface="方正清刻本悦宋简体" panose="02000000000000000000" pitchFamily="2" charset="-122"/>
                <a:ea typeface="方正清刻本悦宋简体" panose="02000000000000000000" pitchFamily="2" charset="-122"/>
              </a:endParaRP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8854032" y="1596254"/>
              <a:ext cx="2293259" cy="165526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9337" y="-353629"/>
            <a:ext cx="4379088" cy="1703457"/>
          </a:xfrm>
          <a:prstGeom prst="rect">
            <a:avLst/>
          </a:prstGeom>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rcRect l="16919" t="977" r="16919" b="977"/>
          <a:stretch>
            <a:fillRect/>
          </a:stretch>
        </p:blipFill>
        <p:spPr>
          <a:xfrm>
            <a:off x="2993349" y="658504"/>
            <a:ext cx="5540992" cy="5540992"/>
          </a:xfrm>
          <a:custGeom>
            <a:avLst/>
            <a:gdLst>
              <a:gd name="connsiteX0" fmla="*/ 2770496 w 5540992"/>
              <a:gd name="connsiteY0" fmla="*/ 0 h 5540992"/>
              <a:gd name="connsiteX1" fmla="*/ 5540992 w 5540992"/>
              <a:gd name="connsiteY1" fmla="*/ 2770496 h 5540992"/>
              <a:gd name="connsiteX2" fmla="*/ 2770496 w 5540992"/>
              <a:gd name="connsiteY2" fmla="*/ 5540992 h 5540992"/>
              <a:gd name="connsiteX3" fmla="*/ 0 w 5540992"/>
              <a:gd name="connsiteY3" fmla="*/ 2770496 h 5540992"/>
              <a:gd name="connsiteX4" fmla="*/ 2770496 w 5540992"/>
              <a:gd name="connsiteY4" fmla="*/ 0 h 5540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0992" h="5540992">
                <a:moveTo>
                  <a:pt x="2770496" y="0"/>
                </a:moveTo>
                <a:cubicBezTo>
                  <a:pt x="4300599" y="0"/>
                  <a:pt x="5540992" y="1240393"/>
                  <a:pt x="5540992" y="2770496"/>
                </a:cubicBezTo>
                <a:cubicBezTo>
                  <a:pt x="5540992" y="4300599"/>
                  <a:pt x="4300599" y="5540992"/>
                  <a:pt x="2770496" y="5540992"/>
                </a:cubicBezTo>
                <a:cubicBezTo>
                  <a:pt x="1240393" y="5540992"/>
                  <a:pt x="0" y="4300599"/>
                  <a:pt x="0" y="2770496"/>
                </a:cubicBezTo>
                <a:cubicBezTo>
                  <a:pt x="0" y="1240393"/>
                  <a:pt x="1240393" y="0"/>
                  <a:pt x="2770496" y="0"/>
                </a:cubicBezTo>
                <a:close/>
              </a:path>
            </a:pathLst>
          </a:custGeom>
          <a:ln w="114300">
            <a:solidFill>
              <a:schemeClr val="bg1"/>
            </a:solidFill>
          </a:ln>
          <a:effectLst>
            <a:outerShdw blurRad="63500" dist="101600" algn="l" rotWithShape="0">
              <a:prstClr val="black">
                <a:alpha val="40000"/>
              </a:prstClr>
            </a:outerShdw>
          </a:effectLst>
        </p:spPr>
      </p:pic>
      <p:sp>
        <p:nvSpPr>
          <p:cNvPr id="6" name="淘宝网Chenying0907出品 3"/>
          <p:cNvSpPr txBox="1"/>
          <p:nvPr/>
        </p:nvSpPr>
        <p:spPr>
          <a:xfrm>
            <a:off x="10104488" y="5556828"/>
            <a:ext cx="1723550" cy="400110"/>
          </a:xfrm>
          <a:prstGeom prst="rect">
            <a:avLst/>
          </a:prstGeom>
          <a:noFill/>
        </p:spPr>
        <p:txBody>
          <a:bodyPr wrap="none" rtlCol="0">
            <a:spAutoFit/>
          </a:bodyPr>
          <a:lstStyle/>
          <a:p>
            <a:pPr algn="r"/>
            <a:r>
              <a:rPr lang="zh-CN" altLang="en-US" sz="2000" b="1" dirty="0">
                <a:solidFill>
                  <a:schemeClr val="bg2">
                    <a:lumMod val="50000"/>
                  </a:schemeClr>
                </a:solidFill>
                <a:latin typeface="方正清刻本悦宋简体" panose="02000000000000000000" pitchFamily="2" charset="-122"/>
                <a:ea typeface="方正清刻本悦宋简体" panose="02000000000000000000" pitchFamily="2" charset="-122"/>
              </a:rPr>
              <a:t>你好，幸福！</a:t>
            </a:r>
            <a:endParaRPr lang="zh-CN" altLang="en-US" sz="2000" b="1" dirty="0">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7" name="淘宝网Chenying0907出品 4"/>
          <p:cNvSpPr txBox="1"/>
          <p:nvPr/>
        </p:nvSpPr>
        <p:spPr>
          <a:xfrm>
            <a:off x="10134968" y="5911218"/>
            <a:ext cx="1497526" cy="707886"/>
          </a:xfrm>
          <a:prstGeom prst="rect">
            <a:avLst/>
          </a:prstGeom>
          <a:noFill/>
        </p:spPr>
        <p:txBody>
          <a:bodyPr wrap="none" rtlCol="0">
            <a:spAutoFit/>
          </a:bodyPr>
          <a:lstStyle/>
          <a:p>
            <a:pPr algn="r"/>
            <a:r>
              <a:rPr lang="en-US" altLang="zh-CN" sz="2000" dirty="0">
                <a:solidFill>
                  <a:schemeClr val="bg2">
                    <a:lumMod val="50000"/>
                  </a:schemeClr>
                </a:solidFill>
                <a:latin typeface="方正清刻本悦宋简体" panose="02000000000000000000" pitchFamily="2" charset="-122"/>
                <a:ea typeface="方正清刻本悦宋简体" panose="02000000000000000000" pitchFamily="2" charset="-122"/>
              </a:rPr>
              <a:t>HELLO</a:t>
            </a:r>
            <a:endParaRPr lang="en-US" altLang="zh-CN" sz="2000" dirty="0">
              <a:solidFill>
                <a:schemeClr val="bg2">
                  <a:lumMod val="50000"/>
                </a:schemeClr>
              </a:solidFill>
              <a:latin typeface="方正清刻本悦宋简体" panose="02000000000000000000" pitchFamily="2" charset="-122"/>
              <a:ea typeface="方正清刻本悦宋简体" panose="02000000000000000000" pitchFamily="2" charset="-122"/>
            </a:endParaRPr>
          </a:p>
          <a:p>
            <a:pPr algn="r"/>
            <a:r>
              <a:rPr lang="en-US" altLang="zh-CN" sz="2000" dirty="0">
                <a:solidFill>
                  <a:schemeClr val="bg2">
                    <a:lumMod val="50000"/>
                  </a:schemeClr>
                </a:solidFill>
                <a:latin typeface="方正清刻本悦宋简体" panose="02000000000000000000" pitchFamily="2" charset="-122"/>
                <a:ea typeface="方正清刻本悦宋简体" panose="02000000000000000000" pitchFamily="2" charset="-122"/>
              </a:rPr>
              <a:t>HAPPINESS !</a:t>
            </a:r>
            <a:endParaRPr lang="zh-CN" altLang="en-US" sz="2000" dirty="0">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8" name="淘宝网Chenying0907出品 5"/>
          <p:cNvSpPr/>
          <p:nvPr/>
        </p:nvSpPr>
        <p:spPr>
          <a:xfrm>
            <a:off x="8228954" y="4910497"/>
            <a:ext cx="3403540" cy="646331"/>
          </a:xfrm>
          <a:prstGeom prst="rect">
            <a:avLst/>
          </a:prstGeom>
        </p:spPr>
        <p:txBody>
          <a:bodyPr wrap="square">
            <a:spAutoFit/>
          </a:bodyPr>
          <a:lstStyle/>
          <a:p>
            <a:pPr algn="r"/>
            <a:r>
              <a:rPr lang="en-US" altLang="zh-CN" sz="1200" dirty="0">
                <a:solidFill>
                  <a:schemeClr val="bg2">
                    <a:lumMod val="50000"/>
                  </a:schemeClr>
                </a:solidFill>
                <a:latin typeface="方正清刻本悦宋简体" panose="02000000000000000000" pitchFamily="2" charset="-122"/>
                <a:ea typeface="方正清刻本悦宋简体" panose="02000000000000000000" pitchFamily="2" charset="-122"/>
              </a:rPr>
              <a:t>May Jesus Christ always be at the center of the new lives you are now starting to build together, that you may know the ways of true love and kindness. </a:t>
            </a:r>
            <a:endParaRPr lang="zh-CN" altLang="en-US" sz="1200" dirty="0">
              <a:solidFill>
                <a:schemeClr val="bg2">
                  <a:lumMod val="50000"/>
                </a:schemeClr>
              </a:solidFill>
              <a:latin typeface="方正清刻本悦宋简体" panose="02000000000000000000" pitchFamily="2" charset="-122"/>
              <a:ea typeface="方正清刻本悦宋简体" panose="02000000000000000000" pitchFamily="2" charset="-122"/>
            </a:endParaRPr>
          </a:p>
        </p:txBody>
      </p:sp>
      <p:sp>
        <p:nvSpPr>
          <p:cNvPr id="10" name="矩形 9"/>
          <p:cNvSpPr/>
          <p:nvPr/>
        </p:nvSpPr>
        <p:spPr>
          <a:xfrm>
            <a:off x="1670207" y="1349828"/>
            <a:ext cx="1292662" cy="2785378"/>
          </a:xfrm>
          <a:prstGeom prst="rect">
            <a:avLst/>
          </a:prstGeom>
        </p:spPr>
        <p:txBody>
          <a:bodyPr vert="eaVert" wrap="none">
            <a:spAutoFit/>
          </a:bodyPr>
          <a:lstStyle/>
          <a:p>
            <a:pPr>
              <a:lnSpc>
                <a:spcPct val="150000"/>
              </a:lnSpc>
            </a:pPr>
            <a:r>
              <a:rPr lang="zh-CN" altLang="en-US" sz="2400" b="0" i="0" dirty="0">
                <a:solidFill>
                  <a:srgbClr val="333333"/>
                </a:solidFill>
                <a:effectLst/>
                <a:latin typeface="方正清刻本悦宋简体" panose="02000000000000000000" pitchFamily="2" charset="-122"/>
                <a:ea typeface="方正清刻本悦宋简体" panose="02000000000000000000" pitchFamily="2" charset="-122"/>
              </a:rPr>
              <a:t>只愿君心似我心，</a:t>
            </a:r>
            <a:endParaRPr lang="en-US" altLang="zh-CN" sz="2400" b="0" i="0" dirty="0">
              <a:solidFill>
                <a:srgbClr val="333333"/>
              </a:solidFill>
              <a:effectLst/>
              <a:latin typeface="方正清刻本悦宋简体" panose="02000000000000000000" pitchFamily="2" charset="-122"/>
              <a:ea typeface="方正清刻本悦宋简体" panose="02000000000000000000" pitchFamily="2" charset="-122"/>
            </a:endParaRPr>
          </a:p>
          <a:p>
            <a:pPr>
              <a:lnSpc>
                <a:spcPct val="150000"/>
              </a:lnSpc>
            </a:pPr>
            <a:r>
              <a:rPr lang="en-US" altLang="zh-CN" sz="2400" dirty="0">
                <a:solidFill>
                  <a:srgbClr val="333333"/>
                </a:solidFill>
                <a:latin typeface="方正清刻本悦宋简体" panose="02000000000000000000" pitchFamily="2" charset="-122"/>
                <a:ea typeface="方正清刻本悦宋简体" panose="02000000000000000000" pitchFamily="2" charset="-122"/>
              </a:rPr>
              <a:t>       </a:t>
            </a:r>
            <a:r>
              <a:rPr lang="zh-CN" altLang="en-US" sz="2400" b="0" i="0" dirty="0">
                <a:solidFill>
                  <a:srgbClr val="333333"/>
                </a:solidFill>
                <a:effectLst/>
                <a:latin typeface="方正清刻本悦宋简体" panose="02000000000000000000" pitchFamily="2" charset="-122"/>
                <a:ea typeface="方正清刻本悦宋简体" panose="02000000000000000000" pitchFamily="2" charset="-122"/>
              </a:rPr>
              <a:t>定不负相思意。</a:t>
            </a:r>
            <a:endParaRPr lang="zh-CN" altLang="en-US" sz="2400" dirty="0">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网Chenying0907出品 3"/>
          <p:cNvSpPr txBox="1"/>
          <p:nvPr/>
        </p:nvSpPr>
        <p:spPr>
          <a:xfrm>
            <a:off x="1693412" y="4674157"/>
            <a:ext cx="1723550" cy="400110"/>
          </a:xfrm>
          <a:prstGeom prst="rect">
            <a:avLst/>
          </a:prstGeom>
          <a:noFill/>
        </p:spPr>
        <p:txBody>
          <a:bodyPr wrap="none" rtlCol="0">
            <a:spAutoFit/>
          </a:bodyPr>
          <a:lstStyle/>
          <a:p>
            <a:r>
              <a:rPr lang="zh-CN" altLang="en-US" sz="2000" b="1" dirty="0">
                <a:solidFill>
                  <a:schemeClr val="bg2">
                    <a:lumMod val="25000"/>
                  </a:schemeClr>
                </a:solidFill>
                <a:latin typeface="方正清刻本悦宋简体" panose="02000000000000000000" pitchFamily="2" charset="-122"/>
                <a:ea typeface="方正清刻本悦宋简体" panose="02000000000000000000" pitchFamily="2" charset="-122"/>
              </a:rPr>
              <a:t>你好，幸福！</a:t>
            </a:r>
            <a:endParaRPr lang="zh-CN" altLang="en-US" sz="2000" b="1"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5" name="淘宝网Chenying0907出品 4"/>
          <p:cNvSpPr txBox="1"/>
          <p:nvPr/>
        </p:nvSpPr>
        <p:spPr>
          <a:xfrm>
            <a:off x="1723892" y="5028547"/>
            <a:ext cx="1497526" cy="707886"/>
          </a:xfrm>
          <a:prstGeom prst="rect">
            <a:avLst/>
          </a:prstGeom>
          <a:noFill/>
        </p:spPr>
        <p:txBody>
          <a:bodyPr wrap="none" rtlCol="0">
            <a:spAutoFit/>
          </a:bodyPr>
          <a:lstStyle/>
          <a:p>
            <a:r>
              <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rPr>
              <a:t>HELLO</a:t>
            </a:r>
            <a:endPar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endParaRPr>
          </a:p>
          <a:p>
            <a:r>
              <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rPr>
              <a:t>HAPPINESS !</a:t>
            </a:r>
            <a:endParaRPr lang="zh-CN" altLang="en-US" sz="20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6" name="淘宝网Chenying0907出品 5"/>
          <p:cNvSpPr/>
          <p:nvPr/>
        </p:nvSpPr>
        <p:spPr>
          <a:xfrm>
            <a:off x="1723892" y="4027826"/>
            <a:ext cx="3403540" cy="646331"/>
          </a:xfrm>
          <a:prstGeom prst="rect">
            <a:avLst/>
          </a:prstGeom>
        </p:spPr>
        <p:txBody>
          <a:bodyPr wrap="square">
            <a:spAutoFit/>
          </a:bodyPr>
          <a:lstStyle/>
          <a:p>
            <a:r>
              <a:rPr lang="en-US" altLang="zh-CN" sz="1200" dirty="0">
                <a:solidFill>
                  <a:schemeClr val="bg2">
                    <a:lumMod val="25000"/>
                  </a:schemeClr>
                </a:solidFill>
                <a:latin typeface="方正清刻本悦宋简体" panose="02000000000000000000" pitchFamily="2" charset="-122"/>
                <a:ea typeface="方正清刻本悦宋简体" panose="02000000000000000000" pitchFamily="2" charset="-122"/>
              </a:rPr>
              <a:t>May Jesus Christ always be at the center of the new lives you are now starting to build together, that you may know the ways of true love and kindness. </a:t>
            </a:r>
            <a:endPar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2064897" y="1360757"/>
            <a:ext cx="1292662" cy="2477601"/>
          </a:xfrm>
          <a:prstGeom prst="rect">
            <a:avLst/>
          </a:prstGeom>
        </p:spPr>
        <p:txBody>
          <a:bodyPr vert="eaVert" wrap="none">
            <a:spAutoFit/>
          </a:bodyPr>
          <a:lstStyle/>
          <a:p>
            <a:pPr>
              <a:lnSpc>
                <a:spcPct val="150000"/>
              </a:lnSpc>
            </a:pPr>
            <a:r>
              <a:rPr lang="zh-CN" altLang="en-US" sz="2400" b="0" i="0" dirty="0">
                <a:solidFill>
                  <a:schemeClr val="bg2">
                    <a:lumMod val="25000"/>
                  </a:schemeClr>
                </a:solidFill>
                <a:effectLst/>
                <a:latin typeface="方正清刻本悦宋简体" panose="02000000000000000000" pitchFamily="2" charset="-122"/>
                <a:ea typeface="方正清刻本悦宋简体" panose="02000000000000000000" pitchFamily="2" charset="-122"/>
              </a:rPr>
              <a:t>结发为夫妻，</a:t>
            </a:r>
            <a:endParaRPr lang="en-US" altLang="zh-CN" sz="2400" b="0" i="0" dirty="0">
              <a:solidFill>
                <a:schemeClr val="bg2">
                  <a:lumMod val="25000"/>
                </a:schemeClr>
              </a:solidFill>
              <a:effectLst/>
              <a:latin typeface="方正清刻本悦宋简体" panose="02000000000000000000" pitchFamily="2" charset="-122"/>
              <a:ea typeface="方正清刻本悦宋简体" panose="02000000000000000000" pitchFamily="2" charset="-122"/>
            </a:endParaRPr>
          </a:p>
          <a:p>
            <a:pPr>
              <a:lnSpc>
                <a:spcPct val="150000"/>
              </a:lnSpc>
            </a:pPr>
            <a:r>
              <a:rPr lang="en-US" altLang="zh-CN" sz="2400" dirty="0">
                <a:solidFill>
                  <a:schemeClr val="bg2">
                    <a:lumMod val="25000"/>
                  </a:schemeClr>
                </a:solidFill>
                <a:latin typeface="方正清刻本悦宋简体" panose="02000000000000000000" pitchFamily="2" charset="-122"/>
                <a:ea typeface="方正清刻本悦宋简体" panose="02000000000000000000" pitchFamily="2" charset="-122"/>
              </a:rPr>
              <a:t>       </a:t>
            </a:r>
            <a:r>
              <a:rPr lang="zh-CN" altLang="en-US" sz="2400" dirty="0">
                <a:solidFill>
                  <a:schemeClr val="bg2">
                    <a:lumMod val="25000"/>
                  </a:schemeClr>
                </a:solidFill>
                <a:latin typeface="方正清刻本悦宋简体" panose="02000000000000000000" pitchFamily="2" charset="-122"/>
                <a:ea typeface="方正清刻本悦宋简体" panose="02000000000000000000" pitchFamily="2" charset="-122"/>
              </a:rPr>
              <a:t>恩爱两不疑</a:t>
            </a:r>
            <a:r>
              <a:rPr lang="zh-CN" altLang="en-US" sz="2400" b="0" i="0" dirty="0">
                <a:solidFill>
                  <a:schemeClr val="bg2">
                    <a:lumMod val="25000"/>
                  </a:schemeClr>
                </a:solidFill>
                <a:effectLst/>
                <a:latin typeface="方正清刻本悦宋简体" panose="02000000000000000000" pitchFamily="2" charset="-122"/>
                <a:ea typeface="方正清刻本悦宋简体" panose="02000000000000000000" pitchFamily="2" charset="-122"/>
              </a:rPr>
              <a:t>。</a:t>
            </a:r>
            <a:endParaRPr lang="zh-CN" altLang="en-US" sz="24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1442698" y="2037728"/>
            <a:ext cx="2293259" cy="1655268"/>
          </a:xfrm>
          <a:prstGeom prst="rect">
            <a:avLst/>
          </a:prstGeom>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40186" y="658092"/>
            <a:ext cx="3694314" cy="5541817"/>
          </a:xfrm>
          <a:prstGeom prst="rect">
            <a:avLst/>
          </a:prstGeom>
          <a:ln w="114300">
            <a:solidFill>
              <a:schemeClr val="bg1"/>
            </a:solidFill>
          </a:ln>
          <a:effectLst>
            <a:outerShdw blurRad="76200" dist="101600" algn="l" rotWithShape="0">
              <a:prstClr val="black">
                <a:alpha val="40000"/>
              </a:prstClr>
            </a:outerShdw>
          </a:effectLst>
        </p:spPr>
      </p:pic>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337" y="-353629"/>
            <a:ext cx="4379088" cy="170345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r="3333"/>
          <a:stretch>
            <a:fillRect/>
          </a:stretch>
        </p:blipFill>
        <p:spPr>
          <a:xfrm>
            <a:off x="7772400" y="0"/>
            <a:ext cx="4419600" cy="6858000"/>
          </a:xfrm>
          <a:custGeom>
            <a:avLst/>
            <a:gdLst>
              <a:gd name="connsiteX0" fmla="*/ 0 w 4419600"/>
              <a:gd name="connsiteY0" fmla="*/ 0 h 6858000"/>
              <a:gd name="connsiteX1" fmla="*/ 4419600 w 4419600"/>
              <a:gd name="connsiteY1" fmla="*/ 0 h 6858000"/>
              <a:gd name="connsiteX2" fmla="*/ 4419600 w 4419600"/>
              <a:gd name="connsiteY2" fmla="*/ 6858000 h 6858000"/>
              <a:gd name="connsiteX3" fmla="*/ 0 w 4419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419600" h="6858000">
                <a:moveTo>
                  <a:pt x="0" y="0"/>
                </a:moveTo>
                <a:lnTo>
                  <a:pt x="4419600" y="0"/>
                </a:lnTo>
                <a:lnTo>
                  <a:pt x="4419600" y="6858000"/>
                </a:lnTo>
                <a:lnTo>
                  <a:pt x="0" y="6858000"/>
                </a:lnTo>
                <a:close/>
              </a:path>
            </a:pathLst>
          </a:custGeom>
          <a:ln w="57150">
            <a:solidFill>
              <a:schemeClr val="bg1"/>
            </a:solidFill>
          </a:ln>
          <a:effectLst>
            <a:outerShdw blurRad="50800" dist="38100" dir="10800000" algn="r" rotWithShape="0">
              <a:prstClr val="black">
                <a:alpha val="40000"/>
              </a:prstClr>
            </a:outerShdw>
          </a:effectLst>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rcRect l="3109" r="3109"/>
          <a:stretch>
            <a:fillRect/>
          </a:stretch>
        </p:blipFill>
        <p:spPr>
          <a:xfrm>
            <a:off x="0" y="0"/>
            <a:ext cx="4419600" cy="6858000"/>
          </a:xfrm>
          <a:custGeom>
            <a:avLst/>
            <a:gdLst>
              <a:gd name="connsiteX0" fmla="*/ 0 w 4419600"/>
              <a:gd name="connsiteY0" fmla="*/ 0 h 6858000"/>
              <a:gd name="connsiteX1" fmla="*/ 4419600 w 4419600"/>
              <a:gd name="connsiteY1" fmla="*/ 0 h 6858000"/>
              <a:gd name="connsiteX2" fmla="*/ 4419600 w 4419600"/>
              <a:gd name="connsiteY2" fmla="*/ 6858000 h 6858000"/>
              <a:gd name="connsiteX3" fmla="*/ 0 w 44196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419600" h="6858000">
                <a:moveTo>
                  <a:pt x="0" y="0"/>
                </a:moveTo>
                <a:lnTo>
                  <a:pt x="4419600" y="0"/>
                </a:lnTo>
                <a:lnTo>
                  <a:pt x="4419600" y="6858000"/>
                </a:lnTo>
                <a:lnTo>
                  <a:pt x="0" y="6858000"/>
                </a:lnTo>
                <a:close/>
              </a:path>
            </a:pathLst>
          </a:custGeom>
          <a:ln w="57150">
            <a:solidFill>
              <a:schemeClr val="bg1"/>
            </a:solidFill>
          </a:ln>
          <a:effectLst>
            <a:outerShdw blurRad="50800" dist="38100" algn="l" rotWithShape="0">
              <a:prstClr val="black">
                <a:alpha val="40000"/>
              </a:prstClr>
            </a:outerShdw>
          </a:effectLst>
        </p:spPr>
      </p:pic>
      <p:sp>
        <p:nvSpPr>
          <p:cNvPr id="12" name="矩形 11"/>
          <p:cNvSpPr/>
          <p:nvPr/>
        </p:nvSpPr>
        <p:spPr>
          <a:xfrm>
            <a:off x="5449669" y="1399358"/>
            <a:ext cx="1292662" cy="2785378"/>
          </a:xfrm>
          <a:prstGeom prst="rect">
            <a:avLst/>
          </a:prstGeom>
        </p:spPr>
        <p:txBody>
          <a:bodyPr vert="eaVert" wrap="none">
            <a:spAutoFit/>
          </a:bodyPr>
          <a:lstStyle/>
          <a:p>
            <a:pPr>
              <a:lnSpc>
                <a:spcPct val="150000"/>
              </a:lnSpc>
            </a:pPr>
            <a:r>
              <a:rPr lang="zh-CN" altLang="en-US" sz="2400" b="0" i="0" dirty="0">
                <a:solidFill>
                  <a:srgbClr val="333333"/>
                </a:solidFill>
                <a:effectLst/>
                <a:latin typeface="方正清刻本悦宋简体" panose="02000000000000000000" pitchFamily="2" charset="-122"/>
                <a:ea typeface="方正清刻本悦宋简体" panose="02000000000000000000" pitchFamily="2" charset="-122"/>
              </a:rPr>
              <a:t>只愿君心似我心，</a:t>
            </a:r>
            <a:endParaRPr lang="en-US" altLang="zh-CN" sz="2400" b="0" i="0" dirty="0">
              <a:solidFill>
                <a:srgbClr val="333333"/>
              </a:solidFill>
              <a:effectLst/>
              <a:latin typeface="方正清刻本悦宋简体" panose="02000000000000000000" pitchFamily="2" charset="-122"/>
              <a:ea typeface="方正清刻本悦宋简体" panose="02000000000000000000" pitchFamily="2" charset="-122"/>
            </a:endParaRPr>
          </a:p>
          <a:p>
            <a:pPr>
              <a:lnSpc>
                <a:spcPct val="150000"/>
              </a:lnSpc>
            </a:pPr>
            <a:r>
              <a:rPr lang="en-US" altLang="zh-CN" sz="2400" dirty="0">
                <a:solidFill>
                  <a:srgbClr val="333333"/>
                </a:solidFill>
                <a:latin typeface="方正清刻本悦宋简体" panose="02000000000000000000" pitchFamily="2" charset="-122"/>
                <a:ea typeface="方正清刻本悦宋简体" panose="02000000000000000000" pitchFamily="2" charset="-122"/>
              </a:rPr>
              <a:t>       </a:t>
            </a:r>
            <a:r>
              <a:rPr lang="zh-CN" altLang="en-US" sz="2400" b="0" i="0" dirty="0">
                <a:solidFill>
                  <a:srgbClr val="333333"/>
                </a:solidFill>
                <a:effectLst/>
                <a:latin typeface="方正清刻本悦宋简体" panose="02000000000000000000" pitchFamily="2" charset="-122"/>
                <a:ea typeface="方正清刻本悦宋简体" panose="02000000000000000000" pitchFamily="2" charset="-122"/>
              </a:rPr>
              <a:t>定不负相思意。</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3" name="淘宝网Chenying0907出品 3"/>
          <p:cNvSpPr txBox="1"/>
          <p:nvPr/>
        </p:nvSpPr>
        <p:spPr>
          <a:xfrm>
            <a:off x="5285994" y="5600509"/>
            <a:ext cx="1723550" cy="400110"/>
          </a:xfrm>
          <a:prstGeom prst="rect">
            <a:avLst/>
          </a:prstGeom>
          <a:noFill/>
        </p:spPr>
        <p:txBody>
          <a:bodyPr wrap="none" rtlCol="0">
            <a:spAutoFit/>
          </a:bodyPr>
          <a:lstStyle/>
          <a:p>
            <a:r>
              <a:rPr lang="zh-CN" altLang="en-US" sz="2000" b="1" dirty="0">
                <a:solidFill>
                  <a:schemeClr val="bg2">
                    <a:lumMod val="25000"/>
                  </a:schemeClr>
                </a:solidFill>
                <a:latin typeface="方正清刻本悦宋简体" panose="02000000000000000000" pitchFamily="2" charset="-122"/>
                <a:ea typeface="方正清刻本悦宋简体" panose="02000000000000000000" pitchFamily="2" charset="-122"/>
              </a:rPr>
              <a:t>你好，幸福！</a:t>
            </a:r>
            <a:endParaRPr lang="zh-CN" altLang="en-US" sz="2000" b="1"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14" name="淘宝网Chenying0907出品 4"/>
          <p:cNvSpPr txBox="1"/>
          <p:nvPr/>
        </p:nvSpPr>
        <p:spPr>
          <a:xfrm>
            <a:off x="5399006" y="5954899"/>
            <a:ext cx="1497526" cy="707886"/>
          </a:xfrm>
          <a:prstGeom prst="rect">
            <a:avLst/>
          </a:prstGeom>
          <a:noFill/>
        </p:spPr>
        <p:txBody>
          <a:bodyPr wrap="none" rtlCol="0">
            <a:spAutoFit/>
          </a:bodyPr>
          <a:lstStyle/>
          <a:p>
            <a:pPr algn="ctr"/>
            <a:r>
              <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rPr>
              <a:t>HELLO</a:t>
            </a:r>
            <a:endPar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endParaRPr>
          </a:p>
          <a:p>
            <a:pPr algn="ctr"/>
            <a:r>
              <a:rPr lang="en-US" altLang="zh-CN" sz="2000" dirty="0">
                <a:solidFill>
                  <a:schemeClr val="bg2">
                    <a:lumMod val="25000"/>
                  </a:schemeClr>
                </a:solidFill>
                <a:latin typeface="方正清刻本悦宋简体" panose="02000000000000000000" pitchFamily="2" charset="-122"/>
                <a:ea typeface="方正清刻本悦宋简体" panose="02000000000000000000" pitchFamily="2" charset="-122"/>
              </a:rPr>
              <a:t>HAPPINESS !</a:t>
            </a:r>
            <a:endParaRPr lang="zh-CN" altLang="en-US" sz="20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15" name="淘宝网Chenying0907出品 5"/>
          <p:cNvSpPr/>
          <p:nvPr/>
        </p:nvSpPr>
        <p:spPr>
          <a:xfrm>
            <a:off x="5146827" y="4584846"/>
            <a:ext cx="2162308" cy="1015663"/>
          </a:xfrm>
          <a:prstGeom prst="rect">
            <a:avLst/>
          </a:prstGeom>
        </p:spPr>
        <p:txBody>
          <a:bodyPr wrap="square">
            <a:spAutoFit/>
          </a:bodyPr>
          <a:lstStyle/>
          <a:p>
            <a:pPr algn="ctr"/>
            <a:r>
              <a:rPr lang="en-US" altLang="zh-CN" sz="1200" dirty="0">
                <a:solidFill>
                  <a:schemeClr val="bg2">
                    <a:lumMod val="25000"/>
                  </a:schemeClr>
                </a:solidFill>
                <a:latin typeface="方正清刻本悦宋简体" panose="02000000000000000000" pitchFamily="2" charset="-122"/>
                <a:ea typeface="方正清刻本悦宋简体" panose="02000000000000000000" pitchFamily="2" charset="-122"/>
              </a:rPr>
              <a:t>May Jesus Christ always be at the center of the new lives you are now starting to build together, that you may know the ways of true love and kindness. </a:t>
            </a:r>
            <a:endParaRPr lang="zh-CN" altLang="en-US" sz="12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5315" y="3050344"/>
            <a:ext cx="1419872" cy="1465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ppt_w+.3"/>
                                          </p:val>
                                        </p:tav>
                                        <p:tav tm="100000">
                                          <p:val>
                                            <p:strVal val="#ppt_w"/>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animEffect transition="in" filter="fade">
                                      <p:cBhvr>
                                        <p:cTn id="14" dur="1000"/>
                                        <p:tgtEl>
                                          <p:spTgt spid="9"/>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anim calcmode="lin" valueType="num">
                                      <p:cBhvr>
                                        <p:cTn id="35" dur="1000" fill="hold"/>
                                        <p:tgtEl>
                                          <p:spTgt spid="14"/>
                                        </p:tgtEl>
                                        <p:attrNameLst>
                                          <p:attrName>ppt_x</p:attrName>
                                        </p:attrNameLst>
                                      </p:cBhvr>
                                      <p:tavLst>
                                        <p:tav tm="0">
                                          <p:val>
                                            <p:strVal val="#ppt_x"/>
                                          </p:val>
                                        </p:tav>
                                        <p:tav tm="100000">
                                          <p:val>
                                            <p:strVal val="#ppt_x"/>
                                          </p:val>
                                        </p:tav>
                                      </p:tavLst>
                                    </p:anim>
                                    <p:anim calcmode="lin" valueType="num">
                                      <p:cBhvr>
                                        <p:cTn id="36" dur="1000" fill="hold"/>
                                        <p:tgtEl>
                                          <p:spTgt spid="1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anim calcmode="lin" valueType="num">
                                      <p:cBhvr>
                                        <p:cTn id="40" dur="1000" fill="hold"/>
                                        <p:tgtEl>
                                          <p:spTgt spid="15"/>
                                        </p:tgtEl>
                                        <p:attrNameLst>
                                          <p:attrName>ppt_x</p:attrName>
                                        </p:attrNameLst>
                                      </p:cBhvr>
                                      <p:tavLst>
                                        <p:tav tm="0">
                                          <p:val>
                                            <p:strVal val="#ppt_x"/>
                                          </p:val>
                                        </p:tav>
                                        <p:tav tm="100000">
                                          <p:val>
                                            <p:strVal val="#ppt_x"/>
                                          </p:val>
                                        </p:tav>
                                      </p:tavLst>
                                    </p:anim>
                                    <p:anim calcmode="lin" valueType="num">
                                      <p:cBhvr>
                                        <p:cTn id="4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rcRect l="3896" t="16146" r="4015" b="22461"/>
          <a:stretch>
            <a:fillRect/>
          </a:stretch>
        </p:blipFill>
        <p:spPr>
          <a:xfrm>
            <a:off x="3853278" y="1831332"/>
            <a:ext cx="7290972" cy="3240432"/>
          </a:xfrm>
          <a:custGeom>
            <a:avLst/>
            <a:gdLst>
              <a:gd name="connsiteX0" fmla="*/ 0 w 7290972"/>
              <a:gd name="connsiteY0" fmla="*/ 0 h 3240432"/>
              <a:gd name="connsiteX1" fmla="*/ 7290972 w 7290972"/>
              <a:gd name="connsiteY1" fmla="*/ 0 h 3240432"/>
              <a:gd name="connsiteX2" fmla="*/ 7290972 w 7290972"/>
              <a:gd name="connsiteY2" fmla="*/ 3240432 h 3240432"/>
              <a:gd name="connsiteX3" fmla="*/ 0 w 7290972"/>
              <a:gd name="connsiteY3" fmla="*/ 3240432 h 3240432"/>
            </a:gdLst>
            <a:ahLst/>
            <a:cxnLst>
              <a:cxn ang="0">
                <a:pos x="connsiteX0" y="connsiteY0"/>
              </a:cxn>
              <a:cxn ang="0">
                <a:pos x="connsiteX1" y="connsiteY1"/>
              </a:cxn>
              <a:cxn ang="0">
                <a:pos x="connsiteX2" y="connsiteY2"/>
              </a:cxn>
              <a:cxn ang="0">
                <a:pos x="connsiteX3" y="connsiteY3"/>
              </a:cxn>
            </a:cxnLst>
            <a:rect l="l" t="t" r="r" b="b"/>
            <a:pathLst>
              <a:path w="7290972" h="3240432">
                <a:moveTo>
                  <a:pt x="0" y="0"/>
                </a:moveTo>
                <a:lnTo>
                  <a:pt x="7290972" y="0"/>
                </a:lnTo>
                <a:lnTo>
                  <a:pt x="7290972" y="3240432"/>
                </a:lnTo>
                <a:lnTo>
                  <a:pt x="0" y="3240432"/>
                </a:lnTo>
                <a:close/>
              </a:path>
            </a:pathLst>
          </a:custGeom>
          <a:ln w="76200">
            <a:solidFill>
              <a:schemeClr val="bg1"/>
            </a:solidFill>
          </a:ln>
          <a:effectLst>
            <a:outerShdw blurRad="63500" dist="101600" algn="l" rotWithShape="0">
              <a:prstClr val="black">
                <a:alpha val="40000"/>
              </a:prstClr>
            </a:outerShdw>
          </a:effectLst>
        </p:spPr>
      </p:pic>
      <p:sp>
        <p:nvSpPr>
          <p:cNvPr id="7" name="淘宝网Chenying0907出品 25"/>
          <p:cNvSpPr txBox="1"/>
          <p:nvPr/>
        </p:nvSpPr>
        <p:spPr>
          <a:xfrm>
            <a:off x="1786890" y="1508048"/>
            <a:ext cx="902811" cy="523220"/>
          </a:xfrm>
          <a:prstGeom prst="rect">
            <a:avLst/>
          </a:prstGeom>
          <a:noFill/>
        </p:spPr>
        <p:txBody>
          <a:bodyPr wrap="none" rtlCol="0">
            <a:spAutoFit/>
          </a:bodyPr>
          <a:lstStyle/>
          <a:p>
            <a:r>
              <a:rPr lang="zh-CN" altLang="en-US" sz="2800" dirty="0">
                <a:solidFill>
                  <a:schemeClr val="bg2">
                    <a:lumMod val="25000"/>
                  </a:schemeClr>
                </a:solidFill>
                <a:latin typeface="方正清刻本悦宋简体" panose="02000000000000000000" pitchFamily="2" charset="-122"/>
                <a:ea typeface="方正清刻本悦宋简体" panose="02000000000000000000" pitchFamily="2" charset="-122"/>
              </a:rPr>
              <a:t>相恋</a:t>
            </a:r>
            <a:endParaRPr lang="zh-CN" altLang="en-US" sz="2800"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sp>
        <p:nvSpPr>
          <p:cNvPr id="9" name="淘宝网Chenying0907出品 26"/>
          <p:cNvSpPr/>
          <p:nvPr/>
        </p:nvSpPr>
        <p:spPr>
          <a:xfrm>
            <a:off x="1646037" y="1861551"/>
            <a:ext cx="1112805" cy="369332"/>
          </a:xfrm>
          <a:prstGeom prst="rect">
            <a:avLst/>
          </a:prstGeom>
        </p:spPr>
        <p:txBody>
          <a:bodyPr wrap="none">
            <a:spAutoFit/>
          </a:bodyPr>
          <a:lstStyle/>
          <a:p>
            <a:r>
              <a:rPr lang="en-US" altLang="zh-CN" dirty="0">
                <a:solidFill>
                  <a:schemeClr val="bg2">
                    <a:lumMod val="25000"/>
                  </a:schemeClr>
                </a:solidFill>
                <a:latin typeface="方正清刻本悦宋简体" panose="02000000000000000000" pitchFamily="2" charset="-122"/>
                <a:ea typeface="方正清刻本悦宋简体" panose="02000000000000000000" pitchFamily="2" charset="-122"/>
              </a:rPr>
              <a:t>Fall in love</a:t>
            </a:r>
            <a:endParaRPr lang="zh-CN" altLang="en-US" dirty="0">
              <a:solidFill>
                <a:schemeClr val="bg2">
                  <a:lumMod val="25000"/>
                </a:schemeClr>
              </a:solidFill>
              <a:latin typeface="方正清刻本悦宋简体" panose="02000000000000000000" pitchFamily="2" charset="-122"/>
              <a:ea typeface="方正清刻本悦宋简体" panose="02000000000000000000" pitchFamily="2" charset="-122"/>
            </a:endParaRPr>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74319" y="2254141"/>
            <a:ext cx="3927951" cy="2292416"/>
          </a:xfrm>
          <a:prstGeom prst="rect">
            <a:avLst/>
          </a:prstGeom>
        </p:spPr>
      </p:pic>
      <p:sp>
        <p:nvSpPr>
          <p:cNvPr id="11" name="矩形 10"/>
          <p:cNvSpPr/>
          <p:nvPr/>
        </p:nvSpPr>
        <p:spPr>
          <a:xfrm>
            <a:off x="1626588" y="2598911"/>
            <a:ext cx="1223412" cy="2681764"/>
          </a:xfrm>
          <a:prstGeom prst="rect">
            <a:avLst/>
          </a:prstGeom>
        </p:spPr>
        <p:txBody>
          <a:bodyPr vert="eaVert" wrap="square">
            <a:spAutoFit/>
          </a:bodyPr>
          <a:lstStyle/>
          <a:p>
            <a:pPr>
              <a:lnSpc>
                <a:spcPct val="125000"/>
              </a:lnSpc>
            </a:pPr>
            <a:r>
              <a:rPr lang="zh-CN" altLang="en-US" dirty="0">
                <a:solidFill>
                  <a:schemeClr val="bg1">
                    <a:lumMod val="50000"/>
                  </a:schemeClr>
                </a:solidFill>
                <a:latin typeface="苏新诗柳楷简" panose="02010600000101010101" pitchFamily="2" charset="-122"/>
                <a:ea typeface="苏新诗柳楷简" panose="02010600000101010101" pitchFamily="2" charset="-122"/>
              </a:rPr>
              <a:t>第一次牵你手</a:t>
            </a:r>
            <a:endParaRPr lang="en-US" altLang="zh-CN" dirty="0">
              <a:solidFill>
                <a:schemeClr val="bg1">
                  <a:lumMod val="50000"/>
                </a:schemeClr>
              </a:solidFill>
              <a:latin typeface="苏新诗柳楷简" panose="02010600000101010101" pitchFamily="2" charset="-122"/>
              <a:ea typeface="苏新诗柳楷简" panose="02010600000101010101" pitchFamily="2" charset="-122"/>
            </a:endParaRPr>
          </a:p>
          <a:p>
            <a:pPr>
              <a:lnSpc>
                <a:spcPct val="125000"/>
              </a:lnSpc>
            </a:pPr>
            <a:r>
              <a:rPr lang="zh-CN" altLang="en-US" dirty="0">
                <a:solidFill>
                  <a:schemeClr val="bg1">
                    <a:lumMod val="50000"/>
                  </a:schemeClr>
                </a:solidFill>
                <a:latin typeface="苏新诗柳楷简" panose="02010600000101010101" pitchFamily="2" charset="-122"/>
                <a:ea typeface="苏新诗柳楷简" panose="02010600000101010101" pitchFamily="2" charset="-122"/>
              </a:rPr>
              <a:t>你甜甜的笑着</a:t>
            </a:r>
            <a:endParaRPr lang="en-US" altLang="zh-CN" dirty="0">
              <a:solidFill>
                <a:schemeClr val="bg1">
                  <a:lumMod val="50000"/>
                </a:schemeClr>
              </a:solidFill>
              <a:latin typeface="苏新诗柳楷简" panose="02010600000101010101" pitchFamily="2" charset="-122"/>
              <a:ea typeface="苏新诗柳楷简" panose="02010600000101010101" pitchFamily="2" charset="-122"/>
            </a:endParaRPr>
          </a:p>
          <a:p>
            <a:pPr>
              <a:lnSpc>
                <a:spcPct val="125000"/>
              </a:lnSpc>
            </a:pPr>
            <a:r>
              <a:rPr lang="zh-CN" altLang="en-US" dirty="0">
                <a:solidFill>
                  <a:schemeClr val="bg1">
                    <a:lumMod val="50000"/>
                  </a:schemeClr>
                </a:solidFill>
                <a:latin typeface="苏新诗柳楷简" panose="02010600000101010101" pitchFamily="2" charset="-122"/>
                <a:ea typeface="苏新诗柳楷简" panose="02010600000101010101" pitchFamily="2" charset="-122"/>
              </a:rPr>
              <a:t>此生没有哪刻如此美好</a:t>
            </a:r>
            <a:endParaRPr lang="zh-CN" altLang="en-US" dirty="0">
              <a:solidFill>
                <a:schemeClr val="bg1">
                  <a:lumMod val="50000"/>
                </a:schemeClr>
              </a:solidFill>
              <a:latin typeface="苏新诗柳楷简" panose="02010600000101010101" pitchFamily="2" charset="-122"/>
              <a:ea typeface="苏新诗柳楷简" panose="0201060000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8" presetClass="entr" presetSubtype="6"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strips(downRight)">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t="14453"/>
          <a:stretch>
            <a:fillRect/>
          </a:stretch>
        </p:blipFill>
        <p:spPr>
          <a:xfrm>
            <a:off x="0" y="-95250"/>
            <a:ext cx="12192000" cy="6953250"/>
          </a:xfrm>
          <a:prstGeom prst="rect">
            <a:avLst/>
          </a:prstGeom>
        </p:spPr>
      </p:pic>
      <p:sp>
        <p:nvSpPr>
          <p:cNvPr id="4" name="淘宝网Chenying0907出品 3"/>
          <p:cNvSpPr txBox="1"/>
          <p:nvPr/>
        </p:nvSpPr>
        <p:spPr>
          <a:xfrm>
            <a:off x="1001032" y="1290240"/>
            <a:ext cx="1723550" cy="400110"/>
          </a:xfrm>
          <a:prstGeom prst="rect">
            <a:avLst/>
          </a:prstGeom>
          <a:noFill/>
        </p:spPr>
        <p:txBody>
          <a:bodyPr wrap="none" rtlCol="0">
            <a:spAutoFit/>
          </a:bodyPr>
          <a:lstStyle/>
          <a:p>
            <a:r>
              <a:rPr lang="zh-CN" altLang="en-US" sz="2000" b="1" dirty="0">
                <a:solidFill>
                  <a:schemeClr val="bg1"/>
                </a:solidFill>
                <a:latin typeface="方正清刻本悦宋简体" panose="02000000000000000000" pitchFamily="2" charset="-122"/>
                <a:ea typeface="方正清刻本悦宋简体" panose="02000000000000000000" pitchFamily="2" charset="-122"/>
              </a:rPr>
              <a:t>你好，幸福！</a:t>
            </a:r>
            <a:endParaRPr lang="zh-CN" altLang="en-US" sz="20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5" name="淘宝网Chenying0907出品 4"/>
          <p:cNvSpPr txBox="1"/>
          <p:nvPr/>
        </p:nvSpPr>
        <p:spPr>
          <a:xfrm>
            <a:off x="1056038" y="1690350"/>
            <a:ext cx="1497526" cy="707886"/>
          </a:xfrm>
          <a:prstGeom prst="rect">
            <a:avLst/>
          </a:prstGeom>
          <a:noFill/>
        </p:spPr>
        <p:txBody>
          <a:bodyPr wrap="none" rtlCol="0">
            <a:spAutoFit/>
          </a:bodyPr>
          <a:lstStyle/>
          <a:p>
            <a:r>
              <a:rPr lang="en-US" altLang="zh-CN" sz="2000" dirty="0">
                <a:solidFill>
                  <a:schemeClr val="bg1"/>
                </a:solidFill>
                <a:latin typeface="方正清刻本悦宋简体" panose="02000000000000000000" pitchFamily="2" charset="-122"/>
                <a:ea typeface="方正清刻本悦宋简体" panose="02000000000000000000" pitchFamily="2" charset="-122"/>
              </a:rPr>
              <a:t>HELLO</a:t>
            </a:r>
            <a:endParaRPr lang="en-US" altLang="zh-CN" sz="2000" dirty="0">
              <a:solidFill>
                <a:schemeClr val="bg1"/>
              </a:solidFill>
              <a:latin typeface="方正清刻本悦宋简体" panose="02000000000000000000" pitchFamily="2" charset="-122"/>
              <a:ea typeface="方正清刻本悦宋简体" panose="02000000000000000000" pitchFamily="2" charset="-122"/>
            </a:endParaRPr>
          </a:p>
          <a:p>
            <a:r>
              <a:rPr lang="en-US" altLang="zh-CN" sz="2000" dirty="0">
                <a:solidFill>
                  <a:schemeClr val="bg1"/>
                </a:solidFill>
                <a:latin typeface="方正清刻本悦宋简体" panose="02000000000000000000" pitchFamily="2" charset="-122"/>
                <a:ea typeface="方正清刻本悦宋简体" panose="02000000000000000000" pitchFamily="2" charset="-122"/>
              </a:rPr>
              <a:t>HAPPINESS !</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6" name="淘宝网Chenying0907出品 5"/>
          <p:cNvSpPr/>
          <p:nvPr/>
        </p:nvSpPr>
        <p:spPr>
          <a:xfrm>
            <a:off x="1056038" y="566933"/>
            <a:ext cx="3711423" cy="646331"/>
          </a:xfrm>
          <a:prstGeom prst="rect">
            <a:avLst/>
          </a:prstGeom>
        </p:spPr>
        <p:txBody>
          <a:bodyPr wrap="square">
            <a:spAutoFit/>
          </a:bodyPr>
          <a:lstStyle/>
          <a:p>
            <a:r>
              <a:rPr lang="en-US" altLang="zh-CN" sz="1200" dirty="0">
                <a:solidFill>
                  <a:schemeClr val="bg1"/>
                </a:solidFill>
                <a:latin typeface="方正清刻本悦宋简体" panose="02000000000000000000" pitchFamily="2" charset="-122"/>
                <a:ea typeface="方正清刻本悦宋简体" panose="02000000000000000000" pitchFamily="2" charset="-122"/>
              </a:rPr>
              <a:t>May Jesus Christ always be at the center of the new lives you are now starting to build together, that you may know the ways of true love and kindness. </a:t>
            </a:r>
            <a:endParaRPr lang="zh-CN" altLang="en-US" sz="12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9380099" y="3722957"/>
            <a:ext cx="1292662" cy="2477601"/>
          </a:xfrm>
          <a:prstGeom prst="rect">
            <a:avLst/>
          </a:prstGeom>
        </p:spPr>
        <p:txBody>
          <a:bodyPr vert="eaVert" wrap="none">
            <a:spAutoFit/>
          </a:bodyPr>
          <a:lstStyle/>
          <a:p>
            <a:pPr>
              <a:lnSpc>
                <a:spcPct val="150000"/>
              </a:lnSpc>
            </a:pPr>
            <a:r>
              <a:rPr lang="zh-CN" altLang="en-US" sz="2400" b="0" i="0" dirty="0">
                <a:solidFill>
                  <a:schemeClr val="bg1"/>
                </a:solidFill>
                <a:effectLst/>
                <a:latin typeface="方正清刻本悦宋简体" panose="02000000000000000000" pitchFamily="2" charset="-122"/>
                <a:ea typeface="方正清刻本悦宋简体" panose="02000000000000000000" pitchFamily="2" charset="-122"/>
              </a:rPr>
              <a:t>结发为夫妻，</a:t>
            </a:r>
            <a:endParaRPr lang="en-US" altLang="zh-CN" sz="2400" b="0" i="0" dirty="0">
              <a:solidFill>
                <a:schemeClr val="bg1"/>
              </a:solidFill>
              <a:effectLst/>
              <a:latin typeface="方正清刻本悦宋简体" panose="02000000000000000000" pitchFamily="2" charset="-122"/>
              <a:ea typeface="方正清刻本悦宋简体" panose="02000000000000000000" pitchFamily="2" charset="-122"/>
            </a:endParaRPr>
          </a:p>
          <a:p>
            <a:pPr>
              <a:lnSpc>
                <a:spcPct val="150000"/>
              </a:lnSpc>
            </a:pPr>
            <a:r>
              <a:rPr lang="en-US" altLang="zh-CN" sz="2400" dirty="0">
                <a:solidFill>
                  <a:schemeClr val="bg1"/>
                </a:solidFill>
                <a:latin typeface="方正清刻本悦宋简体" panose="02000000000000000000" pitchFamily="2" charset="-122"/>
                <a:ea typeface="方正清刻本悦宋简体" panose="02000000000000000000" pitchFamily="2" charset="-122"/>
              </a:rPr>
              <a:t>       </a:t>
            </a:r>
            <a:r>
              <a:rPr lang="zh-CN" altLang="en-US" sz="2400" dirty="0">
                <a:solidFill>
                  <a:schemeClr val="bg1"/>
                </a:solidFill>
                <a:latin typeface="方正清刻本悦宋简体" panose="02000000000000000000" pitchFamily="2" charset="-122"/>
                <a:ea typeface="方正清刻本悦宋简体" panose="02000000000000000000" pitchFamily="2" charset="-122"/>
              </a:rPr>
              <a:t>恩爱两不疑</a:t>
            </a:r>
            <a:r>
              <a:rPr lang="zh-CN" altLang="en-US" sz="2400" b="0" i="0" dirty="0">
                <a:solidFill>
                  <a:schemeClr val="bg1"/>
                </a:solidFill>
                <a:effectLst/>
                <a:latin typeface="方正清刻本悦宋简体" panose="02000000000000000000" pitchFamily="2" charset="-122"/>
                <a:ea typeface="方正清刻本悦宋简体" panose="02000000000000000000" pitchFamily="2" charset="-122"/>
              </a:rPr>
              <a:t>。</a:t>
            </a:r>
            <a:endParaRPr lang="zh-CN" altLang="en-US" sz="2400" dirty="0">
              <a:solidFill>
                <a:schemeClr val="bg1"/>
              </a:solidFill>
              <a:latin typeface="方正清刻本悦宋简体" panose="02000000000000000000" pitchFamily="2" charset="-122"/>
              <a:ea typeface="方正清刻本悦宋简体" panose="02000000000000000000" pitchFamily="2"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8757900" y="4399928"/>
            <a:ext cx="2293259" cy="16552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我们结婚啦">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3461</Words>
  <Application>WPS 演示</Application>
  <PresentationFormat>自定义</PresentationFormat>
  <Paragraphs>205</Paragraphs>
  <Slides>21</Slides>
  <Notes>21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21</vt:i4>
      </vt:variant>
    </vt:vector>
  </HeadingPairs>
  <TitlesOfParts>
    <vt:vector size="37" baseType="lpstr">
      <vt:lpstr>Arial</vt:lpstr>
      <vt:lpstr>宋体</vt:lpstr>
      <vt:lpstr>Wingdings</vt:lpstr>
      <vt:lpstr>Calibri</vt:lpstr>
      <vt:lpstr>方正清刻本悦宋简体</vt:lpstr>
      <vt:lpstr>Lucida Calligraphy</vt:lpstr>
      <vt:lpstr>方正兰亭细黑_GBK_M</vt:lpstr>
      <vt:lpstr>苏新诗柳楷简</vt:lpstr>
      <vt:lpstr>等线</vt:lpstr>
      <vt:lpstr>Mongolian Baiti</vt:lpstr>
      <vt:lpstr>微软雅黑</vt:lpstr>
      <vt:lpstr>Arial Unicode MS</vt:lpstr>
      <vt:lpstr>等线 Light</vt:lpstr>
      <vt:lpstr>Arial</vt:lpstr>
      <vt:lpstr>黑体</vt:lpstr>
      <vt:lpstr>我们结婚啦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精致淡雅我们结婚啦</dc:title>
  <dc:creator>第一PPT</dc:creator>
  <cp:keywords>www.1ppt.com</cp:keywords>
  <dc:description>www.1ppt.com</dc:description>
  <cp:lastModifiedBy>铭</cp:lastModifiedBy>
  <cp:revision>167</cp:revision>
  <dcterms:created xsi:type="dcterms:W3CDTF">2017-07-05T05:21:00Z</dcterms:created>
  <dcterms:modified xsi:type="dcterms:W3CDTF">2022-02-22T03:37:23Z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5A96B2F4E6734D159B640A59A3AFBD2E</vt:lpwstr>
  </property>
  <property fmtid="{D5CDD505-2E9C-101B-9397-08002B2CF9AE}" pid="3" name="KSOProductBuildVer">
    <vt:lpwstr>2052-11.1.0.11045</vt:lpwstr>
  </property>
</Properties>
</file>