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5" r:id="rId5"/>
    <p:sldId id="326" r:id="rId6"/>
    <p:sldId id="321" r:id="rId7"/>
    <p:sldId id="292" r:id="rId8"/>
    <p:sldId id="322" r:id="rId9"/>
    <p:sldId id="341" r:id="rId10"/>
    <p:sldId id="309" r:id="rId11"/>
    <p:sldId id="327" r:id="rId12"/>
    <p:sldId id="308" r:id="rId13"/>
    <p:sldId id="310" r:id="rId14"/>
    <p:sldId id="304" r:id="rId15"/>
    <p:sldId id="328" r:id="rId16"/>
    <p:sldId id="323" r:id="rId17"/>
    <p:sldId id="324" r:id="rId18"/>
    <p:sldId id="306" r:id="rId19"/>
    <p:sldId id="332" r:id="rId20"/>
    <p:sldId id="333" r:id="rId21"/>
    <p:sldId id="334" r:id="rId22"/>
    <p:sldId id="329" r:id="rId23"/>
    <p:sldId id="335" r:id="rId24"/>
    <p:sldId id="330" r:id="rId25"/>
    <p:sldId id="336" r:id="rId26"/>
    <p:sldId id="345" r:id="rId27"/>
    <p:sldId id="340" r:id="rId28"/>
    <p:sldId id="337" r:id="rId29"/>
    <p:sldId id="338" r:id="rId30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方正正黑简体" pitchFamily="2" charset="-122"/>
        <a:ea typeface="方正正黑简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486" y="120"/>
      </p:cViewPr>
      <p:guideLst>
        <p:guide orient="horz" pos="1620"/>
        <p:guide pos="28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D2B3528-981D-4363-A587-D683C98CDFB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8D436607-AAFE-4D20-8825-19A84ACD65B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67B6836A-435F-4ED1-8E02-8752A145F1A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001680D-2ECC-4B69-AEEF-D38EE492D5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5EDB80F0-F76A-4B5C-8F12-9EAB5ED1BFE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623C7A9D-1BC5-4B1E-86C0-FC7D8DC0121B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9386878F-5878-4161-B206-7B78024F96D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01A68723-F270-4361-B3D1-4D3B0CA8A8B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58E39765-C236-421C-B0C4-71E19789A21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1AB00DAE-86AD-4D87-A3DE-564EB62E27B5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C4481DDA-AE0E-4A25-8EA7-C7F8FDE091D5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3169D83D-FFFA-42FA-8F08-3AD58819F37B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3EF2EDAE-EB79-42F1-BF2E-EFB605B0D73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9A17FA0-49C6-4871-9994-725F6A6C2BD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0D1E0FA7-8F08-48A8-80E5-E77353FC24C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7484C8AB-A3F2-42FA-A545-9AE0154DF04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E88539C0-117E-44DB-8EEC-C50E15AC069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5F530C87-6555-4EED-B67F-B1C884715BD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7F0C4B3-C764-4593-8C9B-19D18649863C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EF30BDAD-884C-430D-A512-A49865D01C09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75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195C67F3-7D0B-4A71-8EAB-77F300B6A38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96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72605E8A-3431-499C-A587-B24BCCB3E13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E67F5214-A304-426F-B356-FB95E19280E7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761C7F9-7277-4737-8DFD-3F6F99CEA260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id-ID" altLang="zh-CN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F080903-15C4-4F40-900B-AE36E2F08991}" type="slidenum">
              <a:rPr lang="en-US" altLang="zh-CN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17E7AC76-E0A9-4C39-BA02-21E21730EA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25D174FE-C890-4E97-B499-B1B7984FC115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CEA464E3-F32E-418A-B1FA-37ABFB9588C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fld id="{BF5B0EBD-2B3C-4C46-B05C-CFFF9FC0608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41315E1B-B345-4B8B-882E-264E3BBD6C58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4932FA15-0E4B-4DA3-81EA-A041277864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97A7F46E-DF77-43B7-B9D6-BB3739091B45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AAA53F22-8BFA-4145-AB55-47DB99FFFD9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B75F34B3-CF30-49FF-8230-2D2307F14466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DECEF3C3-C0CF-4DF7-88A6-4CD39231D5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B188571A-3F6C-48B0-80F3-73AF143655C3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41CE9C92-15CF-4316-8562-DA1A8E38D5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1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500">
                <a:ea typeface="微软雅黑" panose="020B0503020204020204" pitchFamily="34" charset="-122"/>
              </a:defRPr>
            </a:lvl4pPr>
            <a:lvl5pPr>
              <a:defRPr sz="1500">
                <a:ea typeface="微软雅黑" panose="020B0503020204020204" pitchFamily="34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1A223E1-63B1-4E0D-92EA-CA9F05877906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D48D263A-ED8E-4C7D-B5B5-2C4AAE332A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>
                <a:ea typeface="微软雅黑" panose="020B0503020204020204" pitchFamily="34" charset="-122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D76B5FFC-A4A9-4F0C-B04C-FD978C26AE25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B3A72456-D0DF-49FA-9C4C-FBEC85E60E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ECDE7D54-1A34-4789-BBE5-D56E065BD225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AD30895E-7897-4B72-A4D5-4A08683668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2CF99E48-8F3D-4358-B110-7EA48AB7155A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dirty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微软雅黑" panose="020B0503020204020204" pitchFamily="34" charset="-122"/>
              </a:defRPr>
            </a:lvl1pPr>
          </a:lstStyle>
          <a:p>
            <a:fld id="{2B610F1B-4F20-4C96-92AC-6394C94806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正黑简体" pitchFamily="2" charset="-122"/>
          <a:ea typeface="方正正黑简体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J-Hype-Meant To Be">
            <a:hlinkClick r:id="" action="ppaction://media"/>
          </p:cNvPr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-9271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" name="文本框 213"/>
          <p:cNvSpPr txBox="1">
            <a:spLocks noChangeArrowheads="1"/>
          </p:cNvSpPr>
          <p:nvPr/>
        </p:nvSpPr>
        <p:spPr bwMode="auto">
          <a:xfrm>
            <a:off x="1757363" y="1968500"/>
            <a:ext cx="55292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方正正纤黑简体" pitchFamily="2" charset="-122"/>
                <a:ea typeface="方正正纤黑简体" pitchFamily="2" charset="-122"/>
              </a:rPr>
              <a:t>极致清新</a:t>
            </a:r>
            <a:r>
              <a:rPr lang="en-US" altLang="zh-CN" sz="4400" b="1">
                <a:solidFill>
                  <a:schemeClr val="bg1"/>
                </a:solidFill>
                <a:latin typeface="方正正纤黑简体" pitchFamily="2" charset="-122"/>
                <a:ea typeface="方正正纤黑简体" pitchFamily="2" charset="-122"/>
              </a:rPr>
              <a:t>·</a:t>
            </a:r>
            <a:r>
              <a:rPr lang="zh-CN" altLang="en-US" sz="4400" b="1">
                <a:solidFill>
                  <a:schemeClr val="bg1"/>
                </a:solidFill>
                <a:latin typeface="方正正纤黑简体" pitchFamily="2" charset="-122"/>
                <a:ea typeface="方正正纤黑简体" pitchFamily="2" charset="-122"/>
              </a:rPr>
              <a:t>论文答辩</a:t>
            </a:r>
            <a:endParaRPr lang="zh-CN" altLang="en-US" sz="4400" b="1">
              <a:solidFill>
                <a:schemeClr val="bg1"/>
              </a:solidFill>
              <a:latin typeface="方正正纤黑简体" pitchFamily="2" charset="-122"/>
              <a:ea typeface="方正正纤黑简体" pitchFamily="2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2873375" y="2944813"/>
            <a:ext cx="34131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请填写论文副标题或补充内容</a:t>
            </a:r>
            <a:endParaRPr lang="zh-CN" altLang="en-US" sz="1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2147888" y="3765550"/>
            <a:ext cx="2370137" cy="299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lt"/>
                <a:ea typeface="+mn-ea"/>
              </a:rPr>
              <a:t>答辩学生：</a:t>
            </a:r>
            <a:r>
              <a:rPr lang="en-US" altLang="zh-CN" sz="1350" dirty="0">
                <a:solidFill>
                  <a:schemeClr val="bg1"/>
                </a:solidFill>
                <a:latin typeface="+mn-lt"/>
                <a:ea typeface="+mn-ea"/>
              </a:rPr>
              <a:t>XXX</a:t>
            </a:r>
            <a:endParaRPr lang="en-US" altLang="zh-CN" sz="135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4656138" y="3765550"/>
            <a:ext cx="2371725" cy="299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lt"/>
                <a:ea typeface="+mn-ea"/>
              </a:rPr>
              <a:t>指导老师：</a:t>
            </a:r>
            <a:r>
              <a:rPr lang="en-US" altLang="zh-CN" sz="1350" dirty="0">
                <a:solidFill>
                  <a:schemeClr val="bg1"/>
                </a:solidFill>
                <a:latin typeface="+mn-lt"/>
                <a:ea typeface="+mn-ea"/>
              </a:rPr>
              <a:t>XXX</a:t>
            </a:r>
            <a:endParaRPr lang="en-US" altLang="zh-CN" sz="135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2727325" y="2787650"/>
            <a:ext cx="896938" cy="8255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3624263" y="2787650"/>
            <a:ext cx="896937" cy="825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4521200" y="2792413"/>
            <a:ext cx="896938" cy="8255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5418138" y="2794000"/>
            <a:ext cx="896937" cy="8413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</a:endParaRPr>
          </a:p>
        </p:txBody>
      </p:sp>
      <p:grpSp>
        <p:nvGrpSpPr>
          <p:cNvPr id="222" name="组合 221"/>
          <p:cNvGrpSpPr/>
          <p:nvPr/>
        </p:nvGrpSpPr>
        <p:grpSpPr bwMode="auto">
          <a:xfrm>
            <a:off x="3954463" y="708025"/>
            <a:ext cx="1128712" cy="1130300"/>
            <a:chOff x="1928879" y="1944350"/>
            <a:chExt cx="1129689" cy="1129689"/>
          </a:xfrm>
        </p:grpSpPr>
        <p:sp>
          <p:nvSpPr>
            <p:cNvPr id="223" name="椭圆 2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224" name="Freeform 7"/>
            <p:cNvSpPr>
              <a:spLocks noEditPoints="1"/>
            </p:cNvSpPr>
            <p:nvPr/>
          </p:nvSpPr>
          <p:spPr bwMode="auto">
            <a:xfrm>
              <a:off x="2108421" y="2226772"/>
              <a:ext cx="751538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666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666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666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666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4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49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49"/>
                            </p:stCondLst>
                            <p:childTnLst>
                              <p:par>
                                <p:cTn id="4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15" grpId="0"/>
      <p:bldP spid="216" grpId="0"/>
      <p:bldP spid="217" grpId="0"/>
      <p:bldP spid="218" grpId="0" animBg="1"/>
      <p:bldP spid="219" grpId="0" animBg="1"/>
      <p:bldP spid="220" grpId="0" animBg="1"/>
      <p:bldP spid="2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 bwMode="auto">
          <a:xfrm>
            <a:off x="722313" y="1693863"/>
            <a:ext cx="1603375" cy="1219200"/>
            <a:chOff x="910361" y="1498145"/>
            <a:chExt cx="1604239" cy="1219655"/>
          </a:xfrm>
        </p:grpSpPr>
        <p:sp>
          <p:nvSpPr>
            <p:cNvPr id="21" name="任意多边形 20"/>
            <p:cNvSpPr/>
            <p:nvPr/>
          </p:nvSpPr>
          <p:spPr>
            <a:xfrm>
              <a:off x="1587000" y="1853878"/>
              <a:ext cx="927600" cy="863922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835" name="矩形 21"/>
            <p:cNvSpPr>
              <a:spLocks noChangeArrowheads="1"/>
            </p:cNvSpPr>
            <p:nvPr/>
          </p:nvSpPr>
          <p:spPr bwMode="auto">
            <a:xfrm>
              <a:off x="910361" y="1498145"/>
              <a:ext cx="1213794" cy="297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000" baseline="-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aseline="-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 bwMode="auto">
          <a:xfrm>
            <a:off x="4208463" y="1481138"/>
            <a:ext cx="1711325" cy="1749425"/>
            <a:chOff x="4396710" y="1284513"/>
            <a:chExt cx="1711990" cy="1750787"/>
          </a:xfrm>
        </p:grpSpPr>
        <p:sp>
          <p:nvSpPr>
            <p:cNvPr id="24" name="任意多边形 23"/>
            <p:cNvSpPr/>
            <p:nvPr/>
          </p:nvSpPr>
          <p:spPr>
            <a:xfrm>
              <a:off x="5054190" y="1613381"/>
              <a:ext cx="1054510" cy="1421919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-1" fmla="*/ 317500 w 1054100"/>
                <a:gd name="connsiteY0-2" fmla="*/ 1422400 h 1422400"/>
                <a:gd name="connsiteX1-3" fmla="*/ 0 w 1054100"/>
                <a:gd name="connsiteY1-4" fmla="*/ 0 h 1422400"/>
                <a:gd name="connsiteX2-5" fmla="*/ 1054100 w 1054100"/>
                <a:gd name="connsiteY2-6" fmla="*/ 698500 h 1422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833" name="矩形 24"/>
            <p:cNvSpPr>
              <a:spLocks noChangeArrowheads="1"/>
            </p:cNvSpPr>
            <p:nvPr/>
          </p:nvSpPr>
          <p:spPr bwMode="auto">
            <a:xfrm>
              <a:off x="4396710" y="1284513"/>
              <a:ext cx="1261885" cy="30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325438" y="2000250"/>
            <a:ext cx="7940675" cy="1765300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 bwMode="auto">
          <a:xfrm>
            <a:off x="2286000" y="2216150"/>
            <a:ext cx="1222375" cy="1728788"/>
            <a:chOff x="2473526" y="2425699"/>
            <a:chExt cx="1223413" cy="1730280"/>
          </a:xfrm>
        </p:grpSpPr>
        <p:sp>
          <p:nvSpPr>
            <p:cNvPr id="28" name="任意多边形 27"/>
            <p:cNvSpPr/>
            <p:nvPr/>
          </p:nvSpPr>
          <p:spPr>
            <a:xfrm>
              <a:off x="3301316" y="2425699"/>
              <a:ext cx="46076" cy="137437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473526" y="3855682"/>
              <a:ext cx="1223413" cy="3002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1077913" y="2268538"/>
            <a:ext cx="688975" cy="514350"/>
            <a:chOff x="1266729" y="2071701"/>
            <a:chExt cx="688009" cy="515669"/>
          </a:xfrm>
        </p:grpSpPr>
        <p:sp>
          <p:nvSpPr>
            <p:cNvPr id="31" name="椭圆 30"/>
            <p:cNvSpPr/>
            <p:nvPr/>
          </p:nvSpPr>
          <p:spPr>
            <a:xfrm>
              <a:off x="1499764" y="2071701"/>
              <a:ext cx="163284" cy="16234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66729" y="2332719"/>
              <a:ext cx="688009" cy="2546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2013.06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1925638" y="2854325"/>
            <a:ext cx="687387" cy="452438"/>
            <a:chOff x="2113346" y="3064841"/>
            <a:chExt cx="688009" cy="452968"/>
          </a:xfrm>
        </p:grpSpPr>
        <p:sp>
          <p:nvSpPr>
            <p:cNvPr id="34" name="椭圆 33"/>
            <p:cNvSpPr/>
            <p:nvPr/>
          </p:nvSpPr>
          <p:spPr>
            <a:xfrm>
              <a:off x="2407299" y="3064841"/>
              <a:ext cx="162072" cy="16211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13346" y="3263511"/>
              <a:ext cx="688009" cy="2542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2013.09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 bwMode="auto">
          <a:xfrm>
            <a:off x="2790825" y="1854200"/>
            <a:ext cx="687388" cy="415925"/>
            <a:chOff x="2979182" y="2064744"/>
            <a:chExt cx="688009" cy="416176"/>
          </a:xfrm>
        </p:grpSpPr>
        <p:sp>
          <p:nvSpPr>
            <p:cNvPr id="37" name="椭圆 36"/>
            <p:cNvSpPr/>
            <p:nvPr/>
          </p:nvSpPr>
          <p:spPr>
            <a:xfrm>
              <a:off x="3222289" y="2317309"/>
              <a:ext cx="163660" cy="163611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979182" y="2064744"/>
              <a:ext cx="688009" cy="2541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2014.01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 bwMode="auto">
          <a:xfrm>
            <a:off x="3529013" y="2524125"/>
            <a:ext cx="900112" cy="254000"/>
            <a:chOff x="3717829" y="2733933"/>
            <a:chExt cx="898774" cy="254048"/>
          </a:xfrm>
        </p:grpSpPr>
        <p:sp>
          <p:nvSpPr>
            <p:cNvPr id="40" name="椭圆 39"/>
            <p:cNvSpPr/>
            <p:nvPr/>
          </p:nvSpPr>
          <p:spPr>
            <a:xfrm>
              <a:off x="3717829" y="2791094"/>
              <a:ext cx="163269" cy="161956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928652" y="2733933"/>
              <a:ext cx="687951" cy="254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2014.06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4959350" y="3135313"/>
            <a:ext cx="727075" cy="431800"/>
            <a:chOff x="5133702" y="3346781"/>
            <a:chExt cx="728084" cy="431001"/>
          </a:xfrm>
        </p:grpSpPr>
        <p:sp>
          <p:nvSpPr>
            <p:cNvPr id="33820" name="椭圆 42"/>
            <p:cNvSpPr>
              <a:spLocks noChangeArrowheads="1"/>
            </p:cNvSpPr>
            <p:nvPr/>
          </p:nvSpPr>
          <p:spPr bwMode="auto">
            <a:xfrm>
              <a:off x="5310409" y="3346781"/>
              <a:ext cx="162839" cy="162839"/>
            </a:xfrm>
            <a:prstGeom prst="ellipse">
              <a:avLst/>
            </a:prstGeom>
            <a:solidFill>
              <a:schemeClr val="bg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44" tIns="34272" rIns="68544" bIns="34272"/>
            <a:lstStyle/>
            <a:p>
              <a:pPr eaLnBrk="1" hangingPunct="1"/>
              <a:endPara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133702" y="3524252"/>
              <a:ext cx="728084" cy="253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2014.08 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 bwMode="auto">
          <a:xfrm>
            <a:off x="5734050" y="2435225"/>
            <a:ext cx="687388" cy="458788"/>
            <a:chOff x="5908402" y="2645741"/>
            <a:chExt cx="688008" cy="458941"/>
          </a:xfrm>
        </p:grpSpPr>
        <p:sp>
          <p:nvSpPr>
            <p:cNvPr id="33818" name="椭圆 45"/>
            <p:cNvSpPr>
              <a:spLocks noChangeArrowheads="1"/>
            </p:cNvSpPr>
            <p:nvPr/>
          </p:nvSpPr>
          <p:spPr bwMode="auto">
            <a:xfrm>
              <a:off x="6026689" y="2645741"/>
              <a:ext cx="162839" cy="162839"/>
            </a:xfrm>
            <a:prstGeom prst="ellipse">
              <a:avLst/>
            </a:prstGeom>
            <a:solidFill>
              <a:schemeClr val="bg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44" tIns="34272" rIns="68544" bIns="34272"/>
            <a:lstStyle/>
            <a:p>
              <a:pPr eaLnBrk="1" hangingPunct="1"/>
              <a:endPara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908402" y="2850597"/>
              <a:ext cx="688008" cy="2540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2014.10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 bwMode="auto">
          <a:xfrm>
            <a:off x="6253163" y="1978025"/>
            <a:ext cx="687387" cy="414338"/>
            <a:chOff x="6441129" y="2188789"/>
            <a:chExt cx="688009" cy="414051"/>
          </a:xfrm>
        </p:grpSpPr>
        <p:sp>
          <p:nvSpPr>
            <p:cNvPr id="49" name="椭圆 48"/>
            <p:cNvSpPr/>
            <p:nvPr/>
          </p:nvSpPr>
          <p:spPr>
            <a:xfrm>
              <a:off x="6682647" y="2439440"/>
              <a:ext cx="162072" cy="163400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441129" y="2188789"/>
              <a:ext cx="688009" cy="2538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2015.01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 bwMode="auto">
          <a:xfrm>
            <a:off x="6634163" y="3662363"/>
            <a:ext cx="687387" cy="449262"/>
            <a:chOff x="6822054" y="3872561"/>
            <a:chExt cx="688009" cy="450566"/>
          </a:xfrm>
        </p:grpSpPr>
        <p:sp>
          <p:nvSpPr>
            <p:cNvPr id="52" name="椭圆 51"/>
            <p:cNvSpPr/>
            <p:nvPr/>
          </p:nvSpPr>
          <p:spPr>
            <a:xfrm>
              <a:off x="7055627" y="3872561"/>
              <a:ext cx="162072" cy="16239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22054" y="4068390"/>
              <a:ext cx="688009" cy="2547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2015.02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7439025" y="1847850"/>
            <a:ext cx="873125" cy="255588"/>
            <a:chOff x="7626889" y="2058017"/>
            <a:chExt cx="873774" cy="255263"/>
          </a:xfrm>
        </p:grpSpPr>
        <p:sp>
          <p:nvSpPr>
            <p:cNvPr id="55" name="椭圆 54"/>
            <p:cNvSpPr/>
            <p:nvPr/>
          </p:nvSpPr>
          <p:spPr>
            <a:xfrm>
              <a:off x="7626889" y="2149975"/>
              <a:ext cx="162045" cy="163305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lIns="68544" tIns="34272" rIns="68544" bIns="3427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812765" y="2058017"/>
              <a:ext cx="687898" cy="2536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2015.04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7227888" y="2092325"/>
            <a:ext cx="1223962" cy="1474788"/>
            <a:chOff x="7416713" y="2092528"/>
            <a:chExt cx="1223412" cy="1474343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7745177" y="2092528"/>
              <a:ext cx="230085" cy="1115676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/>
            <p:cNvSpPr/>
            <p:nvPr/>
          </p:nvSpPr>
          <p:spPr>
            <a:xfrm>
              <a:off x="7416713" y="3266924"/>
              <a:ext cx="1223412" cy="2999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3808" name="图片 5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文本框 60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9"/>
          <p:cNvSpPr txBox="1"/>
          <p:nvPr/>
        </p:nvSpPr>
        <p:spPr>
          <a:xfrm>
            <a:off x="67627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30"/>
          <p:cNvSpPr txBox="1"/>
          <p:nvPr/>
        </p:nvSpPr>
        <p:spPr>
          <a:xfrm>
            <a:off x="2570163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1"/>
          <p:cNvSpPr txBox="1"/>
          <p:nvPr/>
        </p:nvSpPr>
        <p:spPr>
          <a:xfrm>
            <a:off x="453072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559550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34"/>
          <p:cNvSpPr txBox="1"/>
          <p:nvPr/>
        </p:nvSpPr>
        <p:spPr>
          <a:xfrm>
            <a:off x="1600200" y="4105275"/>
            <a:ext cx="5992813" cy="547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744538" y="966788"/>
            <a:ext cx="7642225" cy="2165350"/>
            <a:chOff x="751008" y="967406"/>
            <a:chExt cx="7641986" cy="2164103"/>
          </a:xfrm>
        </p:grpSpPr>
        <p:grpSp>
          <p:nvGrpSpPr>
            <p:cNvPr id="35850" name="组合 7"/>
            <p:cNvGrpSpPr/>
            <p:nvPr/>
          </p:nvGrpSpPr>
          <p:grpSpPr bwMode="auto">
            <a:xfrm>
              <a:off x="1690501" y="967406"/>
              <a:ext cx="5665736" cy="1623077"/>
              <a:chOff x="1690501" y="967406"/>
              <a:chExt cx="5665736" cy="1623077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35"/>
              <p:cNvSpPr txBox="1"/>
              <p:nvPr/>
            </p:nvSpPr>
            <p:spPr>
              <a:xfrm>
                <a:off x="3768751" y="1087987"/>
                <a:ext cx="1589038" cy="33794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  <a:endParaRPr lang="zh-CN" altLang="en-US" sz="1600" b="1" spc="2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2" name="TextBox 36"/>
            <p:cNvSpPr txBox="1">
              <a:spLocks noChangeArrowheads="1"/>
            </p:cNvSpPr>
            <p:nvPr/>
          </p:nvSpPr>
          <p:spPr bwMode="auto">
            <a:xfrm>
              <a:off x="109121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4" name="TextBox 37"/>
            <p:cNvSpPr txBox="1">
              <a:spLocks noChangeArrowheads="1"/>
            </p:cNvSpPr>
            <p:nvPr/>
          </p:nvSpPr>
          <p:spPr bwMode="auto">
            <a:xfrm>
              <a:off x="302236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6" name="TextBox 38"/>
            <p:cNvSpPr txBox="1">
              <a:spLocks noChangeArrowheads="1"/>
            </p:cNvSpPr>
            <p:nvPr/>
          </p:nvSpPr>
          <p:spPr bwMode="auto">
            <a:xfrm>
              <a:off x="4983578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8" name="TextBox 39"/>
            <p:cNvSpPr txBox="1">
              <a:spLocks noChangeArrowheads="1"/>
            </p:cNvSpPr>
            <p:nvPr/>
          </p:nvSpPr>
          <p:spPr bwMode="auto">
            <a:xfrm>
              <a:off x="6944796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5848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573088" y="1528763"/>
            <a:ext cx="1830387" cy="550862"/>
            <a:chOff x="533400" y="1528997"/>
            <a:chExt cx="1829490" cy="550887"/>
          </a:xfrm>
        </p:grpSpPr>
        <p:sp>
          <p:nvSpPr>
            <p:cNvPr id="7" name="五边形 6"/>
            <p:cNvSpPr/>
            <p:nvPr/>
          </p:nvSpPr>
          <p:spPr>
            <a:xfrm>
              <a:off x="533400" y="1528997"/>
              <a:ext cx="1829490" cy="550887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921" name="文本框 17"/>
            <p:cNvSpPr txBox="1">
              <a:spLocks noChangeArrowheads="1"/>
            </p:cNvSpPr>
            <p:nvPr/>
          </p:nvSpPr>
          <p:spPr bwMode="auto">
            <a:xfrm>
              <a:off x="861747" y="1648179"/>
              <a:ext cx="10813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步骤一</a:t>
              </a:r>
              <a:endParaRPr lang="zh-CN" altLang="en-US" sz="180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2324100" y="1528763"/>
            <a:ext cx="1641475" cy="550862"/>
            <a:chOff x="2283957" y="1528997"/>
            <a:chExt cx="1640420" cy="550887"/>
          </a:xfrm>
        </p:grpSpPr>
        <p:sp>
          <p:nvSpPr>
            <p:cNvPr id="11" name="任意多边形 10"/>
            <p:cNvSpPr/>
            <p:nvPr/>
          </p:nvSpPr>
          <p:spPr>
            <a:xfrm>
              <a:off x="2283957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rgbClr val="06417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919" name="文本框 18"/>
            <p:cNvSpPr txBox="1">
              <a:spLocks noChangeArrowheads="1"/>
            </p:cNvSpPr>
            <p:nvPr/>
          </p:nvSpPr>
          <p:spPr bwMode="auto">
            <a:xfrm>
              <a:off x="2720597" y="1652040"/>
              <a:ext cx="9459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步骤二</a:t>
              </a:r>
              <a:endParaRPr lang="zh-CN" altLang="en-US" sz="180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3825875" y="1528763"/>
            <a:ext cx="1639888" cy="550862"/>
            <a:chOff x="3785566" y="1528997"/>
            <a:chExt cx="1640420" cy="550887"/>
          </a:xfrm>
        </p:grpSpPr>
        <p:sp>
          <p:nvSpPr>
            <p:cNvPr id="13" name="任意多边形 12"/>
            <p:cNvSpPr/>
            <p:nvPr/>
          </p:nvSpPr>
          <p:spPr>
            <a:xfrm>
              <a:off x="3785566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917" name="文本框 19"/>
            <p:cNvSpPr txBox="1">
              <a:spLocks noChangeArrowheads="1"/>
            </p:cNvSpPr>
            <p:nvPr/>
          </p:nvSpPr>
          <p:spPr bwMode="auto">
            <a:xfrm>
              <a:off x="4265266" y="1652040"/>
              <a:ext cx="945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步骤三</a:t>
              </a:r>
              <a:endParaRPr lang="zh-CN" altLang="en-US" sz="180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5340350" y="1528763"/>
            <a:ext cx="1639888" cy="550862"/>
            <a:chOff x="5299151" y="1528997"/>
            <a:chExt cx="1640420" cy="550887"/>
          </a:xfrm>
        </p:grpSpPr>
        <p:sp>
          <p:nvSpPr>
            <p:cNvPr id="14" name="任意多边形 13"/>
            <p:cNvSpPr/>
            <p:nvPr/>
          </p:nvSpPr>
          <p:spPr>
            <a:xfrm>
              <a:off x="5299151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915" name="文本框 20"/>
            <p:cNvSpPr txBox="1">
              <a:spLocks noChangeArrowheads="1"/>
            </p:cNvSpPr>
            <p:nvPr/>
          </p:nvSpPr>
          <p:spPr bwMode="auto">
            <a:xfrm>
              <a:off x="5735042" y="1652040"/>
              <a:ext cx="9346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步骤四</a:t>
              </a:r>
              <a:endParaRPr lang="zh-CN" altLang="en-US" sz="180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6816725" y="1528763"/>
            <a:ext cx="1641475" cy="550862"/>
            <a:chOff x="6776809" y="1528997"/>
            <a:chExt cx="1640420" cy="550887"/>
          </a:xfrm>
        </p:grpSpPr>
        <p:sp>
          <p:nvSpPr>
            <p:cNvPr id="15" name="任意多边形 14"/>
            <p:cNvSpPr/>
            <p:nvPr/>
          </p:nvSpPr>
          <p:spPr>
            <a:xfrm>
              <a:off x="6776809" y="1528997"/>
              <a:ext cx="1640420" cy="550887"/>
            </a:xfrm>
            <a:custGeom>
              <a:avLst/>
              <a:gdLst>
                <a:gd name="connsiteX0" fmla="*/ 0 w 2008682"/>
                <a:gd name="connsiteY0" fmla="*/ 0 h 674557"/>
                <a:gd name="connsiteX1" fmla="*/ 1671404 w 2008682"/>
                <a:gd name="connsiteY1" fmla="*/ 0 h 674557"/>
                <a:gd name="connsiteX2" fmla="*/ 2008682 w 2008682"/>
                <a:gd name="connsiteY2" fmla="*/ 337279 h 674557"/>
                <a:gd name="connsiteX3" fmla="*/ 1671404 w 2008682"/>
                <a:gd name="connsiteY3" fmla="*/ 674557 h 674557"/>
                <a:gd name="connsiteX4" fmla="*/ 137114 w 2008682"/>
                <a:gd name="connsiteY4" fmla="*/ 674557 h 674557"/>
                <a:gd name="connsiteX5" fmla="*/ 468146 w 2008682"/>
                <a:gd name="connsiteY5" fmla="*/ 343525 h 674557"/>
                <a:gd name="connsiteX6" fmla="*/ 130868 w 2008682"/>
                <a:gd name="connsiteY6" fmla="*/ 6246 h 674557"/>
                <a:gd name="connsiteX7" fmla="*/ 0 w 2008682"/>
                <a:gd name="connsiteY7" fmla="*/ 6246 h 674557"/>
                <a:gd name="connsiteX8" fmla="*/ 0 w 2008682"/>
                <a:gd name="connsiteY8" fmla="*/ 0 h 67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682" h="674557">
                  <a:moveTo>
                    <a:pt x="0" y="0"/>
                  </a:moveTo>
                  <a:lnTo>
                    <a:pt x="1671404" y="0"/>
                  </a:lnTo>
                  <a:lnTo>
                    <a:pt x="2008682" y="337279"/>
                  </a:lnTo>
                  <a:lnTo>
                    <a:pt x="1671404" y="674557"/>
                  </a:lnTo>
                  <a:lnTo>
                    <a:pt x="137114" y="674557"/>
                  </a:lnTo>
                  <a:lnTo>
                    <a:pt x="468146" y="343525"/>
                  </a:lnTo>
                  <a:lnTo>
                    <a:pt x="130868" y="6246"/>
                  </a:lnTo>
                  <a:lnTo>
                    <a:pt x="0" y="6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913" name="文本框 21"/>
            <p:cNvSpPr txBox="1">
              <a:spLocks noChangeArrowheads="1"/>
            </p:cNvSpPr>
            <p:nvPr/>
          </p:nvSpPr>
          <p:spPr bwMode="auto">
            <a:xfrm>
              <a:off x="7242600" y="1652040"/>
              <a:ext cx="921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bg1"/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步骤五</a:t>
              </a:r>
              <a:endParaRPr lang="zh-CN" altLang="en-US" sz="180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 bwMode="auto">
          <a:xfrm>
            <a:off x="573088" y="2355850"/>
            <a:ext cx="1519237" cy="1560513"/>
            <a:chOff x="1034229" y="1255861"/>
            <a:chExt cx="1789697" cy="1559865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11" name="文本框 83"/>
            <p:cNvSpPr txBox="1">
              <a:spLocks noChangeArrowheads="1"/>
            </p:cNvSpPr>
            <p:nvPr/>
          </p:nvSpPr>
          <p:spPr bwMode="auto">
            <a:xfrm>
              <a:off x="1259631" y="1255861"/>
              <a:ext cx="13585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2252663" y="2355850"/>
            <a:ext cx="1519237" cy="1560513"/>
            <a:chOff x="1034229" y="1255861"/>
            <a:chExt cx="1789697" cy="1559865"/>
          </a:xfrm>
        </p:grpSpPr>
        <p:sp>
          <p:nvSpPr>
            <p:cNvPr id="45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09" name="文本框 83"/>
            <p:cNvSpPr txBox="1">
              <a:spLocks noChangeArrowheads="1"/>
            </p:cNvSpPr>
            <p:nvPr/>
          </p:nvSpPr>
          <p:spPr bwMode="auto">
            <a:xfrm>
              <a:off x="1259631" y="1255861"/>
              <a:ext cx="13585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3948113" y="2355850"/>
            <a:ext cx="1519237" cy="1560513"/>
            <a:chOff x="1034229" y="1255861"/>
            <a:chExt cx="1789697" cy="1559865"/>
          </a:xfrm>
        </p:grpSpPr>
        <p:sp>
          <p:nvSpPr>
            <p:cNvPr id="48" name="矩形 13"/>
            <p:cNvSpPr>
              <a:spLocks noChangeArrowheads="1"/>
            </p:cNvSpPr>
            <p:nvPr/>
          </p:nvSpPr>
          <p:spPr bwMode="auto">
            <a:xfrm>
              <a:off x="1034229" y="1511343"/>
              <a:ext cx="1789697" cy="1304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07" name="文本框 83"/>
            <p:cNvSpPr txBox="1">
              <a:spLocks noChangeArrowheads="1"/>
            </p:cNvSpPr>
            <p:nvPr/>
          </p:nvSpPr>
          <p:spPr bwMode="auto">
            <a:xfrm>
              <a:off x="1259631" y="1255861"/>
              <a:ext cx="13585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 bwMode="auto">
          <a:xfrm>
            <a:off x="5453063" y="2373313"/>
            <a:ext cx="1517650" cy="1558925"/>
            <a:chOff x="1034229" y="1255861"/>
            <a:chExt cx="1789697" cy="1559865"/>
          </a:xfrm>
        </p:grpSpPr>
        <p:sp>
          <p:nvSpPr>
            <p:cNvPr id="51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05" name="文本框 83"/>
            <p:cNvSpPr txBox="1">
              <a:spLocks noChangeArrowheads="1"/>
            </p:cNvSpPr>
            <p:nvPr/>
          </p:nvSpPr>
          <p:spPr bwMode="auto">
            <a:xfrm>
              <a:off x="1259631" y="1255861"/>
              <a:ext cx="13585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 bwMode="auto">
          <a:xfrm>
            <a:off x="6878638" y="2373313"/>
            <a:ext cx="1517650" cy="1558925"/>
            <a:chOff x="1034229" y="1255861"/>
            <a:chExt cx="1789697" cy="1559865"/>
          </a:xfrm>
        </p:grpSpPr>
        <p:sp>
          <p:nvSpPr>
            <p:cNvPr id="54" name="矩形 13"/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1304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03" name="文本框 83"/>
            <p:cNvSpPr txBox="1">
              <a:spLocks noChangeArrowheads="1"/>
            </p:cNvSpPr>
            <p:nvPr/>
          </p:nvSpPr>
          <p:spPr bwMode="auto">
            <a:xfrm>
              <a:off x="1259631" y="1255861"/>
              <a:ext cx="13585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7900" name="图片 3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研究步骤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39945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目录页</a:t>
              </a:r>
              <a:endPara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9943" name="文本框 19"/>
            <p:cNvSpPr txBox="1">
              <a:spLocks noChangeArrowheads="1"/>
            </p:cNvSpPr>
            <p:nvPr/>
          </p:nvSpPr>
          <p:spPr bwMode="auto">
            <a:xfrm>
              <a:off x="2866757" y="2251134"/>
              <a:ext cx="434836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关键技术与难点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944" name="文本框 20"/>
            <p:cNvSpPr txBox="1">
              <a:spLocks noChangeArrowheads="1"/>
            </p:cNvSpPr>
            <p:nvPr/>
          </p:nvSpPr>
          <p:spPr bwMode="auto">
            <a:xfrm>
              <a:off x="3229671" y="2019402"/>
              <a:ext cx="16595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THREE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155768" y="2106415"/>
              <a:ext cx="658457" cy="789670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2"/>
          <p:cNvSpPr/>
          <p:nvPr/>
        </p:nvSpPr>
        <p:spPr bwMode="auto">
          <a:xfrm>
            <a:off x="941388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3"/>
          <p:cNvSpPr/>
          <p:nvPr/>
        </p:nvSpPr>
        <p:spPr bwMode="auto">
          <a:xfrm>
            <a:off x="941388" y="3044825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4"/>
          <p:cNvSpPr/>
          <p:nvPr/>
        </p:nvSpPr>
        <p:spPr bwMode="auto">
          <a:xfrm>
            <a:off x="941388" y="1603375"/>
            <a:ext cx="6164262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941388" y="4162425"/>
            <a:ext cx="6164262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6523038" y="2184400"/>
            <a:ext cx="11541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65"/>
          <p:cNvSpPr txBox="1">
            <a:spLocks noChangeArrowheads="1"/>
          </p:cNvSpPr>
          <p:nvPr/>
        </p:nvSpPr>
        <p:spPr bwMode="auto">
          <a:xfrm>
            <a:off x="877888" y="1751013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Box 65"/>
          <p:cNvSpPr txBox="1">
            <a:spLocks noChangeArrowheads="1"/>
          </p:cNvSpPr>
          <p:nvPr/>
        </p:nvSpPr>
        <p:spPr bwMode="auto">
          <a:xfrm>
            <a:off x="877888" y="3405188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3"/>
          <p:cNvSpPr>
            <a:spLocks noEditPoints="1" noChangeArrowheads="1"/>
          </p:cNvSpPr>
          <p:nvPr/>
        </p:nvSpPr>
        <p:spPr bwMode="auto">
          <a:xfrm>
            <a:off x="6838950" y="2533650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关键难点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036638" y="857250"/>
            <a:ext cx="3516312" cy="3659188"/>
            <a:chOff x="839089" y="1015825"/>
            <a:chExt cx="4688114" cy="4877531"/>
          </a:xfrm>
        </p:grpSpPr>
        <p:grpSp>
          <p:nvGrpSpPr>
            <p:cNvPr id="44046" name="组合 4"/>
            <p:cNvGrpSpPr/>
            <p:nvPr/>
          </p:nvGrpSpPr>
          <p:grpSpPr bwMode="auto">
            <a:xfrm rot="-297887">
              <a:off x="2313380" y="1015825"/>
              <a:ext cx="1482151" cy="1487649"/>
              <a:chOff x="3130077" y="1143064"/>
              <a:chExt cx="1735225" cy="1741663"/>
            </a:xfrm>
          </p:grpSpPr>
          <p:cxnSp>
            <p:nvCxnSpPr>
              <p:cNvPr id="7" name="直接连接符 6"/>
              <p:cNvCxnSpPr>
                <a:endCxn id="44050" idx="3"/>
              </p:cNvCxnSpPr>
              <p:nvPr/>
            </p:nvCxnSpPr>
            <p:spPr>
              <a:xfrm rot="297887" flipV="1">
                <a:off x="3130693" y="2229711"/>
                <a:ext cx="810282" cy="569797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连接符 7"/>
              <p:cNvCxnSpPr>
                <a:stCxn id="44050" idx="5"/>
              </p:cNvCxnSpPr>
              <p:nvPr/>
            </p:nvCxnSpPr>
            <p:spPr>
              <a:xfrm rot="297887">
                <a:off x="4141275" y="2296341"/>
                <a:ext cx="723553" cy="587138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4050" name="椭圆 8"/>
              <p:cNvSpPr>
                <a:spLocks noChangeArrowheads="1"/>
              </p:cNvSpPr>
              <p:nvPr/>
            </p:nvSpPr>
            <p:spPr bwMode="auto">
              <a:xfrm>
                <a:off x="3920179" y="1143064"/>
                <a:ext cx="290506" cy="131739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195388" y="2370138"/>
            <a:ext cx="311943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195388" y="3298825"/>
            <a:ext cx="31194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5283200" y="1011238"/>
            <a:ext cx="2601913" cy="2855912"/>
            <a:chOff x="6502470" y="1193017"/>
            <a:chExt cx="3467440" cy="3807479"/>
          </a:xfrm>
        </p:grpSpPr>
        <p:grpSp>
          <p:nvGrpSpPr>
            <p:cNvPr id="44041" name="组合 12"/>
            <p:cNvGrpSpPr/>
            <p:nvPr/>
          </p:nvGrpSpPr>
          <p:grpSpPr bwMode="auto">
            <a:xfrm rot="-297887">
              <a:off x="7513178" y="1193017"/>
              <a:ext cx="1250297" cy="1304594"/>
              <a:chOff x="3103525" y="996074"/>
              <a:chExt cx="1790434" cy="1868188"/>
            </a:xfrm>
          </p:grpSpPr>
          <p:cxnSp>
            <p:nvCxnSpPr>
              <p:cNvPr id="15" name="直接连接符 14"/>
              <p:cNvCxnSpPr>
                <a:endCxn id="44045" idx="3"/>
              </p:cNvCxnSpPr>
              <p:nvPr/>
            </p:nvCxnSpPr>
            <p:spPr>
              <a:xfrm rot="297887" flipV="1">
                <a:off x="3103298" y="2330272"/>
                <a:ext cx="842209" cy="442491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直接连接符 15"/>
              <p:cNvCxnSpPr>
                <a:stCxn id="44045" idx="5"/>
              </p:cNvCxnSpPr>
              <p:nvPr/>
            </p:nvCxnSpPr>
            <p:spPr>
              <a:xfrm rot="297887">
                <a:off x="4145266" y="2401567"/>
                <a:ext cx="748293" cy="460676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4045" name="椭圆 16"/>
              <p:cNvSpPr>
                <a:spLocks noChangeArrowheads="1"/>
              </p:cNvSpPr>
              <p:nvPr/>
            </p:nvSpPr>
            <p:spPr bwMode="auto">
              <a:xfrm>
                <a:off x="3920179" y="996074"/>
                <a:ext cx="290507" cy="161138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434013" y="2235200"/>
            <a:ext cx="230028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06875" y="2079625"/>
            <a:ext cx="706438" cy="70643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200150" y="1220788"/>
            <a:ext cx="2698750" cy="1412875"/>
            <a:chOff x="1212260" y="1394385"/>
            <a:chExt cx="2699790" cy="1413046"/>
          </a:xfrm>
        </p:grpSpPr>
        <p:sp>
          <p:nvSpPr>
            <p:cNvPr id="5" name="TextBox 12"/>
            <p:cNvSpPr txBox="1"/>
            <p:nvPr/>
          </p:nvSpPr>
          <p:spPr>
            <a:xfrm>
              <a:off x="1212260" y="1745264"/>
              <a:ext cx="2699790" cy="10621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53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108" name="TextBox 13"/>
            <p:cNvSpPr txBox="1">
              <a:spLocks noChangeArrowheads="1"/>
            </p:cNvSpPr>
            <p:nvPr/>
          </p:nvSpPr>
          <p:spPr bwMode="auto">
            <a:xfrm>
              <a:off x="1682144" y="1394385"/>
              <a:ext cx="20398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添加标题一</a:t>
              </a:r>
              <a:endPara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5159375" y="1233488"/>
            <a:ext cx="2760663" cy="1422400"/>
            <a:chOff x="5171954" y="1407576"/>
            <a:chExt cx="2759786" cy="1421801"/>
          </a:xfrm>
        </p:grpSpPr>
        <p:sp>
          <p:nvSpPr>
            <p:cNvPr id="46105" name="TextBox 14"/>
            <p:cNvSpPr txBox="1">
              <a:spLocks noChangeArrowheads="1"/>
            </p:cNvSpPr>
            <p:nvPr/>
          </p:nvSpPr>
          <p:spPr bwMode="auto">
            <a:xfrm>
              <a:off x="5171954" y="1407576"/>
              <a:ext cx="20398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添加标题二</a:t>
              </a:r>
              <a:endPara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15"/>
            <p:cNvSpPr txBox="1"/>
            <p:nvPr/>
          </p:nvSpPr>
          <p:spPr>
            <a:xfrm>
              <a:off x="5189411" y="1767786"/>
              <a:ext cx="2742329" cy="10615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53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1500188" y="3094038"/>
            <a:ext cx="2219325" cy="1190625"/>
            <a:chOff x="1512237" y="3294193"/>
            <a:chExt cx="2219829" cy="1189680"/>
          </a:xfrm>
        </p:grpSpPr>
        <p:sp>
          <p:nvSpPr>
            <p:cNvPr id="11" name="矩形 10"/>
            <p:cNvSpPr/>
            <p:nvPr/>
          </p:nvSpPr>
          <p:spPr>
            <a:xfrm>
              <a:off x="2144205" y="3294193"/>
              <a:ext cx="1584685" cy="188762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2237" y="3593992"/>
              <a:ext cx="2210302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31432" y="3920757"/>
              <a:ext cx="1800634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2409378" y="3294193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2409378" y="3593992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21"/>
            <p:cNvSpPr txBox="1"/>
            <p:nvPr/>
          </p:nvSpPr>
          <p:spPr>
            <a:xfrm>
              <a:off x="2409378" y="3925517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86936" y="4260213"/>
              <a:ext cx="1945130" cy="188763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21"/>
            <p:cNvSpPr txBox="1"/>
            <p:nvPr/>
          </p:nvSpPr>
          <p:spPr>
            <a:xfrm>
              <a:off x="2409378" y="4264972"/>
              <a:ext cx="1113091" cy="2189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5280025" y="3098800"/>
            <a:ext cx="2219325" cy="1166813"/>
            <a:chOff x="5291943" y="3273646"/>
            <a:chExt cx="2219829" cy="1165404"/>
          </a:xfrm>
        </p:grpSpPr>
        <p:sp>
          <p:nvSpPr>
            <p:cNvPr id="20" name="矩形 19"/>
            <p:cNvSpPr/>
            <p:nvPr/>
          </p:nvSpPr>
          <p:spPr>
            <a:xfrm>
              <a:off x="5291943" y="3294259"/>
              <a:ext cx="1584685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301470" y="3593934"/>
              <a:ext cx="2210302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291943" y="3912636"/>
              <a:ext cx="1800634" cy="18868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301470" y="4221825"/>
              <a:ext cx="2053104" cy="188685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5507892" y="3273646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20"/>
            <p:cNvSpPr txBox="1"/>
            <p:nvPr/>
          </p:nvSpPr>
          <p:spPr>
            <a:xfrm>
              <a:off x="5507892" y="3589178"/>
              <a:ext cx="1113091" cy="2203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21"/>
            <p:cNvSpPr txBox="1"/>
            <p:nvPr/>
          </p:nvSpPr>
          <p:spPr>
            <a:xfrm>
              <a:off x="5507892" y="3912636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21"/>
            <p:cNvSpPr txBox="1"/>
            <p:nvPr/>
          </p:nvSpPr>
          <p:spPr>
            <a:xfrm>
              <a:off x="5507892" y="4220240"/>
              <a:ext cx="1113091" cy="2188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6087" name="图片 2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28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案例对比分析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666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48137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目录页</a:t>
              </a:r>
              <a:endPara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48135" name="文本框 12"/>
            <p:cNvSpPr txBox="1">
              <a:spLocks noChangeArrowheads="1"/>
            </p:cNvSpPr>
            <p:nvPr/>
          </p:nvSpPr>
          <p:spPr bwMode="auto">
            <a:xfrm>
              <a:off x="2866757" y="2251134"/>
              <a:ext cx="434836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研究成果与应用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136" name="文本框 14"/>
            <p:cNvSpPr txBox="1">
              <a:spLocks noChangeArrowheads="1"/>
            </p:cNvSpPr>
            <p:nvPr/>
          </p:nvSpPr>
          <p:spPr bwMode="auto">
            <a:xfrm>
              <a:off x="3229670" y="2019402"/>
              <a:ext cx="161602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FOUR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2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5"/>
          <p:cNvCxnSpPr>
            <a:cxnSpLocks noChangeShapeType="1"/>
          </p:cNvCxnSpPr>
          <p:nvPr/>
        </p:nvCxnSpPr>
        <p:spPr bwMode="auto">
          <a:xfrm>
            <a:off x="377983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箭头连接符 6"/>
          <p:cNvCxnSpPr>
            <a:cxnSpLocks noChangeShapeType="1"/>
          </p:cNvCxnSpPr>
          <p:nvPr/>
        </p:nvCxnSpPr>
        <p:spPr bwMode="auto">
          <a:xfrm>
            <a:off x="694213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箭头连接符 7"/>
          <p:cNvCxnSpPr>
            <a:cxnSpLocks noChangeShapeType="1"/>
          </p:cNvCxnSpPr>
          <p:nvPr/>
        </p:nvCxnSpPr>
        <p:spPr bwMode="auto">
          <a:xfrm>
            <a:off x="21986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箭头连接符 8"/>
          <p:cNvCxnSpPr>
            <a:cxnSpLocks noChangeShapeType="1"/>
          </p:cNvCxnSpPr>
          <p:nvPr/>
        </p:nvCxnSpPr>
        <p:spPr bwMode="auto">
          <a:xfrm>
            <a:off x="53609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环形箭头 5"/>
          <p:cNvSpPr/>
          <p:nvPr/>
        </p:nvSpPr>
        <p:spPr>
          <a:xfrm flipH="1">
            <a:off x="1560513" y="1262063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1477963" y="3021013"/>
            <a:ext cx="1409700" cy="10842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3141663" y="1262063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zh-CN" altLang="en-US" sz="13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31"/>
          <p:cNvSpPr txBox="1"/>
          <p:nvPr/>
        </p:nvSpPr>
        <p:spPr>
          <a:xfrm>
            <a:off x="3059113" y="3021013"/>
            <a:ext cx="1408112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 flipH="1">
            <a:off x="4722813" y="1262063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31"/>
          <p:cNvSpPr txBox="1"/>
          <p:nvPr/>
        </p:nvSpPr>
        <p:spPr>
          <a:xfrm>
            <a:off x="463867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 flipH="1">
            <a:off x="6302375" y="1262063"/>
            <a:ext cx="1277938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621982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50190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36"/>
          <p:cNvSpPr/>
          <p:nvPr/>
        </p:nvSpPr>
        <p:spPr>
          <a:xfrm>
            <a:off x="3878263" y="1122363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36"/>
          <p:cNvSpPr/>
          <p:nvPr/>
        </p:nvSpPr>
        <p:spPr>
          <a:xfrm rot="14423608" flipH="1">
            <a:off x="2982119" y="2624932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-1" fmla="*/ 1944216 w 2035656"/>
              <a:gd name="connsiteY0-2" fmla="*/ 1676048 h 1767488"/>
              <a:gd name="connsiteX1-3" fmla="*/ 0 w 2035656"/>
              <a:gd name="connsiteY1-4" fmla="*/ 1676048 h 1767488"/>
              <a:gd name="connsiteX2-5" fmla="*/ 972108 w 2035656"/>
              <a:gd name="connsiteY2-6" fmla="*/ 0 h 1767488"/>
              <a:gd name="connsiteX3-7" fmla="*/ 2035656 w 2035656"/>
              <a:gd name="connsiteY3-8" fmla="*/ 1767488 h 1767488"/>
              <a:gd name="connsiteX0-9" fmla="*/ 0 w 2035656"/>
              <a:gd name="connsiteY0-10" fmla="*/ 1676048 h 1767488"/>
              <a:gd name="connsiteX1-11" fmla="*/ 972108 w 2035656"/>
              <a:gd name="connsiteY1-12" fmla="*/ 0 h 1767488"/>
              <a:gd name="connsiteX2-13" fmla="*/ 2035656 w 2035656"/>
              <a:gd name="connsiteY2-14" fmla="*/ 1767488 h 1767488"/>
              <a:gd name="connsiteX0-15" fmla="*/ 0 w 2000932"/>
              <a:gd name="connsiteY0-16" fmla="*/ 1676048 h 1709614"/>
              <a:gd name="connsiteX1-17" fmla="*/ 972108 w 2000932"/>
              <a:gd name="connsiteY1-18" fmla="*/ 0 h 1709614"/>
              <a:gd name="connsiteX2-19" fmla="*/ 2000932 w 2000932"/>
              <a:gd name="connsiteY2-20" fmla="*/ 1709614 h 1709614"/>
              <a:gd name="connsiteX0-21" fmla="*/ 0 w 1966208"/>
              <a:gd name="connsiteY0-22" fmla="*/ 1676048 h 1676048"/>
              <a:gd name="connsiteX1-23" fmla="*/ 972108 w 1966208"/>
              <a:gd name="connsiteY1-24" fmla="*/ 0 h 1676048"/>
              <a:gd name="connsiteX2-25" fmla="*/ 1966208 w 1966208"/>
              <a:gd name="connsiteY2-26" fmla="*/ 1628591 h 1676048"/>
              <a:gd name="connsiteX0-27" fmla="*/ 0 w 2024082"/>
              <a:gd name="connsiteY0-28" fmla="*/ 1676048 h 1698039"/>
              <a:gd name="connsiteX1-29" fmla="*/ 972108 w 2024082"/>
              <a:gd name="connsiteY1-30" fmla="*/ 0 h 1698039"/>
              <a:gd name="connsiteX2-31" fmla="*/ 2024082 w 2024082"/>
              <a:gd name="connsiteY2-32" fmla="*/ 1698039 h 1698039"/>
              <a:gd name="connsiteX0-33" fmla="*/ 0 w 1942196"/>
              <a:gd name="connsiteY0-34" fmla="*/ 1676048 h 1698039"/>
              <a:gd name="connsiteX1-35" fmla="*/ 972108 w 1942196"/>
              <a:gd name="connsiteY1-36" fmla="*/ 0 h 1698039"/>
              <a:gd name="connsiteX2-37" fmla="*/ 1942196 w 1942196"/>
              <a:gd name="connsiteY2-38" fmla="*/ 1698039 h 16980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2095500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成果形式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 bwMode="auto">
          <a:xfrm>
            <a:off x="282575" y="1746250"/>
            <a:ext cx="2765425" cy="963613"/>
            <a:chOff x="219753" y="1976522"/>
            <a:chExt cx="2765362" cy="964005"/>
          </a:xfrm>
        </p:grpSpPr>
        <p:sp>
          <p:nvSpPr>
            <p:cNvPr id="13340" name="文本框 38"/>
            <p:cNvSpPr txBox="1">
              <a:spLocks noChangeArrowheads="1"/>
            </p:cNvSpPr>
            <p:nvPr/>
          </p:nvSpPr>
          <p:spPr bwMode="auto">
            <a:xfrm>
              <a:off x="219753" y="2417307"/>
              <a:ext cx="274115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41" name="文本框 11"/>
            <p:cNvSpPr txBox="1">
              <a:spLocks noChangeArrowheads="1"/>
            </p:cNvSpPr>
            <p:nvPr/>
          </p:nvSpPr>
          <p:spPr bwMode="auto">
            <a:xfrm>
              <a:off x="1979712" y="1976522"/>
              <a:ext cx="100540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1" name="文本框 18"/>
          <p:cNvSpPr txBox="1">
            <a:spLocks noChangeArrowheads="1"/>
          </p:cNvSpPr>
          <p:nvPr/>
        </p:nvSpPr>
        <p:spPr bwMode="auto">
          <a:xfrm>
            <a:off x="4052888" y="189071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课题综述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 bwMode="auto">
          <a:xfrm>
            <a:off x="3578225" y="1817688"/>
            <a:ext cx="466725" cy="523875"/>
            <a:chOff x="3516783" y="2047768"/>
            <a:chExt cx="466304" cy="523220"/>
          </a:xfrm>
        </p:grpSpPr>
        <p:sp>
          <p:nvSpPr>
            <p:cNvPr id="13338" name="文本框 16"/>
            <p:cNvSpPr txBox="1">
              <a:spLocks noChangeArrowheads="1"/>
            </p:cNvSpPr>
            <p:nvPr/>
          </p:nvSpPr>
          <p:spPr bwMode="auto">
            <a:xfrm>
              <a:off x="3516783" y="2047768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7247" y="2226931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>
            <a:spLocks noChangeArrowheads="1"/>
          </p:cNvSpPr>
          <p:nvPr/>
        </p:nvSpPr>
        <p:spPr bwMode="auto">
          <a:xfrm>
            <a:off x="6638925" y="1916113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 bwMode="auto">
          <a:xfrm>
            <a:off x="6135688" y="1827213"/>
            <a:ext cx="496887" cy="523875"/>
            <a:chOff x="6073087" y="2057986"/>
            <a:chExt cx="497639" cy="523220"/>
          </a:xfrm>
        </p:grpSpPr>
        <p:sp>
          <p:nvSpPr>
            <p:cNvPr id="13336" name="文本框 20"/>
            <p:cNvSpPr txBox="1">
              <a:spLocks noChangeArrowheads="1"/>
            </p:cNvSpPr>
            <p:nvPr/>
          </p:nvSpPr>
          <p:spPr bwMode="auto">
            <a:xfrm>
              <a:off x="6073087" y="2057986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4292" y="2227636"/>
              <a:ext cx="246434" cy="245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>
            <a:spLocks noChangeArrowheads="1"/>
          </p:cNvSpPr>
          <p:nvPr/>
        </p:nvSpPr>
        <p:spPr bwMode="auto">
          <a:xfrm>
            <a:off x="4052888" y="24701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目前现状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组合 79"/>
          <p:cNvGrpSpPr/>
          <p:nvPr/>
        </p:nvGrpSpPr>
        <p:grpSpPr bwMode="auto">
          <a:xfrm>
            <a:off x="3578225" y="2397125"/>
            <a:ext cx="466725" cy="523875"/>
            <a:chOff x="3516783" y="2627150"/>
            <a:chExt cx="466304" cy="523220"/>
          </a:xfrm>
        </p:grpSpPr>
        <p:sp>
          <p:nvSpPr>
            <p:cNvPr id="13334" name="文本框 23"/>
            <p:cNvSpPr txBox="1">
              <a:spLocks noChangeArrowheads="1"/>
            </p:cNvSpPr>
            <p:nvPr/>
          </p:nvSpPr>
          <p:spPr bwMode="auto">
            <a:xfrm>
              <a:off x="3516783" y="2627150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7247" y="2806314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>
            <a:spLocks noChangeArrowheads="1"/>
          </p:cNvSpPr>
          <p:nvPr/>
        </p:nvSpPr>
        <p:spPr bwMode="auto">
          <a:xfrm>
            <a:off x="6638925" y="249396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4" name="组合 83"/>
          <p:cNvGrpSpPr/>
          <p:nvPr/>
        </p:nvGrpSpPr>
        <p:grpSpPr bwMode="auto">
          <a:xfrm>
            <a:off x="6135688" y="2406650"/>
            <a:ext cx="496887" cy="523875"/>
            <a:chOff x="6073087" y="2637368"/>
            <a:chExt cx="497639" cy="523220"/>
          </a:xfrm>
        </p:grpSpPr>
        <p:sp>
          <p:nvSpPr>
            <p:cNvPr id="13332" name="文本框 26"/>
            <p:cNvSpPr txBox="1">
              <a:spLocks noChangeArrowheads="1"/>
            </p:cNvSpPr>
            <p:nvPr/>
          </p:nvSpPr>
          <p:spPr bwMode="auto">
            <a:xfrm>
              <a:off x="6073087" y="2637368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292" y="2807019"/>
              <a:ext cx="246434" cy="24575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30"/>
          <p:cNvSpPr txBox="1">
            <a:spLocks noChangeArrowheads="1"/>
          </p:cNvSpPr>
          <p:nvPr/>
        </p:nvSpPr>
        <p:spPr bwMode="auto">
          <a:xfrm>
            <a:off x="4052888" y="304323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 bwMode="auto">
          <a:xfrm>
            <a:off x="3578225" y="2970213"/>
            <a:ext cx="466725" cy="523875"/>
            <a:chOff x="3516783" y="3200893"/>
            <a:chExt cx="466304" cy="523220"/>
          </a:xfrm>
        </p:grpSpPr>
        <p:sp>
          <p:nvSpPr>
            <p:cNvPr id="13330" name="文本框 29"/>
            <p:cNvSpPr txBox="1">
              <a:spLocks noChangeArrowheads="1"/>
            </p:cNvSpPr>
            <p:nvPr/>
          </p:nvSpPr>
          <p:spPr bwMode="auto">
            <a:xfrm>
              <a:off x="3516783" y="3200893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3737247" y="3380056"/>
              <a:ext cx="245840" cy="2473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文本框 33"/>
          <p:cNvSpPr txBox="1">
            <a:spLocks noChangeArrowheads="1"/>
          </p:cNvSpPr>
          <p:nvPr/>
        </p:nvSpPr>
        <p:spPr bwMode="auto">
          <a:xfrm>
            <a:off x="6638925" y="306863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 bwMode="auto">
          <a:xfrm>
            <a:off x="6135688" y="2981325"/>
            <a:ext cx="496887" cy="522288"/>
            <a:chOff x="6073087" y="3211111"/>
            <a:chExt cx="497639" cy="523220"/>
          </a:xfrm>
        </p:grpSpPr>
        <p:sp>
          <p:nvSpPr>
            <p:cNvPr id="13328" name="文本框 32"/>
            <p:cNvSpPr txBox="1">
              <a:spLocks noChangeArrowheads="1"/>
            </p:cNvSpPr>
            <p:nvPr/>
          </p:nvSpPr>
          <p:spPr bwMode="auto">
            <a:xfrm>
              <a:off x="6073087" y="3211111"/>
              <a:ext cx="39465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 flipH="1">
              <a:off x="6324292" y="3381277"/>
              <a:ext cx="246434" cy="2449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3340100" y="1909763"/>
            <a:ext cx="0" cy="15462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22222E-6 -9.87654E-7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2.22222E-6 4.6913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2.22222E-6 4.93827E-6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22222E-6 -2.83951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2.22222E-6 2.8395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2.22222E-6 3.08642E-6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5" grpId="0"/>
      <p:bldP spid="79" grpId="0"/>
      <p:bldP spid="83" grpId="0"/>
      <p:bldP spid="87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7"/>
          <p:cNvSpPr/>
          <p:nvPr/>
        </p:nvSpPr>
        <p:spPr bwMode="auto">
          <a:xfrm flipV="1">
            <a:off x="3751263" y="3810000"/>
            <a:ext cx="2151062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5" name="任意多边形 34"/>
          <p:cNvSpPr/>
          <p:nvPr/>
        </p:nvSpPr>
        <p:spPr bwMode="auto">
          <a:xfrm>
            <a:off x="2508250" y="1289050"/>
            <a:ext cx="1881188" cy="366713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" name="任意多边形 31"/>
          <p:cNvSpPr/>
          <p:nvPr/>
        </p:nvSpPr>
        <p:spPr bwMode="auto">
          <a:xfrm>
            <a:off x="4084638" y="2092325"/>
            <a:ext cx="2036762" cy="492125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" name="任意多边形 15"/>
          <p:cNvSpPr/>
          <p:nvPr/>
        </p:nvSpPr>
        <p:spPr bwMode="auto">
          <a:xfrm>
            <a:off x="2836863" y="153352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8" name="任意多边形 22"/>
          <p:cNvSpPr/>
          <p:nvPr/>
        </p:nvSpPr>
        <p:spPr bwMode="auto">
          <a:xfrm>
            <a:off x="2836863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" name="任意多边形 24"/>
          <p:cNvSpPr/>
          <p:nvPr/>
        </p:nvSpPr>
        <p:spPr bwMode="auto">
          <a:xfrm>
            <a:off x="1849438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04240" tIns="234759" rIns="204241" bIns="23475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0" name="任意多边形 25"/>
          <p:cNvSpPr/>
          <p:nvPr/>
        </p:nvSpPr>
        <p:spPr bwMode="auto">
          <a:xfrm>
            <a:off x="1319213" y="2425700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4572000" y="611188"/>
            <a:ext cx="2395538" cy="1155700"/>
            <a:chOff x="1034229" y="1279118"/>
            <a:chExt cx="2823455" cy="1155735"/>
          </a:xfrm>
        </p:grpSpPr>
        <p:sp>
          <p:nvSpPr>
            <p:cNvPr id="54299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00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 bwMode="auto">
          <a:xfrm>
            <a:off x="5364163" y="1951038"/>
            <a:ext cx="2395537" cy="1155700"/>
            <a:chOff x="1034229" y="1279118"/>
            <a:chExt cx="2823455" cy="1155735"/>
          </a:xfrm>
        </p:grpSpPr>
        <p:sp>
          <p:nvSpPr>
            <p:cNvPr id="54297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98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5984875" y="3187700"/>
            <a:ext cx="2395538" cy="1155700"/>
            <a:chOff x="1034229" y="1279118"/>
            <a:chExt cx="2823455" cy="1155735"/>
          </a:xfrm>
        </p:grpSpPr>
        <p:sp>
          <p:nvSpPr>
            <p:cNvPr id="54295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530"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96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308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308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1849438" y="1533525"/>
            <a:ext cx="914400" cy="1050925"/>
            <a:chOff x="1849438" y="1558925"/>
            <a:chExt cx="914400" cy="1050925"/>
          </a:xfrm>
        </p:grpSpPr>
        <p:sp>
          <p:nvSpPr>
            <p:cNvPr id="21" name="任意多边形 20"/>
            <p:cNvSpPr/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4294" name="文本框 21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  <a:ea typeface="微软雅黑" panose="020B0503020204020204" pitchFamily="34" charset="-122"/>
                </a:rPr>
                <a:t></a:t>
              </a:r>
              <a:endParaRPr lang="zh-CN" altLang="en-US" sz="26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 bwMode="auto">
          <a:xfrm>
            <a:off x="2341563" y="2425700"/>
            <a:ext cx="914400" cy="1050925"/>
            <a:chOff x="2341563" y="2451100"/>
            <a:chExt cx="914400" cy="1050925"/>
          </a:xfrm>
        </p:grpSpPr>
        <p:sp>
          <p:nvSpPr>
            <p:cNvPr id="24" name="任意多边形 19"/>
            <p:cNvSpPr/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95680" tIns="326199" rIns="295681" bIns="32619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4292" name="文本框 26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  <a:ea typeface="微软雅黑" panose="020B0503020204020204" pitchFamily="34" charset="-122"/>
                </a:rPr>
                <a:t></a:t>
              </a:r>
              <a:endParaRPr lang="zh-CN" altLang="en-US" sz="26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>
            <a:off x="3328988" y="2425700"/>
            <a:ext cx="914400" cy="1050925"/>
            <a:chOff x="3328988" y="2451100"/>
            <a:chExt cx="914400" cy="1050925"/>
          </a:xfrm>
        </p:grpSpPr>
        <p:sp>
          <p:nvSpPr>
            <p:cNvPr id="29" name="任意多边形 21"/>
            <p:cNvSpPr/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bg1"/>
              </a:solidFill>
              <a:bevel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4290" name="文本框 29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  <a:ea typeface="微软雅黑" panose="020B0503020204020204" pitchFamily="34" charset="-122"/>
                </a:rPr>
                <a:t></a:t>
              </a:r>
              <a:endParaRPr lang="zh-CN" altLang="en-US" sz="26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56329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目录页</a:t>
              </a:r>
              <a:endPara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 bwMode="auto">
          <a:xfrm>
            <a:off x="4070350" y="2019300"/>
            <a:ext cx="2255838" cy="939800"/>
            <a:chOff x="4070982" y="2019402"/>
            <a:chExt cx="2255503" cy="939618"/>
          </a:xfrm>
        </p:grpSpPr>
        <p:sp>
          <p:nvSpPr>
            <p:cNvPr id="56327" name="文本框 23"/>
            <p:cNvSpPr txBox="1">
              <a:spLocks noChangeArrowheads="1"/>
            </p:cNvSpPr>
            <p:nvPr/>
          </p:nvSpPr>
          <p:spPr bwMode="auto">
            <a:xfrm>
              <a:off x="4070982" y="2251134"/>
              <a:ext cx="225550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论文总结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328" name="文本框 35"/>
            <p:cNvSpPr txBox="1">
              <a:spLocks noChangeArrowheads="1"/>
            </p:cNvSpPr>
            <p:nvPr/>
          </p:nvSpPr>
          <p:spPr bwMode="auto">
            <a:xfrm>
              <a:off x="4118308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FIVE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2817813" y="1944688"/>
            <a:ext cx="1128712" cy="1128712"/>
            <a:chOff x="2817516" y="1944350"/>
            <a:chExt cx="1129689" cy="1129689"/>
          </a:xfrm>
        </p:grpSpPr>
        <p:sp>
          <p:nvSpPr>
            <p:cNvPr id="38" name="椭圆 37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195668" y="2160437"/>
              <a:ext cx="444885" cy="657794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466725" y="1493838"/>
            <a:ext cx="1860550" cy="2217737"/>
            <a:chOff x="465977" y="1463280"/>
            <a:chExt cx="1862027" cy="2216942"/>
          </a:xfrm>
        </p:grpSpPr>
        <p:grpSp>
          <p:nvGrpSpPr>
            <p:cNvPr id="58391" name="组合 4"/>
            <p:cNvGrpSpPr/>
            <p:nvPr/>
          </p:nvGrpSpPr>
          <p:grpSpPr bwMode="auto"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392" name="文本框 5"/>
            <p:cNvSpPr txBox="1">
              <a:spLocks noChangeArrowheads="1"/>
            </p:cNvSpPr>
            <p:nvPr/>
          </p:nvSpPr>
          <p:spPr bwMode="auto">
            <a:xfrm>
              <a:off x="771062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标题一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393" name="文本框 6"/>
            <p:cNvSpPr txBox="1">
              <a:spLocks noChangeArrowheads="1"/>
            </p:cNvSpPr>
            <p:nvPr/>
          </p:nvSpPr>
          <p:spPr bwMode="auto">
            <a:xfrm>
              <a:off x="627430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2582863" y="1493838"/>
            <a:ext cx="1862137" cy="2217737"/>
            <a:chOff x="2582650" y="1463280"/>
            <a:chExt cx="1862027" cy="2216942"/>
          </a:xfrm>
        </p:grpSpPr>
        <p:grpSp>
          <p:nvGrpSpPr>
            <p:cNvPr id="58386" name="组合 10"/>
            <p:cNvGrpSpPr/>
            <p:nvPr/>
          </p:nvGrpSpPr>
          <p:grpSpPr bwMode="auto">
            <a:xfrm>
              <a:off x="2582650" y="1463280"/>
              <a:ext cx="1862027" cy="2216942"/>
              <a:chOff x="1827008" y="2120901"/>
              <a:chExt cx="2298700" cy="273684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387" name="文本框 11"/>
            <p:cNvSpPr txBox="1">
              <a:spLocks noChangeArrowheads="1"/>
            </p:cNvSpPr>
            <p:nvPr/>
          </p:nvSpPr>
          <p:spPr bwMode="auto">
            <a:xfrm>
              <a:off x="2887735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388" name="文本框 12"/>
            <p:cNvSpPr txBox="1">
              <a:spLocks noChangeArrowheads="1"/>
            </p:cNvSpPr>
            <p:nvPr/>
          </p:nvSpPr>
          <p:spPr bwMode="auto">
            <a:xfrm>
              <a:off x="2729405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4699000" y="1493838"/>
            <a:ext cx="1862138" cy="2217737"/>
            <a:chOff x="4699324" y="1463280"/>
            <a:chExt cx="1862027" cy="2216942"/>
          </a:xfrm>
        </p:grpSpPr>
        <p:grpSp>
          <p:nvGrpSpPr>
            <p:cNvPr id="58381" name="组合 16"/>
            <p:cNvGrpSpPr/>
            <p:nvPr/>
          </p:nvGrpSpPr>
          <p:grpSpPr bwMode="auto">
            <a:xfrm>
              <a:off x="4699324" y="1463280"/>
              <a:ext cx="1862027" cy="2216942"/>
              <a:chOff x="1827008" y="2120901"/>
              <a:chExt cx="2298700" cy="2736849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382" name="文本框 17"/>
            <p:cNvSpPr txBox="1">
              <a:spLocks noChangeArrowheads="1"/>
            </p:cNvSpPr>
            <p:nvPr/>
          </p:nvSpPr>
          <p:spPr bwMode="auto">
            <a:xfrm>
              <a:off x="5004409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383" name="文本框 18"/>
            <p:cNvSpPr txBox="1">
              <a:spLocks noChangeArrowheads="1"/>
            </p:cNvSpPr>
            <p:nvPr/>
          </p:nvSpPr>
          <p:spPr bwMode="auto">
            <a:xfrm>
              <a:off x="4846079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6816725" y="1493838"/>
            <a:ext cx="1860550" cy="2217737"/>
            <a:chOff x="6815997" y="1463280"/>
            <a:chExt cx="1862027" cy="2216942"/>
          </a:xfrm>
        </p:grpSpPr>
        <p:grpSp>
          <p:nvGrpSpPr>
            <p:cNvPr id="58376" name="组合 22"/>
            <p:cNvGrpSpPr/>
            <p:nvPr/>
          </p:nvGrpSpPr>
          <p:grpSpPr bwMode="auto">
            <a:xfrm>
              <a:off x="6815997" y="1463280"/>
              <a:ext cx="1862027" cy="2216942"/>
              <a:chOff x="1827008" y="2120901"/>
              <a:chExt cx="2298700" cy="2736849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827008" y="2120901"/>
                <a:ext cx="2298700" cy="44471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827008" y="2565614"/>
                <a:ext cx="2298700" cy="22921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377" name="文本框 23"/>
            <p:cNvSpPr txBox="1">
              <a:spLocks noChangeArrowheads="1"/>
            </p:cNvSpPr>
            <p:nvPr/>
          </p:nvSpPr>
          <p:spPr bwMode="auto">
            <a:xfrm>
              <a:off x="7121082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378" name="文本框 26"/>
            <p:cNvSpPr txBox="1">
              <a:spLocks noChangeArrowheads="1"/>
            </p:cNvSpPr>
            <p:nvPr/>
          </p:nvSpPr>
          <p:spPr bwMode="auto">
            <a:xfrm>
              <a:off x="6962752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 bwMode="auto">
          <a:xfrm>
            <a:off x="3273425" y="1374775"/>
            <a:ext cx="2462213" cy="2468563"/>
            <a:chOff x="3188778" y="1298779"/>
            <a:chExt cx="2462737" cy="2469230"/>
          </a:xfrm>
        </p:grpSpPr>
        <p:sp>
          <p:nvSpPr>
            <p:cNvPr id="31" name="燕尾形 3"/>
            <p:cNvSpPr/>
            <p:nvPr/>
          </p:nvSpPr>
          <p:spPr>
            <a:xfrm rot="16200000">
              <a:off x="4141465" y="1298795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燕尾形 3"/>
            <p:cNvSpPr/>
            <p:nvPr/>
          </p:nvSpPr>
          <p:spPr>
            <a:xfrm>
              <a:off x="5094183" y="2259477"/>
              <a:ext cx="557332" cy="557363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燕尾形 3"/>
            <p:cNvSpPr/>
            <p:nvPr/>
          </p:nvSpPr>
          <p:spPr>
            <a:xfrm rot="16200000" flipH="1" flipV="1">
              <a:off x="4141465" y="3210661"/>
              <a:ext cx="557364" cy="557332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燕尾形 3"/>
            <p:cNvSpPr/>
            <p:nvPr/>
          </p:nvSpPr>
          <p:spPr>
            <a:xfrm flipH="1">
              <a:off x="3188778" y="2257888"/>
              <a:ext cx="557332" cy="557364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燕尾形 3"/>
            <p:cNvSpPr/>
            <p:nvPr/>
          </p:nvSpPr>
          <p:spPr>
            <a:xfrm rot="13500000">
              <a:off x="3466633" y="1584623"/>
              <a:ext cx="557364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燕尾形 3"/>
            <p:cNvSpPr/>
            <p:nvPr/>
          </p:nvSpPr>
          <p:spPr>
            <a:xfrm rot="8100000" flipH="1">
              <a:off x="4813914" y="1585417"/>
              <a:ext cx="555775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燕尾形 3"/>
            <p:cNvSpPr/>
            <p:nvPr/>
          </p:nvSpPr>
          <p:spPr>
            <a:xfrm rot="8100000" flipV="1">
              <a:off x="3466634" y="2932774"/>
              <a:ext cx="557363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燕尾形 3"/>
            <p:cNvSpPr/>
            <p:nvPr/>
          </p:nvSpPr>
          <p:spPr>
            <a:xfrm rot="13500000" flipH="1" flipV="1">
              <a:off x="4813121" y="2932774"/>
              <a:ext cx="557363" cy="557331"/>
            </a:xfrm>
            <a:custGeom>
              <a:avLst/>
              <a:gdLst>
                <a:gd name="connsiteX0" fmla="*/ 0 w 1368152"/>
                <a:gd name="connsiteY0" fmla="*/ 0 h 1368152"/>
                <a:gd name="connsiteX1" fmla="*/ 684076 w 1368152"/>
                <a:gd name="connsiteY1" fmla="*/ 0 h 1368152"/>
                <a:gd name="connsiteX2" fmla="*/ 1368152 w 1368152"/>
                <a:gd name="connsiteY2" fmla="*/ 684076 h 1368152"/>
                <a:gd name="connsiteX3" fmla="*/ 684076 w 1368152"/>
                <a:gd name="connsiteY3" fmla="*/ 1368152 h 1368152"/>
                <a:gd name="connsiteX4" fmla="*/ 0 w 1368152"/>
                <a:gd name="connsiteY4" fmla="*/ 1368152 h 1368152"/>
                <a:gd name="connsiteX5" fmla="*/ 684076 w 1368152"/>
                <a:gd name="connsiteY5" fmla="*/ 684076 h 1368152"/>
                <a:gd name="connsiteX6" fmla="*/ 0 w 1368152"/>
                <a:gd name="connsiteY6" fmla="*/ 0 h 1368152"/>
                <a:gd name="connsiteX0-1" fmla="*/ 0 w 1368152"/>
                <a:gd name="connsiteY0-2" fmla="*/ 0 h 1368152"/>
                <a:gd name="connsiteX1-3" fmla="*/ 1368152 w 1368152"/>
                <a:gd name="connsiteY1-4" fmla="*/ 684076 h 1368152"/>
                <a:gd name="connsiteX2-5" fmla="*/ 684076 w 1368152"/>
                <a:gd name="connsiteY2-6" fmla="*/ 1368152 h 1368152"/>
                <a:gd name="connsiteX3-7" fmla="*/ 0 w 1368152"/>
                <a:gd name="connsiteY3-8" fmla="*/ 1368152 h 1368152"/>
                <a:gd name="connsiteX4-9" fmla="*/ 684076 w 1368152"/>
                <a:gd name="connsiteY4-10" fmla="*/ 684076 h 1368152"/>
                <a:gd name="connsiteX5-11" fmla="*/ 0 w 1368152"/>
                <a:gd name="connsiteY5-12" fmla="*/ 0 h 1368152"/>
                <a:gd name="connsiteX0-13" fmla="*/ 0 w 1368152"/>
                <a:gd name="connsiteY0-14" fmla="*/ 0 h 1368152"/>
                <a:gd name="connsiteX1-15" fmla="*/ 1368152 w 1368152"/>
                <a:gd name="connsiteY1-16" fmla="*/ 684076 h 1368152"/>
                <a:gd name="connsiteX2-17" fmla="*/ 0 w 1368152"/>
                <a:gd name="connsiteY2-18" fmla="*/ 1368152 h 1368152"/>
                <a:gd name="connsiteX3-19" fmla="*/ 684076 w 1368152"/>
                <a:gd name="connsiteY3-20" fmla="*/ 684076 h 1368152"/>
                <a:gd name="connsiteX4-21" fmla="*/ 0 w 1368152"/>
                <a:gd name="connsiteY4-22" fmla="*/ 0 h 1368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368152" h="1368152">
                  <a:moveTo>
                    <a:pt x="0" y="0"/>
                  </a:moveTo>
                  <a:lnTo>
                    <a:pt x="1368152" y="684076"/>
                  </a:lnTo>
                  <a:lnTo>
                    <a:pt x="0" y="1368152"/>
                  </a:lnTo>
                  <a:lnTo>
                    <a:pt x="684076" y="6840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25"/>
          <p:cNvSpPr txBox="1">
            <a:spLocks noChangeArrowheads="1"/>
          </p:cNvSpPr>
          <p:nvPr/>
        </p:nvSpPr>
        <p:spPr bwMode="auto">
          <a:xfrm>
            <a:off x="5376863" y="3565525"/>
            <a:ext cx="17764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4103688" y="2417763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25"/>
          <p:cNvSpPr txBox="1">
            <a:spLocks noChangeArrowheads="1"/>
          </p:cNvSpPr>
          <p:nvPr/>
        </p:nvSpPr>
        <p:spPr bwMode="auto">
          <a:xfrm>
            <a:off x="5776913" y="2417763"/>
            <a:ext cx="17827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25"/>
          <p:cNvSpPr txBox="1">
            <a:spLocks noChangeArrowheads="1"/>
          </p:cNvSpPr>
          <p:nvPr/>
        </p:nvSpPr>
        <p:spPr bwMode="auto">
          <a:xfrm>
            <a:off x="5519738" y="1138238"/>
            <a:ext cx="169068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25"/>
          <p:cNvSpPr txBox="1">
            <a:spLocks noChangeArrowheads="1"/>
          </p:cNvSpPr>
          <p:nvPr/>
        </p:nvSpPr>
        <p:spPr bwMode="auto">
          <a:xfrm>
            <a:off x="3976688" y="560388"/>
            <a:ext cx="13462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25"/>
          <p:cNvSpPr txBox="1">
            <a:spLocks noChangeArrowheads="1"/>
          </p:cNvSpPr>
          <p:nvPr/>
        </p:nvSpPr>
        <p:spPr bwMode="auto">
          <a:xfrm>
            <a:off x="1966913" y="881063"/>
            <a:ext cx="17081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25"/>
          <p:cNvSpPr txBox="1">
            <a:spLocks noChangeArrowheads="1"/>
          </p:cNvSpPr>
          <p:nvPr/>
        </p:nvSpPr>
        <p:spPr bwMode="auto">
          <a:xfrm>
            <a:off x="1633538" y="2054225"/>
            <a:ext cx="17208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25"/>
          <p:cNvSpPr txBox="1">
            <a:spLocks noChangeArrowheads="1"/>
          </p:cNvSpPr>
          <p:nvPr/>
        </p:nvSpPr>
        <p:spPr bwMode="auto">
          <a:xfrm>
            <a:off x="2039938" y="3448050"/>
            <a:ext cx="18415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5"/>
          <p:cNvSpPr txBox="1">
            <a:spLocks noChangeArrowheads="1"/>
          </p:cNvSpPr>
          <p:nvPr/>
        </p:nvSpPr>
        <p:spPr bwMode="auto">
          <a:xfrm>
            <a:off x="3675063" y="3948113"/>
            <a:ext cx="170180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3"/>
          <p:cNvSpPr/>
          <p:nvPr/>
        </p:nvSpPr>
        <p:spPr bwMode="gray">
          <a:xfrm rot="19490962">
            <a:off x="2981325" y="2695575"/>
            <a:ext cx="1365250" cy="1649413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>
                  <a:lumMod val="9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7" name="Freeform 4"/>
          <p:cNvSpPr/>
          <p:nvPr/>
        </p:nvSpPr>
        <p:spPr bwMode="gray">
          <a:xfrm rot="19490962" flipH="1" flipV="1">
            <a:off x="4479925" y="1046163"/>
            <a:ext cx="1363663" cy="1647825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>
                  <a:lumMod val="9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8" name="Oval 5"/>
          <p:cNvSpPr>
            <a:spLocks noChangeArrowheads="1"/>
          </p:cNvSpPr>
          <p:nvPr/>
        </p:nvSpPr>
        <p:spPr bwMode="gray">
          <a:xfrm>
            <a:off x="3133725" y="1862138"/>
            <a:ext cx="1184275" cy="118268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>
                    <a:lumMod val="95000"/>
                  </a:schemeClr>
                </a:solidFill>
                <a:latin typeface="TeXGyreAdventor" panose="00000500000000000000" pitchFamily="50" charset="0"/>
                <a:ea typeface="+mn-ea"/>
              </a:rPr>
              <a:t>添加标题</a:t>
            </a:r>
            <a:endParaRPr lang="zh-CN" altLang="en-US" sz="1350" baseline="-3000" dirty="0">
              <a:solidFill>
                <a:schemeClr val="bg1">
                  <a:lumMod val="95000"/>
                </a:schemeClr>
              </a:solidFill>
              <a:latin typeface="TeXGyreAdventor" panose="00000500000000000000" pitchFamily="50" charset="0"/>
              <a:ea typeface="+mn-ea"/>
            </a:endParaRPr>
          </a:p>
        </p:txBody>
      </p:sp>
      <p:sp>
        <p:nvSpPr>
          <p:cNvPr id="69" name="Oval 6"/>
          <p:cNvSpPr>
            <a:spLocks noChangeArrowheads="1"/>
          </p:cNvSpPr>
          <p:nvPr/>
        </p:nvSpPr>
        <p:spPr bwMode="gray">
          <a:xfrm>
            <a:off x="4546600" y="2687638"/>
            <a:ext cx="1184275" cy="118268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/>
        </p:spPr>
        <p:txBody>
          <a:bodyPr lIns="45712" tIns="44442" rIns="45712" bIns="44442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aseline="-3000" dirty="0">
                <a:solidFill>
                  <a:schemeClr val="bg1">
                    <a:lumMod val="95000"/>
                  </a:schemeClr>
                </a:solidFill>
                <a:latin typeface="TeXGyreAdventor" panose="00000500000000000000" pitchFamily="50" charset="0"/>
                <a:ea typeface="+mn-ea"/>
              </a:rPr>
              <a:t>添加标题</a:t>
            </a:r>
            <a:endParaRPr lang="zh-CN" altLang="en-US" sz="2000" baseline="-3000" dirty="0">
              <a:solidFill>
                <a:schemeClr val="bg1">
                  <a:lumMod val="95000"/>
                </a:schemeClr>
              </a:solidFill>
              <a:latin typeface="TeXGyreAdventor" panose="00000500000000000000" pitchFamily="50" charset="0"/>
              <a:ea typeface="+mn-ea"/>
            </a:endParaRPr>
          </a:p>
        </p:txBody>
      </p:sp>
      <p:sp>
        <p:nvSpPr>
          <p:cNvPr id="70" name="TextBox 7"/>
          <p:cNvSpPr txBox="1"/>
          <p:nvPr/>
        </p:nvSpPr>
        <p:spPr>
          <a:xfrm>
            <a:off x="468313" y="1962150"/>
            <a:ext cx="2351087" cy="2032000"/>
          </a:xfrm>
          <a:prstGeom prst="rect">
            <a:avLst/>
          </a:prstGeom>
          <a:noFill/>
        </p:spPr>
        <p:txBody>
          <a:bodyPr lIns="91425" tIns="45712" rIns="91425" bIns="45712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 bwMode="auto">
          <a:xfrm>
            <a:off x="469900" y="1400175"/>
            <a:ext cx="3300413" cy="461963"/>
            <a:chOff x="469900" y="1057571"/>
            <a:chExt cx="3299884" cy="461665"/>
          </a:xfrm>
        </p:grpSpPr>
        <p:sp>
          <p:nvSpPr>
            <p:cNvPr id="72" name="TextBox 6"/>
            <p:cNvSpPr txBox="1"/>
            <p:nvPr/>
          </p:nvSpPr>
          <p:spPr>
            <a:xfrm>
              <a:off x="554025" y="1057571"/>
              <a:ext cx="869811" cy="2982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aseline="-3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aseline="-3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4" name="TextBox 10"/>
          <p:cNvSpPr txBox="1"/>
          <p:nvPr/>
        </p:nvSpPr>
        <p:spPr>
          <a:xfrm>
            <a:off x="6169025" y="1995488"/>
            <a:ext cx="2454275" cy="1754187"/>
          </a:xfrm>
          <a:prstGeom prst="rect">
            <a:avLst/>
          </a:prstGeom>
          <a:noFill/>
        </p:spPr>
        <p:txBody>
          <a:bodyPr lIns="91425" tIns="45712" rIns="91425" bIns="45712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 bwMode="auto">
          <a:xfrm>
            <a:off x="5257800" y="3870325"/>
            <a:ext cx="3441700" cy="333375"/>
            <a:chOff x="5257195" y="3528519"/>
            <a:chExt cx="3442305" cy="333179"/>
          </a:xfrm>
        </p:grpSpPr>
        <p:sp>
          <p:nvSpPr>
            <p:cNvPr id="76" name="TextBox 9"/>
            <p:cNvSpPr txBox="1"/>
            <p:nvPr/>
          </p:nvSpPr>
          <p:spPr>
            <a:xfrm>
              <a:off x="5976459" y="3563423"/>
              <a:ext cx="870103" cy="2982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aseline="-3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aseline="-3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/>
      <p:bldP spid="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1"/>
          <p:cNvSpPr/>
          <p:nvPr/>
        </p:nvSpPr>
        <p:spPr bwMode="auto">
          <a:xfrm>
            <a:off x="1192213" y="1039813"/>
            <a:ext cx="1793875" cy="1798637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52"/>
          <p:cNvSpPr/>
          <p:nvPr/>
        </p:nvSpPr>
        <p:spPr bwMode="auto">
          <a:xfrm>
            <a:off x="1585913" y="2471738"/>
            <a:ext cx="1795462" cy="1798637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3"/>
          <p:cNvSpPr/>
          <p:nvPr/>
        </p:nvSpPr>
        <p:spPr bwMode="auto">
          <a:xfrm>
            <a:off x="2625725" y="1428750"/>
            <a:ext cx="1795463" cy="179705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3213100" y="1751013"/>
            <a:ext cx="711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29%</a:t>
            </a:r>
            <a:endParaRPr lang="en-US" altLang="zh-CN" sz="1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58"/>
          <p:cNvSpPr txBox="1">
            <a:spLocks noChangeArrowheads="1"/>
          </p:cNvSpPr>
          <p:nvPr/>
        </p:nvSpPr>
        <p:spPr bwMode="auto">
          <a:xfrm>
            <a:off x="1708150" y="1376363"/>
            <a:ext cx="711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54%</a:t>
            </a:r>
            <a:endParaRPr lang="en-US" altLang="zh-CN" sz="1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2076450" y="2949575"/>
            <a:ext cx="7112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77%</a:t>
            </a:r>
            <a:endParaRPr lang="en-US" altLang="zh-CN" sz="1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61"/>
          <p:cNvSpPr>
            <a:spLocks noChangeArrowheads="1"/>
          </p:cNvSpPr>
          <p:nvPr/>
        </p:nvSpPr>
        <p:spPr bwMode="auto">
          <a:xfrm>
            <a:off x="1995488" y="3400425"/>
            <a:ext cx="1031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62"/>
          <p:cNvSpPr>
            <a:spLocks noChangeArrowheads="1"/>
          </p:cNvSpPr>
          <p:nvPr/>
        </p:nvSpPr>
        <p:spPr bwMode="auto">
          <a:xfrm>
            <a:off x="3017838" y="2211388"/>
            <a:ext cx="103187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63"/>
          <p:cNvSpPr>
            <a:spLocks noChangeArrowheads="1"/>
          </p:cNvSpPr>
          <p:nvPr/>
        </p:nvSpPr>
        <p:spPr bwMode="auto">
          <a:xfrm>
            <a:off x="1481138" y="1817688"/>
            <a:ext cx="10318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4870450" y="1031875"/>
            <a:ext cx="3562350" cy="889000"/>
            <a:chOff x="544923" y="2418093"/>
            <a:chExt cx="4750103" cy="1184940"/>
          </a:xfrm>
        </p:grpSpPr>
        <p:sp>
          <p:nvSpPr>
            <p:cNvPr id="13" name="矩形 12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26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添加标题一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4870450" y="2162175"/>
            <a:ext cx="3562350" cy="889000"/>
            <a:chOff x="544923" y="2418093"/>
            <a:chExt cx="4750103" cy="1184940"/>
          </a:xfrm>
        </p:grpSpPr>
        <p:sp>
          <p:nvSpPr>
            <p:cNvPr id="16" name="矩形 15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30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添加标题二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4870450" y="3225800"/>
            <a:ext cx="3562350" cy="889000"/>
            <a:chOff x="544923" y="2418093"/>
            <a:chExt cx="4750103" cy="1184940"/>
          </a:xfrm>
        </p:grpSpPr>
        <p:sp>
          <p:nvSpPr>
            <p:cNvPr id="19" name="矩形 18"/>
            <p:cNvSpPr/>
            <p:nvPr/>
          </p:nvSpPr>
          <p:spPr>
            <a:xfrm>
              <a:off x="544923" y="2788387"/>
              <a:ext cx="4750103" cy="8146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34"/>
            <p:cNvSpPr txBox="1"/>
            <p:nvPr/>
          </p:nvSpPr>
          <p:spPr>
            <a:xfrm>
              <a:off x="544923" y="2418093"/>
              <a:ext cx="1443659" cy="4104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添加标题三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4526" name="图片 2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8600" y="181927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5313" y="1819275"/>
            <a:ext cx="1906587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6050" y="3438525"/>
            <a:ext cx="1908175" cy="174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57863" y="3455988"/>
            <a:ext cx="1908175" cy="1905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16"/>
          <p:cNvSpPr txBox="1"/>
          <p:nvPr/>
        </p:nvSpPr>
        <p:spPr>
          <a:xfrm>
            <a:off x="1462088" y="1550988"/>
            <a:ext cx="908050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17"/>
          <p:cNvSpPr txBox="1"/>
          <p:nvPr/>
        </p:nvSpPr>
        <p:spPr>
          <a:xfrm>
            <a:off x="1452563" y="3151188"/>
            <a:ext cx="908050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18"/>
          <p:cNvSpPr txBox="1"/>
          <p:nvPr/>
        </p:nvSpPr>
        <p:spPr>
          <a:xfrm>
            <a:off x="6080125" y="1531938"/>
            <a:ext cx="909638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文本框 19"/>
          <p:cNvSpPr txBox="1"/>
          <p:nvPr/>
        </p:nvSpPr>
        <p:spPr>
          <a:xfrm>
            <a:off x="6118225" y="3151188"/>
            <a:ext cx="906463" cy="3000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20"/>
          <p:cNvSpPr txBox="1"/>
          <p:nvPr/>
        </p:nvSpPr>
        <p:spPr>
          <a:xfrm>
            <a:off x="3894138" y="2481263"/>
            <a:ext cx="1368425" cy="43815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41450" y="1822450"/>
            <a:ext cx="1658938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31925" y="3443288"/>
            <a:ext cx="1658938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80125" y="1841500"/>
            <a:ext cx="1660525" cy="5905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16638" y="3468688"/>
            <a:ext cx="1658937" cy="59213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单击添加主题描述文字单击添加主题描述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3135313" y="1290638"/>
            <a:ext cx="2827337" cy="2827337"/>
            <a:chOff x="3134916" y="1290638"/>
            <a:chExt cx="2827734" cy="2826544"/>
          </a:xfrm>
        </p:grpSpPr>
        <p:sp>
          <p:nvSpPr>
            <p:cNvPr id="18" name="箭头1"/>
            <p:cNvSpPr>
              <a:spLocks noChangeAspect="1"/>
            </p:cNvSpPr>
            <p:nvPr/>
          </p:nvSpPr>
          <p:spPr bwMode="auto">
            <a:xfrm>
              <a:off x="4571805" y="1290638"/>
              <a:ext cx="1390845" cy="1601338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箭头4"/>
            <p:cNvSpPr>
              <a:spLocks noChangeAspect="1"/>
            </p:cNvSpPr>
            <p:nvPr/>
          </p:nvSpPr>
          <p:spPr bwMode="auto">
            <a:xfrm>
              <a:off x="3134916" y="1292225"/>
              <a:ext cx="1578197" cy="1460090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箭头3"/>
            <p:cNvSpPr>
              <a:spLocks noChangeAspect="1"/>
            </p:cNvSpPr>
            <p:nvPr/>
          </p:nvSpPr>
          <p:spPr bwMode="auto">
            <a:xfrm>
              <a:off x="3139679" y="2611068"/>
              <a:ext cx="1430539" cy="1506114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箭头2"/>
            <p:cNvSpPr>
              <a:spLocks noChangeAspect="1"/>
            </p:cNvSpPr>
            <p:nvPr/>
          </p:nvSpPr>
          <p:spPr bwMode="auto">
            <a:xfrm>
              <a:off x="4432085" y="2752315"/>
              <a:ext cx="1528978" cy="136169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270000" rIns="68580" bIns="3429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6"/>
            <p:cNvSpPr txBox="1"/>
            <p:nvPr/>
          </p:nvSpPr>
          <p:spPr>
            <a:xfrm>
              <a:off x="4584507" y="3552191"/>
              <a:ext cx="516010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16"/>
            <p:cNvSpPr txBox="1"/>
            <p:nvPr/>
          </p:nvSpPr>
          <p:spPr>
            <a:xfrm>
              <a:off x="3292100" y="2772947"/>
              <a:ext cx="516010" cy="43802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4112953" y="1422363"/>
              <a:ext cx="516009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5381543" y="2266676"/>
              <a:ext cx="517598" cy="439615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6512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35263" y="866775"/>
            <a:ext cx="3957637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913" y="1884363"/>
            <a:ext cx="6435725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使我得以最终完成毕业论文设计！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070225" y="3976688"/>
            <a:ext cx="30480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8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19465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目录页</a:t>
              </a:r>
              <a:endPara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 bwMode="auto">
          <a:xfrm>
            <a:off x="3235325" y="1957388"/>
            <a:ext cx="1128713" cy="1128712"/>
            <a:chOff x="2558424" y="1401428"/>
            <a:chExt cx="1318727" cy="1318727"/>
          </a:xfrm>
        </p:grpSpPr>
        <p:sp>
          <p:nvSpPr>
            <p:cNvPr id="35" name="椭圆 34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2675274" y="1815037"/>
              <a:ext cx="1085027" cy="597230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4448175" y="2032000"/>
            <a:ext cx="1460500" cy="1038225"/>
            <a:chOff x="4447677" y="2019402"/>
            <a:chExt cx="1461654" cy="1038453"/>
          </a:xfrm>
        </p:grpSpPr>
        <p:sp>
          <p:nvSpPr>
            <p:cNvPr id="19461" name="文本框 37"/>
            <p:cNvSpPr txBox="1">
              <a:spLocks noChangeArrowheads="1"/>
            </p:cNvSpPr>
            <p:nvPr/>
          </p:nvSpPr>
          <p:spPr bwMode="auto">
            <a:xfrm>
              <a:off x="4447677" y="2226858"/>
              <a:ext cx="146165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4800">
                  <a:solidFill>
                    <a:schemeClr val="bg1"/>
                  </a:solidFill>
                  <a:ea typeface="微软雅黑" panose="020B0503020204020204" pitchFamily="34" charset="-122"/>
                </a:rPr>
                <a:t>绪论</a:t>
              </a:r>
              <a:endParaRPr lang="zh-CN" altLang="en-US" sz="48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462" name="文本框 38"/>
            <p:cNvSpPr txBox="1">
              <a:spLocks noChangeArrowheads="1"/>
            </p:cNvSpPr>
            <p:nvPr/>
          </p:nvSpPr>
          <p:spPr bwMode="auto">
            <a:xfrm>
              <a:off x="4535462" y="2019402"/>
              <a:ext cx="12868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ONE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5877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 bwMode="auto">
          <a:xfrm>
            <a:off x="3351213" y="2749550"/>
            <a:ext cx="1958975" cy="1871663"/>
            <a:chOff x="3065829" y="2668267"/>
            <a:chExt cx="1872107" cy="1761728"/>
          </a:xfrm>
        </p:grpSpPr>
        <p:sp>
          <p:nvSpPr>
            <p:cNvPr id="28" name="椭圆 27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528" name="组合 46"/>
            <p:cNvGrpSpPr/>
            <p:nvPr/>
          </p:nvGrpSpPr>
          <p:grpSpPr bwMode="auto">
            <a:xfrm>
              <a:off x="3269294" y="2943617"/>
              <a:ext cx="1465544" cy="1202498"/>
              <a:chOff x="3269294" y="2943617"/>
              <a:chExt cx="1465544" cy="1202498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281029" y="2955164"/>
                <a:ext cx="153228" cy="213679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flipV="1">
                <a:off x="4475219" y="3525970"/>
                <a:ext cx="259425" cy="43334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595298" y="2943210"/>
                <a:ext cx="142608" cy="213679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269121" y="3557350"/>
                <a:ext cx="247288" cy="43333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581645" y="3936891"/>
                <a:ext cx="156261" cy="20919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267376" y="3936891"/>
                <a:ext cx="141090" cy="20919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 bwMode="auto">
          <a:xfrm>
            <a:off x="865188" y="1114425"/>
            <a:ext cx="7494587" cy="1674813"/>
            <a:chOff x="2954339" y="1349947"/>
            <a:chExt cx="7162269" cy="1576155"/>
          </a:xfrm>
        </p:grpSpPr>
        <p:sp>
          <p:nvSpPr>
            <p:cNvPr id="21519" name="矩形 5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20" name="矩形 55"/>
            <p:cNvSpPr>
              <a:spLocks noChangeArrowheads="1"/>
            </p:cNvSpPr>
            <p:nvPr/>
          </p:nvSpPr>
          <p:spPr bwMode="auto">
            <a:xfrm>
              <a:off x="2963100" y="1349947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3833813" y="3189288"/>
            <a:ext cx="979487" cy="993775"/>
            <a:chOff x="3254772" y="2872916"/>
            <a:chExt cx="936104" cy="936104"/>
          </a:xfrm>
        </p:grpSpPr>
        <p:sp>
          <p:nvSpPr>
            <p:cNvPr id="58" name="椭圆 5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18" name="矩形 58"/>
            <p:cNvSpPr>
              <a:spLocks noChangeArrowheads="1"/>
            </p:cNvSpPr>
            <p:nvPr/>
          </p:nvSpPr>
          <p:spPr bwMode="auto">
            <a:xfrm>
              <a:off x="3469765" y="3187079"/>
              <a:ext cx="605350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 bwMode="auto">
          <a:xfrm>
            <a:off x="5516563" y="3176588"/>
            <a:ext cx="2078037" cy="1214437"/>
            <a:chOff x="789157" y="3505487"/>
            <a:chExt cx="1985951" cy="1142552"/>
          </a:xfrm>
        </p:grpSpPr>
        <p:sp>
          <p:nvSpPr>
            <p:cNvPr id="61" name="TextBox 23"/>
            <p:cNvSpPr txBox="1"/>
            <p:nvPr/>
          </p:nvSpPr>
          <p:spPr>
            <a:xfrm>
              <a:off x="789157" y="3505487"/>
              <a:ext cx="837468" cy="282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16" name="矩形 61"/>
            <p:cNvSpPr>
              <a:spLocks noChangeArrowheads="1"/>
            </p:cNvSpPr>
            <p:nvPr/>
          </p:nvSpPr>
          <p:spPr bwMode="auto">
            <a:xfrm>
              <a:off x="812496" y="3800585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ts val="21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 bwMode="auto">
          <a:xfrm>
            <a:off x="992188" y="3186113"/>
            <a:ext cx="2054225" cy="1204912"/>
            <a:chOff x="812496" y="3514973"/>
            <a:chExt cx="1962612" cy="1133066"/>
          </a:xfrm>
        </p:grpSpPr>
        <p:sp>
          <p:nvSpPr>
            <p:cNvPr id="64" name="TextBox 26"/>
            <p:cNvSpPr txBox="1"/>
            <p:nvPr/>
          </p:nvSpPr>
          <p:spPr>
            <a:xfrm>
              <a:off x="864064" y="3514973"/>
              <a:ext cx="838736" cy="282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14" name="矩形 64"/>
            <p:cNvSpPr>
              <a:spLocks noChangeArrowheads="1"/>
            </p:cNvSpPr>
            <p:nvPr/>
          </p:nvSpPr>
          <p:spPr bwMode="auto">
            <a:xfrm>
              <a:off x="812496" y="3800585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ts val="21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/>
          <p:nvPr/>
        </p:nvSpPr>
        <p:spPr>
          <a:xfrm>
            <a:off x="411163" y="35877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 bwMode="auto">
          <a:xfrm>
            <a:off x="928688" y="1857375"/>
            <a:ext cx="1743075" cy="2524125"/>
            <a:chOff x="928083" y="1857377"/>
            <a:chExt cx="1744093" cy="2524125"/>
          </a:xfrm>
        </p:grpSpPr>
        <p:sp>
          <p:nvSpPr>
            <p:cNvPr id="34" name="任意多边形 33"/>
            <p:cNvSpPr/>
            <p:nvPr/>
          </p:nvSpPr>
          <p:spPr>
            <a:xfrm>
              <a:off x="928083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algn="ctr" defTabSz="889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</a:rPr>
                <a:t>标题一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102492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102492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02492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1102492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2803525" y="1857375"/>
            <a:ext cx="1743075" cy="2524125"/>
            <a:chOff x="2802983" y="1857377"/>
            <a:chExt cx="1744093" cy="2524125"/>
          </a:xfrm>
        </p:grpSpPr>
        <p:sp>
          <p:nvSpPr>
            <p:cNvPr id="48" name="任意多边形 47"/>
            <p:cNvSpPr/>
            <p:nvPr/>
          </p:nvSpPr>
          <p:spPr>
            <a:xfrm>
              <a:off x="2802983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algn="ctr" defTabSz="889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标题二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2977393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2977393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2977393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2977393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 bwMode="auto">
          <a:xfrm>
            <a:off x="4678363" y="1857375"/>
            <a:ext cx="1743075" cy="2524125"/>
            <a:chOff x="4677884" y="1857377"/>
            <a:chExt cx="1744093" cy="2524125"/>
          </a:xfrm>
        </p:grpSpPr>
        <p:sp>
          <p:nvSpPr>
            <p:cNvPr id="54" name="任意多边形 53"/>
            <p:cNvSpPr/>
            <p:nvPr/>
          </p:nvSpPr>
          <p:spPr>
            <a:xfrm>
              <a:off x="4677884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algn="ctr" defTabSz="889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标题三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4852293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4852293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4852293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4852293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 bwMode="auto">
          <a:xfrm>
            <a:off x="6553200" y="1857375"/>
            <a:ext cx="1743075" cy="2524125"/>
            <a:chOff x="6552785" y="1857377"/>
            <a:chExt cx="1744093" cy="2524125"/>
          </a:xfrm>
        </p:grpSpPr>
        <p:sp>
          <p:nvSpPr>
            <p:cNvPr id="60" name="任意多边形 59"/>
            <p:cNvSpPr/>
            <p:nvPr/>
          </p:nvSpPr>
          <p:spPr>
            <a:xfrm>
              <a:off x="6552785" y="1857377"/>
              <a:ext cx="1744093" cy="2524125"/>
            </a:xfrm>
            <a:custGeom>
              <a:avLst/>
              <a:gdLst>
                <a:gd name="connsiteX0" fmla="*/ 0 w 1744093"/>
                <a:gd name="connsiteY0" fmla="*/ 174409 h 2524125"/>
                <a:gd name="connsiteX1" fmla="*/ 174409 w 1744093"/>
                <a:gd name="connsiteY1" fmla="*/ 0 h 2524125"/>
                <a:gd name="connsiteX2" fmla="*/ 1569684 w 1744093"/>
                <a:gd name="connsiteY2" fmla="*/ 0 h 2524125"/>
                <a:gd name="connsiteX3" fmla="*/ 1744093 w 1744093"/>
                <a:gd name="connsiteY3" fmla="*/ 174409 h 2524125"/>
                <a:gd name="connsiteX4" fmla="*/ 1744093 w 1744093"/>
                <a:gd name="connsiteY4" fmla="*/ 2349716 h 2524125"/>
                <a:gd name="connsiteX5" fmla="*/ 1569684 w 1744093"/>
                <a:gd name="connsiteY5" fmla="*/ 2524125 h 2524125"/>
                <a:gd name="connsiteX6" fmla="*/ 174409 w 1744093"/>
                <a:gd name="connsiteY6" fmla="*/ 2524125 h 2524125"/>
                <a:gd name="connsiteX7" fmla="*/ 0 w 1744093"/>
                <a:gd name="connsiteY7" fmla="*/ 2349716 h 2524125"/>
                <a:gd name="connsiteX8" fmla="*/ 0 w 1744093"/>
                <a:gd name="connsiteY8" fmla="*/ 174409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093" h="2524125">
                  <a:moveTo>
                    <a:pt x="0" y="174409"/>
                  </a:moveTo>
                  <a:cubicBezTo>
                    <a:pt x="0" y="78086"/>
                    <a:pt x="78086" y="0"/>
                    <a:pt x="174409" y="0"/>
                  </a:cubicBezTo>
                  <a:lnTo>
                    <a:pt x="1569684" y="0"/>
                  </a:lnTo>
                  <a:cubicBezTo>
                    <a:pt x="1666007" y="0"/>
                    <a:pt x="1744093" y="78086"/>
                    <a:pt x="1744093" y="174409"/>
                  </a:cubicBezTo>
                  <a:lnTo>
                    <a:pt x="1744093" y="2349716"/>
                  </a:lnTo>
                  <a:cubicBezTo>
                    <a:pt x="1744093" y="2446039"/>
                    <a:pt x="1666007" y="2524125"/>
                    <a:pt x="1569684" y="2524125"/>
                  </a:cubicBezTo>
                  <a:lnTo>
                    <a:pt x="174409" y="2524125"/>
                  </a:lnTo>
                  <a:cubicBezTo>
                    <a:pt x="78086" y="2524125"/>
                    <a:pt x="0" y="2446039"/>
                    <a:pt x="0" y="2349716"/>
                  </a:cubicBezTo>
                  <a:lnTo>
                    <a:pt x="0" y="17440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200" tIns="76200" rIns="76200" bIns="1843088" spcCol="1270" anchor="ctr"/>
            <a:lstStyle/>
            <a:p>
              <a:pPr algn="ctr" defTabSz="8890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标题四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6727194" y="2614676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727194" y="3038958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6727194" y="3463240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727194" y="3887522"/>
              <a:ext cx="1395274" cy="367711"/>
            </a:xfrm>
            <a:custGeom>
              <a:avLst/>
              <a:gdLst>
                <a:gd name="connsiteX0" fmla="*/ 0 w 1395274"/>
                <a:gd name="connsiteY0" fmla="*/ 36771 h 367711"/>
                <a:gd name="connsiteX1" fmla="*/ 36771 w 1395274"/>
                <a:gd name="connsiteY1" fmla="*/ 0 h 367711"/>
                <a:gd name="connsiteX2" fmla="*/ 1358503 w 1395274"/>
                <a:gd name="connsiteY2" fmla="*/ 0 h 367711"/>
                <a:gd name="connsiteX3" fmla="*/ 1395274 w 1395274"/>
                <a:gd name="connsiteY3" fmla="*/ 36771 h 367711"/>
                <a:gd name="connsiteX4" fmla="*/ 1395274 w 1395274"/>
                <a:gd name="connsiteY4" fmla="*/ 330940 h 367711"/>
                <a:gd name="connsiteX5" fmla="*/ 1358503 w 1395274"/>
                <a:gd name="connsiteY5" fmla="*/ 367711 h 367711"/>
                <a:gd name="connsiteX6" fmla="*/ 36771 w 1395274"/>
                <a:gd name="connsiteY6" fmla="*/ 367711 h 367711"/>
                <a:gd name="connsiteX7" fmla="*/ 0 w 1395274"/>
                <a:gd name="connsiteY7" fmla="*/ 330940 h 367711"/>
                <a:gd name="connsiteX8" fmla="*/ 0 w 1395274"/>
                <a:gd name="connsiteY8" fmla="*/ 36771 h 36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5274" h="367711">
                  <a:moveTo>
                    <a:pt x="0" y="36771"/>
                  </a:moveTo>
                  <a:cubicBezTo>
                    <a:pt x="0" y="16463"/>
                    <a:pt x="16463" y="0"/>
                    <a:pt x="36771" y="0"/>
                  </a:cubicBezTo>
                  <a:lnTo>
                    <a:pt x="1358503" y="0"/>
                  </a:lnTo>
                  <a:cubicBezTo>
                    <a:pt x="1378811" y="0"/>
                    <a:pt x="1395274" y="16463"/>
                    <a:pt x="1395274" y="36771"/>
                  </a:cubicBezTo>
                  <a:lnTo>
                    <a:pt x="1395274" y="330940"/>
                  </a:lnTo>
                  <a:cubicBezTo>
                    <a:pt x="1395274" y="351248"/>
                    <a:pt x="1378811" y="367711"/>
                    <a:pt x="1358503" y="367711"/>
                  </a:cubicBezTo>
                  <a:lnTo>
                    <a:pt x="36771" y="367711"/>
                  </a:lnTo>
                  <a:cubicBezTo>
                    <a:pt x="16463" y="367711"/>
                    <a:pt x="0" y="351248"/>
                    <a:pt x="0" y="330940"/>
                  </a:cubicBezTo>
                  <a:lnTo>
                    <a:pt x="0" y="3677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41250" tIns="33630" rIns="41250" bIns="3363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</a:rPr>
                <a:t>点击添加文本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TextBox 29"/>
          <p:cNvSpPr txBox="1"/>
          <p:nvPr/>
        </p:nvSpPr>
        <p:spPr>
          <a:xfrm>
            <a:off x="498475" y="985838"/>
            <a:ext cx="8267700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6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6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66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411163" y="358775"/>
            <a:ext cx="176053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 bwMode="auto"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34" name="圆角矩形 33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en-US" altLang="zh-CN" sz="3200" b="1" spc="50" dirty="0">
                <a:ln w="1143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627" name="矩形 261"/>
            <p:cNvSpPr>
              <a:spLocks noChangeArrowheads="1"/>
            </p:cNvSpPr>
            <p:nvPr/>
          </p:nvSpPr>
          <p:spPr bwMode="auto">
            <a:xfrm>
              <a:off x="1626377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28" name="Text Box 39"/>
            <p:cNvSpPr txBox="1">
              <a:spLocks noChangeArrowheads="1"/>
            </p:cNvSpPr>
            <p:nvPr/>
          </p:nvSpPr>
          <p:spPr bwMode="auto">
            <a:xfrm>
              <a:off x="1499515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36"/>
          <p:cNvSpPr txBox="1"/>
          <p:nvPr/>
        </p:nvSpPr>
        <p:spPr>
          <a:xfrm>
            <a:off x="957263" y="3976688"/>
            <a:ext cx="7170737" cy="569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453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这里，或者通过复制您的文本后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 bwMode="auto"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41" name="圆角矩形 40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en-US" altLang="zh-CN" sz="3200" b="1" spc="50" dirty="0">
                <a:ln w="1143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622" name="矩形 261"/>
            <p:cNvSpPr>
              <a:spLocks noChangeArrowheads="1"/>
            </p:cNvSpPr>
            <p:nvPr/>
          </p:nvSpPr>
          <p:spPr bwMode="auto">
            <a:xfrm>
              <a:off x="3363099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23" name="Text Box 39"/>
            <p:cNvSpPr txBox="1">
              <a:spLocks noChangeArrowheads="1"/>
            </p:cNvSpPr>
            <p:nvPr/>
          </p:nvSpPr>
          <p:spPr bwMode="auto">
            <a:xfrm>
              <a:off x="3220112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 bwMode="auto"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68" name="圆角矩形 67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en-US" altLang="zh-CN" sz="3200" b="1" spc="50" dirty="0">
                <a:ln w="1143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617" name="矩形 261"/>
            <p:cNvSpPr>
              <a:spLocks noChangeArrowheads="1"/>
            </p:cNvSpPr>
            <p:nvPr/>
          </p:nvSpPr>
          <p:spPr bwMode="auto">
            <a:xfrm>
              <a:off x="5103624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18" name="Text Box 39"/>
            <p:cNvSpPr txBox="1">
              <a:spLocks noChangeArrowheads="1"/>
            </p:cNvSpPr>
            <p:nvPr/>
          </p:nvSpPr>
          <p:spPr bwMode="auto">
            <a:xfrm>
              <a:off x="4965616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 bwMode="auto"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74" name="圆角矩形 73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349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en-US" altLang="zh-CN" sz="3200" b="1" spc="50" dirty="0">
                <a:ln w="1143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612" name="矩形 261"/>
            <p:cNvSpPr>
              <a:spLocks noChangeArrowheads="1"/>
            </p:cNvSpPr>
            <p:nvPr/>
          </p:nvSpPr>
          <p:spPr bwMode="auto">
            <a:xfrm>
              <a:off x="6797278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13" name="Text Box 39"/>
            <p:cNvSpPr txBox="1">
              <a:spLocks noChangeArrowheads="1"/>
            </p:cNvSpPr>
            <p:nvPr/>
          </p:nvSpPr>
          <p:spPr bwMode="auto">
            <a:xfrm>
              <a:off x="6654290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66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6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6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349625" y="1535113"/>
            <a:ext cx="2400300" cy="24003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984500" y="1169988"/>
            <a:ext cx="3130550" cy="31305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6172200" y="1319213"/>
            <a:ext cx="2863850" cy="1157287"/>
            <a:chOff x="544923" y="2418093"/>
            <a:chExt cx="3820097" cy="1542263"/>
          </a:xfrm>
        </p:grpSpPr>
        <p:sp>
          <p:nvSpPr>
            <p:cNvPr id="27664" name="矩形 17"/>
            <p:cNvSpPr>
              <a:spLocks noChangeArrowheads="1"/>
            </p:cNvSpPr>
            <p:nvPr/>
          </p:nvSpPr>
          <p:spPr bwMode="auto">
            <a:xfrm>
              <a:off x="544923" y="2729244"/>
              <a:ext cx="3820097" cy="123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5" name="文本框 17"/>
            <p:cNvSpPr txBox="1">
              <a:spLocks noChangeArrowheads="1"/>
            </p:cNvSpPr>
            <p:nvPr/>
          </p:nvSpPr>
          <p:spPr bwMode="auto">
            <a:xfrm>
              <a:off x="544923" y="2418093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38100" y="2478088"/>
            <a:ext cx="2865438" cy="1127125"/>
            <a:chOff x="449775" y="2458453"/>
            <a:chExt cx="3820096" cy="1501900"/>
          </a:xfrm>
        </p:grpSpPr>
        <p:sp>
          <p:nvSpPr>
            <p:cNvPr id="27662" name="矩形 21"/>
            <p:cNvSpPr>
              <a:spLocks noChangeArrowheads="1"/>
            </p:cNvSpPr>
            <p:nvPr/>
          </p:nvSpPr>
          <p:spPr bwMode="auto">
            <a:xfrm>
              <a:off x="449775" y="2729361"/>
              <a:ext cx="3820096" cy="1230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3" name="文本框 24"/>
            <p:cNvSpPr txBox="1">
              <a:spLocks noChangeArrowheads="1"/>
            </p:cNvSpPr>
            <p:nvPr/>
          </p:nvSpPr>
          <p:spPr bwMode="auto">
            <a:xfrm>
              <a:off x="2512785" y="2458453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 bwMode="auto">
          <a:xfrm>
            <a:off x="3706813" y="1892300"/>
            <a:ext cx="1685925" cy="1685925"/>
            <a:chOff x="4862685" y="2533650"/>
            <a:chExt cx="2247900" cy="2247900"/>
          </a:xfrm>
          <a:noFill/>
        </p:grpSpPr>
        <p:sp>
          <p:nvSpPr>
            <p:cNvPr id="26" name="椭圆 25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>
              <a:spLocks noChangeAspect="1" noEditPoints="1"/>
            </p:cNvSpPr>
            <p:nvPr/>
          </p:nvSpPr>
          <p:spPr bwMode="auto">
            <a:xfrm>
              <a:off x="5599285" y="3172883"/>
              <a:ext cx="774700" cy="575733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defTabSz="7835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rgbClr val="464646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49170" name="文本框 27"/>
            <p:cNvSpPr txBox="1">
              <a:spLocks noChangeArrowheads="1"/>
            </p:cNvSpPr>
            <p:nvPr/>
          </p:nvSpPr>
          <p:spPr bwMode="auto">
            <a:xfrm>
              <a:off x="5345272" y="3939754"/>
              <a:ext cx="1340537" cy="45140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</a:rPr>
                <a:t>研究目标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62286" y="910809"/>
            <a:ext cx="594066" cy="694439"/>
            <a:chOff x="7181637" y="1258060"/>
            <a:chExt cx="792088" cy="925917"/>
          </a:xfrm>
          <a:solidFill>
            <a:schemeClr val="accent6">
              <a:lumMod val="75000"/>
            </a:schemeClr>
          </a:solidFill>
        </p:grpSpPr>
        <p:grpSp>
          <p:nvGrpSpPr>
            <p:cNvPr id="30" name="组合 29"/>
            <p:cNvGrpSpPr/>
            <p:nvPr/>
          </p:nvGrpSpPr>
          <p:grpSpPr>
            <a:xfrm rot="1291582">
              <a:off x="7181637" y="1258060"/>
              <a:ext cx="792088" cy="925917"/>
              <a:chOff x="6744072" y="893003"/>
              <a:chExt cx="792088" cy="925917"/>
            </a:xfrm>
            <a:grpFill/>
          </p:grpSpPr>
          <p:sp>
            <p:nvSpPr>
              <p:cNvPr id="32" name="流程图: 联系 31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1236714">
                <a:off x="6940431" y="1651076"/>
                <a:ext cx="216024" cy="167844"/>
              </a:xfrm>
              <a:prstGeom prst="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1" name="文本框 28"/>
            <p:cNvSpPr txBox="1"/>
            <p:nvPr/>
          </p:nvSpPr>
          <p:spPr>
            <a:xfrm>
              <a:off x="7423168" y="1475477"/>
              <a:ext cx="438581" cy="430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A</a:t>
              </a:r>
              <a:endPara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77031" y="1899723"/>
            <a:ext cx="704167" cy="594066"/>
            <a:chOff x="3794408" y="2708245"/>
            <a:chExt cx="938886" cy="792088"/>
          </a:xfrm>
          <a:solidFill>
            <a:schemeClr val="accent6">
              <a:lumMod val="75000"/>
            </a:schemeClr>
          </a:solidFill>
        </p:grpSpPr>
        <p:grpSp>
          <p:nvGrpSpPr>
            <p:cNvPr id="35" name="组合 34"/>
            <p:cNvGrpSpPr/>
            <p:nvPr/>
          </p:nvGrpSpPr>
          <p:grpSpPr>
            <a:xfrm rot="18172526">
              <a:off x="3867807" y="2634846"/>
              <a:ext cx="792088" cy="938886"/>
              <a:chOff x="6744072" y="893003"/>
              <a:chExt cx="792088" cy="938886"/>
            </a:xfrm>
            <a:grpFill/>
          </p:grpSpPr>
          <p:sp>
            <p:nvSpPr>
              <p:cNvPr id="37" name="流程图: 联系 36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11236714">
                <a:off x="6980835" y="1664045"/>
                <a:ext cx="216024" cy="167844"/>
              </a:xfrm>
              <a:prstGeom prst="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6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B</a:t>
              </a:r>
              <a:endPara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 bwMode="auto">
          <a:xfrm>
            <a:off x="900113" y="4151313"/>
            <a:ext cx="7632700" cy="1200150"/>
            <a:chOff x="544923" y="2418093"/>
            <a:chExt cx="6674776" cy="1599480"/>
          </a:xfrm>
        </p:grpSpPr>
        <p:sp>
          <p:nvSpPr>
            <p:cNvPr id="27660" name="矩形 39"/>
            <p:cNvSpPr>
              <a:spLocks noChangeArrowheads="1"/>
            </p:cNvSpPr>
            <p:nvPr/>
          </p:nvSpPr>
          <p:spPr bwMode="auto">
            <a:xfrm>
              <a:off x="544923" y="2786410"/>
              <a:ext cx="6674776" cy="123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1" name="文本框 32"/>
            <p:cNvSpPr txBox="1">
              <a:spLocks noChangeArrowheads="1"/>
            </p:cNvSpPr>
            <p:nvPr/>
          </p:nvSpPr>
          <p:spPr bwMode="auto">
            <a:xfrm>
              <a:off x="544923" y="2418093"/>
              <a:ext cx="834364" cy="430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7658" name="图片 4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文本框 42"/>
          <p:cNvSpPr txBox="1"/>
          <p:nvPr/>
        </p:nvSpPr>
        <p:spPr>
          <a:xfrm>
            <a:off x="411163" y="371475"/>
            <a:ext cx="1760537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779542" y="1026499"/>
            <a:ext cx="4002346" cy="3310499"/>
            <a:chOff x="555625" y="293801"/>
            <a:chExt cx="7936025" cy="6564199"/>
          </a:xfrm>
          <a:noFill/>
        </p:grpSpPr>
        <p:sp>
          <p:nvSpPr>
            <p:cNvPr id="61" name="Freeform 36"/>
            <p:cNvSpPr/>
            <p:nvPr/>
          </p:nvSpPr>
          <p:spPr bwMode="auto">
            <a:xfrm>
              <a:off x="6807200" y="2041525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7"/>
            <p:cNvSpPr/>
            <p:nvPr/>
          </p:nvSpPr>
          <p:spPr bwMode="auto">
            <a:xfrm>
              <a:off x="5489575" y="6505575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8"/>
            <p:cNvSpPr/>
            <p:nvPr/>
          </p:nvSpPr>
          <p:spPr bwMode="auto">
            <a:xfrm>
              <a:off x="5506810" y="6535963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10"/>
            <p:cNvSpPr/>
            <p:nvPr/>
          </p:nvSpPr>
          <p:spPr bwMode="auto">
            <a:xfrm>
              <a:off x="5661025" y="5511800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11"/>
            <p:cNvSpPr/>
            <p:nvPr/>
          </p:nvSpPr>
          <p:spPr bwMode="auto">
            <a:xfrm>
              <a:off x="3673475" y="4854575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12"/>
            <p:cNvSpPr/>
            <p:nvPr/>
          </p:nvSpPr>
          <p:spPr bwMode="auto">
            <a:xfrm>
              <a:off x="4851400" y="5384800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13"/>
            <p:cNvSpPr/>
            <p:nvPr/>
          </p:nvSpPr>
          <p:spPr bwMode="auto">
            <a:xfrm>
              <a:off x="7381875" y="5387975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4"/>
            <p:cNvSpPr/>
            <p:nvPr/>
          </p:nvSpPr>
          <p:spPr bwMode="auto">
            <a:xfrm>
              <a:off x="7407275" y="5405437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5"/>
            <p:cNvSpPr/>
            <p:nvPr/>
          </p:nvSpPr>
          <p:spPr bwMode="auto">
            <a:xfrm>
              <a:off x="6708775" y="4911725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6"/>
            <p:cNvSpPr/>
            <p:nvPr/>
          </p:nvSpPr>
          <p:spPr bwMode="auto">
            <a:xfrm>
              <a:off x="4689475" y="4829175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7"/>
            <p:cNvSpPr/>
            <p:nvPr/>
          </p:nvSpPr>
          <p:spPr bwMode="auto">
            <a:xfrm>
              <a:off x="5508625" y="4654550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8"/>
            <p:cNvSpPr/>
            <p:nvPr/>
          </p:nvSpPr>
          <p:spPr bwMode="auto">
            <a:xfrm>
              <a:off x="6286500" y="4597400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9"/>
            <p:cNvSpPr/>
            <p:nvPr/>
          </p:nvSpPr>
          <p:spPr bwMode="auto">
            <a:xfrm>
              <a:off x="3746500" y="3927475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20"/>
            <p:cNvSpPr/>
            <p:nvPr/>
          </p:nvSpPr>
          <p:spPr bwMode="auto">
            <a:xfrm>
              <a:off x="873125" y="3270250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21"/>
            <p:cNvSpPr/>
            <p:nvPr/>
          </p:nvSpPr>
          <p:spPr bwMode="auto">
            <a:xfrm>
              <a:off x="6962775" y="4486275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2"/>
            <p:cNvSpPr/>
            <p:nvPr/>
          </p:nvSpPr>
          <p:spPr bwMode="auto">
            <a:xfrm>
              <a:off x="4975225" y="4273550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23"/>
            <p:cNvSpPr/>
            <p:nvPr/>
          </p:nvSpPr>
          <p:spPr bwMode="auto">
            <a:xfrm>
              <a:off x="5438775" y="4105275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24"/>
            <p:cNvSpPr/>
            <p:nvPr/>
          </p:nvSpPr>
          <p:spPr bwMode="auto">
            <a:xfrm>
              <a:off x="6423025" y="3759200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25"/>
            <p:cNvSpPr/>
            <p:nvPr/>
          </p:nvSpPr>
          <p:spPr bwMode="auto">
            <a:xfrm>
              <a:off x="6619875" y="3635375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26"/>
            <p:cNvSpPr/>
            <p:nvPr/>
          </p:nvSpPr>
          <p:spPr bwMode="auto">
            <a:xfrm>
              <a:off x="5727700" y="3489325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27"/>
            <p:cNvSpPr/>
            <p:nvPr/>
          </p:nvSpPr>
          <p:spPr bwMode="auto">
            <a:xfrm>
              <a:off x="5026025" y="2933700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28"/>
            <p:cNvSpPr/>
            <p:nvPr/>
          </p:nvSpPr>
          <p:spPr bwMode="auto">
            <a:xfrm>
              <a:off x="2622550" y="2911475"/>
              <a:ext cx="1962149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5676900" y="2717800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30"/>
            <p:cNvSpPr/>
            <p:nvPr/>
          </p:nvSpPr>
          <p:spPr bwMode="auto">
            <a:xfrm>
              <a:off x="6384925" y="3101975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31"/>
            <p:cNvSpPr/>
            <p:nvPr/>
          </p:nvSpPr>
          <p:spPr bwMode="auto">
            <a:xfrm>
              <a:off x="4806950" y="3000375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32"/>
            <p:cNvSpPr/>
            <p:nvPr/>
          </p:nvSpPr>
          <p:spPr bwMode="auto">
            <a:xfrm>
              <a:off x="6108700" y="2295525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33"/>
            <p:cNvSpPr/>
            <p:nvPr/>
          </p:nvSpPr>
          <p:spPr bwMode="auto">
            <a:xfrm>
              <a:off x="555625" y="1035050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34"/>
            <p:cNvSpPr/>
            <p:nvPr/>
          </p:nvSpPr>
          <p:spPr bwMode="auto">
            <a:xfrm>
              <a:off x="3883025" y="361950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35"/>
            <p:cNvSpPr/>
            <p:nvPr/>
          </p:nvSpPr>
          <p:spPr bwMode="auto">
            <a:xfrm>
              <a:off x="6346825" y="2600325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7004050" y="1552575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6723175" y="29380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39"/>
            <p:cNvSpPr/>
            <p:nvPr/>
          </p:nvSpPr>
          <p:spPr bwMode="auto">
            <a:xfrm>
              <a:off x="3181350" y="2301875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 bwMode="auto">
          <a:xfrm>
            <a:off x="5783263" y="2592388"/>
            <a:ext cx="784225" cy="428625"/>
            <a:chOff x="4167266" y="1813810"/>
            <a:chExt cx="1046360" cy="569877"/>
          </a:xfrm>
        </p:grpSpPr>
        <p:sp>
          <p:nvSpPr>
            <p:cNvPr id="29712" name="文本框 93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648041" cy="533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13" name="矩形 94"/>
            <p:cNvSpPr>
              <a:spLocks noChangeArrowheads="1"/>
            </p:cNvSpPr>
            <p:nvPr/>
          </p:nvSpPr>
          <p:spPr bwMode="auto">
            <a:xfrm>
              <a:off x="4723748" y="1932281"/>
              <a:ext cx="489878" cy="45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 bwMode="auto">
          <a:xfrm>
            <a:off x="5783263" y="3529013"/>
            <a:ext cx="784225" cy="419100"/>
            <a:chOff x="4167266" y="1813810"/>
            <a:chExt cx="1046360" cy="558586"/>
          </a:xfrm>
        </p:grpSpPr>
        <p:sp>
          <p:nvSpPr>
            <p:cNvPr id="29710" name="文本框 96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648041" cy="533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11" name="矩形 97"/>
            <p:cNvSpPr>
              <a:spLocks noChangeArrowheads="1"/>
            </p:cNvSpPr>
            <p:nvPr/>
          </p:nvSpPr>
          <p:spPr bwMode="auto">
            <a:xfrm>
              <a:off x="4723748" y="1920991"/>
              <a:ext cx="489878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9" name="Freeform 19"/>
          <p:cNvSpPr/>
          <p:nvPr/>
        </p:nvSpPr>
        <p:spPr bwMode="auto">
          <a:xfrm>
            <a:off x="4970463" y="3479800"/>
            <a:ext cx="722312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Freeform 10"/>
          <p:cNvSpPr/>
          <p:nvPr/>
        </p:nvSpPr>
        <p:spPr bwMode="auto">
          <a:xfrm>
            <a:off x="4891088" y="2592388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 bwMode="auto">
          <a:xfrm>
            <a:off x="4970463" y="846138"/>
            <a:ext cx="3436937" cy="1300162"/>
            <a:chOff x="5545416" y="1067783"/>
            <a:chExt cx="3437717" cy="1299942"/>
          </a:xfrm>
        </p:grpSpPr>
        <p:sp>
          <p:nvSpPr>
            <p:cNvPr id="29708" name="文本框 101"/>
            <p:cNvSpPr txBox="1">
              <a:spLocks noChangeArrowheads="1"/>
            </p:cNvSpPr>
            <p:nvPr/>
          </p:nvSpPr>
          <p:spPr bwMode="auto">
            <a:xfrm>
              <a:off x="5553064" y="1067783"/>
              <a:ext cx="1190517" cy="297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zh-CN" altLang="en-US" sz="2000" b="1" baseline="-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baseline="-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545416" y="1370944"/>
              <a:ext cx="3437717" cy="9967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530" eaLnBrk="1" fontAlgn="auto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6597650" y="2589213"/>
            <a:ext cx="2006600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53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597650" y="3478213"/>
            <a:ext cx="2006600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53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9706" name="图片 4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文本框 48"/>
          <p:cNvSpPr txBox="1"/>
          <p:nvPr/>
        </p:nvSpPr>
        <p:spPr>
          <a:xfrm>
            <a:off x="411163" y="371475"/>
            <a:ext cx="1760537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0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 bwMode="auto">
          <a:xfrm>
            <a:off x="238125" y="296863"/>
            <a:ext cx="1363663" cy="474662"/>
            <a:chOff x="184527" y="297451"/>
            <a:chExt cx="1363137" cy="473415"/>
          </a:xfrm>
        </p:grpSpPr>
        <p:pic>
          <p:nvPicPr>
            <p:cNvPr id="31753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527" y="297451"/>
              <a:ext cx="422017" cy="473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539990" y="376617"/>
              <a:ext cx="1007674" cy="3689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微软雅黑" panose="020B0503020204020204" pitchFamily="34" charset="-122"/>
                </a:rPr>
                <a:t>目录页</a:t>
              </a:r>
              <a:endPara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39990" y="745533"/>
              <a:ext cx="863267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1751" name="文本框 12"/>
            <p:cNvSpPr txBox="1">
              <a:spLocks noChangeArrowheads="1"/>
            </p:cNvSpPr>
            <p:nvPr/>
          </p:nvSpPr>
          <p:spPr bwMode="auto">
            <a:xfrm>
              <a:off x="2866757" y="2251134"/>
              <a:ext cx="434836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algn="ctr" eaLnBrk="1" hangingPunct="1"/>
              <a:r>
                <a:rPr lang="zh-CN" altLang="en-US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研究方法与思路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52" name="文本框 14"/>
            <p:cNvSpPr txBox="1">
              <a:spLocks noChangeArrowheads="1"/>
            </p:cNvSpPr>
            <p:nvPr/>
          </p:nvSpPr>
          <p:spPr bwMode="auto">
            <a:xfrm>
              <a:off x="3229671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PART TWO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方正正黑简体"/>
        <a:ea typeface="方正正黑简体"/>
        <a:cs typeface=""/>
      </a:majorFont>
      <a:minorFont>
        <a:latin typeface="方正正黑简体"/>
        <a:ea typeface="方正正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4039</Words>
  <Application>WPS 演示</Application>
  <PresentationFormat>全屏显示(16:9)</PresentationFormat>
  <Paragraphs>508</Paragraphs>
  <Slides>27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Arial</vt:lpstr>
      <vt:lpstr>宋体</vt:lpstr>
      <vt:lpstr>Wingdings</vt:lpstr>
      <vt:lpstr>方正正黑简体</vt:lpstr>
      <vt:lpstr>黑体</vt:lpstr>
      <vt:lpstr>微软雅黑</vt:lpstr>
      <vt:lpstr>Calibri</vt:lpstr>
      <vt:lpstr>Calibri</vt:lpstr>
      <vt:lpstr>方正正纤黑简体</vt:lpstr>
      <vt:lpstr>Arial Unicode MS</vt:lpstr>
      <vt:lpstr>Segoe UI Semilight</vt:lpstr>
      <vt:lpstr>FontAwesome</vt:lpstr>
      <vt:lpstr>Menk Amglang Tig</vt:lpstr>
      <vt:lpstr>TeXGyreAdventor</vt:lpstr>
      <vt:lpstr>Meiryo</vt:lpstr>
      <vt:lpstr>Yu Gothic UI</vt:lpstr>
      <vt:lpstr>Arial Narrow</vt:lpstr>
      <vt:lpstr>方正正黑简体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73</cp:revision>
  <dcterms:created xsi:type="dcterms:W3CDTF">2015-03-31T05:49:00Z</dcterms:created>
  <dcterms:modified xsi:type="dcterms:W3CDTF">2022-03-01T05:41:21Z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4CEFBCDCD5AB4DA3ADAE7442DA833DB6</vt:lpwstr>
  </property>
  <property fmtid="{D5CDD505-2E9C-101B-9397-08002B2CF9AE}" pid="3" name="KSOProductBuildVer">
    <vt:lpwstr>2052-11.1.0.11194</vt:lpwstr>
  </property>
</Properties>
</file>