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92" r:id="rId2"/>
    <p:sldId id="287" r:id="rId3"/>
    <p:sldId id="288" r:id="rId4"/>
    <p:sldId id="272" r:id="rId5"/>
    <p:sldId id="265" r:id="rId6"/>
    <p:sldId id="261" r:id="rId7"/>
    <p:sldId id="262" r:id="rId8"/>
    <p:sldId id="263" r:id="rId9"/>
    <p:sldId id="289" r:id="rId10"/>
    <p:sldId id="267" r:id="rId11"/>
    <p:sldId id="269" r:id="rId12"/>
    <p:sldId id="270" r:id="rId13"/>
    <p:sldId id="271" r:id="rId14"/>
    <p:sldId id="290" r:id="rId15"/>
    <p:sldId id="274" r:id="rId16"/>
    <p:sldId id="275" r:id="rId17"/>
    <p:sldId id="276" r:id="rId18"/>
    <p:sldId id="277" r:id="rId19"/>
    <p:sldId id="278" r:id="rId20"/>
    <p:sldId id="291" r:id="rId21"/>
    <p:sldId id="280" r:id="rId22"/>
    <p:sldId id="281" r:id="rId23"/>
    <p:sldId id="283" r:id="rId24"/>
    <p:sldId id="282" r:id="rId25"/>
    <p:sldId id="286"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6060"/>
    <a:srgbClr val="5BB9AA"/>
    <a:srgbClr val="055FB4"/>
    <a:srgbClr val="FF8050"/>
    <a:srgbClr val="A7EF49"/>
    <a:srgbClr val="FED21B"/>
    <a:srgbClr val="1D2B32"/>
    <a:srgbClr val="404040"/>
    <a:srgbClr val="9CD5CB"/>
    <a:srgbClr val="FFE8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45" autoAdjust="0"/>
    <p:restoredTop sz="94660"/>
  </p:normalViewPr>
  <p:slideViewPr>
    <p:cSldViewPr snapToGrid="0">
      <p:cViewPr>
        <p:scale>
          <a:sx n="75" d="100"/>
          <a:sy n="75" d="100"/>
        </p:scale>
        <p:origin x="1027" y="41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6D0E6D-A224-4FE7-96E7-B9D73B2BA21F}" type="datetimeFigureOut">
              <a:rPr lang="zh-CN" altLang="en-US" smtClean="0"/>
              <a:t>2020/10/30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32D1CA-73D4-4AF3-BA21-B443727B6C28}" type="slidenum">
              <a:rPr lang="zh-CN" altLang="en-US" smtClean="0"/>
              <a:t>‹#›</a:t>
            </a:fld>
            <a:endParaRPr lang="zh-CN" altLang="en-US"/>
          </a:p>
        </p:txBody>
      </p:sp>
    </p:spTree>
    <p:extLst>
      <p:ext uri="{BB962C8B-B14F-4D97-AF65-F5344CB8AC3E}">
        <p14:creationId xmlns:p14="http://schemas.microsoft.com/office/powerpoint/2010/main" val="9360346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t>1</a:t>
            </a:fld>
            <a:endParaRPr lang="zh-CN" altLang="en-US"/>
          </a:p>
        </p:txBody>
      </p:sp>
    </p:spTree>
    <p:extLst>
      <p:ext uri="{BB962C8B-B14F-4D97-AF65-F5344CB8AC3E}">
        <p14:creationId xmlns:p14="http://schemas.microsoft.com/office/powerpoint/2010/main" val="511154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t>10</a:t>
            </a:fld>
            <a:endParaRPr lang="zh-CN" altLang="en-US"/>
          </a:p>
        </p:txBody>
      </p:sp>
    </p:spTree>
    <p:extLst>
      <p:ext uri="{BB962C8B-B14F-4D97-AF65-F5344CB8AC3E}">
        <p14:creationId xmlns:p14="http://schemas.microsoft.com/office/powerpoint/2010/main" val="14065301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t>11</a:t>
            </a:fld>
            <a:endParaRPr lang="zh-CN" altLang="en-US"/>
          </a:p>
        </p:txBody>
      </p:sp>
    </p:spTree>
    <p:extLst>
      <p:ext uri="{BB962C8B-B14F-4D97-AF65-F5344CB8AC3E}">
        <p14:creationId xmlns:p14="http://schemas.microsoft.com/office/powerpoint/2010/main" val="11679470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t>12</a:t>
            </a:fld>
            <a:endParaRPr lang="zh-CN" altLang="en-US"/>
          </a:p>
        </p:txBody>
      </p:sp>
    </p:spTree>
    <p:extLst>
      <p:ext uri="{BB962C8B-B14F-4D97-AF65-F5344CB8AC3E}">
        <p14:creationId xmlns:p14="http://schemas.microsoft.com/office/powerpoint/2010/main" val="19991408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t>13</a:t>
            </a:fld>
            <a:endParaRPr lang="zh-CN" altLang="en-US"/>
          </a:p>
        </p:txBody>
      </p:sp>
    </p:spTree>
    <p:extLst>
      <p:ext uri="{BB962C8B-B14F-4D97-AF65-F5344CB8AC3E}">
        <p14:creationId xmlns:p14="http://schemas.microsoft.com/office/powerpoint/2010/main" val="22933596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t>14</a:t>
            </a:fld>
            <a:endParaRPr lang="zh-CN" altLang="en-US"/>
          </a:p>
        </p:txBody>
      </p:sp>
    </p:spTree>
    <p:extLst>
      <p:ext uri="{BB962C8B-B14F-4D97-AF65-F5344CB8AC3E}">
        <p14:creationId xmlns:p14="http://schemas.microsoft.com/office/powerpoint/2010/main" val="9791221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t>15</a:t>
            </a:fld>
            <a:endParaRPr lang="zh-CN" altLang="en-US"/>
          </a:p>
        </p:txBody>
      </p:sp>
    </p:spTree>
    <p:extLst>
      <p:ext uri="{BB962C8B-B14F-4D97-AF65-F5344CB8AC3E}">
        <p14:creationId xmlns:p14="http://schemas.microsoft.com/office/powerpoint/2010/main" val="23601727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t>16</a:t>
            </a:fld>
            <a:endParaRPr lang="zh-CN" altLang="en-US"/>
          </a:p>
        </p:txBody>
      </p:sp>
    </p:spTree>
    <p:extLst>
      <p:ext uri="{BB962C8B-B14F-4D97-AF65-F5344CB8AC3E}">
        <p14:creationId xmlns:p14="http://schemas.microsoft.com/office/powerpoint/2010/main" val="34950158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t>17</a:t>
            </a:fld>
            <a:endParaRPr lang="zh-CN" altLang="en-US"/>
          </a:p>
        </p:txBody>
      </p:sp>
    </p:spTree>
    <p:extLst>
      <p:ext uri="{BB962C8B-B14F-4D97-AF65-F5344CB8AC3E}">
        <p14:creationId xmlns:p14="http://schemas.microsoft.com/office/powerpoint/2010/main" val="15872556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t>18</a:t>
            </a:fld>
            <a:endParaRPr lang="zh-CN" altLang="en-US"/>
          </a:p>
        </p:txBody>
      </p:sp>
    </p:spTree>
    <p:extLst>
      <p:ext uri="{BB962C8B-B14F-4D97-AF65-F5344CB8AC3E}">
        <p14:creationId xmlns:p14="http://schemas.microsoft.com/office/powerpoint/2010/main" val="11483683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t>19</a:t>
            </a:fld>
            <a:endParaRPr lang="zh-CN" altLang="en-US"/>
          </a:p>
        </p:txBody>
      </p:sp>
    </p:spTree>
    <p:extLst>
      <p:ext uri="{BB962C8B-B14F-4D97-AF65-F5344CB8AC3E}">
        <p14:creationId xmlns:p14="http://schemas.microsoft.com/office/powerpoint/2010/main" val="41758517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t>2</a:t>
            </a:fld>
            <a:endParaRPr lang="zh-CN" altLang="en-US"/>
          </a:p>
        </p:txBody>
      </p:sp>
    </p:spTree>
    <p:extLst>
      <p:ext uri="{BB962C8B-B14F-4D97-AF65-F5344CB8AC3E}">
        <p14:creationId xmlns:p14="http://schemas.microsoft.com/office/powerpoint/2010/main" val="22340587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t>20</a:t>
            </a:fld>
            <a:endParaRPr lang="zh-CN" altLang="en-US"/>
          </a:p>
        </p:txBody>
      </p:sp>
    </p:spTree>
    <p:extLst>
      <p:ext uri="{BB962C8B-B14F-4D97-AF65-F5344CB8AC3E}">
        <p14:creationId xmlns:p14="http://schemas.microsoft.com/office/powerpoint/2010/main" val="29427436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t>21</a:t>
            </a:fld>
            <a:endParaRPr lang="zh-CN" altLang="en-US"/>
          </a:p>
        </p:txBody>
      </p:sp>
    </p:spTree>
    <p:extLst>
      <p:ext uri="{BB962C8B-B14F-4D97-AF65-F5344CB8AC3E}">
        <p14:creationId xmlns:p14="http://schemas.microsoft.com/office/powerpoint/2010/main" val="31976124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t>22</a:t>
            </a:fld>
            <a:endParaRPr lang="zh-CN" altLang="en-US"/>
          </a:p>
        </p:txBody>
      </p:sp>
    </p:spTree>
    <p:extLst>
      <p:ext uri="{BB962C8B-B14F-4D97-AF65-F5344CB8AC3E}">
        <p14:creationId xmlns:p14="http://schemas.microsoft.com/office/powerpoint/2010/main" val="12099630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t>23</a:t>
            </a:fld>
            <a:endParaRPr lang="zh-CN" altLang="en-US"/>
          </a:p>
        </p:txBody>
      </p:sp>
    </p:spTree>
    <p:extLst>
      <p:ext uri="{BB962C8B-B14F-4D97-AF65-F5344CB8AC3E}">
        <p14:creationId xmlns:p14="http://schemas.microsoft.com/office/powerpoint/2010/main" val="36998100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t>24</a:t>
            </a:fld>
            <a:endParaRPr lang="zh-CN" altLang="en-US"/>
          </a:p>
        </p:txBody>
      </p:sp>
    </p:spTree>
    <p:extLst>
      <p:ext uri="{BB962C8B-B14F-4D97-AF65-F5344CB8AC3E}">
        <p14:creationId xmlns:p14="http://schemas.microsoft.com/office/powerpoint/2010/main" val="34851938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t>25</a:t>
            </a:fld>
            <a:endParaRPr lang="zh-CN" altLang="en-US"/>
          </a:p>
        </p:txBody>
      </p:sp>
    </p:spTree>
    <p:extLst>
      <p:ext uri="{BB962C8B-B14F-4D97-AF65-F5344CB8AC3E}">
        <p14:creationId xmlns:p14="http://schemas.microsoft.com/office/powerpoint/2010/main" val="1464435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t>3</a:t>
            </a:fld>
            <a:endParaRPr lang="zh-CN" altLang="en-US"/>
          </a:p>
        </p:txBody>
      </p:sp>
    </p:spTree>
    <p:extLst>
      <p:ext uri="{BB962C8B-B14F-4D97-AF65-F5344CB8AC3E}">
        <p14:creationId xmlns:p14="http://schemas.microsoft.com/office/powerpoint/2010/main" val="30450864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t>4</a:t>
            </a:fld>
            <a:endParaRPr lang="zh-CN" altLang="en-US"/>
          </a:p>
        </p:txBody>
      </p:sp>
    </p:spTree>
    <p:extLst>
      <p:ext uri="{BB962C8B-B14F-4D97-AF65-F5344CB8AC3E}">
        <p14:creationId xmlns:p14="http://schemas.microsoft.com/office/powerpoint/2010/main" val="22226305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t>5</a:t>
            </a:fld>
            <a:endParaRPr lang="zh-CN" altLang="en-US"/>
          </a:p>
        </p:txBody>
      </p:sp>
    </p:spTree>
    <p:extLst>
      <p:ext uri="{BB962C8B-B14F-4D97-AF65-F5344CB8AC3E}">
        <p14:creationId xmlns:p14="http://schemas.microsoft.com/office/powerpoint/2010/main" val="964187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t>6</a:t>
            </a:fld>
            <a:endParaRPr lang="zh-CN" altLang="en-US"/>
          </a:p>
        </p:txBody>
      </p:sp>
    </p:spTree>
    <p:extLst>
      <p:ext uri="{BB962C8B-B14F-4D97-AF65-F5344CB8AC3E}">
        <p14:creationId xmlns:p14="http://schemas.microsoft.com/office/powerpoint/2010/main" val="31118018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t>7</a:t>
            </a:fld>
            <a:endParaRPr lang="zh-CN" altLang="en-US"/>
          </a:p>
        </p:txBody>
      </p:sp>
    </p:spTree>
    <p:extLst>
      <p:ext uri="{BB962C8B-B14F-4D97-AF65-F5344CB8AC3E}">
        <p14:creationId xmlns:p14="http://schemas.microsoft.com/office/powerpoint/2010/main" val="24757340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t>8</a:t>
            </a:fld>
            <a:endParaRPr lang="zh-CN" altLang="en-US"/>
          </a:p>
        </p:txBody>
      </p:sp>
    </p:spTree>
    <p:extLst>
      <p:ext uri="{BB962C8B-B14F-4D97-AF65-F5344CB8AC3E}">
        <p14:creationId xmlns:p14="http://schemas.microsoft.com/office/powerpoint/2010/main" val="27992193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032D1CA-73D4-4AF3-BA21-B443727B6C28}" type="slidenum">
              <a:rPr lang="zh-CN" altLang="en-US" smtClean="0"/>
              <a:t>9</a:t>
            </a:fld>
            <a:endParaRPr lang="zh-CN" altLang="en-US"/>
          </a:p>
        </p:txBody>
      </p:sp>
    </p:spTree>
    <p:extLst>
      <p:ext uri="{BB962C8B-B14F-4D97-AF65-F5344CB8AC3E}">
        <p14:creationId xmlns:p14="http://schemas.microsoft.com/office/powerpoint/2010/main" val="24247720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373EB63-945B-43EF-BC43-DFC72FC76E8A}" type="datetimeFigureOut">
              <a:rPr lang="zh-CN" altLang="en-US" smtClean="0"/>
              <a:t>2020/10/30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126A0A-8735-4290-A149-A2664330D04C}" type="slidenum">
              <a:rPr lang="zh-CN" altLang="en-US" smtClean="0"/>
              <a:t>‹#›</a:t>
            </a:fld>
            <a:endParaRPr lang="zh-CN" altLang="en-US"/>
          </a:p>
        </p:txBody>
      </p:sp>
    </p:spTree>
    <p:extLst>
      <p:ext uri="{BB962C8B-B14F-4D97-AF65-F5344CB8AC3E}">
        <p14:creationId xmlns:p14="http://schemas.microsoft.com/office/powerpoint/2010/main" val="1895156853"/>
      </p:ext>
    </p:extLst>
  </p:cSld>
  <p:clrMapOvr>
    <a:masterClrMapping/>
  </p:clrMapOvr>
  <p:transition spd="slow" advClick="0" advTm="3000">
    <p:push dir="u"/>
  </p:transition>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73EB63-945B-43EF-BC43-DFC72FC76E8A}" type="datetimeFigureOut">
              <a:rPr lang="zh-CN" altLang="en-US" smtClean="0"/>
              <a:t>2020/10/30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126A0A-8735-4290-A149-A2664330D04C}" type="slidenum">
              <a:rPr lang="zh-CN" altLang="en-US" smtClean="0"/>
              <a:t>‹#›</a:t>
            </a:fld>
            <a:endParaRPr lang="zh-CN" altLang="en-US"/>
          </a:p>
        </p:txBody>
      </p:sp>
    </p:spTree>
    <p:extLst>
      <p:ext uri="{BB962C8B-B14F-4D97-AF65-F5344CB8AC3E}">
        <p14:creationId xmlns:p14="http://schemas.microsoft.com/office/powerpoint/2010/main" val="3050301696"/>
      </p:ext>
    </p:extLst>
  </p:cSld>
  <p:clrMap bg1="lt1" tx1="dk1" bg2="lt2" tx2="dk2" accent1="accent1" accent2="accent2" accent3="accent3" accent4="accent4" accent5="accent5" accent6="accent6" hlink="hlink" folHlink="folHlink"/>
  <p:sldLayoutIdLst>
    <p:sldLayoutId id="2147483649" r:id="rId1"/>
  </p:sldLayoutIdLst>
  <p:transition spd="slow" advClick="0" advTm="300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7.jpg"/><Relationship Id="rId7"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9.jpg"/><Relationship Id="rId5" Type="http://schemas.openxmlformats.org/officeDocument/2006/relationships/image" Target="../media/image19.jpg"/><Relationship Id="rId4" Type="http://schemas.openxmlformats.org/officeDocument/2006/relationships/image" Target="../media/image18.jpg"/><Relationship Id="rId9"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4.xml"/><Relationship Id="rId7" Type="http://schemas.openxmlformats.org/officeDocument/2006/relationships/image" Target="../media/image13.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2.png"/><Relationship Id="rId5" Type="http://schemas.openxmlformats.org/officeDocument/2006/relationships/notesSlide" Target="../notesSlides/notesSlide5.xml"/><Relationship Id="rId4"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3721" cy="6858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15836" y="4980369"/>
            <a:ext cx="2466128" cy="1733355"/>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12982" y="4862267"/>
            <a:ext cx="2627736" cy="1851457"/>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64351" y="912414"/>
            <a:ext cx="3409829" cy="858429"/>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83517" y="3645943"/>
            <a:ext cx="4401987" cy="635135"/>
          </a:xfrm>
          <a:prstGeom prst="rect">
            <a:avLst/>
          </a:prstGeom>
        </p:spPr>
      </p:pic>
      <p:pic>
        <p:nvPicPr>
          <p:cNvPr id="12" name="图片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13527" y="1770843"/>
            <a:ext cx="8741969" cy="1651806"/>
          </a:xfrm>
          <a:prstGeom prst="rect">
            <a:avLst/>
          </a:prstGeom>
        </p:spPr>
      </p:pic>
    </p:spTree>
    <p:extLst>
      <p:ext uri="{BB962C8B-B14F-4D97-AF65-F5344CB8AC3E}">
        <p14:creationId xmlns:p14="http://schemas.microsoft.com/office/powerpoint/2010/main" val="337364469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31"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 calcmode="lin" valueType="num">
                                      <p:cBhvr>
                                        <p:cTn id="25" dur="1000" fill="hold"/>
                                        <p:tgtEl>
                                          <p:spTgt spid="12"/>
                                        </p:tgtEl>
                                        <p:attrNameLst>
                                          <p:attrName>style.rotation</p:attrName>
                                        </p:attrNameLst>
                                      </p:cBhvr>
                                      <p:tavLst>
                                        <p:tav tm="0">
                                          <p:val>
                                            <p:fltVal val="90"/>
                                          </p:val>
                                        </p:tav>
                                        <p:tav tm="100000">
                                          <p:val>
                                            <p:fltVal val="0"/>
                                          </p:val>
                                        </p:tav>
                                      </p:tavLst>
                                    </p:anim>
                                    <p:animEffect transition="in" filter="fade">
                                      <p:cBhvr>
                                        <p:cTn id="26" dur="1000"/>
                                        <p:tgtEl>
                                          <p:spTgt spid="12"/>
                                        </p:tgtEl>
                                      </p:cBhvr>
                                    </p:animEffect>
                                  </p:childTnLst>
                                </p:cTn>
                              </p:par>
                            </p:childTnLst>
                          </p:cTn>
                        </p:par>
                        <p:par>
                          <p:cTn id="27" fill="hold">
                            <p:stCondLst>
                              <p:cond delay="2500"/>
                            </p:stCondLst>
                            <p:childTnLst>
                              <p:par>
                                <p:cTn id="28" presetID="16" presetClass="entr" presetSubtype="21"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3"/>
          <p:cNvGrpSpPr/>
          <p:nvPr/>
        </p:nvGrpSpPr>
        <p:grpSpPr>
          <a:xfrm>
            <a:off x="1147587" y="3435873"/>
            <a:ext cx="1499696" cy="396309"/>
            <a:chOff x="1424694" y="3437117"/>
            <a:chExt cx="1499779" cy="396331"/>
          </a:xfrm>
          <a:solidFill>
            <a:srgbClr val="F06060"/>
          </a:solidFill>
        </p:grpSpPr>
        <p:sp>
          <p:nvSpPr>
            <p:cNvPr id="19" name="Round Same Side Corner Rectangle 4"/>
            <p:cNvSpPr/>
            <p:nvPr/>
          </p:nvSpPr>
          <p:spPr>
            <a:xfrm rot="16200000">
              <a:off x="2049734" y="2958708"/>
              <a:ext cx="249700" cy="149977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398">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Oval 13"/>
            <p:cNvSpPr/>
            <p:nvPr/>
          </p:nvSpPr>
          <p:spPr>
            <a:xfrm>
              <a:off x="2014338" y="3437117"/>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398">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Group 10"/>
          <p:cNvGrpSpPr/>
          <p:nvPr/>
        </p:nvGrpSpPr>
        <p:grpSpPr>
          <a:xfrm>
            <a:off x="2716068" y="3582495"/>
            <a:ext cx="1499696" cy="385307"/>
            <a:chOff x="2993261" y="3583747"/>
            <a:chExt cx="1499779" cy="385328"/>
          </a:xfrm>
          <a:solidFill>
            <a:srgbClr val="5BB9AA"/>
          </a:solidFill>
        </p:grpSpPr>
        <p:sp>
          <p:nvSpPr>
            <p:cNvPr id="22" name="Round Same Side Corner Rectangle 6"/>
            <p:cNvSpPr/>
            <p:nvPr/>
          </p:nvSpPr>
          <p:spPr>
            <a:xfrm rot="5400000" flipH="1">
              <a:off x="3618301" y="2958707"/>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398">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Oval 14"/>
            <p:cNvSpPr/>
            <p:nvPr/>
          </p:nvSpPr>
          <p:spPr>
            <a:xfrm>
              <a:off x="3582905" y="3648583"/>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398">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Group 11"/>
          <p:cNvGrpSpPr/>
          <p:nvPr/>
        </p:nvGrpSpPr>
        <p:grpSpPr>
          <a:xfrm>
            <a:off x="4284548" y="3435874"/>
            <a:ext cx="1499696" cy="396308"/>
            <a:chOff x="4561827" y="3437117"/>
            <a:chExt cx="1499779" cy="396330"/>
          </a:xfrm>
          <a:solidFill>
            <a:srgbClr val="FF8050"/>
          </a:solidFill>
        </p:grpSpPr>
        <p:sp>
          <p:nvSpPr>
            <p:cNvPr id="25" name="Round Same Side Corner Rectangle 7"/>
            <p:cNvSpPr/>
            <p:nvPr/>
          </p:nvSpPr>
          <p:spPr>
            <a:xfrm rot="5400000" flipH="1">
              <a:off x="5186867" y="2958707"/>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398">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Oval 15"/>
            <p:cNvSpPr/>
            <p:nvPr/>
          </p:nvSpPr>
          <p:spPr>
            <a:xfrm>
              <a:off x="5220257" y="3437117"/>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398">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Group 12"/>
          <p:cNvGrpSpPr/>
          <p:nvPr/>
        </p:nvGrpSpPr>
        <p:grpSpPr>
          <a:xfrm>
            <a:off x="5853029" y="3582495"/>
            <a:ext cx="1499696" cy="385307"/>
            <a:chOff x="6130393" y="3583747"/>
            <a:chExt cx="1499779" cy="385328"/>
          </a:xfrm>
          <a:solidFill>
            <a:srgbClr val="055FB4"/>
          </a:solidFill>
        </p:grpSpPr>
        <p:sp>
          <p:nvSpPr>
            <p:cNvPr id="28" name="Round Same Side Corner Rectangle 8"/>
            <p:cNvSpPr/>
            <p:nvPr/>
          </p:nvSpPr>
          <p:spPr>
            <a:xfrm rot="5400000" flipH="1">
              <a:off x="6755433" y="2958707"/>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398">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Oval 16"/>
            <p:cNvSpPr/>
            <p:nvPr/>
          </p:nvSpPr>
          <p:spPr>
            <a:xfrm>
              <a:off x="6720037" y="3648583"/>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398">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0" name="Group 35"/>
          <p:cNvGrpSpPr/>
          <p:nvPr/>
        </p:nvGrpSpPr>
        <p:grpSpPr>
          <a:xfrm>
            <a:off x="8989989" y="3582496"/>
            <a:ext cx="1499696" cy="385306"/>
            <a:chOff x="9267526" y="3583748"/>
            <a:chExt cx="1499779" cy="385327"/>
          </a:xfrm>
          <a:solidFill>
            <a:srgbClr val="5BB9AA"/>
          </a:solidFill>
        </p:grpSpPr>
        <p:sp>
          <p:nvSpPr>
            <p:cNvPr id="33" name="Round Same Side Corner Rectangle 5"/>
            <p:cNvSpPr/>
            <p:nvPr/>
          </p:nvSpPr>
          <p:spPr>
            <a:xfrm rot="5400000" flipH="1">
              <a:off x="9892566" y="2958708"/>
              <a:ext cx="249700" cy="149977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398">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Oval 17"/>
            <p:cNvSpPr/>
            <p:nvPr/>
          </p:nvSpPr>
          <p:spPr>
            <a:xfrm>
              <a:off x="9857169" y="3648583"/>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398">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Group 19"/>
          <p:cNvGrpSpPr/>
          <p:nvPr/>
        </p:nvGrpSpPr>
        <p:grpSpPr>
          <a:xfrm>
            <a:off x="7421509" y="3435873"/>
            <a:ext cx="1499696" cy="396309"/>
            <a:chOff x="7698960" y="3437117"/>
            <a:chExt cx="1499779" cy="396331"/>
          </a:xfrm>
          <a:solidFill>
            <a:srgbClr val="F06060"/>
          </a:solidFill>
        </p:grpSpPr>
        <p:sp>
          <p:nvSpPr>
            <p:cNvPr id="45" name="Round Same Side Corner Rectangle 9"/>
            <p:cNvSpPr/>
            <p:nvPr/>
          </p:nvSpPr>
          <p:spPr>
            <a:xfrm rot="5400000" flipH="1">
              <a:off x="8324000" y="2958708"/>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398">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Oval 18"/>
            <p:cNvSpPr/>
            <p:nvPr/>
          </p:nvSpPr>
          <p:spPr>
            <a:xfrm>
              <a:off x="8357389" y="3437117"/>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en-GB" sz="1398">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Group 20"/>
          <p:cNvGrpSpPr/>
          <p:nvPr/>
        </p:nvGrpSpPr>
        <p:grpSpPr>
          <a:xfrm>
            <a:off x="9507677" y="4053468"/>
            <a:ext cx="464319" cy="465112"/>
            <a:chOff x="9145588" y="4435475"/>
            <a:chExt cx="464344" cy="465138"/>
          </a:xfrm>
          <a:solidFill>
            <a:srgbClr val="5BB9AA"/>
          </a:solidFill>
        </p:grpSpPr>
        <p:sp>
          <p:nvSpPr>
            <p:cNvPr id="48"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19049" tIns="19049" rIns="19049" bIns="19049" anchor="ctr"/>
            <a:lstStyle/>
            <a:p>
              <a:pPr algn="ctr" defTabSz="228174" hangingPunct="0">
                <a:lnSpc>
                  <a:spcPct val="130000"/>
                </a:lnSpc>
              </a:pPr>
              <a:endParaRPr lang="en-US" sz="1398">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19049" tIns="19049" rIns="19049" bIns="19049" anchor="ctr"/>
            <a:lstStyle/>
            <a:p>
              <a:pPr algn="ctr" defTabSz="228174" hangingPunct="0">
                <a:lnSpc>
                  <a:spcPct val="130000"/>
                </a:lnSpc>
              </a:pPr>
              <a:endParaRPr lang="en-US" sz="1398">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19049" tIns="19049" rIns="19049" bIns="19049" anchor="ctr"/>
            <a:lstStyle/>
            <a:p>
              <a:pPr algn="ctr" defTabSz="228174" hangingPunct="0">
                <a:lnSpc>
                  <a:spcPct val="130000"/>
                </a:lnSpc>
              </a:pPr>
              <a:endParaRPr lang="en-US" sz="1398">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19049" tIns="19049" rIns="19049" bIns="19049" anchor="ctr"/>
            <a:lstStyle/>
            <a:p>
              <a:pPr algn="ctr" defTabSz="228174" hangingPunct="0">
                <a:lnSpc>
                  <a:spcPct val="130000"/>
                </a:lnSpc>
              </a:pPr>
              <a:endParaRPr lang="en-US" sz="1398">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19049" tIns="19049" rIns="19049" bIns="19049" anchor="ctr"/>
            <a:lstStyle/>
            <a:p>
              <a:pPr algn="ctr" defTabSz="228174" hangingPunct="0">
                <a:lnSpc>
                  <a:spcPct val="130000"/>
                </a:lnSpc>
              </a:pPr>
              <a:endParaRPr lang="en-US" sz="1398">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19049" tIns="19049" rIns="19049" bIns="19049" anchor="ctr"/>
            <a:lstStyle/>
            <a:p>
              <a:pPr algn="ctr" defTabSz="228174" hangingPunct="0">
                <a:lnSpc>
                  <a:spcPct val="130000"/>
                </a:lnSpc>
              </a:pPr>
              <a:endParaRPr lang="en-US" sz="1398">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19049" tIns="19049" rIns="19049" bIns="19049" anchor="ctr"/>
            <a:lstStyle/>
            <a:p>
              <a:pPr algn="ctr" defTabSz="228174" hangingPunct="0">
                <a:lnSpc>
                  <a:spcPct val="130000"/>
                </a:lnSpc>
              </a:pPr>
              <a:endParaRPr lang="en-US" sz="1398">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19049" tIns="19049" rIns="19049" bIns="19049" anchor="ctr"/>
            <a:lstStyle/>
            <a:p>
              <a:pPr algn="ctr" defTabSz="228174" hangingPunct="0">
                <a:lnSpc>
                  <a:spcPct val="130000"/>
                </a:lnSpc>
              </a:pPr>
              <a:endParaRPr lang="en-US" sz="1398">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19049" tIns="19049" rIns="19049" bIns="19049" anchor="ctr"/>
            <a:lstStyle/>
            <a:p>
              <a:pPr algn="ctr" defTabSz="228174" hangingPunct="0">
                <a:lnSpc>
                  <a:spcPct val="130000"/>
                </a:lnSpc>
              </a:pPr>
              <a:endParaRPr lang="en-US" sz="1398">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7" name="Group 30"/>
          <p:cNvGrpSpPr/>
          <p:nvPr/>
        </p:nvGrpSpPr>
        <p:grpSpPr>
          <a:xfrm>
            <a:off x="8007979" y="2901027"/>
            <a:ext cx="464319" cy="464319"/>
            <a:chOff x="7287419" y="2577307"/>
            <a:chExt cx="464344" cy="464344"/>
          </a:xfrm>
          <a:solidFill>
            <a:srgbClr val="F06060"/>
          </a:solidFill>
        </p:grpSpPr>
        <p:sp>
          <p:nvSpPr>
            <p:cNvPr id="58"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49" tIns="19049" rIns="19049" bIns="19049" anchor="ctr"/>
            <a:lstStyle/>
            <a:p>
              <a:pPr algn="ctr" defTabSz="228174" hangingPunct="0">
                <a:lnSpc>
                  <a:spcPct val="130000"/>
                </a:lnSpc>
              </a:pPr>
              <a:endParaRPr lang="en-US" sz="1199">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9"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49" tIns="19049" rIns="19049" bIns="19049" anchor="ctr"/>
            <a:lstStyle/>
            <a:p>
              <a:pPr algn="ctr" defTabSz="228174" hangingPunct="0">
                <a:lnSpc>
                  <a:spcPct val="130000"/>
                </a:lnSpc>
              </a:pPr>
              <a:endParaRPr lang="en-US" sz="1199">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0"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49" tIns="19049" rIns="19049" bIns="19049" anchor="ctr"/>
            <a:lstStyle/>
            <a:p>
              <a:pPr algn="ctr" defTabSz="228174" hangingPunct="0">
                <a:lnSpc>
                  <a:spcPct val="130000"/>
                </a:lnSpc>
              </a:pPr>
              <a:endParaRPr lang="en-US" sz="1199">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61" name="AutoShape 59"/>
          <p:cNvSpPr/>
          <p:nvPr/>
        </p:nvSpPr>
        <p:spPr bwMode="auto">
          <a:xfrm>
            <a:off x="3161041" y="4044042"/>
            <a:ext cx="465112" cy="46431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5BB9AA"/>
          </a:solidFill>
          <a:ln>
            <a:noFill/>
          </a:ln>
          <a:effectLst/>
        </p:spPr>
        <p:txBody>
          <a:bodyPr lIns="19049" tIns="19049" rIns="19049" bIns="19049" anchor="ctr"/>
          <a:lstStyle/>
          <a:p>
            <a:pPr algn="ctr" defTabSz="228174" hangingPunct="0">
              <a:lnSpc>
                <a:spcPct val="130000"/>
              </a:lnSpc>
            </a:pPr>
            <a:endParaRPr lang="en-US" sz="1398">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2" name="Group 38"/>
          <p:cNvGrpSpPr/>
          <p:nvPr/>
        </p:nvGrpSpPr>
        <p:grpSpPr>
          <a:xfrm>
            <a:off x="4870622" y="2894597"/>
            <a:ext cx="465112" cy="391298"/>
            <a:chOff x="5368132" y="2625725"/>
            <a:chExt cx="465138" cy="391319"/>
          </a:xfrm>
          <a:solidFill>
            <a:srgbClr val="FF8050"/>
          </a:solidFill>
        </p:grpSpPr>
        <p:sp>
          <p:nvSpPr>
            <p:cNvPr id="63"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49" tIns="19049" rIns="19049" bIns="19049" anchor="ctr"/>
            <a:lstStyle/>
            <a:p>
              <a:pPr algn="ctr" defTabSz="228174" hangingPunct="0">
                <a:lnSpc>
                  <a:spcPct val="130000"/>
                </a:lnSpc>
              </a:pPr>
              <a:endParaRPr lang="en-US" sz="1199">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4"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49" tIns="19049" rIns="19049" bIns="19049" anchor="ctr"/>
            <a:lstStyle/>
            <a:p>
              <a:pPr algn="ctr" defTabSz="228174" hangingPunct="0">
                <a:lnSpc>
                  <a:spcPct val="130000"/>
                </a:lnSpc>
              </a:pPr>
              <a:endParaRPr lang="en-US" sz="1199">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5"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49" tIns="19049" rIns="19049" bIns="19049" anchor="ctr"/>
            <a:lstStyle/>
            <a:p>
              <a:pPr algn="ctr" defTabSz="228174" hangingPunct="0">
                <a:lnSpc>
                  <a:spcPct val="130000"/>
                </a:lnSpc>
              </a:pPr>
              <a:endParaRPr lang="en-US" sz="1199">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6" name="Group 42"/>
          <p:cNvGrpSpPr/>
          <p:nvPr/>
        </p:nvGrpSpPr>
        <p:grpSpPr>
          <a:xfrm>
            <a:off x="1665276" y="2900632"/>
            <a:ext cx="464319" cy="362725"/>
            <a:chOff x="2581275" y="1710532"/>
            <a:chExt cx="464344" cy="362744"/>
          </a:xfrm>
          <a:solidFill>
            <a:srgbClr val="F06060"/>
          </a:solidFill>
        </p:grpSpPr>
        <p:sp>
          <p:nvSpPr>
            <p:cNvPr id="67"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19049" tIns="19049" rIns="19049" bIns="19049" anchor="ctr"/>
            <a:lstStyle/>
            <a:p>
              <a:pPr algn="ctr" defTabSz="228174" hangingPunct="0">
                <a:lnSpc>
                  <a:spcPct val="130000"/>
                </a:lnSpc>
              </a:pPr>
              <a:endParaRPr lang="en-US" sz="1199">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8"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19049" tIns="19049" rIns="19049" bIns="19049" anchor="ctr"/>
            <a:lstStyle/>
            <a:p>
              <a:pPr algn="ctr" defTabSz="228174" hangingPunct="0">
                <a:lnSpc>
                  <a:spcPct val="130000"/>
                </a:lnSpc>
              </a:pPr>
              <a:endParaRPr lang="en-US" sz="1199">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9"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19049" tIns="19049" rIns="19049" bIns="19049" anchor="ctr"/>
            <a:lstStyle/>
            <a:p>
              <a:pPr algn="ctr" defTabSz="228174" hangingPunct="0">
                <a:lnSpc>
                  <a:spcPct val="130000"/>
                </a:lnSpc>
              </a:pPr>
              <a:endParaRPr lang="en-US" sz="1199">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70"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49" tIns="19049" rIns="19049" bIns="19049" anchor="ctr"/>
            <a:lstStyle/>
            <a:p>
              <a:pPr algn="ctr" defTabSz="228174" hangingPunct="0">
                <a:lnSpc>
                  <a:spcPct val="130000"/>
                </a:lnSpc>
              </a:pPr>
              <a:endParaRPr lang="en-US" sz="1199">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71"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49" tIns="19049" rIns="19049" bIns="19049" anchor="ctr"/>
            <a:lstStyle/>
            <a:p>
              <a:pPr algn="ctr" defTabSz="228174" hangingPunct="0">
                <a:lnSpc>
                  <a:spcPct val="130000"/>
                </a:lnSpc>
              </a:pPr>
              <a:endParaRPr lang="en-US" sz="1199">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72"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19049" tIns="19049" rIns="19049" bIns="19049" anchor="ctr"/>
            <a:lstStyle/>
            <a:p>
              <a:pPr algn="ctr" defTabSz="228174" hangingPunct="0">
                <a:lnSpc>
                  <a:spcPct val="130000"/>
                </a:lnSpc>
              </a:pPr>
              <a:endParaRPr lang="en-US" sz="1199">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73"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19049" tIns="19049" rIns="19049" bIns="19049" anchor="ctr"/>
            <a:lstStyle/>
            <a:p>
              <a:pPr algn="ctr" defTabSz="228174" hangingPunct="0">
                <a:lnSpc>
                  <a:spcPct val="130000"/>
                </a:lnSpc>
              </a:pPr>
              <a:endParaRPr lang="en-US" sz="1199">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4" name="Group 52"/>
          <p:cNvGrpSpPr/>
          <p:nvPr/>
        </p:nvGrpSpPr>
        <p:grpSpPr>
          <a:xfrm>
            <a:off x="6444042" y="4044041"/>
            <a:ext cx="319071" cy="465112"/>
            <a:chOff x="5441157" y="4440238"/>
            <a:chExt cx="319088" cy="465138"/>
          </a:xfrm>
          <a:solidFill>
            <a:srgbClr val="055FB4"/>
          </a:solidFill>
        </p:grpSpPr>
        <p:sp>
          <p:nvSpPr>
            <p:cNvPr id="75" name="AutoShape 97"/>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19049" tIns="19049" rIns="19049" bIns="19049" anchor="ctr"/>
            <a:lstStyle/>
            <a:p>
              <a:pPr algn="ctr" defTabSz="228174" hangingPunct="0">
                <a:lnSpc>
                  <a:spcPct val="130000"/>
                </a:lnSpc>
              </a:pPr>
              <a:endParaRPr lang="en-US" sz="1199">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76" name="AutoShape 98"/>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19049" tIns="19049" rIns="19049" bIns="19049" anchor="ctr"/>
            <a:lstStyle/>
            <a:p>
              <a:pPr algn="ctr" defTabSz="228174" hangingPunct="0">
                <a:lnSpc>
                  <a:spcPct val="130000"/>
                </a:lnSpc>
              </a:pPr>
              <a:endParaRPr lang="en-US" sz="1199">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77" name="AutoShape 99"/>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19049" tIns="19049" rIns="19049" bIns="19049" anchor="ctr"/>
            <a:lstStyle/>
            <a:p>
              <a:pPr algn="ctr" defTabSz="228174" hangingPunct="0">
                <a:lnSpc>
                  <a:spcPct val="130000"/>
                </a:lnSpc>
              </a:pPr>
              <a:endParaRPr lang="en-US" sz="1199">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78" name="TextBox 23"/>
          <p:cNvSpPr txBox="1"/>
          <p:nvPr/>
        </p:nvSpPr>
        <p:spPr>
          <a:xfrm>
            <a:off x="8840817" y="2227721"/>
            <a:ext cx="2237912" cy="683072"/>
          </a:xfrm>
          <a:prstGeom prst="rect">
            <a:avLst/>
          </a:prstGeom>
          <a:noFill/>
        </p:spPr>
        <p:txBody>
          <a:bodyPr wrap="square" rtlCol="0">
            <a:spAutoFit/>
          </a:bodyPr>
          <a:lstStyle/>
          <a:p>
            <a:pPr>
              <a:lnSpc>
                <a:spcPct val="150000"/>
              </a:lnSpc>
            </a:pPr>
            <a:r>
              <a:rPr lang="zh-CN" altLang="en-US"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79" name="TextBox 24"/>
          <p:cNvSpPr txBox="1"/>
          <p:nvPr/>
        </p:nvSpPr>
        <p:spPr>
          <a:xfrm>
            <a:off x="8840816" y="1844786"/>
            <a:ext cx="960519" cy="325795"/>
          </a:xfrm>
          <a:prstGeom prst="rect">
            <a:avLst/>
          </a:prstGeom>
          <a:noFill/>
        </p:spPr>
        <p:txBody>
          <a:bodyPr wrap="none" rtlCol="0">
            <a:spAutoFit/>
          </a:bodyPr>
          <a:lstStyle/>
          <a:p>
            <a:r>
              <a:rPr lang="zh-CN" altLang="en-US" sz="1517" dirty="0">
                <a:solidFill>
                  <a:schemeClr val="tx1">
                    <a:lumMod val="65000"/>
                    <a:lumOff val="35000"/>
                  </a:schemeClr>
                </a:solidFill>
                <a:ea typeface="微软雅黑" panose="020B0503020204020204" pitchFamily="34" charset="-122"/>
              </a:rPr>
              <a:t>输入标题</a:t>
            </a:r>
          </a:p>
        </p:txBody>
      </p:sp>
      <p:sp>
        <p:nvSpPr>
          <p:cNvPr id="80" name="TextBox 23"/>
          <p:cNvSpPr txBox="1"/>
          <p:nvPr/>
        </p:nvSpPr>
        <p:spPr>
          <a:xfrm>
            <a:off x="7369567" y="4931004"/>
            <a:ext cx="2237912" cy="683072"/>
          </a:xfrm>
          <a:prstGeom prst="rect">
            <a:avLst/>
          </a:prstGeom>
          <a:noFill/>
        </p:spPr>
        <p:txBody>
          <a:bodyPr wrap="square" rtlCol="0">
            <a:spAutoFit/>
          </a:bodyPr>
          <a:lstStyle/>
          <a:p>
            <a:pPr>
              <a:lnSpc>
                <a:spcPct val="150000"/>
              </a:lnSpc>
            </a:pPr>
            <a:r>
              <a:rPr lang="zh-CN" altLang="en-US"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81" name="TextBox 24"/>
          <p:cNvSpPr txBox="1"/>
          <p:nvPr/>
        </p:nvSpPr>
        <p:spPr>
          <a:xfrm>
            <a:off x="7369566" y="4548069"/>
            <a:ext cx="960519" cy="325795"/>
          </a:xfrm>
          <a:prstGeom prst="rect">
            <a:avLst/>
          </a:prstGeom>
          <a:noFill/>
        </p:spPr>
        <p:txBody>
          <a:bodyPr wrap="none" rtlCol="0">
            <a:spAutoFit/>
          </a:bodyPr>
          <a:lstStyle/>
          <a:p>
            <a:r>
              <a:rPr lang="zh-CN" altLang="en-US" sz="1517" dirty="0">
                <a:solidFill>
                  <a:schemeClr val="tx1">
                    <a:lumMod val="65000"/>
                    <a:lumOff val="35000"/>
                  </a:schemeClr>
                </a:solidFill>
                <a:ea typeface="微软雅黑" panose="020B0503020204020204" pitchFamily="34" charset="-122"/>
              </a:rPr>
              <a:t>输入标题</a:t>
            </a:r>
          </a:p>
        </p:txBody>
      </p:sp>
      <p:sp>
        <p:nvSpPr>
          <p:cNvPr id="82" name="TextBox 23"/>
          <p:cNvSpPr txBox="1"/>
          <p:nvPr/>
        </p:nvSpPr>
        <p:spPr>
          <a:xfrm>
            <a:off x="5591807" y="2227721"/>
            <a:ext cx="2237912" cy="683072"/>
          </a:xfrm>
          <a:prstGeom prst="rect">
            <a:avLst/>
          </a:prstGeom>
          <a:noFill/>
        </p:spPr>
        <p:txBody>
          <a:bodyPr wrap="square" rtlCol="0">
            <a:spAutoFit/>
          </a:bodyPr>
          <a:lstStyle/>
          <a:p>
            <a:pPr>
              <a:lnSpc>
                <a:spcPct val="150000"/>
              </a:lnSpc>
            </a:pPr>
            <a:r>
              <a:rPr lang="zh-CN" altLang="en-US"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83" name="TextBox 24"/>
          <p:cNvSpPr txBox="1"/>
          <p:nvPr/>
        </p:nvSpPr>
        <p:spPr>
          <a:xfrm>
            <a:off x="5591806" y="1844786"/>
            <a:ext cx="960519" cy="325795"/>
          </a:xfrm>
          <a:prstGeom prst="rect">
            <a:avLst/>
          </a:prstGeom>
          <a:noFill/>
        </p:spPr>
        <p:txBody>
          <a:bodyPr wrap="none" rtlCol="0">
            <a:spAutoFit/>
          </a:bodyPr>
          <a:lstStyle/>
          <a:p>
            <a:r>
              <a:rPr lang="zh-CN" altLang="en-US" sz="1517" dirty="0">
                <a:solidFill>
                  <a:schemeClr val="tx1">
                    <a:lumMod val="65000"/>
                    <a:lumOff val="35000"/>
                  </a:schemeClr>
                </a:solidFill>
                <a:ea typeface="微软雅黑" panose="020B0503020204020204" pitchFamily="34" charset="-122"/>
              </a:rPr>
              <a:t>输入标题</a:t>
            </a:r>
          </a:p>
        </p:txBody>
      </p:sp>
      <p:sp>
        <p:nvSpPr>
          <p:cNvPr id="84" name="TextBox 23"/>
          <p:cNvSpPr txBox="1"/>
          <p:nvPr/>
        </p:nvSpPr>
        <p:spPr>
          <a:xfrm>
            <a:off x="4304462" y="4931004"/>
            <a:ext cx="2237912" cy="683072"/>
          </a:xfrm>
          <a:prstGeom prst="rect">
            <a:avLst/>
          </a:prstGeom>
          <a:noFill/>
        </p:spPr>
        <p:txBody>
          <a:bodyPr wrap="square" rtlCol="0">
            <a:spAutoFit/>
          </a:bodyPr>
          <a:lstStyle/>
          <a:p>
            <a:pPr>
              <a:lnSpc>
                <a:spcPct val="150000"/>
              </a:lnSpc>
            </a:pPr>
            <a:r>
              <a:rPr lang="zh-CN" altLang="en-US"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85" name="TextBox 24"/>
          <p:cNvSpPr txBox="1"/>
          <p:nvPr/>
        </p:nvSpPr>
        <p:spPr>
          <a:xfrm>
            <a:off x="4304461" y="4548069"/>
            <a:ext cx="960519" cy="325795"/>
          </a:xfrm>
          <a:prstGeom prst="rect">
            <a:avLst/>
          </a:prstGeom>
          <a:noFill/>
        </p:spPr>
        <p:txBody>
          <a:bodyPr wrap="none" rtlCol="0">
            <a:spAutoFit/>
          </a:bodyPr>
          <a:lstStyle/>
          <a:p>
            <a:r>
              <a:rPr lang="zh-CN" altLang="en-US" sz="1517" dirty="0">
                <a:solidFill>
                  <a:schemeClr val="tx1">
                    <a:lumMod val="65000"/>
                    <a:lumOff val="35000"/>
                  </a:schemeClr>
                </a:solidFill>
                <a:ea typeface="微软雅黑" panose="020B0503020204020204" pitchFamily="34" charset="-122"/>
              </a:rPr>
              <a:t>输入标题</a:t>
            </a:r>
          </a:p>
        </p:txBody>
      </p:sp>
      <p:sp>
        <p:nvSpPr>
          <p:cNvPr id="86" name="TextBox 23"/>
          <p:cNvSpPr txBox="1"/>
          <p:nvPr/>
        </p:nvSpPr>
        <p:spPr>
          <a:xfrm>
            <a:off x="2596761" y="2227721"/>
            <a:ext cx="2237912" cy="683072"/>
          </a:xfrm>
          <a:prstGeom prst="rect">
            <a:avLst/>
          </a:prstGeom>
          <a:noFill/>
        </p:spPr>
        <p:txBody>
          <a:bodyPr wrap="square" rtlCol="0">
            <a:spAutoFit/>
          </a:bodyPr>
          <a:lstStyle/>
          <a:p>
            <a:pPr>
              <a:lnSpc>
                <a:spcPct val="150000"/>
              </a:lnSpc>
            </a:pPr>
            <a:r>
              <a:rPr lang="zh-CN" altLang="en-US"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87" name="TextBox 24"/>
          <p:cNvSpPr txBox="1"/>
          <p:nvPr/>
        </p:nvSpPr>
        <p:spPr>
          <a:xfrm>
            <a:off x="2596760" y="1844786"/>
            <a:ext cx="960519" cy="325795"/>
          </a:xfrm>
          <a:prstGeom prst="rect">
            <a:avLst/>
          </a:prstGeom>
          <a:noFill/>
        </p:spPr>
        <p:txBody>
          <a:bodyPr wrap="none" rtlCol="0">
            <a:spAutoFit/>
          </a:bodyPr>
          <a:lstStyle/>
          <a:p>
            <a:r>
              <a:rPr lang="zh-CN" altLang="en-US" sz="1517" dirty="0">
                <a:solidFill>
                  <a:schemeClr val="tx1">
                    <a:lumMod val="65000"/>
                    <a:lumOff val="35000"/>
                  </a:schemeClr>
                </a:solidFill>
                <a:ea typeface="微软雅黑" panose="020B0503020204020204" pitchFamily="34" charset="-122"/>
              </a:rPr>
              <a:t>输入标题</a:t>
            </a:r>
          </a:p>
        </p:txBody>
      </p:sp>
      <p:sp>
        <p:nvSpPr>
          <p:cNvPr id="88" name="TextBox 23"/>
          <p:cNvSpPr txBox="1"/>
          <p:nvPr/>
        </p:nvSpPr>
        <p:spPr>
          <a:xfrm>
            <a:off x="1169299" y="4931004"/>
            <a:ext cx="2237912" cy="683072"/>
          </a:xfrm>
          <a:prstGeom prst="rect">
            <a:avLst/>
          </a:prstGeom>
          <a:noFill/>
        </p:spPr>
        <p:txBody>
          <a:bodyPr wrap="square" rtlCol="0">
            <a:spAutoFit/>
          </a:bodyPr>
          <a:lstStyle/>
          <a:p>
            <a:pPr>
              <a:lnSpc>
                <a:spcPct val="150000"/>
              </a:lnSpc>
            </a:pPr>
            <a:r>
              <a:rPr lang="zh-CN" altLang="en-US"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89" name="TextBox 24"/>
          <p:cNvSpPr txBox="1"/>
          <p:nvPr/>
        </p:nvSpPr>
        <p:spPr>
          <a:xfrm>
            <a:off x="1169298" y="4548069"/>
            <a:ext cx="960519" cy="325795"/>
          </a:xfrm>
          <a:prstGeom prst="rect">
            <a:avLst/>
          </a:prstGeom>
          <a:noFill/>
        </p:spPr>
        <p:txBody>
          <a:bodyPr wrap="none" rtlCol="0">
            <a:spAutoFit/>
          </a:bodyPr>
          <a:lstStyle/>
          <a:p>
            <a:r>
              <a:rPr lang="zh-CN" altLang="en-US" sz="1517" dirty="0">
                <a:solidFill>
                  <a:schemeClr val="tx1">
                    <a:lumMod val="65000"/>
                    <a:lumOff val="35000"/>
                  </a:schemeClr>
                </a:solidFill>
                <a:ea typeface="微软雅黑" panose="020B0503020204020204" pitchFamily="34" charset="-122"/>
              </a:rPr>
              <a:t>输入标题</a:t>
            </a:r>
          </a:p>
        </p:txBody>
      </p:sp>
      <p:pic>
        <p:nvPicPr>
          <p:cNvPr id="90" name="图片 8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893" y="181771"/>
            <a:ext cx="1282593" cy="901490"/>
          </a:xfrm>
          <a:prstGeom prst="rect">
            <a:avLst/>
          </a:prstGeom>
        </p:spPr>
      </p:pic>
      <p:pic>
        <p:nvPicPr>
          <p:cNvPr id="91" name="图片 9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39565" y="5961196"/>
            <a:ext cx="2163393" cy="544637"/>
          </a:xfrm>
          <a:prstGeom prst="rect">
            <a:avLst/>
          </a:prstGeom>
        </p:spPr>
      </p:pic>
      <p:sp>
        <p:nvSpPr>
          <p:cNvPr id="92" name="文本框 91"/>
          <p:cNvSpPr txBox="1"/>
          <p:nvPr/>
        </p:nvSpPr>
        <p:spPr>
          <a:xfrm>
            <a:off x="1513114" y="340128"/>
            <a:ext cx="2236510" cy="584775"/>
          </a:xfrm>
          <a:prstGeom prst="rect">
            <a:avLst/>
          </a:prstGeom>
          <a:noFill/>
        </p:spPr>
        <p:txBody>
          <a:bodyPr wrap="none" rtlCol="0">
            <a:spAutoFit/>
          </a:bodyPr>
          <a:lstStyle/>
          <a:p>
            <a:r>
              <a:rPr lang="zh-CN" altLang="en-US" sz="3200"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rPr>
              <a:t>请输入标题</a:t>
            </a:r>
          </a:p>
        </p:txBody>
      </p:sp>
      <p:pic>
        <p:nvPicPr>
          <p:cNvPr id="93" name="图片 9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32613" y="341415"/>
            <a:ext cx="3088035" cy="583488"/>
          </a:xfrm>
          <a:prstGeom prst="rect">
            <a:avLst/>
          </a:prstGeom>
        </p:spPr>
      </p:pic>
    </p:spTree>
    <p:extLst>
      <p:ext uri="{BB962C8B-B14F-4D97-AF65-F5344CB8AC3E}">
        <p14:creationId xmlns:p14="http://schemas.microsoft.com/office/powerpoint/2010/main" val="3463617597"/>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7"/>
                                        </p:tgtEl>
                                        <p:attrNameLst>
                                          <p:attrName>style.visibility</p:attrName>
                                        </p:attrNameLst>
                                      </p:cBhvr>
                                      <p:to>
                                        <p:strVal val="visible"/>
                                      </p:to>
                                    </p:set>
                                    <p:anim calcmode="lin" valueType="num">
                                      <p:cBhvr>
                                        <p:cTn id="12" dur="500" fill="hold"/>
                                        <p:tgtEl>
                                          <p:spTgt spid="47"/>
                                        </p:tgtEl>
                                        <p:attrNameLst>
                                          <p:attrName>ppt_w</p:attrName>
                                        </p:attrNameLst>
                                      </p:cBhvr>
                                      <p:tavLst>
                                        <p:tav tm="0">
                                          <p:val>
                                            <p:fltVal val="0"/>
                                          </p:val>
                                        </p:tav>
                                        <p:tav tm="100000">
                                          <p:val>
                                            <p:strVal val="#ppt_w"/>
                                          </p:val>
                                        </p:tav>
                                      </p:tavLst>
                                    </p:anim>
                                    <p:anim calcmode="lin" valueType="num">
                                      <p:cBhvr>
                                        <p:cTn id="13" dur="500" fill="hold"/>
                                        <p:tgtEl>
                                          <p:spTgt spid="47"/>
                                        </p:tgtEl>
                                        <p:attrNameLst>
                                          <p:attrName>ppt_h</p:attrName>
                                        </p:attrNameLst>
                                      </p:cBhvr>
                                      <p:tavLst>
                                        <p:tav tm="0">
                                          <p:val>
                                            <p:fltVal val="0"/>
                                          </p:val>
                                        </p:tav>
                                        <p:tav tm="100000">
                                          <p:val>
                                            <p:strVal val="#ppt_h"/>
                                          </p:val>
                                        </p:tav>
                                      </p:tavLst>
                                    </p:anim>
                                    <p:animEffect transition="in" filter="fade">
                                      <p:cBhvr>
                                        <p:cTn id="14" dur="500"/>
                                        <p:tgtEl>
                                          <p:spTgt spid="47"/>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78"/>
                                        </p:tgtEl>
                                        <p:attrNameLst>
                                          <p:attrName>style.visibility</p:attrName>
                                        </p:attrNameLst>
                                      </p:cBhvr>
                                      <p:to>
                                        <p:strVal val="visible"/>
                                      </p:to>
                                    </p:set>
                                    <p:anim calcmode="lin" valueType="num">
                                      <p:cBhvr additive="base">
                                        <p:cTn id="18" dur="500"/>
                                        <p:tgtEl>
                                          <p:spTgt spid="78"/>
                                        </p:tgtEl>
                                        <p:attrNameLst>
                                          <p:attrName>ppt_y</p:attrName>
                                        </p:attrNameLst>
                                      </p:cBhvr>
                                      <p:tavLst>
                                        <p:tav tm="0">
                                          <p:val>
                                            <p:strVal val="#ppt_y+#ppt_h*1.125000"/>
                                          </p:val>
                                        </p:tav>
                                        <p:tav tm="100000">
                                          <p:val>
                                            <p:strVal val="#ppt_y"/>
                                          </p:val>
                                        </p:tav>
                                      </p:tavLst>
                                    </p:anim>
                                    <p:animEffect transition="in" filter="wipe(up)">
                                      <p:cBhvr>
                                        <p:cTn id="19" dur="500"/>
                                        <p:tgtEl>
                                          <p:spTgt spid="78"/>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79"/>
                                        </p:tgtEl>
                                        <p:attrNameLst>
                                          <p:attrName>style.visibility</p:attrName>
                                        </p:attrNameLst>
                                      </p:cBhvr>
                                      <p:to>
                                        <p:strVal val="visible"/>
                                      </p:to>
                                    </p:set>
                                    <p:anim calcmode="lin" valueType="num">
                                      <p:cBhvr additive="base">
                                        <p:cTn id="22" dur="500"/>
                                        <p:tgtEl>
                                          <p:spTgt spid="79"/>
                                        </p:tgtEl>
                                        <p:attrNameLst>
                                          <p:attrName>ppt_y</p:attrName>
                                        </p:attrNameLst>
                                      </p:cBhvr>
                                      <p:tavLst>
                                        <p:tav tm="0">
                                          <p:val>
                                            <p:strVal val="#ppt_y-#ppt_h*1.125000"/>
                                          </p:val>
                                        </p:tav>
                                        <p:tav tm="100000">
                                          <p:val>
                                            <p:strVal val="#ppt_y"/>
                                          </p:val>
                                        </p:tav>
                                      </p:tavLst>
                                    </p:anim>
                                    <p:animEffect transition="in" filter="wipe(down)">
                                      <p:cBhvr>
                                        <p:cTn id="23" dur="500"/>
                                        <p:tgtEl>
                                          <p:spTgt spid="79"/>
                                        </p:tgtEl>
                                      </p:cBhvr>
                                    </p:animEffect>
                                  </p:childTnLst>
                                </p:cTn>
                              </p:par>
                            </p:childTnLst>
                          </p:cTn>
                        </p:par>
                        <p:par>
                          <p:cTn id="24" fill="hold">
                            <p:stCondLst>
                              <p:cond delay="1500"/>
                            </p:stCondLst>
                            <p:childTnLst>
                              <p:par>
                                <p:cTn id="25" presetID="2" presetClass="entr" presetSubtype="8"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0-#ppt_w/2"/>
                                          </p:val>
                                        </p:tav>
                                        <p:tav tm="100000">
                                          <p:val>
                                            <p:strVal val="#ppt_x"/>
                                          </p:val>
                                        </p:tav>
                                      </p:tavLst>
                                    </p:anim>
                                    <p:anim calcmode="lin" valueType="num">
                                      <p:cBhvr additive="base">
                                        <p:cTn id="28" dur="500" fill="hold"/>
                                        <p:tgtEl>
                                          <p:spTgt spid="44"/>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57"/>
                                        </p:tgtEl>
                                        <p:attrNameLst>
                                          <p:attrName>style.visibility</p:attrName>
                                        </p:attrNameLst>
                                      </p:cBhvr>
                                      <p:to>
                                        <p:strVal val="visible"/>
                                      </p:to>
                                    </p:set>
                                    <p:anim calcmode="lin" valueType="num">
                                      <p:cBhvr>
                                        <p:cTn id="32" dur="500" fill="hold"/>
                                        <p:tgtEl>
                                          <p:spTgt spid="57"/>
                                        </p:tgtEl>
                                        <p:attrNameLst>
                                          <p:attrName>ppt_w</p:attrName>
                                        </p:attrNameLst>
                                      </p:cBhvr>
                                      <p:tavLst>
                                        <p:tav tm="0">
                                          <p:val>
                                            <p:fltVal val="0"/>
                                          </p:val>
                                        </p:tav>
                                        <p:tav tm="100000">
                                          <p:val>
                                            <p:strVal val="#ppt_w"/>
                                          </p:val>
                                        </p:tav>
                                      </p:tavLst>
                                    </p:anim>
                                    <p:anim calcmode="lin" valueType="num">
                                      <p:cBhvr>
                                        <p:cTn id="33" dur="500" fill="hold"/>
                                        <p:tgtEl>
                                          <p:spTgt spid="57"/>
                                        </p:tgtEl>
                                        <p:attrNameLst>
                                          <p:attrName>ppt_h</p:attrName>
                                        </p:attrNameLst>
                                      </p:cBhvr>
                                      <p:tavLst>
                                        <p:tav tm="0">
                                          <p:val>
                                            <p:fltVal val="0"/>
                                          </p:val>
                                        </p:tav>
                                        <p:tav tm="100000">
                                          <p:val>
                                            <p:strVal val="#ppt_h"/>
                                          </p:val>
                                        </p:tav>
                                      </p:tavLst>
                                    </p:anim>
                                    <p:animEffect transition="in" filter="fade">
                                      <p:cBhvr>
                                        <p:cTn id="34" dur="500"/>
                                        <p:tgtEl>
                                          <p:spTgt spid="57"/>
                                        </p:tgtEl>
                                      </p:cBhvr>
                                    </p:animEffect>
                                  </p:childTnLst>
                                </p:cTn>
                              </p:par>
                            </p:childTnLst>
                          </p:cTn>
                        </p:par>
                        <p:par>
                          <p:cTn id="35" fill="hold">
                            <p:stCondLst>
                              <p:cond delay="2500"/>
                            </p:stCondLst>
                            <p:childTnLst>
                              <p:par>
                                <p:cTn id="36" presetID="12" presetClass="entr" presetSubtype="4" fill="hold" grpId="0" nodeType="afterEffect">
                                  <p:stCondLst>
                                    <p:cond delay="0"/>
                                  </p:stCondLst>
                                  <p:childTnLst>
                                    <p:set>
                                      <p:cBhvr>
                                        <p:cTn id="37" dur="1" fill="hold">
                                          <p:stCondLst>
                                            <p:cond delay="0"/>
                                          </p:stCondLst>
                                        </p:cTn>
                                        <p:tgtEl>
                                          <p:spTgt spid="80"/>
                                        </p:tgtEl>
                                        <p:attrNameLst>
                                          <p:attrName>style.visibility</p:attrName>
                                        </p:attrNameLst>
                                      </p:cBhvr>
                                      <p:to>
                                        <p:strVal val="visible"/>
                                      </p:to>
                                    </p:set>
                                    <p:anim calcmode="lin" valueType="num">
                                      <p:cBhvr additive="base">
                                        <p:cTn id="38" dur="500"/>
                                        <p:tgtEl>
                                          <p:spTgt spid="80"/>
                                        </p:tgtEl>
                                        <p:attrNameLst>
                                          <p:attrName>ppt_y</p:attrName>
                                        </p:attrNameLst>
                                      </p:cBhvr>
                                      <p:tavLst>
                                        <p:tav tm="0">
                                          <p:val>
                                            <p:strVal val="#ppt_y+#ppt_h*1.125000"/>
                                          </p:val>
                                        </p:tav>
                                        <p:tav tm="100000">
                                          <p:val>
                                            <p:strVal val="#ppt_y"/>
                                          </p:val>
                                        </p:tav>
                                      </p:tavLst>
                                    </p:anim>
                                    <p:animEffect transition="in" filter="wipe(up)">
                                      <p:cBhvr>
                                        <p:cTn id="39" dur="500"/>
                                        <p:tgtEl>
                                          <p:spTgt spid="80"/>
                                        </p:tgtEl>
                                      </p:cBhvr>
                                    </p:animEffect>
                                  </p:childTnLst>
                                </p:cTn>
                              </p:par>
                              <p:par>
                                <p:cTn id="40" presetID="12" presetClass="entr" presetSubtype="1" fill="hold" grpId="0" nodeType="withEffect">
                                  <p:stCondLst>
                                    <p:cond delay="0"/>
                                  </p:stCondLst>
                                  <p:childTnLst>
                                    <p:set>
                                      <p:cBhvr>
                                        <p:cTn id="41" dur="1" fill="hold">
                                          <p:stCondLst>
                                            <p:cond delay="0"/>
                                          </p:stCondLst>
                                        </p:cTn>
                                        <p:tgtEl>
                                          <p:spTgt spid="81"/>
                                        </p:tgtEl>
                                        <p:attrNameLst>
                                          <p:attrName>style.visibility</p:attrName>
                                        </p:attrNameLst>
                                      </p:cBhvr>
                                      <p:to>
                                        <p:strVal val="visible"/>
                                      </p:to>
                                    </p:set>
                                    <p:anim calcmode="lin" valueType="num">
                                      <p:cBhvr additive="base">
                                        <p:cTn id="42" dur="500"/>
                                        <p:tgtEl>
                                          <p:spTgt spid="81"/>
                                        </p:tgtEl>
                                        <p:attrNameLst>
                                          <p:attrName>ppt_y</p:attrName>
                                        </p:attrNameLst>
                                      </p:cBhvr>
                                      <p:tavLst>
                                        <p:tav tm="0">
                                          <p:val>
                                            <p:strVal val="#ppt_y-#ppt_h*1.125000"/>
                                          </p:val>
                                        </p:tav>
                                        <p:tav tm="100000">
                                          <p:val>
                                            <p:strVal val="#ppt_y"/>
                                          </p:val>
                                        </p:tav>
                                      </p:tavLst>
                                    </p:anim>
                                    <p:animEffect transition="in" filter="wipe(down)">
                                      <p:cBhvr>
                                        <p:cTn id="43" dur="500"/>
                                        <p:tgtEl>
                                          <p:spTgt spid="81"/>
                                        </p:tgtEl>
                                      </p:cBhvr>
                                    </p:animEffect>
                                  </p:childTnLst>
                                </p:cTn>
                              </p:par>
                            </p:childTnLst>
                          </p:cTn>
                        </p:par>
                        <p:par>
                          <p:cTn id="44" fill="hold">
                            <p:stCondLst>
                              <p:cond delay="3000"/>
                            </p:stCondLst>
                            <p:childTnLst>
                              <p:par>
                                <p:cTn id="45" presetID="2" presetClass="entr" presetSubtype="8"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0-#ppt_w/2"/>
                                          </p:val>
                                        </p:tav>
                                        <p:tav tm="100000">
                                          <p:val>
                                            <p:strVal val="#ppt_x"/>
                                          </p:val>
                                        </p:tav>
                                      </p:tavLst>
                                    </p:anim>
                                    <p:anim calcmode="lin" valueType="num">
                                      <p:cBhvr additive="base">
                                        <p:cTn id="48" dur="500" fill="hold"/>
                                        <p:tgtEl>
                                          <p:spTgt spid="27"/>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53" presetClass="entr" presetSubtype="16" fill="hold" nodeType="afterEffect">
                                  <p:stCondLst>
                                    <p:cond delay="0"/>
                                  </p:stCondLst>
                                  <p:childTnLst>
                                    <p:set>
                                      <p:cBhvr>
                                        <p:cTn id="51" dur="1" fill="hold">
                                          <p:stCondLst>
                                            <p:cond delay="0"/>
                                          </p:stCondLst>
                                        </p:cTn>
                                        <p:tgtEl>
                                          <p:spTgt spid="74"/>
                                        </p:tgtEl>
                                        <p:attrNameLst>
                                          <p:attrName>style.visibility</p:attrName>
                                        </p:attrNameLst>
                                      </p:cBhvr>
                                      <p:to>
                                        <p:strVal val="visible"/>
                                      </p:to>
                                    </p:set>
                                    <p:anim calcmode="lin" valueType="num">
                                      <p:cBhvr>
                                        <p:cTn id="52" dur="500" fill="hold"/>
                                        <p:tgtEl>
                                          <p:spTgt spid="74"/>
                                        </p:tgtEl>
                                        <p:attrNameLst>
                                          <p:attrName>ppt_w</p:attrName>
                                        </p:attrNameLst>
                                      </p:cBhvr>
                                      <p:tavLst>
                                        <p:tav tm="0">
                                          <p:val>
                                            <p:fltVal val="0"/>
                                          </p:val>
                                        </p:tav>
                                        <p:tav tm="100000">
                                          <p:val>
                                            <p:strVal val="#ppt_w"/>
                                          </p:val>
                                        </p:tav>
                                      </p:tavLst>
                                    </p:anim>
                                    <p:anim calcmode="lin" valueType="num">
                                      <p:cBhvr>
                                        <p:cTn id="53" dur="500" fill="hold"/>
                                        <p:tgtEl>
                                          <p:spTgt spid="74"/>
                                        </p:tgtEl>
                                        <p:attrNameLst>
                                          <p:attrName>ppt_h</p:attrName>
                                        </p:attrNameLst>
                                      </p:cBhvr>
                                      <p:tavLst>
                                        <p:tav tm="0">
                                          <p:val>
                                            <p:fltVal val="0"/>
                                          </p:val>
                                        </p:tav>
                                        <p:tav tm="100000">
                                          <p:val>
                                            <p:strVal val="#ppt_h"/>
                                          </p:val>
                                        </p:tav>
                                      </p:tavLst>
                                    </p:anim>
                                    <p:animEffect transition="in" filter="fade">
                                      <p:cBhvr>
                                        <p:cTn id="54" dur="500"/>
                                        <p:tgtEl>
                                          <p:spTgt spid="74"/>
                                        </p:tgtEl>
                                      </p:cBhvr>
                                    </p:animEffect>
                                  </p:childTnLst>
                                </p:cTn>
                              </p:par>
                            </p:childTnLst>
                          </p:cTn>
                        </p:par>
                        <p:par>
                          <p:cTn id="55" fill="hold">
                            <p:stCondLst>
                              <p:cond delay="4000"/>
                            </p:stCondLst>
                            <p:childTnLst>
                              <p:par>
                                <p:cTn id="56" presetID="12" presetClass="entr" presetSubtype="4" fill="hold" grpId="0" nodeType="afterEffect">
                                  <p:stCondLst>
                                    <p:cond delay="0"/>
                                  </p:stCondLst>
                                  <p:childTnLst>
                                    <p:set>
                                      <p:cBhvr>
                                        <p:cTn id="57" dur="1" fill="hold">
                                          <p:stCondLst>
                                            <p:cond delay="0"/>
                                          </p:stCondLst>
                                        </p:cTn>
                                        <p:tgtEl>
                                          <p:spTgt spid="82"/>
                                        </p:tgtEl>
                                        <p:attrNameLst>
                                          <p:attrName>style.visibility</p:attrName>
                                        </p:attrNameLst>
                                      </p:cBhvr>
                                      <p:to>
                                        <p:strVal val="visible"/>
                                      </p:to>
                                    </p:set>
                                    <p:anim calcmode="lin" valueType="num">
                                      <p:cBhvr additive="base">
                                        <p:cTn id="58" dur="500"/>
                                        <p:tgtEl>
                                          <p:spTgt spid="82"/>
                                        </p:tgtEl>
                                        <p:attrNameLst>
                                          <p:attrName>ppt_y</p:attrName>
                                        </p:attrNameLst>
                                      </p:cBhvr>
                                      <p:tavLst>
                                        <p:tav tm="0">
                                          <p:val>
                                            <p:strVal val="#ppt_y+#ppt_h*1.125000"/>
                                          </p:val>
                                        </p:tav>
                                        <p:tav tm="100000">
                                          <p:val>
                                            <p:strVal val="#ppt_y"/>
                                          </p:val>
                                        </p:tav>
                                      </p:tavLst>
                                    </p:anim>
                                    <p:animEffect transition="in" filter="wipe(up)">
                                      <p:cBhvr>
                                        <p:cTn id="59" dur="500"/>
                                        <p:tgtEl>
                                          <p:spTgt spid="82"/>
                                        </p:tgtEl>
                                      </p:cBhvr>
                                    </p:animEffect>
                                  </p:childTnLst>
                                </p:cTn>
                              </p:par>
                              <p:par>
                                <p:cTn id="60" presetID="12" presetClass="entr" presetSubtype="1" fill="hold" grpId="0" nodeType="withEffect">
                                  <p:stCondLst>
                                    <p:cond delay="0"/>
                                  </p:stCondLst>
                                  <p:childTnLst>
                                    <p:set>
                                      <p:cBhvr>
                                        <p:cTn id="61" dur="1" fill="hold">
                                          <p:stCondLst>
                                            <p:cond delay="0"/>
                                          </p:stCondLst>
                                        </p:cTn>
                                        <p:tgtEl>
                                          <p:spTgt spid="83"/>
                                        </p:tgtEl>
                                        <p:attrNameLst>
                                          <p:attrName>style.visibility</p:attrName>
                                        </p:attrNameLst>
                                      </p:cBhvr>
                                      <p:to>
                                        <p:strVal val="visible"/>
                                      </p:to>
                                    </p:set>
                                    <p:anim calcmode="lin" valueType="num">
                                      <p:cBhvr additive="base">
                                        <p:cTn id="62" dur="500"/>
                                        <p:tgtEl>
                                          <p:spTgt spid="83"/>
                                        </p:tgtEl>
                                        <p:attrNameLst>
                                          <p:attrName>ppt_y</p:attrName>
                                        </p:attrNameLst>
                                      </p:cBhvr>
                                      <p:tavLst>
                                        <p:tav tm="0">
                                          <p:val>
                                            <p:strVal val="#ppt_y-#ppt_h*1.125000"/>
                                          </p:val>
                                        </p:tav>
                                        <p:tav tm="100000">
                                          <p:val>
                                            <p:strVal val="#ppt_y"/>
                                          </p:val>
                                        </p:tav>
                                      </p:tavLst>
                                    </p:anim>
                                    <p:animEffect transition="in" filter="wipe(down)">
                                      <p:cBhvr>
                                        <p:cTn id="63" dur="500"/>
                                        <p:tgtEl>
                                          <p:spTgt spid="83"/>
                                        </p:tgtEl>
                                      </p:cBhvr>
                                    </p:animEffect>
                                  </p:childTnLst>
                                </p:cTn>
                              </p:par>
                            </p:childTnLst>
                          </p:cTn>
                        </p:par>
                        <p:par>
                          <p:cTn id="64" fill="hold">
                            <p:stCondLst>
                              <p:cond delay="4500"/>
                            </p:stCondLst>
                            <p:childTnLst>
                              <p:par>
                                <p:cTn id="65" presetID="2" presetClass="entr" presetSubtype="8" fill="hold"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0-#ppt_w/2"/>
                                          </p:val>
                                        </p:tav>
                                        <p:tav tm="100000">
                                          <p:val>
                                            <p:strVal val="#ppt_x"/>
                                          </p:val>
                                        </p:tav>
                                      </p:tavLst>
                                    </p:anim>
                                    <p:anim calcmode="lin" valueType="num">
                                      <p:cBhvr additive="base">
                                        <p:cTn id="68" dur="500" fill="hold"/>
                                        <p:tgtEl>
                                          <p:spTgt spid="24"/>
                                        </p:tgtEl>
                                        <p:attrNameLst>
                                          <p:attrName>ppt_y</p:attrName>
                                        </p:attrNameLst>
                                      </p:cBhvr>
                                      <p:tavLst>
                                        <p:tav tm="0">
                                          <p:val>
                                            <p:strVal val="#ppt_y"/>
                                          </p:val>
                                        </p:tav>
                                        <p:tav tm="100000">
                                          <p:val>
                                            <p:strVal val="#ppt_y"/>
                                          </p:val>
                                        </p:tav>
                                      </p:tavLst>
                                    </p:anim>
                                  </p:childTnLst>
                                </p:cTn>
                              </p:par>
                            </p:childTnLst>
                          </p:cTn>
                        </p:par>
                        <p:par>
                          <p:cTn id="69" fill="hold">
                            <p:stCondLst>
                              <p:cond delay="5000"/>
                            </p:stCondLst>
                            <p:childTnLst>
                              <p:par>
                                <p:cTn id="70" presetID="53" presetClass="entr" presetSubtype="16" fill="hold" nodeType="afterEffect">
                                  <p:stCondLst>
                                    <p:cond delay="0"/>
                                  </p:stCondLst>
                                  <p:childTnLst>
                                    <p:set>
                                      <p:cBhvr>
                                        <p:cTn id="71" dur="1" fill="hold">
                                          <p:stCondLst>
                                            <p:cond delay="0"/>
                                          </p:stCondLst>
                                        </p:cTn>
                                        <p:tgtEl>
                                          <p:spTgt spid="62"/>
                                        </p:tgtEl>
                                        <p:attrNameLst>
                                          <p:attrName>style.visibility</p:attrName>
                                        </p:attrNameLst>
                                      </p:cBhvr>
                                      <p:to>
                                        <p:strVal val="visible"/>
                                      </p:to>
                                    </p:set>
                                    <p:anim calcmode="lin" valueType="num">
                                      <p:cBhvr>
                                        <p:cTn id="72" dur="500" fill="hold"/>
                                        <p:tgtEl>
                                          <p:spTgt spid="62"/>
                                        </p:tgtEl>
                                        <p:attrNameLst>
                                          <p:attrName>ppt_w</p:attrName>
                                        </p:attrNameLst>
                                      </p:cBhvr>
                                      <p:tavLst>
                                        <p:tav tm="0">
                                          <p:val>
                                            <p:fltVal val="0"/>
                                          </p:val>
                                        </p:tav>
                                        <p:tav tm="100000">
                                          <p:val>
                                            <p:strVal val="#ppt_w"/>
                                          </p:val>
                                        </p:tav>
                                      </p:tavLst>
                                    </p:anim>
                                    <p:anim calcmode="lin" valueType="num">
                                      <p:cBhvr>
                                        <p:cTn id="73" dur="500" fill="hold"/>
                                        <p:tgtEl>
                                          <p:spTgt spid="62"/>
                                        </p:tgtEl>
                                        <p:attrNameLst>
                                          <p:attrName>ppt_h</p:attrName>
                                        </p:attrNameLst>
                                      </p:cBhvr>
                                      <p:tavLst>
                                        <p:tav tm="0">
                                          <p:val>
                                            <p:fltVal val="0"/>
                                          </p:val>
                                        </p:tav>
                                        <p:tav tm="100000">
                                          <p:val>
                                            <p:strVal val="#ppt_h"/>
                                          </p:val>
                                        </p:tav>
                                      </p:tavLst>
                                    </p:anim>
                                    <p:animEffect transition="in" filter="fade">
                                      <p:cBhvr>
                                        <p:cTn id="74" dur="500"/>
                                        <p:tgtEl>
                                          <p:spTgt spid="62"/>
                                        </p:tgtEl>
                                      </p:cBhvr>
                                    </p:animEffect>
                                  </p:childTnLst>
                                </p:cTn>
                              </p:par>
                            </p:childTnLst>
                          </p:cTn>
                        </p:par>
                        <p:par>
                          <p:cTn id="75" fill="hold">
                            <p:stCondLst>
                              <p:cond delay="5500"/>
                            </p:stCondLst>
                            <p:childTnLst>
                              <p:par>
                                <p:cTn id="76" presetID="12" presetClass="entr" presetSubtype="4" fill="hold" grpId="0" nodeType="afterEffect">
                                  <p:stCondLst>
                                    <p:cond delay="0"/>
                                  </p:stCondLst>
                                  <p:childTnLst>
                                    <p:set>
                                      <p:cBhvr>
                                        <p:cTn id="77" dur="1" fill="hold">
                                          <p:stCondLst>
                                            <p:cond delay="0"/>
                                          </p:stCondLst>
                                        </p:cTn>
                                        <p:tgtEl>
                                          <p:spTgt spid="84"/>
                                        </p:tgtEl>
                                        <p:attrNameLst>
                                          <p:attrName>style.visibility</p:attrName>
                                        </p:attrNameLst>
                                      </p:cBhvr>
                                      <p:to>
                                        <p:strVal val="visible"/>
                                      </p:to>
                                    </p:set>
                                    <p:anim calcmode="lin" valueType="num">
                                      <p:cBhvr additive="base">
                                        <p:cTn id="78" dur="500"/>
                                        <p:tgtEl>
                                          <p:spTgt spid="84"/>
                                        </p:tgtEl>
                                        <p:attrNameLst>
                                          <p:attrName>ppt_y</p:attrName>
                                        </p:attrNameLst>
                                      </p:cBhvr>
                                      <p:tavLst>
                                        <p:tav tm="0">
                                          <p:val>
                                            <p:strVal val="#ppt_y+#ppt_h*1.125000"/>
                                          </p:val>
                                        </p:tav>
                                        <p:tav tm="100000">
                                          <p:val>
                                            <p:strVal val="#ppt_y"/>
                                          </p:val>
                                        </p:tav>
                                      </p:tavLst>
                                    </p:anim>
                                    <p:animEffect transition="in" filter="wipe(up)">
                                      <p:cBhvr>
                                        <p:cTn id="79" dur="500"/>
                                        <p:tgtEl>
                                          <p:spTgt spid="84"/>
                                        </p:tgtEl>
                                      </p:cBhvr>
                                    </p:animEffect>
                                  </p:childTnLst>
                                </p:cTn>
                              </p:par>
                              <p:par>
                                <p:cTn id="80" presetID="12" presetClass="entr" presetSubtype="1" fill="hold" grpId="0" nodeType="withEffect">
                                  <p:stCondLst>
                                    <p:cond delay="0"/>
                                  </p:stCondLst>
                                  <p:childTnLst>
                                    <p:set>
                                      <p:cBhvr>
                                        <p:cTn id="81" dur="1" fill="hold">
                                          <p:stCondLst>
                                            <p:cond delay="0"/>
                                          </p:stCondLst>
                                        </p:cTn>
                                        <p:tgtEl>
                                          <p:spTgt spid="85"/>
                                        </p:tgtEl>
                                        <p:attrNameLst>
                                          <p:attrName>style.visibility</p:attrName>
                                        </p:attrNameLst>
                                      </p:cBhvr>
                                      <p:to>
                                        <p:strVal val="visible"/>
                                      </p:to>
                                    </p:set>
                                    <p:anim calcmode="lin" valueType="num">
                                      <p:cBhvr additive="base">
                                        <p:cTn id="82" dur="500"/>
                                        <p:tgtEl>
                                          <p:spTgt spid="85"/>
                                        </p:tgtEl>
                                        <p:attrNameLst>
                                          <p:attrName>ppt_y</p:attrName>
                                        </p:attrNameLst>
                                      </p:cBhvr>
                                      <p:tavLst>
                                        <p:tav tm="0">
                                          <p:val>
                                            <p:strVal val="#ppt_y-#ppt_h*1.125000"/>
                                          </p:val>
                                        </p:tav>
                                        <p:tav tm="100000">
                                          <p:val>
                                            <p:strVal val="#ppt_y"/>
                                          </p:val>
                                        </p:tav>
                                      </p:tavLst>
                                    </p:anim>
                                    <p:animEffect transition="in" filter="wipe(down)">
                                      <p:cBhvr>
                                        <p:cTn id="83" dur="500"/>
                                        <p:tgtEl>
                                          <p:spTgt spid="85"/>
                                        </p:tgtEl>
                                      </p:cBhvr>
                                    </p:animEffect>
                                  </p:childTnLst>
                                </p:cTn>
                              </p:par>
                            </p:childTnLst>
                          </p:cTn>
                        </p:par>
                        <p:par>
                          <p:cTn id="84" fill="hold">
                            <p:stCondLst>
                              <p:cond delay="6000"/>
                            </p:stCondLst>
                            <p:childTnLst>
                              <p:par>
                                <p:cTn id="85" presetID="2" presetClass="entr" presetSubtype="8" fill="hold" nodeType="afterEffect">
                                  <p:stCondLst>
                                    <p:cond delay="0"/>
                                  </p:stCondLst>
                                  <p:childTnLst>
                                    <p:set>
                                      <p:cBhvr>
                                        <p:cTn id="86" dur="1" fill="hold">
                                          <p:stCondLst>
                                            <p:cond delay="0"/>
                                          </p:stCondLst>
                                        </p:cTn>
                                        <p:tgtEl>
                                          <p:spTgt spid="21"/>
                                        </p:tgtEl>
                                        <p:attrNameLst>
                                          <p:attrName>style.visibility</p:attrName>
                                        </p:attrNameLst>
                                      </p:cBhvr>
                                      <p:to>
                                        <p:strVal val="visible"/>
                                      </p:to>
                                    </p:set>
                                    <p:anim calcmode="lin" valueType="num">
                                      <p:cBhvr additive="base">
                                        <p:cTn id="87" dur="500" fill="hold"/>
                                        <p:tgtEl>
                                          <p:spTgt spid="21"/>
                                        </p:tgtEl>
                                        <p:attrNameLst>
                                          <p:attrName>ppt_x</p:attrName>
                                        </p:attrNameLst>
                                      </p:cBhvr>
                                      <p:tavLst>
                                        <p:tav tm="0">
                                          <p:val>
                                            <p:strVal val="0-#ppt_w/2"/>
                                          </p:val>
                                        </p:tav>
                                        <p:tav tm="100000">
                                          <p:val>
                                            <p:strVal val="#ppt_x"/>
                                          </p:val>
                                        </p:tav>
                                      </p:tavLst>
                                    </p:anim>
                                    <p:anim calcmode="lin" valueType="num">
                                      <p:cBhvr additive="base">
                                        <p:cTn id="88" dur="500" fill="hold"/>
                                        <p:tgtEl>
                                          <p:spTgt spid="21"/>
                                        </p:tgtEl>
                                        <p:attrNameLst>
                                          <p:attrName>ppt_y</p:attrName>
                                        </p:attrNameLst>
                                      </p:cBhvr>
                                      <p:tavLst>
                                        <p:tav tm="0">
                                          <p:val>
                                            <p:strVal val="#ppt_y"/>
                                          </p:val>
                                        </p:tav>
                                        <p:tav tm="100000">
                                          <p:val>
                                            <p:strVal val="#ppt_y"/>
                                          </p:val>
                                        </p:tav>
                                      </p:tavLst>
                                    </p:anim>
                                  </p:childTnLst>
                                </p:cTn>
                              </p:par>
                            </p:childTnLst>
                          </p:cTn>
                        </p:par>
                        <p:par>
                          <p:cTn id="89" fill="hold">
                            <p:stCondLst>
                              <p:cond delay="6500"/>
                            </p:stCondLst>
                            <p:childTnLst>
                              <p:par>
                                <p:cTn id="90" presetID="53" presetClass="entr" presetSubtype="16" fill="hold" grpId="0" nodeType="afterEffect">
                                  <p:stCondLst>
                                    <p:cond delay="0"/>
                                  </p:stCondLst>
                                  <p:childTnLst>
                                    <p:set>
                                      <p:cBhvr>
                                        <p:cTn id="91" dur="1" fill="hold">
                                          <p:stCondLst>
                                            <p:cond delay="0"/>
                                          </p:stCondLst>
                                        </p:cTn>
                                        <p:tgtEl>
                                          <p:spTgt spid="61"/>
                                        </p:tgtEl>
                                        <p:attrNameLst>
                                          <p:attrName>style.visibility</p:attrName>
                                        </p:attrNameLst>
                                      </p:cBhvr>
                                      <p:to>
                                        <p:strVal val="visible"/>
                                      </p:to>
                                    </p:set>
                                    <p:anim calcmode="lin" valueType="num">
                                      <p:cBhvr>
                                        <p:cTn id="92" dur="500" fill="hold"/>
                                        <p:tgtEl>
                                          <p:spTgt spid="61"/>
                                        </p:tgtEl>
                                        <p:attrNameLst>
                                          <p:attrName>ppt_w</p:attrName>
                                        </p:attrNameLst>
                                      </p:cBhvr>
                                      <p:tavLst>
                                        <p:tav tm="0">
                                          <p:val>
                                            <p:fltVal val="0"/>
                                          </p:val>
                                        </p:tav>
                                        <p:tav tm="100000">
                                          <p:val>
                                            <p:strVal val="#ppt_w"/>
                                          </p:val>
                                        </p:tav>
                                      </p:tavLst>
                                    </p:anim>
                                    <p:anim calcmode="lin" valueType="num">
                                      <p:cBhvr>
                                        <p:cTn id="93" dur="500" fill="hold"/>
                                        <p:tgtEl>
                                          <p:spTgt spid="61"/>
                                        </p:tgtEl>
                                        <p:attrNameLst>
                                          <p:attrName>ppt_h</p:attrName>
                                        </p:attrNameLst>
                                      </p:cBhvr>
                                      <p:tavLst>
                                        <p:tav tm="0">
                                          <p:val>
                                            <p:fltVal val="0"/>
                                          </p:val>
                                        </p:tav>
                                        <p:tav tm="100000">
                                          <p:val>
                                            <p:strVal val="#ppt_h"/>
                                          </p:val>
                                        </p:tav>
                                      </p:tavLst>
                                    </p:anim>
                                    <p:animEffect transition="in" filter="fade">
                                      <p:cBhvr>
                                        <p:cTn id="94" dur="500"/>
                                        <p:tgtEl>
                                          <p:spTgt spid="61"/>
                                        </p:tgtEl>
                                      </p:cBhvr>
                                    </p:animEffect>
                                  </p:childTnLst>
                                </p:cTn>
                              </p:par>
                            </p:childTnLst>
                          </p:cTn>
                        </p:par>
                        <p:par>
                          <p:cTn id="95" fill="hold">
                            <p:stCondLst>
                              <p:cond delay="7000"/>
                            </p:stCondLst>
                            <p:childTnLst>
                              <p:par>
                                <p:cTn id="96" presetID="12" presetClass="entr" presetSubtype="4" fill="hold" grpId="0" nodeType="afterEffect">
                                  <p:stCondLst>
                                    <p:cond delay="0"/>
                                  </p:stCondLst>
                                  <p:childTnLst>
                                    <p:set>
                                      <p:cBhvr>
                                        <p:cTn id="97" dur="1" fill="hold">
                                          <p:stCondLst>
                                            <p:cond delay="0"/>
                                          </p:stCondLst>
                                        </p:cTn>
                                        <p:tgtEl>
                                          <p:spTgt spid="86"/>
                                        </p:tgtEl>
                                        <p:attrNameLst>
                                          <p:attrName>style.visibility</p:attrName>
                                        </p:attrNameLst>
                                      </p:cBhvr>
                                      <p:to>
                                        <p:strVal val="visible"/>
                                      </p:to>
                                    </p:set>
                                    <p:anim calcmode="lin" valueType="num">
                                      <p:cBhvr additive="base">
                                        <p:cTn id="98" dur="500"/>
                                        <p:tgtEl>
                                          <p:spTgt spid="86"/>
                                        </p:tgtEl>
                                        <p:attrNameLst>
                                          <p:attrName>ppt_y</p:attrName>
                                        </p:attrNameLst>
                                      </p:cBhvr>
                                      <p:tavLst>
                                        <p:tav tm="0">
                                          <p:val>
                                            <p:strVal val="#ppt_y+#ppt_h*1.125000"/>
                                          </p:val>
                                        </p:tav>
                                        <p:tav tm="100000">
                                          <p:val>
                                            <p:strVal val="#ppt_y"/>
                                          </p:val>
                                        </p:tav>
                                      </p:tavLst>
                                    </p:anim>
                                    <p:animEffect transition="in" filter="wipe(up)">
                                      <p:cBhvr>
                                        <p:cTn id="99" dur="500"/>
                                        <p:tgtEl>
                                          <p:spTgt spid="86"/>
                                        </p:tgtEl>
                                      </p:cBhvr>
                                    </p:animEffect>
                                  </p:childTnLst>
                                </p:cTn>
                              </p:par>
                              <p:par>
                                <p:cTn id="100" presetID="12" presetClass="entr" presetSubtype="1" fill="hold" grpId="0" nodeType="withEffect">
                                  <p:stCondLst>
                                    <p:cond delay="0"/>
                                  </p:stCondLst>
                                  <p:childTnLst>
                                    <p:set>
                                      <p:cBhvr>
                                        <p:cTn id="101" dur="1" fill="hold">
                                          <p:stCondLst>
                                            <p:cond delay="0"/>
                                          </p:stCondLst>
                                        </p:cTn>
                                        <p:tgtEl>
                                          <p:spTgt spid="87"/>
                                        </p:tgtEl>
                                        <p:attrNameLst>
                                          <p:attrName>style.visibility</p:attrName>
                                        </p:attrNameLst>
                                      </p:cBhvr>
                                      <p:to>
                                        <p:strVal val="visible"/>
                                      </p:to>
                                    </p:set>
                                    <p:anim calcmode="lin" valueType="num">
                                      <p:cBhvr additive="base">
                                        <p:cTn id="102" dur="500"/>
                                        <p:tgtEl>
                                          <p:spTgt spid="87"/>
                                        </p:tgtEl>
                                        <p:attrNameLst>
                                          <p:attrName>ppt_y</p:attrName>
                                        </p:attrNameLst>
                                      </p:cBhvr>
                                      <p:tavLst>
                                        <p:tav tm="0">
                                          <p:val>
                                            <p:strVal val="#ppt_y-#ppt_h*1.125000"/>
                                          </p:val>
                                        </p:tav>
                                        <p:tav tm="100000">
                                          <p:val>
                                            <p:strVal val="#ppt_y"/>
                                          </p:val>
                                        </p:tav>
                                      </p:tavLst>
                                    </p:anim>
                                    <p:animEffect transition="in" filter="wipe(down)">
                                      <p:cBhvr>
                                        <p:cTn id="103" dur="500"/>
                                        <p:tgtEl>
                                          <p:spTgt spid="87"/>
                                        </p:tgtEl>
                                      </p:cBhvr>
                                    </p:animEffect>
                                  </p:childTnLst>
                                </p:cTn>
                              </p:par>
                            </p:childTnLst>
                          </p:cTn>
                        </p:par>
                        <p:par>
                          <p:cTn id="104" fill="hold">
                            <p:stCondLst>
                              <p:cond delay="7500"/>
                            </p:stCondLst>
                            <p:childTnLst>
                              <p:par>
                                <p:cTn id="105" presetID="2" presetClass="entr" presetSubtype="8" fill="hold" nodeType="afterEffect">
                                  <p:stCondLst>
                                    <p:cond delay="0"/>
                                  </p:stCondLst>
                                  <p:childTnLst>
                                    <p:set>
                                      <p:cBhvr>
                                        <p:cTn id="106" dur="1" fill="hold">
                                          <p:stCondLst>
                                            <p:cond delay="0"/>
                                          </p:stCondLst>
                                        </p:cTn>
                                        <p:tgtEl>
                                          <p:spTgt spid="17"/>
                                        </p:tgtEl>
                                        <p:attrNameLst>
                                          <p:attrName>style.visibility</p:attrName>
                                        </p:attrNameLst>
                                      </p:cBhvr>
                                      <p:to>
                                        <p:strVal val="visible"/>
                                      </p:to>
                                    </p:set>
                                    <p:anim calcmode="lin" valueType="num">
                                      <p:cBhvr additive="base">
                                        <p:cTn id="107" dur="500" fill="hold"/>
                                        <p:tgtEl>
                                          <p:spTgt spid="17"/>
                                        </p:tgtEl>
                                        <p:attrNameLst>
                                          <p:attrName>ppt_x</p:attrName>
                                        </p:attrNameLst>
                                      </p:cBhvr>
                                      <p:tavLst>
                                        <p:tav tm="0">
                                          <p:val>
                                            <p:strVal val="0-#ppt_w/2"/>
                                          </p:val>
                                        </p:tav>
                                        <p:tav tm="100000">
                                          <p:val>
                                            <p:strVal val="#ppt_x"/>
                                          </p:val>
                                        </p:tav>
                                      </p:tavLst>
                                    </p:anim>
                                    <p:anim calcmode="lin" valueType="num">
                                      <p:cBhvr additive="base">
                                        <p:cTn id="108" dur="500" fill="hold"/>
                                        <p:tgtEl>
                                          <p:spTgt spid="17"/>
                                        </p:tgtEl>
                                        <p:attrNameLst>
                                          <p:attrName>ppt_y</p:attrName>
                                        </p:attrNameLst>
                                      </p:cBhvr>
                                      <p:tavLst>
                                        <p:tav tm="0">
                                          <p:val>
                                            <p:strVal val="#ppt_y"/>
                                          </p:val>
                                        </p:tav>
                                        <p:tav tm="100000">
                                          <p:val>
                                            <p:strVal val="#ppt_y"/>
                                          </p:val>
                                        </p:tav>
                                      </p:tavLst>
                                    </p:anim>
                                  </p:childTnLst>
                                </p:cTn>
                              </p:par>
                            </p:childTnLst>
                          </p:cTn>
                        </p:par>
                        <p:par>
                          <p:cTn id="109" fill="hold">
                            <p:stCondLst>
                              <p:cond delay="8000"/>
                            </p:stCondLst>
                            <p:childTnLst>
                              <p:par>
                                <p:cTn id="110" presetID="53" presetClass="entr" presetSubtype="16" fill="hold" nodeType="afterEffect">
                                  <p:stCondLst>
                                    <p:cond delay="0"/>
                                  </p:stCondLst>
                                  <p:childTnLst>
                                    <p:set>
                                      <p:cBhvr>
                                        <p:cTn id="111" dur="1" fill="hold">
                                          <p:stCondLst>
                                            <p:cond delay="0"/>
                                          </p:stCondLst>
                                        </p:cTn>
                                        <p:tgtEl>
                                          <p:spTgt spid="66"/>
                                        </p:tgtEl>
                                        <p:attrNameLst>
                                          <p:attrName>style.visibility</p:attrName>
                                        </p:attrNameLst>
                                      </p:cBhvr>
                                      <p:to>
                                        <p:strVal val="visible"/>
                                      </p:to>
                                    </p:set>
                                    <p:anim calcmode="lin" valueType="num">
                                      <p:cBhvr>
                                        <p:cTn id="112" dur="500" fill="hold"/>
                                        <p:tgtEl>
                                          <p:spTgt spid="66"/>
                                        </p:tgtEl>
                                        <p:attrNameLst>
                                          <p:attrName>ppt_w</p:attrName>
                                        </p:attrNameLst>
                                      </p:cBhvr>
                                      <p:tavLst>
                                        <p:tav tm="0">
                                          <p:val>
                                            <p:fltVal val="0"/>
                                          </p:val>
                                        </p:tav>
                                        <p:tav tm="100000">
                                          <p:val>
                                            <p:strVal val="#ppt_w"/>
                                          </p:val>
                                        </p:tav>
                                      </p:tavLst>
                                    </p:anim>
                                    <p:anim calcmode="lin" valueType="num">
                                      <p:cBhvr>
                                        <p:cTn id="113" dur="500" fill="hold"/>
                                        <p:tgtEl>
                                          <p:spTgt spid="66"/>
                                        </p:tgtEl>
                                        <p:attrNameLst>
                                          <p:attrName>ppt_h</p:attrName>
                                        </p:attrNameLst>
                                      </p:cBhvr>
                                      <p:tavLst>
                                        <p:tav tm="0">
                                          <p:val>
                                            <p:fltVal val="0"/>
                                          </p:val>
                                        </p:tav>
                                        <p:tav tm="100000">
                                          <p:val>
                                            <p:strVal val="#ppt_h"/>
                                          </p:val>
                                        </p:tav>
                                      </p:tavLst>
                                    </p:anim>
                                    <p:animEffect transition="in" filter="fade">
                                      <p:cBhvr>
                                        <p:cTn id="114" dur="500"/>
                                        <p:tgtEl>
                                          <p:spTgt spid="66"/>
                                        </p:tgtEl>
                                      </p:cBhvr>
                                    </p:animEffect>
                                  </p:childTnLst>
                                </p:cTn>
                              </p:par>
                            </p:childTnLst>
                          </p:cTn>
                        </p:par>
                        <p:par>
                          <p:cTn id="115" fill="hold">
                            <p:stCondLst>
                              <p:cond delay="8500"/>
                            </p:stCondLst>
                            <p:childTnLst>
                              <p:par>
                                <p:cTn id="116" presetID="12" presetClass="entr" presetSubtype="4" fill="hold" grpId="0" nodeType="afterEffect">
                                  <p:stCondLst>
                                    <p:cond delay="0"/>
                                  </p:stCondLst>
                                  <p:childTnLst>
                                    <p:set>
                                      <p:cBhvr>
                                        <p:cTn id="117" dur="1" fill="hold">
                                          <p:stCondLst>
                                            <p:cond delay="0"/>
                                          </p:stCondLst>
                                        </p:cTn>
                                        <p:tgtEl>
                                          <p:spTgt spid="88"/>
                                        </p:tgtEl>
                                        <p:attrNameLst>
                                          <p:attrName>style.visibility</p:attrName>
                                        </p:attrNameLst>
                                      </p:cBhvr>
                                      <p:to>
                                        <p:strVal val="visible"/>
                                      </p:to>
                                    </p:set>
                                    <p:anim calcmode="lin" valueType="num">
                                      <p:cBhvr additive="base">
                                        <p:cTn id="118" dur="500"/>
                                        <p:tgtEl>
                                          <p:spTgt spid="88"/>
                                        </p:tgtEl>
                                        <p:attrNameLst>
                                          <p:attrName>ppt_y</p:attrName>
                                        </p:attrNameLst>
                                      </p:cBhvr>
                                      <p:tavLst>
                                        <p:tav tm="0">
                                          <p:val>
                                            <p:strVal val="#ppt_y+#ppt_h*1.125000"/>
                                          </p:val>
                                        </p:tav>
                                        <p:tav tm="100000">
                                          <p:val>
                                            <p:strVal val="#ppt_y"/>
                                          </p:val>
                                        </p:tav>
                                      </p:tavLst>
                                    </p:anim>
                                    <p:animEffect transition="in" filter="wipe(up)">
                                      <p:cBhvr>
                                        <p:cTn id="119" dur="500"/>
                                        <p:tgtEl>
                                          <p:spTgt spid="88"/>
                                        </p:tgtEl>
                                      </p:cBhvr>
                                    </p:animEffect>
                                  </p:childTnLst>
                                </p:cTn>
                              </p:par>
                              <p:par>
                                <p:cTn id="120" presetID="12" presetClass="entr" presetSubtype="1" fill="hold" grpId="0" nodeType="withEffect">
                                  <p:stCondLst>
                                    <p:cond delay="0"/>
                                  </p:stCondLst>
                                  <p:childTnLst>
                                    <p:set>
                                      <p:cBhvr>
                                        <p:cTn id="121" dur="1" fill="hold">
                                          <p:stCondLst>
                                            <p:cond delay="0"/>
                                          </p:stCondLst>
                                        </p:cTn>
                                        <p:tgtEl>
                                          <p:spTgt spid="89"/>
                                        </p:tgtEl>
                                        <p:attrNameLst>
                                          <p:attrName>style.visibility</p:attrName>
                                        </p:attrNameLst>
                                      </p:cBhvr>
                                      <p:to>
                                        <p:strVal val="visible"/>
                                      </p:to>
                                    </p:set>
                                    <p:anim calcmode="lin" valueType="num">
                                      <p:cBhvr additive="base">
                                        <p:cTn id="122" dur="500"/>
                                        <p:tgtEl>
                                          <p:spTgt spid="89"/>
                                        </p:tgtEl>
                                        <p:attrNameLst>
                                          <p:attrName>ppt_y</p:attrName>
                                        </p:attrNameLst>
                                      </p:cBhvr>
                                      <p:tavLst>
                                        <p:tav tm="0">
                                          <p:val>
                                            <p:strVal val="#ppt_y-#ppt_h*1.125000"/>
                                          </p:val>
                                        </p:tav>
                                        <p:tav tm="100000">
                                          <p:val>
                                            <p:strVal val="#ppt_y"/>
                                          </p:val>
                                        </p:tav>
                                      </p:tavLst>
                                    </p:anim>
                                    <p:animEffect transition="in" filter="wipe(down)">
                                      <p:cBhvr>
                                        <p:cTn id="123"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78" grpId="0"/>
      <p:bldP spid="79" grpId="0"/>
      <p:bldP spid="80" grpId="0"/>
      <p:bldP spid="81" grpId="0"/>
      <p:bldP spid="82" grpId="0"/>
      <p:bldP spid="83" grpId="0"/>
      <p:bldP spid="84" grpId="0"/>
      <p:bldP spid="85" grpId="0"/>
      <p:bldP spid="86" grpId="0"/>
      <p:bldP spid="87" grpId="0"/>
      <p:bldP spid="88" grpId="0"/>
      <p:bldP spid="8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id="{375D6A3F-5460-4F7B-8D4F-274795B37B88}"/>
              </a:ext>
            </a:extLst>
          </p:cNvPr>
          <p:cNvSpPr/>
          <p:nvPr/>
        </p:nvSpPr>
        <p:spPr>
          <a:xfrm>
            <a:off x="4377005" y="1755527"/>
            <a:ext cx="3337560" cy="3337560"/>
          </a:xfrm>
          <a:prstGeom prst="ellipse">
            <a:avLst/>
          </a:prstGeom>
          <a:noFill/>
          <a:ln>
            <a:solidFill>
              <a:srgbClr val="F06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五边形 31"/>
          <p:cNvSpPr/>
          <p:nvPr/>
        </p:nvSpPr>
        <p:spPr>
          <a:xfrm flipH="1">
            <a:off x="7087054" y="2601386"/>
            <a:ext cx="3273313" cy="1812544"/>
          </a:xfrm>
          <a:prstGeom prst="homePlate">
            <a:avLst>
              <a:gd name="adj" fmla="val 21973"/>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五边形 6"/>
          <p:cNvSpPr/>
          <p:nvPr/>
        </p:nvSpPr>
        <p:spPr>
          <a:xfrm>
            <a:off x="1758635" y="2601386"/>
            <a:ext cx="3273313" cy="1812544"/>
          </a:xfrm>
          <a:prstGeom prst="homePlate">
            <a:avLst>
              <a:gd name="adj" fmla="val 21973"/>
            </a:avLst>
          </a:prstGeom>
          <a:solidFill>
            <a:srgbClr val="5BB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674692" y="2140618"/>
            <a:ext cx="2504841" cy="400110"/>
          </a:xfrm>
          <a:prstGeom prst="rect">
            <a:avLst/>
          </a:prstGeom>
          <a:noFill/>
        </p:spPr>
        <p:txBody>
          <a:bodyPr wrap="square" rtlCol="0">
            <a:spAutoFit/>
          </a:bodyPr>
          <a:lstStyle/>
          <a:p>
            <a:pPr algn="dist"/>
            <a:r>
              <a:rPr lang="en-US" altLang="zh-CN" sz="2000" b="1" dirty="0">
                <a:solidFill>
                  <a:schemeClr val="tx2">
                    <a:lumMod val="50000"/>
                  </a:schemeClr>
                </a:solidFill>
                <a:latin typeface="奇思古粗废墟体" panose="02010600030101010101" pitchFamily="2" charset="-128"/>
                <a:ea typeface="奇思古粗废墟体" panose="02010600030101010101" pitchFamily="2" charset="-128"/>
              </a:rPr>
              <a:t>1</a:t>
            </a:r>
            <a:r>
              <a:rPr lang="zh-CN" altLang="en-US" sz="2000" b="1" dirty="0">
                <a:solidFill>
                  <a:schemeClr val="tx2">
                    <a:lumMod val="50000"/>
                  </a:schemeClr>
                </a:solidFill>
                <a:latin typeface="奇思古粗废墟体" panose="02010600030101010101" pitchFamily="2" charset="-128"/>
                <a:ea typeface="奇思古粗废墟体" panose="02010600030101010101" pitchFamily="2" charset="-128"/>
              </a:rPr>
              <a:t>、生理发育特点</a:t>
            </a:r>
          </a:p>
        </p:txBody>
      </p:sp>
      <p:sp>
        <p:nvSpPr>
          <p:cNvPr id="25" name="文本框 24"/>
          <p:cNvSpPr txBox="1"/>
          <p:nvPr/>
        </p:nvSpPr>
        <p:spPr>
          <a:xfrm>
            <a:off x="2038661" y="2893955"/>
            <a:ext cx="2488097" cy="1275670"/>
          </a:xfrm>
          <a:prstGeom prst="rect">
            <a:avLst/>
          </a:prstGeom>
          <a:noFill/>
        </p:spPr>
        <p:txBody>
          <a:bodyPr wrap="square" rtlCol="0">
            <a:spAutoFit/>
          </a:bodyPr>
          <a:lstStyle/>
          <a:p>
            <a:pPr>
              <a:lnSpc>
                <a:spcPct val="150000"/>
              </a:lnSpc>
            </a:pPr>
            <a:r>
              <a:rPr lang="zh-CN" altLang="en-US" sz="1050" dirty="0">
                <a:solidFill>
                  <a:schemeClr val="bg1"/>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输入您要写的内容输入您要写的内容输入您要写的内容输入您要写的内容输入您要写的内容输入您要写的内容输入您要写的内容输入您要写的内容输入您要写的内容输入您要写的内容</a:t>
            </a:r>
          </a:p>
        </p:txBody>
      </p:sp>
      <p:sp>
        <p:nvSpPr>
          <p:cNvPr id="28" name="文本框 27"/>
          <p:cNvSpPr txBox="1"/>
          <p:nvPr/>
        </p:nvSpPr>
        <p:spPr>
          <a:xfrm>
            <a:off x="7352712" y="2140618"/>
            <a:ext cx="1910160" cy="400110"/>
          </a:xfrm>
          <a:prstGeom prst="rect">
            <a:avLst/>
          </a:prstGeom>
          <a:noFill/>
        </p:spPr>
        <p:txBody>
          <a:bodyPr wrap="square" rtlCol="0">
            <a:spAutoFit/>
          </a:bodyPr>
          <a:lstStyle/>
          <a:p>
            <a:pPr algn="dist"/>
            <a:r>
              <a:rPr lang="en-US" altLang="zh-CN" sz="2000" b="1" dirty="0">
                <a:solidFill>
                  <a:schemeClr val="tx2">
                    <a:lumMod val="50000"/>
                  </a:schemeClr>
                </a:solidFill>
                <a:latin typeface="奇思古粗废墟体" panose="02010600030101010101" pitchFamily="2" charset="-128"/>
                <a:ea typeface="奇思古粗废墟体" panose="02010600030101010101" pitchFamily="2" charset="-128"/>
              </a:rPr>
              <a:t>2</a:t>
            </a:r>
            <a:r>
              <a:rPr lang="zh-CN" altLang="en-US" sz="2000" b="1" dirty="0">
                <a:solidFill>
                  <a:schemeClr val="tx2">
                    <a:lumMod val="50000"/>
                  </a:schemeClr>
                </a:solidFill>
                <a:latin typeface="奇思古粗废墟体" panose="02010600030101010101" pitchFamily="2" charset="-128"/>
                <a:ea typeface="奇思古粗废墟体" panose="02010600030101010101" pitchFamily="2" charset="-128"/>
              </a:rPr>
              <a:t>、心理特点</a:t>
            </a:r>
          </a:p>
        </p:txBody>
      </p:sp>
      <p:sp>
        <p:nvSpPr>
          <p:cNvPr id="33" name="文本框 32"/>
          <p:cNvSpPr txBox="1"/>
          <p:nvPr/>
        </p:nvSpPr>
        <p:spPr>
          <a:xfrm>
            <a:off x="7596589" y="2893955"/>
            <a:ext cx="2488097" cy="1275670"/>
          </a:xfrm>
          <a:prstGeom prst="rect">
            <a:avLst/>
          </a:prstGeom>
          <a:noFill/>
        </p:spPr>
        <p:txBody>
          <a:bodyPr wrap="square" rtlCol="0">
            <a:spAutoFit/>
          </a:bodyPr>
          <a:lstStyle/>
          <a:p>
            <a:pPr>
              <a:lnSpc>
                <a:spcPct val="150000"/>
              </a:lnSpc>
            </a:pPr>
            <a:r>
              <a:rPr lang="zh-CN" altLang="en-US" sz="1050" dirty="0">
                <a:solidFill>
                  <a:schemeClr val="bg1"/>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输入您要写的内容输入您要写的内容输入您要写的内容输入您要写的内容输入您要写的内容输入您要写的内容输入您要写的内容输入您要写的内容输入您要写的内容输入您要写的内容</a:t>
            </a:r>
          </a:p>
        </p:txBody>
      </p:sp>
      <p:sp>
        <p:nvSpPr>
          <p:cNvPr id="4" name="椭圆 3">
            <a:extLst>
              <a:ext uri="{FF2B5EF4-FFF2-40B4-BE49-F238E27FC236}">
                <a16:creationId xmlns:a16="http://schemas.microsoft.com/office/drawing/2014/main" id="{DE0D556B-217D-4BCC-B1C0-9DD601F95E10}"/>
              </a:ext>
            </a:extLst>
          </p:cNvPr>
          <p:cNvSpPr/>
          <p:nvPr/>
        </p:nvSpPr>
        <p:spPr>
          <a:xfrm>
            <a:off x="5328000" y="2706624"/>
            <a:ext cx="1463001" cy="1463001"/>
          </a:xfrm>
          <a:prstGeom prst="ellipse">
            <a:avLst/>
          </a:prstGeom>
          <a:solidFill>
            <a:srgbClr val="FFC000"/>
          </a:solidFill>
          <a:ln>
            <a:solidFill>
              <a:srgbClr val="F06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solidFill>
                  <a:schemeClr val="bg1"/>
                </a:solidFill>
                <a:effectLst>
                  <a:outerShdw blurRad="38100" dist="38100" dir="2700000" algn="tl">
                    <a:srgbClr val="000000">
                      <a:alpha val="43137"/>
                    </a:srgbClr>
                  </a:outerShdw>
                </a:effectLst>
                <a:latin typeface="奇思古粗废墟体" panose="02010600030101010101" pitchFamily="2" charset="-128"/>
                <a:ea typeface="奇思古粗废墟体" panose="02010600030101010101" pitchFamily="2" charset="-128"/>
              </a:rPr>
              <a:t>添加</a:t>
            </a:r>
            <a:endParaRPr lang="en-US" altLang="zh-CN" sz="3200" dirty="0">
              <a:solidFill>
                <a:schemeClr val="bg1"/>
              </a:solidFill>
              <a:effectLst>
                <a:outerShdw blurRad="38100" dist="38100" dir="2700000" algn="tl">
                  <a:srgbClr val="000000">
                    <a:alpha val="43137"/>
                  </a:srgbClr>
                </a:outerShdw>
              </a:effectLst>
              <a:latin typeface="奇思古粗废墟体" panose="02010600030101010101" pitchFamily="2" charset="-128"/>
              <a:ea typeface="奇思古粗废墟体" panose="02010600030101010101" pitchFamily="2" charset="-128"/>
            </a:endParaRPr>
          </a:p>
          <a:p>
            <a:pPr algn="ctr"/>
            <a:r>
              <a:rPr lang="zh-CN" altLang="en-US" sz="3200" dirty="0">
                <a:solidFill>
                  <a:schemeClr val="bg1"/>
                </a:solidFill>
                <a:effectLst>
                  <a:outerShdw blurRad="38100" dist="38100" dir="2700000" algn="tl">
                    <a:srgbClr val="000000">
                      <a:alpha val="43137"/>
                    </a:srgbClr>
                  </a:outerShdw>
                </a:effectLst>
                <a:latin typeface="奇思古粗废墟体" panose="02010600030101010101" pitchFamily="2" charset="-128"/>
                <a:ea typeface="奇思古粗废墟体" panose="02010600030101010101" pitchFamily="2" charset="-128"/>
              </a:rPr>
              <a:t>标题</a:t>
            </a: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893" y="181771"/>
            <a:ext cx="1282593" cy="901490"/>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39565" y="5961196"/>
            <a:ext cx="2163393" cy="544637"/>
          </a:xfrm>
          <a:prstGeom prst="rect">
            <a:avLst/>
          </a:prstGeom>
        </p:spPr>
      </p:pic>
      <p:sp>
        <p:nvSpPr>
          <p:cNvPr id="15" name="文本框 14"/>
          <p:cNvSpPr txBox="1"/>
          <p:nvPr/>
        </p:nvSpPr>
        <p:spPr>
          <a:xfrm>
            <a:off x="1513114" y="340128"/>
            <a:ext cx="2236510" cy="584775"/>
          </a:xfrm>
          <a:prstGeom prst="rect">
            <a:avLst/>
          </a:prstGeom>
          <a:noFill/>
        </p:spPr>
        <p:txBody>
          <a:bodyPr wrap="none" rtlCol="0">
            <a:spAutoFit/>
          </a:bodyPr>
          <a:lstStyle/>
          <a:p>
            <a:r>
              <a:rPr lang="zh-CN" altLang="en-US" sz="3200"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rPr>
              <a:t>请输入标题</a:t>
            </a:r>
          </a:p>
        </p:txBody>
      </p:sp>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32613" y="341415"/>
            <a:ext cx="3088035" cy="583488"/>
          </a:xfrm>
          <a:prstGeom prst="rect">
            <a:avLst/>
          </a:prstGeom>
        </p:spPr>
      </p:pic>
    </p:spTree>
    <p:extLst>
      <p:ext uri="{BB962C8B-B14F-4D97-AF65-F5344CB8AC3E}">
        <p14:creationId xmlns:p14="http://schemas.microsoft.com/office/powerpoint/2010/main" val="3677765138"/>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53" presetClass="entr" presetSubtype="16" fill="hold" grpId="1"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par>
                          <p:cTn id="17" fill="hold">
                            <p:stCondLst>
                              <p:cond delay="1000"/>
                            </p:stCondLst>
                            <p:childTnLst>
                              <p:par>
                                <p:cTn id="18" presetID="22" presetClass="entr" presetSubtype="2"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right)">
                                      <p:cBhvr>
                                        <p:cTn id="20" dur="500"/>
                                        <p:tgtEl>
                                          <p:spTgt spid="7"/>
                                        </p:tgtEl>
                                      </p:cBhvr>
                                    </p:animEffect>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Effect transition="in" filter="fade">
                                      <p:cBhvr>
                                        <p:cTn id="32" dur="500"/>
                                        <p:tgtEl>
                                          <p:spTgt spid="25"/>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left)">
                                      <p:cBhvr>
                                        <p:cTn id="36" dur="500"/>
                                        <p:tgtEl>
                                          <p:spTgt spid="32"/>
                                        </p:tgtEl>
                                      </p:cBhvr>
                                    </p:animEffect>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1000"/>
                                        <p:tgtEl>
                                          <p:spTgt spid="28"/>
                                        </p:tgtEl>
                                      </p:cBhvr>
                                    </p:animEffect>
                                    <p:anim calcmode="lin" valueType="num">
                                      <p:cBhvr>
                                        <p:cTn id="41" dur="1000" fill="hold"/>
                                        <p:tgtEl>
                                          <p:spTgt spid="28"/>
                                        </p:tgtEl>
                                        <p:attrNameLst>
                                          <p:attrName>ppt_x</p:attrName>
                                        </p:attrNameLst>
                                      </p:cBhvr>
                                      <p:tavLst>
                                        <p:tav tm="0">
                                          <p:val>
                                            <p:strVal val="#ppt_x"/>
                                          </p:val>
                                        </p:tav>
                                        <p:tav tm="100000">
                                          <p:val>
                                            <p:strVal val="#ppt_x"/>
                                          </p:val>
                                        </p:tav>
                                      </p:tavLst>
                                    </p:anim>
                                    <p:anim calcmode="lin" valueType="num">
                                      <p:cBhvr>
                                        <p:cTn id="42" dur="1000" fill="hold"/>
                                        <p:tgtEl>
                                          <p:spTgt spid="28"/>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53" presetClass="entr" presetSubtype="16"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p:cTn id="46" dur="500" fill="hold"/>
                                        <p:tgtEl>
                                          <p:spTgt spid="33"/>
                                        </p:tgtEl>
                                        <p:attrNameLst>
                                          <p:attrName>ppt_w</p:attrName>
                                        </p:attrNameLst>
                                      </p:cBhvr>
                                      <p:tavLst>
                                        <p:tav tm="0">
                                          <p:val>
                                            <p:fltVal val="0"/>
                                          </p:val>
                                        </p:tav>
                                        <p:tav tm="100000">
                                          <p:val>
                                            <p:strVal val="#ppt_w"/>
                                          </p:val>
                                        </p:tav>
                                      </p:tavLst>
                                    </p:anim>
                                    <p:anim calcmode="lin" valueType="num">
                                      <p:cBhvr>
                                        <p:cTn id="47" dur="500" fill="hold"/>
                                        <p:tgtEl>
                                          <p:spTgt spid="33"/>
                                        </p:tgtEl>
                                        <p:attrNameLst>
                                          <p:attrName>ppt_h</p:attrName>
                                        </p:attrNameLst>
                                      </p:cBhvr>
                                      <p:tavLst>
                                        <p:tav tm="0">
                                          <p:val>
                                            <p:fltVal val="0"/>
                                          </p:val>
                                        </p:tav>
                                        <p:tav tm="100000">
                                          <p:val>
                                            <p:strVal val="#ppt_h"/>
                                          </p:val>
                                        </p:tav>
                                      </p:tavLst>
                                    </p:anim>
                                    <p:animEffect transition="in" filter="fade">
                                      <p:cBhvr>
                                        <p:cTn id="4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2" grpId="0" animBg="1"/>
      <p:bldP spid="7" grpId="0" animBg="1"/>
      <p:bldP spid="24" grpId="0"/>
      <p:bldP spid="25" grpId="0"/>
      <p:bldP spid="28" grpId="0"/>
      <p:bldP spid="33" grpId="0"/>
      <p:bldP spid="4" grpId="0" animBg="1"/>
      <p:bldP spid="4"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887615" y="1880740"/>
            <a:ext cx="2554513"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sp>
        <p:nvSpPr>
          <p:cNvPr id="12" name="文本框 11"/>
          <p:cNvSpPr txBox="1"/>
          <p:nvPr/>
        </p:nvSpPr>
        <p:spPr>
          <a:xfrm>
            <a:off x="1702000" y="4666990"/>
            <a:ext cx="2554513"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sp>
        <p:nvSpPr>
          <p:cNvPr id="16" name="文本框 15"/>
          <p:cNvSpPr txBox="1"/>
          <p:nvPr/>
        </p:nvSpPr>
        <p:spPr>
          <a:xfrm>
            <a:off x="8202999" y="1760707"/>
            <a:ext cx="2554513"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sp>
        <p:nvSpPr>
          <p:cNvPr id="21" name="文本框 20"/>
          <p:cNvSpPr txBox="1"/>
          <p:nvPr/>
        </p:nvSpPr>
        <p:spPr>
          <a:xfrm>
            <a:off x="8202999" y="4666991"/>
            <a:ext cx="2554513"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grpSp>
        <p:nvGrpSpPr>
          <p:cNvPr id="9" name="Group 3">
            <a:extLst>
              <a:ext uri="{FF2B5EF4-FFF2-40B4-BE49-F238E27FC236}">
                <a16:creationId xmlns:a16="http://schemas.microsoft.com/office/drawing/2014/main" id="{12E905D3-A0EB-45F4-ABFD-84C6B5B88158}"/>
              </a:ext>
            </a:extLst>
          </p:cNvPr>
          <p:cNvGrpSpPr/>
          <p:nvPr/>
        </p:nvGrpSpPr>
        <p:grpSpPr>
          <a:xfrm>
            <a:off x="5006937" y="2678853"/>
            <a:ext cx="2445638" cy="2203965"/>
            <a:chOff x="4941903" y="725467"/>
            <a:chExt cx="2319081" cy="2089914"/>
          </a:xfrm>
          <a:effectLst>
            <a:outerShdw blurRad="50800" dist="38100" dir="2700000" algn="tl" rotWithShape="0">
              <a:prstClr val="black">
                <a:alpha val="40000"/>
              </a:prstClr>
            </a:outerShdw>
          </a:effectLst>
        </p:grpSpPr>
        <p:sp>
          <p:nvSpPr>
            <p:cNvPr id="11" name="Rounded Rectangle 17">
              <a:extLst>
                <a:ext uri="{FF2B5EF4-FFF2-40B4-BE49-F238E27FC236}">
                  <a16:creationId xmlns:a16="http://schemas.microsoft.com/office/drawing/2014/main" id="{A690B88E-9318-4C25-A85D-9BE8D223CD62}"/>
                </a:ext>
              </a:extLst>
            </p:cNvPr>
            <p:cNvSpPr/>
            <p:nvPr/>
          </p:nvSpPr>
          <p:spPr>
            <a:xfrm rot="19805282">
              <a:off x="4941904" y="735609"/>
              <a:ext cx="634909" cy="634236"/>
            </a:xfrm>
            <a:prstGeom prst="roundRect">
              <a:avLst>
                <a:gd name="adj" fmla="val 50000"/>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Rounded Rectangle 18">
              <a:extLst>
                <a:ext uri="{FF2B5EF4-FFF2-40B4-BE49-F238E27FC236}">
                  <a16:creationId xmlns:a16="http://schemas.microsoft.com/office/drawing/2014/main" id="{B36183FA-3C35-4475-85D8-46E0DEB954BF}"/>
                </a:ext>
              </a:extLst>
            </p:cNvPr>
            <p:cNvSpPr/>
            <p:nvPr/>
          </p:nvSpPr>
          <p:spPr>
            <a:xfrm rot="19805282">
              <a:off x="4941903" y="2181145"/>
              <a:ext cx="634909" cy="634236"/>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ounded Rectangle 19">
              <a:extLst>
                <a:ext uri="{FF2B5EF4-FFF2-40B4-BE49-F238E27FC236}">
                  <a16:creationId xmlns:a16="http://schemas.microsoft.com/office/drawing/2014/main" id="{98A4AB04-CC00-4D08-884F-91B7F5C4FFE3}"/>
                </a:ext>
              </a:extLst>
            </p:cNvPr>
            <p:cNvSpPr/>
            <p:nvPr/>
          </p:nvSpPr>
          <p:spPr>
            <a:xfrm rot="19805282">
              <a:off x="6581820" y="725467"/>
              <a:ext cx="634909" cy="634236"/>
            </a:xfrm>
            <a:prstGeom prst="roundRect">
              <a:avLst>
                <a:gd name="adj" fmla="val 50000"/>
              </a:avLst>
            </a:prstGeom>
            <a:solidFill>
              <a:srgbClr val="EB5E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ounded Rectangle 22">
              <a:extLst>
                <a:ext uri="{FF2B5EF4-FFF2-40B4-BE49-F238E27FC236}">
                  <a16:creationId xmlns:a16="http://schemas.microsoft.com/office/drawing/2014/main" id="{EAAC1914-FEC3-418C-B6FF-67B773424908}"/>
                </a:ext>
              </a:extLst>
            </p:cNvPr>
            <p:cNvSpPr/>
            <p:nvPr/>
          </p:nvSpPr>
          <p:spPr>
            <a:xfrm rot="19805282">
              <a:off x="6626075" y="2156293"/>
              <a:ext cx="634909" cy="634236"/>
            </a:xfrm>
            <a:prstGeom prst="roundRect">
              <a:avLst>
                <a:gd name="adj" fmla="val 50000"/>
              </a:avLst>
            </a:prstGeom>
            <a:solidFill>
              <a:srgbClr val="5BB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23">
              <a:extLst>
                <a:ext uri="{FF2B5EF4-FFF2-40B4-BE49-F238E27FC236}">
                  <a16:creationId xmlns:a16="http://schemas.microsoft.com/office/drawing/2014/main" id="{014EACC3-5AC5-47CA-BFB5-A974155BFACC}"/>
                </a:ext>
              </a:extLst>
            </p:cNvPr>
            <p:cNvSpPr>
              <a:spLocks noEditPoints="1"/>
            </p:cNvSpPr>
            <p:nvPr/>
          </p:nvSpPr>
          <p:spPr bwMode="auto">
            <a:xfrm>
              <a:off x="5065666" y="859989"/>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24">
              <a:extLst>
                <a:ext uri="{FF2B5EF4-FFF2-40B4-BE49-F238E27FC236}">
                  <a16:creationId xmlns:a16="http://schemas.microsoft.com/office/drawing/2014/main" id="{0B7F0596-ACC2-4EEF-8AA2-7A84DCEA33D2}"/>
                </a:ext>
              </a:extLst>
            </p:cNvPr>
            <p:cNvSpPr>
              <a:spLocks noEditPoints="1"/>
            </p:cNvSpPr>
            <p:nvPr/>
          </p:nvSpPr>
          <p:spPr bwMode="auto">
            <a:xfrm>
              <a:off x="6710352" y="849844"/>
              <a:ext cx="377843" cy="362576"/>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chemeClr val="bg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25">
              <a:extLst>
                <a:ext uri="{FF2B5EF4-FFF2-40B4-BE49-F238E27FC236}">
                  <a16:creationId xmlns:a16="http://schemas.microsoft.com/office/drawing/2014/main" id="{752BA4F5-56A1-4462-AB1E-1A7FE0C92EC4}"/>
                </a:ext>
              </a:extLst>
            </p:cNvPr>
            <p:cNvSpPr>
              <a:spLocks noEditPoints="1"/>
            </p:cNvSpPr>
            <p:nvPr/>
          </p:nvSpPr>
          <p:spPr bwMode="auto">
            <a:xfrm>
              <a:off x="5090473" y="2329057"/>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6">
              <a:extLst>
                <a:ext uri="{FF2B5EF4-FFF2-40B4-BE49-F238E27FC236}">
                  <a16:creationId xmlns:a16="http://schemas.microsoft.com/office/drawing/2014/main" id="{178DEDAE-548A-4A24-B065-772672630532}"/>
                </a:ext>
              </a:extLst>
            </p:cNvPr>
            <p:cNvSpPr>
              <a:spLocks noEditPoints="1"/>
            </p:cNvSpPr>
            <p:nvPr/>
          </p:nvSpPr>
          <p:spPr bwMode="auto">
            <a:xfrm>
              <a:off x="6785139" y="2281625"/>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23" name="Straight Arrow Connector 37">
            <a:extLst>
              <a:ext uri="{FF2B5EF4-FFF2-40B4-BE49-F238E27FC236}">
                <a16:creationId xmlns:a16="http://schemas.microsoft.com/office/drawing/2014/main" id="{8B138FC7-B2E0-4A41-89BC-625EC0686BF3}"/>
              </a:ext>
            </a:extLst>
          </p:cNvPr>
          <p:cNvCxnSpPr>
            <a:cxnSpLocks/>
          </p:cNvCxnSpPr>
          <p:nvPr/>
        </p:nvCxnSpPr>
        <p:spPr>
          <a:xfrm flipH="1">
            <a:off x="4522435" y="4751388"/>
            <a:ext cx="400805" cy="360043"/>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40">
            <a:extLst>
              <a:ext uri="{FF2B5EF4-FFF2-40B4-BE49-F238E27FC236}">
                <a16:creationId xmlns:a16="http://schemas.microsoft.com/office/drawing/2014/main" id="{B7F4FA48-9A82-403F-8AAC-7EA1474A6E8E}"/>
              </a:ext>
            </a:extLst>
          </p:cNvPr>
          <p:cNvCxnSpPr>
            <a:cxnSpLocks/>
          </p:cNvCxnSpPr>
          <p:nvPr/>
        </p:nvCxnSpPr>
        <p:spPr>
          <a:xfrm>
            <a:off x="7528079" y="4681115"/>
            <a:ext cx="436111" cy="480577"/>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41">
            <a:extLst>
              <a:ext uri="{FF2B5EF4-FFF2-40B4-BE49-F238E27FC236}">
                <a16:creationId xmlns:a16="http://schemas.microsoft.com/office/drawing/2014/main" id="{8804B63C-72D2-45F7-9DB5-26DD1B31D4BB}"/>
              </a:ext>
            </a:extLst>
          </p:cNvPr>
          <p:cNvCxnSpPr>
            <a:cxnSpLocks/>
          </p:cNvCxnSpPr>
          <p:nvPr/>
        </p:nvCxnSpPr>
        <p:spPr>
          <a:xfrm flipV="1">
            <a:off x="7595585" y="2326555"/>
            <a:ext cx="343043" cy="446433"/>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42">
            <a:extLst>
              <a:ext uri="{FF2B5EF4-FFF2-40B4-BE49-F238E27FC236}">
                <a16:creationId xmlns:a16="http://schemas.microsoft.com/office/drawing/2014/main" id="{B21FB8FF-6DFE-488F-A2A5-16E24CFCE776}"/>
              </a:ext>
            </a:extLst>
          </p:cNvPr>
          <p:cNvCxnSpPr>
            <a:cxnSpLocks/>
          </p:cNvCxnSpPr>
          <p:nvPr/>
        </p:nvCxnSpPr>
        <p:spPr>
          <a:xfrm flipH="1" flipV="1">
            <a:off x="4475882" y="2469931"/>
            <a:ext cx="421266" cy="487713"/>
          </a:xfrm>
          <a:prstGeom prst="straightConnector1">
            <a:avLst/>
          </a:prstGeom>
          <a:ln w="6350">
            <a:solidFill>
              <a:schemeClr val="bg1">
                <a:lumMod val="65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893" y="181771"/>
            <a:ext cx="1282593" cy="901490"/>
          </a:xfrm>
          <a:prstGeom prst="rect">
            <a:avLst/>
          </a:prstGeom>
        </p:spPr>
      </p:pic>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39565" y="5961196"/>
            <a:ext cx="2163393" cy="544637"/>
          </a:xfrm>
          <a:prstGeom prst="rect">
            <a:avLst/>
          </a:prstGeom>
        </p:spPr>
      </p:pic>
      <p:sp>
        <p:nvSpPr>
          <p:cNvPr id="29" name="文本框 28"/>
          <p:cNvSpPr txBox="1"/>
          <p:nvPr/>
        </p:nvSpPr>
        <p:spPr>
          <a:xfrm>
            <a:off x="1513114" y="340128"/>
            <a:ext cx="2236510" cy="584775"/>
          </a:xfrm>
          <a:prstGeom prst="rect">
            <a:avLst/>
          </a:prstGeom>
          <a:noFill/>
        </p:spPr>
        <p:txBody>
          <a:bodyPr wrap="none" rtlCol="0">
            <a:spAutoFit/>
          </a:bodyPr>
          <a:lstStyle/>
          <a:p>
            <a:r>
              <a:rPr lang="zh-CN" altLang="en-US" sz="3200"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rPr>
              <a:t>请输入标题</a:t>
            </a:r>
          </a:p>
        </p:txBody>
      </p:sp>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32613" y="341415"/>
            <a:ext cx="3088035" cy="583488"/>
          </a:xfrm>
          <a:prstGeom prst="rect">
            <a:avLst/>
          </a:prstGeom>
        </p:spPr>
      </p:pic>
    </p:spTree>
    <p:extLst>
      <p:ext uri="{BB962C8B-B14F-4D97-AF65-F5344CB8AC3E}">
        <p14:creationId xmlns:p14="http://schemas.microsoft.com/office/powerpoint/2010/main" val="563314476"/>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up)">
                                      <p:cBhvr>
                                        <p:cTn id="35" dur="500"/>
                                        <p:tgtEl>
                                          <p:spTgt spid="23"/>
                                        </p:tgtEl>
                                      </p:cBhvr>
                                    </p:animEffect>
                                  </p:childTnLst>
                                </p:cTn>
                              </p:par>
                            </p:childTnLst>
                          </p:cTn>
                        </p:par>
                        <p:par>
                          <p:cTn id="36" fill="hold">
                            <p:stCondLst>
                              <p:cond delay="3000"/>
                            </p:stCondLst>
                            <p:childTnLst>
                              <p:par>
                                <p:cTn id="37" presetID="22" presetClass="entr" presetSubtype="4"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down)">
                                      <p:cBhvr>
                                        <p:cTn id="39" dur="500"/>
                                        <p:tgtEl>
                                          <p:spTgt spid="26"/>
                                        </p:tgtEl>
                                      </p:cBhvr>
                                    </p:animEffect>
                                  </p:childTnLst>
                                </p:cTn>
                              </p:par>
                            </p:childTnLst>
                          </p:cTn>
                        </p:par>
                        <p:par>
                          <p:cTn id="40" fill="hold">
                            <p:stCondLst>
                              <p:cond delay="3500"/>
                            </p:stCondLst>
                            <p:childTnLst>
                              <p:par>
                                <p:cTn id="41" presetID="22" presetClass="entr" presetSubtype="1"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up)">
                                      <p:cBhvr>
                                        <p:cTn id="43" dur="500"/>
                                        <p:tgtEl>
                                          <p:spTgt spid="24"/>
                                        </p:tgtEl>
                                      </p:cBhvr>
                                    </p:animEffect>
                                  </p:childTnLst>
                                </p:cTn>
                              </p:par>
                            </p:childTnLst>
                          </p:cTn>
                        </p:par>
                        <p:par>
                          <p:cTn id="44" fill="hold">
                            <p:stCondLst>
                              <p:cond delay="4000"/>
                            </p:stCondLst>
                            <p:childTnLst>
                              <p:par>
                                <p:cTn id="45" presetID="22" presetClass="entr" presetSubtype="4"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down)">
                                      <p:cBhvr>
                                        <p:cTn id="4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6"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ound Same Side Corner Rectangle 4">
            <a:extLst>
              <a:ext uri="{FF2B5EF4-FFF2-40B4-BE49-F238E27FC236}">
                <a16:creationId xmlns:a16="http://schemas.microsoft.com/office/drawing/2014/main" id="{CD2F2590-1D4C-41E8-BB27-2CFE5BD909B2}"/>
              </a:ext>
            </a:extLst>
          </p:cNvPr>
          <p:cNvSpPr/>
          <p:nvPr/>
        </p:nvSpPr>
        <p:spPr>
          <a:xfrm>
            <a:off x="4728789" y="1694268"/>
            <a:ext cx="489569" cy="5466842"/>
          </a:xfrm>
          <a:prstGeom prst="round2SameRect">
            <a:avLst>
              <a:gd name="adj1" fmla="val 50000"/>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8" name="Group 33">
            <a:extLst>
              <a:ext uri="{FF2B5EF4-FFF2-40B4-BE49-F238E27FC236}">
                <a16:creationId xmlns:a16="http://schemas.microsoft.com/office/drawing/2014/main" id="{45B1507E-4C6C-4AC4-BD3B-13C5089D19B5}"/>
              </a:ext>
            </a:extLst>
          </p:cNvPr>
          <p:cNvGrpSpPr/>
          <p:nvPr/>
        </p:nvGrpSpPr>
        <p:grpSpPr>
          <a:xfrm>
            <a:off x="4728791" y="2308164"/>
            <a:ext cx="3451700" cy="543268"/>
            <a:chOff x="5128064" y="2256183"/>
            <a:chExt cx="3273083" cy="515155"/>
          </a:xfrm>
          <a:solidFill>
            <a:srgbClr val="EB5E59"/>
          </a:solidFill>
        </p:grpSpPr>
        <p:sp>
          <p:nvSpPr>
            <p:cNvPr id="35" name="Pentagon 3">
              <a:extLst>
                <a:ext uri="{FF2B5EF4-FFF2-40B4-BE49-F238E27FC236}">
                  <a16:creationId xmlns:a16="http://schemas.microsoft.com/office/drawing/2014/main" id="{9A705A82-E199-49A2-89D4-17A389D362D3}"/>
                </a:ext>
              </a:extLst>
            </p:cNvPr>
            <p:cNvSpPr/>
            <p:nvPr/>
          </p:nvSpPr>
          <p:spPr>
            <a:xfrm>
              <a:off x="5128064" y="2256184"/>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GB" sz="1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6" name="Rectangle 8">
              <a:extLst>
                <a:ext uri="{FF2B5EF4-FFF2-40B4-BE49-F238E27FC236}">
                  <a16:creationId xmlns:a16="http://schemas.microsoft.com/office/drawing/2014/main" id="{03111B95-48CA-4D31-9CCA-436CD6E94B26}"/>
                </a:ext>
              </a:extLst>
            </p:cNvPr>
            <p:cNvSpPr/>
            <p:nvPr/>
          </p:nvSpPr>
          <p:spPr>
            <a:xfrm>
              <a:off x="5128064" y="2256183"/>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37" name="Group 34">
            <a:extLst>
              <a:ext uri="{FF2B5EF4-FFF2-40B4-BE49-F238E27FC236}">
                <a16:creationId xmlns:a16="http://schemas.microsoft.com/office/drawing/2014/main" id="{3BF3DE89-86F6-4A3D-B595-A50E0524BFAA}"/>
              </a:ext>
            </a:extLst>
          </p:cNvPr>
          <p:cNvGrpSpPr/>
          <p:nvPr/>
        </p:nvGrpSpPr>
        <p:grpSpPr>
          <a:xfrm>
            <a:off x="4728791" y="3192882"/>
            <a:ext cx="3451700" cy="543268"/>
            <a:chOff x="5128064" y="3095119"/>
            <a:chExt cx="3273083" cy="515155"/>
          </a:xfrm>
          <a:solidFill>
            <a:srgbClr val="FF8050"/>
          </a:solidFill>
        </p:grpSpPr>
        <p:sp>
          <p:nvSpPr>
            <p:cNvPr id="38" name="Pentagon 5">
              <a:extLst>
                <a:ext uri="{FF2B5EF4-FFF2-40B4-BE49-F238E27FC236}">
                  <a16:creationId xmlns:a16="http://schemas.microsoft.com/office/drawing/2014/main" id="{AEC80A1E-A773-40F0-B303-6D6A6DC5239F}"/>
                </a:ext>
              </a:extLst>
            </p:cNvPr>
            <p:cNvSpPr/>
            <p:nvPr/>
          </p:nvSpPr>
          <p:spPr>
            <a:xfrm>
              <a:off x="5128064" y="3095119"/>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GB" sz="1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9" name="Rectangle 9">
              <a:extLst>
                <a:ext uri="{FF2B5EF4-FFF2-40B4-BE49-F238E27FC236}">
                  <a16:creationId xmlns:a16="http://schemas.microsoft.com/office/drawing/2014/main" id="{1A7EDB85-9AE5-4568-8CD2-FF2F1BDCDCB1}"/>
                </a:ext>
              </a:extLst>
            </p:cNvPr>
            <p:cNvSpPr/>
            <p:nvPr/>
          </p:nvSpPr>
          <p:spPr>
            <a:xfrm>
              <a:off x="5128064" y="3095119"/>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40" name="Group 35">
            <a:extLst>
              <a:ext uri="{FF2B5EF4-FFF2-40B4-BE49-F238E27FC236}">
                <a16:creationId xmlns:a16="http://schemas.microsoft.com/office/drawing/2014/main" id="{7D92FC75-92D5-4997-97F1-FA5BE9744D8E}"/>
              </a:ext>
            </a:extLst>
          </p:cNvPr>
          <p:cNvGrpSpPr/>
          <p:nvPr/>
        </p:nvGrpSpPr>
        <p:grpSpPr>
          <a:xfrm>
            <a:off x="4728791" y="4077598"/>
            <a:ext cx="3451700" cy="543268"/>
            <a:chOff x="5128064" y="3934054"/>
            <a:chExt cx="3273083" cy="515155"/>
          </a:xfrm>
          <a:solidFill>
            <a:srgbClr val="EB5E59"/>
          </a:solidFill>
        </p:grpSpPr>
        <p:sp>
          <p:nvSpPr>
            <p:cNvPr id="41" name="Pentagon 6">
              <a:extLst>
                <a:ext uri="{FF2B5EF4-FFF2-40B4-BE49-F238E27FC236}">
                  <a16:creationId xmlns:a16="http://schemas.microsoft.com/office/drawing/2014/main" id="{AB08084F-3831-4D0D-BE4E-DA63209D19EF}"/>
                </a:ext>
              </a:extLst>
            </p:cNvPr>
            <p:cNvSpPr/>
            <p:nvPr/>
          </p:nvSpPr>
          <p:spPr>
            <a:xfrm>
              <a:off x="5128064" y="3934054"/>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GB" sz="1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2" name="Rectangle 10">
              <a:extLst>
                <a:ext uri="{FF2B5EF4-FFF2-40B4-BE49-F238E27FC236}">
                  <a16:creationId xmlns:a16="http://schemas.microsoft.com/office/drawing/2014/main" id="{436C5789-8E9E-4AEB-A53C-824D41AC6434}"/>
                </a:ext>
              </a:extLst>
            </p:cNvPr>
            <p:cNvSpPr/>
            <p:nvPr/>
          </p:nvSpPr>
          <p:spPr>
            <a:xfrm>
              <a:off x="5128064" y="3934054"/>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43" name="Group 36">
            <a:extLst>
              <a:ext uri="{FF2B5EF4-FFF2-40B4-BE49-F238E27FC236}">
                <a16:creationId xmlns:a16="http://schemas.microsoft.com/office/drawing/2014/main" id="{E7822EE3-A687-4856-8B93-E5CA7AE73831}"/>
              </a:ext>
            </a:extLst>
          </p:cNvPr>
          <p:cNvGrpSpPr/>
          <p:nvPr/>
        </p:nvGrpSpPr>
        <p:grpSpPr>
          <a:xfrm>
            <a:off x="4728790" y="4962315"/>
            <a:ext cx="3451701" cy="543269"/>
            <a:chOff x="5128064" y="4772988"/>
            <a:chExt cx="3273084" cy="515156"/>
          </a:xfrm>
          <a:solidFill>
            <a:srgbClr val="FF8050"/>
          </a:solidFill>
        </p:grpSpPr>
        <p:sp>
          <p:nvSpPr>
            <p:cNvPr id="44" name="Pentagon 7">
              <a:extLst>
                <a:ext uri="{FF2B5EF4-FFF2-40B4-BE49-F238E27FC236}">
                  <a16:creationId xmlns:a16="http://schemas.microsoft.com/office/drawing/2014/main" id="{868DD788-C17A-4D5D-B370-5CD26F22B2BC}"/>
                </a:ext>
              </a:extLst>
            </p:cNvPr>
            <p:cNvSpPr/>
            <p:nvPr/>
          </p:nvSpPr>
          <p:spPr>
            <a:xfrm>
              <a:off x="5128065" y="4772990"/>
              <a:ext cx="3273083" cy="515154"/>
            </a:xfrm>
            <a:prstGeom prst="homePlat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140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GB" sz="1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5" name="Rectangle 11">
              <a:extLst>
                <a:ext uri="{FF2B5EF4-FFF2-40B4-BE49-F238E27FC236}">
                  <a16:creationId xmlns:a16="http://schemas.microsoft.com/office/drawing/2014/main" id="{B798AA6E-5797-4719-9709-1788C005BBEA}"/>
                </a:ext>
              </a:extLst>
            </p:cNvPr>
            <p:cNvSpPr/>
            <p:nvPr/>
          </p:nvSpPr>
          <p:spPr>
            <a:xfrm>
              <a:off x="5128064" y="4772988"/>
              <a:ext cx="464234" cy="5151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sz="1400"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n-ea"/>
                <a:sym typeface="Arial" panose="020B0604020202020204" pitchFamily="34" charset="0"/>
              </a:endParaRPr>
            </a:p>
          </p:txBody>
        </p:sp>
      </p:grpSp>
      <p:grpSp>
        <p:nvGrpSpPr>
          <p:cNvPr id="46" name="Group 14">
            <a:extLst>
              <a:ext uri="{FF2B5EF4-FFF2-40B4-BE49-F238E27FC236}">
                <a16:creationId xmlns:a16="http://schemas.microsoft.com/office/drawing/2014/main" id="{4986335E-220D-4C62-B61C-F0A44FA11841}"/>
              </a:ext>
            </a:extLst>
          </p:cNvPr>
          <p:cNvGrpSpPr/>
          <p:nvPr/>
        </p:nvGrpSpPr>
        <p:grpSpPr>
          <a:xfrm>
            <a:off x="8377494" y="2162183"/>
            <a:ext cx="3276709" cy="880835"/>
            <a:chOff x="8451509" y="2034687"/>
            <a:chExt cx="4196827" cy="835250"/>
          </a:xfrm>
        </p:grpSpPr>
        <p:sp>
          <p:nvSpPr>
            <p:cNvPr id="47" name="TextBox 18">
              <a:extLst>
                <a:ext uri="{FF2B5EF4-FFF2-40B4-BE49-F238E27FC236}">
                  <a16:creationId xmlns:a16="http://schemas.microsoft.com/office/drawing/2014/main" id="{EF51D900-F771-4E89-A700-0415FF6F9E99}"/>
                </a:ext>
              </a:extLst>
            </p:cNvPr>
            <p:cNvSpPr txBox="1"/>
            <p:nvPr/>
          </p:nvSpPr>
          <p:spPr>
            <a:xfrm>
              <a:off x="8451509" y="2034687"/>
              <a:ext cx="2306082" cy="402751"/>
            </a:xfrm>
            <a:prstGeom prst="rect">
              <a:avLst/>
            </a:prstGeom>
            <a:noFill/>
          </p:spPr>
          <p:txBody>
            <a:bodyPr wrap="none" rtlCol="0">
              <a:spAutoFit/>
            </a:bodyPr>
            <a:lstStyle/>
            <a:p>
              <a:pPr>
                <a:lnSpc>
                  <a:spcPct val="120000"/>
                </a:lnSpc>
              </a:pPr>
              <a:r>
                <a:rPr lang="zh-CN" altLang="en-US"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Rectangle 13">
              <a:extLst>
                <a:ext uri="{FF2B5EF4-FFF2-40B4-BE49-F238E27FC236}">
                  <a16:creationId xmlns:a16="http://schemas.microsoft.com/office/drawing/2014/main" id="{C39A0B69-439D-421F-BC7D-0AD1D4E961CA}"/>
                </a:ext>
              </a:extLst>
            </p:cNvPr>
            <p:cNvSpPr/>
            <p:nvPr/>
          </p:nvSpPr>
          <p:spPr>
            <a:xfrm>
              <a:off x="8508022" y="2365040"/>
              <a:ext cx="4140314" cy="504897"/>
            </a:xfrm>
            <a:prstGeom prst="rect">
              <a:avLst/>
            </a:prstGeom>
          </p:spPr>
          <p:txBody>
            <a:bodyPr wrap="square">
              <a:spAutoFit/>
            </a:bodyPr>
            <a:lstStyle/>
            <a:p>
              <a:pPr>
                <a:lnSpc>
                  <a:spcPct val="130000"/>
                </a:lnSpc>
              </a:pPr>
              <a:r>
                <a:rPr lang="zh-CN" altLang="en-US" sz="1100" dirty="0">
                  <a:solidFill>
                    <a:schemeClr val="tx1">
                      <a:lumMod val="75000"/>
                      <a:lumOff val="25000"/>
                    </a:schemeClr>
                  </a:solidFill>
                  <a:latin typeface="+mn-ea"/>
                </a:rPr>
                <a:t>标题数字等都可以通过点击和重新输入进行更改，顶部“开始”面板中可以对字体、</a:t>
              </a:r>
            </a:p>
          </p:txBody>
        </p:sp>
      </p:grpSp>
      <p:grpSp>
        <p:nvGrpSpPr>
          <p:cNvPr id="49" name="Group 15">
            <a:extLst>
              <a:ext uri="{FF2B5EF4-FFF2-40B4-BE49-F238E27FC236}">
                <a16:creationId xmlns:a16="http://schemas.microsoft.com/office/drawing/2014/main" id="{4A6E66F8-4AEC-437C-9CF0-178B83061DF9}"/>
              </a:ext>
            </a:extLst>
          </p:cNvPr>
          <p:cNvGrpSpPr/>
          <p:nvPr/>
        </p:nvGrpSpPr>
        <p:grpSpPr>
          <a:xfrm>
            <a:off x="8377493" y="3046899"/>
            <a:ext cx="3276709" cy="880835"/>
            <a:chOff x="8508021" y="2034687"/>
            <a:chExt cx="4196829" cy="835250"/>
          </a:xfrm>
        </p:grpSpPr>
        <p:sp>
          <p:nvSpPr>
            <p:cNvPr id="50" name="TextBox 21">
              <a:extLst>
                <a:ext uri="{FF2B5EF4-FFF2-40B4-BE49-F238E27FC236}">
                  <a16:creationId xmlns:a16="http://schemas.microsoft.com/office/drawing/2014/main" id="{2F251DB5-74BE-4B43-945D-3FEB648FD136}"/>
                </a:ext>
              </a:extLst>
            </p:cNvPr>
            <p:cNvSpPr txBox="1"/>
            <p:nvPr/>
          </p:nvSpPr>
          <p:spPr>
            <a:xfrm>
              <a:off x="8514715" y="2034687"/>
              <a:ext cx="2306082" cy="402751"/>
            </a:xfrm>
            <a:prstGeom prst="rect">
              <a:avLst/>
            </a:prstGeom>
            <a:noFill/>
          </p:spPr>
          <p:txBody>
            <a:bodyPr wrap="none" rtlCol="0">
              <a:spAutoFit/>
            </a:bodyPr>
            <a:lstStyle/>
            <a:p>
              <a:pPr>
                <a:lnSpc>
                  <a:spcPct val="120000"/>
                </a:lnSpc>
              </a:pPr>
              <a:r>
                <a:rPr lang="zh-CN" altLang="en-US">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Rectangle 17">
              <a:extLst>
                <a:ext uri="{FF2B5EF4-FFF2-40B4-BE49-F238E27FC236}">
                  <a16:creationId xmlns:a16="http://schemas.microsoft.com/office/drawing/2014/main" id="{BC3983E9-F243-4EDC-A223-54C2D2B3A0F4}"/>
                </a:ext>
              </a:extLst>
            </p:cNvPr>
            <p:cNvSpPr/>
            <p:nvPr/>
          </p:nvSpPr>
          <p:spPr>
            <a:xfrm>
              <a:off x="8508021" y="2365039"/>
              <a:ext cx="4196829" cy="504898"/>
            </a:xfrm>
            <a:prstGeom prst="rect">
              <a:avLst/>
            </a:prstGeom>
          </p:spPr>
          <p:txBody>
            <a:bodyPr wrap="square">
              <a:spAutoFit/>
            </a:bodyPr>
            <a:lstStyle/>
            <a:p>
              <a:pPr>
                <a:lnSpc>
                  <a:spcPct val="130000"/>
                </a:lnSpc>
              </a:pPr>
              <a:r>
                <a:rPr lang="zh-CN" altLang="en-US" sz="1100" dirty="0">
                  <a:solidFill>
                    <a:schemeClr val="tx1">
                      <a:lumMod val="75000"/>
                      <a:lumOff val="25000"/>
                    </a:schemeClr>
                  </a:solidFill>
                  <a:latin typeface="+mn-ea"/>
                </a:rPr>
                <a:t>标题数字等都可以通过点击和重新输入进行更改，顶部“开始”面板中可以对字体、</a:t>
              </a:r>
            </a:p>
          </p:txBody>
        </p:sp>
      </p:grpSp>
      <p:grpSp>
        <p:nvGrpSpPr>
          <p:cNvPr id="52" name="Group 18">
            <a:extLst>
              <a:ext uri="{FF2B5EF4-FFF2-40B4-BE49-F238E27FC236}">
                <a16:creationId xmlns:a16="http://schemas.microsoft.com/office/drawing/2014/main" id="{5F4D9193-E8B7-424D-B2C7-1AF3BD746355}"/>
              </a:ext>
            </a:extLst>
          </p:cNvPr>
          <p:cNvGrpSpPr/>
          <p:nvPr/>
        </p:nvGrpSpPr>
        <p:grpSpPr>
          <a:xfrm>
            <a:off x="8377494" y="4816334"/>
            <a:ext cx="3276709" cy="880834"/>
            <a:chOff x="8508022" y="2034687"/>
            <a:chExt cx="4196827" cy="835250"/>
          </a:xfrm>
        </p:grpSpPr>
        <p:sp>
          <p:nvSpPr>
            <p:cNvPr id="53" name="TextBox 24">
              <a:extLst>
                <a:ext uri="{FF2B5EF4-FFF2-40B4-BE49-F238E27FC236}">
                  <a16:creationId xmlns:a16="http://schemas.microsoft.com/office/drawing/2014/main" id="{E8F76EB4-9C7E-4EA3-85B6-15496B49EF84}"/>
                </a:ext>
              </a:extLst>
            </p:cNvPr>
            <p:cNvSpPr txBox="1"/>
            <p:nvPr/>
          </p:nvSpPr>
          <p:spPr>
            <a:xfrm>
              <a:off x="8514343" y="2034687"/>
              <a:ext cx="2306081" cy="402752"/>
            </a:xfrm>
            <a:prstGeom prst="rect">
              <a:avLst/>
            </a:prstGeom>
            <a:noFill/>
          </p:spPr>
          <p:txBody>
            <a:bodyPr wrap="none" rtlCol="0">
              <a:spAutoFit/>
            </a:bodyPr>
            <a:lstStyle/>
            <a:p>
              <a:pPr>
                <a:lnSpc>
                  <a:spcPct val="120000"/>
                </a:lnSpc>
              </a:pPr>
              <a:r>
                <a:rPr lang="zh-CN" altLang="en-US">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Rectangle 20">
              <a:extLst>
                <a:ext uri="{FF2B5EF4-FFF2-40B4-BE49-F238E27FC236}">
                  <a16:creationId xmlns:a16="http://schemas.microsoft.com/office/drawing/2014/main" id="{21F6A7B7-D1E2-4FCE-B1DB-F0080857DC83}"/>
                </a:ext>
              </a:extLst>
            </p:cNvPr>
            <p:cNvSpPr/>
            <p:nvPr/>
          </p:nvSpPr>
          <p:spPr>
            <a:xfrm>
              <a:off x="8508022" y="2365039"/>
              <a:ext cx="4196827" cy="504898"/>
            </a:xfrm>
            <a:prstGeom prst="rect">
              <a:avLst/>
            </a:prstGeom>
          </p:spPr>
          <p:txBody>
            <a:bodyPr wrap="square">
              <a:spAutoFit/>
            </a:bodyPr>
            <a:lstStyle/>
            <a:p>
              <a:pPr>
                <a:lnSpc>
                  <a:spcPct val="130000"/>
                </a:lnSpc>
              </a:pPr>
              <a:r>
                <a:rPr lang="zh-CN" altLang="en-US" sz="1100" dirty="0">
                  <a:solidFill>
                    <a:schemeClr val="tx1">
                      <a:lumMod val="75000"/>
                      <a:lumOff val="25000"/>
                    </a:schemeClr>
                  </a:solidFill>
                  <a:latin typeface="+mn-ea"/>
                </a:rPr>
                <a:t>标题数字等都可以通过点击和重新输入进行更改，顶部“开始”面板中可以对字体、</a:t>
              </a:r>
            </a:p>
          </p:txBody>
        </p:sp>
      </p:grpSp>
      <p:grpSp>
        <p:nvGrpSpPr>
          <p:cNvPr id="55" name="Group 21">
            <a:extLst>
              <a:ext uri="{FF2B5EF4-FFF2-40B4-BE49-F238E27FC236}">
                <a16:creationId xmlns:a16="http://schemas.microsoft.com/office/drawing/2014/main" id="{77DC8179-4E6B-491A-ADAB-F962FBA91E32}"/>
              </a:ext>
            </a:extLst>
          </p:cNvPr>
          <p:cNvGrpSpPr/>
          <p:nvPr/>
        </p:nvGrpSpPr>
        <p:grpSpPr>
          <a:xfrm>
            <a:off x="8377495" y="3931614"/>
            <a:ext cx="3276708" cy="880835"/>
            <a:chOff x="8475665" y="2034687"/>
            <a:chExt cx="4196827" cy="835250"/>
          </a:xfrm>
        </p:grpSpPr>
        <p:sp>
          <p:nvSpPr>
            <p:cNvPr id="56" name="TextBox 27">
              <a:extLst>
                <a:ext uri="{FF2B5EF4-FFF2-40B4-BE49-F238E27FC236}">
                  <a16:creationId xmlns:a16="http://schemas.microsoft.com/office/drawing/2014/main" id="{EC8EA7FF-18C4-41B1-91BE-FEB432823EDB}"/>
                </a:ext>
              </a:extLst>
            </p:cNvPr>
            <p:cNvSpPr txBox="1"/>
            <p:nvPr/>
          </p:nvSpPr>
          <p:spPr>
            <a:xfrm>
              <a:off x="8475665" y="2034687"/>
              <a:ext cx="2388208" cy="402751"/>
            </a:xfrm>
            <a:prstGeom prst="rect">
              <a:avLst/>
            </a:prstGeom>
            <a:noFill/>
          </p:spPr>
          <p:txBody>
            <a:bodyPr wrap="none" rtlCol="0">
              <a:spAutoFit/>
            </a:bodyPr>
            <a:lstStyle/>
            <a:p>
              <a:pPr>
                <a:lnSpc>
                  <a:spcPct val="120000"/>
                </a:lnSpc>
              </a:pPr>
              <a:r>
                <a:rPr lang="zh-CN" altLang="en-US">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 </a:t>
              </a:r>
              <a:endParaRPr lang="en-GB"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Rectangle 23">
              <a:extLst>
                <a:ext uri="{FF2B5EF4-FFF2-40B4-BE49-F238E27FC236}">
                  <a16:creationId xmlns:a16="http://schemas.microsoft.com/office/drawing/2014/main" id="{1F86A0C3-A834-4D6F-A7ED-7CA04EF6DF80}"/>
                </a:ext>
              </a:extLst>
            </p:cNvPr>
            <p:cNvSpPr/>
            <p:nvPr/>
          </p:nvSpPr>
          <p:spPr>
            <a:xfrm>
              <a:off x="8508021" y="2365039"/>
              <a:ext cx="4164471" cy="504898"/>
            </a:xfrm>
            <a:prstGeom prst="rect">
              <a:avLst/>
            </a:prstGeom>
          </p:spPr>
          <p:txBody>
            <a:bodyPr wrap="square">
              <a:spAutoFit/>
            </a:bodyPr>
            <a:lstStyle/>
            <a:p>
              <a:pPr>
                <a:lnSpc>
                  <a:spcPct val="130000"/>
                </a:lnSpc>
              </a:pPr>
              <a:r>
                <a:rPr lang="zh-CN" altLang="en-US" sz="1100" dirty="0">
                  <a:solidFill>
                    <a:schemeClr val="tx1">
                      <a:lumMod val="75000"/>
                      <a:lumOff val="25000"/>
                    </a:schemeClr>
                  </a:solidFill>
                  <a:latin typeface="+mn-ea"/>
                </a:rPr>
                <a:t>标题数字等都可以通过点击和重新输入进行更改，顶部“开始”面板中可以对字体、</a:t>
              </a:r>
            </a:p>
          </p:txBody>
        </p:sp>
      </p:grpSp>
      <p:grpSp>
        <p:nvGrpSpPr>
          <p:cNvPr id="58" name="Group 37">
            <a:extLst>
              <a:ext uri="{FF2B5EF4-FFF2-40B4-BE49-F238E27FC236}">
                <a16:creationId xmlns:a16="http://schemas.microsoft.com/office/drawing/2014/main" id="{0B6A01C2-343E-4A3E-B083-939DEA013C00}"/>
              </a:ext>
            </a:extLst>
          </p:cNvPr>
          <p:cNvGrpSpPr/>
          <p:nvPr/>
        </p:nvGrpSpPr>
        <p:grpSpPr>
          <a:xfrm>
            <a:off x="667511" y="2285612"/>
            <a:ext cx="3820151" cy="3197420"/>
            <a:chOff x="689317" y="2256183"/>
            <a:chExt cx="3854548" cy="3031960"/>
          </a:xfrm>
          <a:solidFill>
            <a:srgbClr val="FF8050"/>
          </a:solidFill>
        </p:grpSpPr>
        <p:sp>
          <p:nvSpPr>
            <p:cNvPr id="59" name="Rectangle 27">
              <a:extLst>
                <a:ext uri="{FF2B5EF4-FFF2-40B4-BE49-F238E27FC236}">
                  <a16:creationId xmlns:a16="http://schemas.microsoft.com/office/drawing/2014/main" id="{B4D4F6E6-427D-469E-8939-1C0144CF70F5}"/>
                </a:ext>
              </a:extLst>
            </p:cNvPr>
            <p:cNvSpPr/>
            <p:nvPr/>
          </p:nvSpPr>
          <p:spPr>
            <a:xfrm>
              <a:off x="689317" y="2256183"/>
              <a:ext cx="3854548" cy="3031960"/>
            </a:xfrm>
            <a:prstGeom prst="rect">
              <a:avLst/>
            </a:prstGeom>
            <a:solidFill>
              <a:srgbClr val="FF8050">
                <a:alpha val="6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05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31">
              <a:extLst>
                <a:ext uri="{FF2B5EF4-FFF2-40B4-BE49-F238E27FC236}">
                  <a16:creationId xmlns:a16="http://schemas.microsoft.com/office/drawing/2014/main" id="{A5B57FFA-5BCE-40CB-897F-554C680AB432}"/>
                </a:ext>
              </a:extLst>
            </p:cNvPr>
            <p:cNvSpPr txBox="1"/>
            <p:nvPr/>
          </p:nvSpPr>
          <p:spPr>
            <a:xfrm>
              <a:off x="1103991" y="2575744"/>
              <a:ext cx="2224995" cy="360739"/>
            </a:xfrm>
            <a:prstGeom prst="rect">
              <a:avLst/>
            </a:prstGeom>
            <a:noFill/>
          </p:spPr>
          <p:txBody>
            <a:bodyPr wrap="square" rtlCol="0">
              <a:spAutoFit/>
            </a:bodyPr>
            <a:lstStyle/>
            <a:p>
              <a:pPr>
                <a:lnSpc>
                  <a:spcPct val="120000"/>
                </a:lnSpc>
              </a:pPr>
              <a:r>
                <a:rPr lang="zh-CN" altLang="en-US" dirty="0">
                  <a:solidFill>
                    <a:schemeClr val="bg1"/>
                  </a:solidFill>
                  <a:effectLst>
                    <a:outerShdw blurRad="38100" dist="38100" dir="2700000" algn="tl">
                      <a:srgbClr val="000000">
                        <a:alpha val="43137"/>
                      </a:srgbClr>
                    </a:outerShdw>
                  </a:effectLst>
                  <a:latin typeface="奇思古粗废墟体" panose="02010600030101010101" pitchFamily="2" charset="-128"/>
                  <a:ea typeface="奇思古粗废墟体" panose="02010600030101010101" pitchFamily="2" charset="-128"/>
                  <a:cs typeface="+mn-ea"/>
                  <a:sym typeface="Arial" panose="020B0604020202020204" pitchFamily="34" charset="0"/>
                </a:rPr>
                <a:t>请替换文字内容 </a:t>
              </a:r>
              <a:endParaRPr lang="en-GB" dirty="0">
                <a:solidFill>
                  <a:schemeClr val="bg1"/>
                </a:solidFill>
                <a:effectLst>
                  <a:outerShdw blurRad="38100" dist="38100" dir="2700000" algn="tl">
                    <a:srgbClr val="000000">
                      <a:alpha val="43137"/>
                    </a:srgbClr>
                  </a:outerShdw>
                </a:effectLst>
                <a:latin typeface="奇思古粗废墟体" panose="02010600030101010101" pitchFamily="2" charset="-128"/>
                <a:ea typeface="奇思古粗废墟体" panose="02010600030101010101" pitchFamily="2" charset="-128"/>
                <a:cs typeface="+mn-ea"/>
                <a:sym typeface="Arial" panose="020B0604020202020204" pitchFamily="34" charset="0"/>
              </a:endParaRPr>
            </a:p>
          </p:txBody>
        </p:sp>
        <p:sp>
          <p:nvSpPr>
            <p:cNvPr id="61" name="Rectangle 29">
              <a:extLst>
                <a:ext uri="{FF2B5EF4-FFF2-40B4-BE49-F238E27FC236}">
                  <a16:creationId xmlns:a16="http://schemas.microsoft.com/office/drawing/2014/main" id="{D15A9D90-4099-4C88-9274-9CCFB94072B4}"/>
                </a:ext>
              </a:extLst>
            </p:cNvPr>
            <p:cNvSpPr/>
            <p:nvPr/>
          </p:nvSpPr>
          <p:spPr>
            <a:xfrm>
              <a:off x="1129140" y="3077845"/>
              <a:ext cx="3004396" cy="998126"/>
            </a:xfrm>
            <a:prstGeom prst="rect">
              <a:avLst/>
            </a:prstGeom>
            <a:noFill/>
          </p:spPr>
          <p:txBody>
            <a:bodyPr wrap="square">
              <a:spAutoFit/>
            </a:bodyPr>
            <a:lstStyle/>
            <a:p>
              <a:pPr>
                <a:lnSpc>
                  <a:spcPct val="130000"/>
                </a:lnSpc>
              </a:pPr>
              <a:r>
                <a:rPr lang="zh-CN" altLang="en-US" sz="12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标题数字等都可以通过点击和重新输入进行更改，顶部“开始”面板中可以对字体、字号、颜色、行距等进行修改。建议正文</a:t>
              </a:r>
              <a:r>
                <a:rPr lang="en-US" altLang="zh-CN" sz="12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8-14</a:t>
              </a:r>
              <a:r>
                <a:rPr lang="zh-CN" altLang="en-US" sz="12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号字，</a:t>
              </a:r>
              <a:r>
                <a:rPr lang="en-US" altLang="zh-CN" sz="12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1.3</a:t>
              </a:r>
              <a:r>
                <a:rPr lang="zh-CN" altLang="en-US" sz="12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倍字间距。</a:t>
              </a:r>
            </a:p>
          </p:txBody>
        </p:sp>
        <p:sp>
          <p:nvSpPr>
            <p:cNvPr id="62" name="Rectangle 30">
              <a:extLst>
                <a:ext uri="{FF2B5EF4-FFF2-40B4-BE49-F238E27FC236}">
                  <a16:creationId xmlns:a16="http://schemas.microsoft.com/office/drawing/2014/main" id="{EBA0174C-AFAC-40E6-87AD-B45D1A6C49B2}"/>
                </a:ext>
              </a:extLst>
            </p:cNvPr>
            <p:cNvSpPr/>
            <p:nvPr/>
          </p:nvSpPr>
          <p:spPr>
            <a:xfrm>
              <a:off x="1129140" y="4123237"/>
              <a:ext cx="3004396" cy="998126"/>
            </a:xfrm>
            <a:prstGeom prst="rect">
              <a:avLst/>
            </a:prstGeom>
            <a:noFill/>
          </p:spPr>
          <p:txBody>
            <a:bodyPr wrap="square">
              <a:spAutoFit/>
            </a:bodyPr>
            <a:lstStyle/>
            <a:p>
              <a:pPr>
                <a:lnSpc>
                  <a:spcPct val="130000"/>
                </a:lnSpc>
              </a:pPr>
              <a:r>
                <a:rPr lang="zh-CN" altLang="en-US" sz="12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标题数字等都可以通过点击和重新输入进行更改，顶部“开始”面板中可以对字体、字号、颜色、行距等进行修改。建议正文</a:t>
              </a:r>
              <a:r>
                <a:rPr lang="en-US" altLang="zh-CN" sz="12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8-14</a:t>
              </a:r>
              <a:r>
                <a:rPr lang="zh-CN" altLang="en-US" sz="12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号字，</a:t>
              </a:r>
              <a:r>
                <a:rPr lang="en-US" altLang="zh-CN" sz="12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1.3</a:t>
              </a:r>
              <a:r>
                <a:rPr lang="zh-CN" altLang="en-US" sz="12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倍字间距。</a:t>
              </a:r>
            </a:p>
          </p:txBody>
        </p:sp>
      </p:grpSp>
      <p:pic>
        <p:nvPicPr>
          <p:cNvPr id="63" name="图片 6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893" y="181771"/>
            <a:ext cx="1282593" cy="901490"/>
          </a:xfrm>
          <a:prstGeom prst="rect">
            <a:avLst/>
          </a:prstGeom>
        </p:spPr>
      </p:pic>
      <p:pic>
        <p:nvPicPr>
          <p:cNvPr id="64" name="图片 6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39565" y="5961196"/>
            <a:ext cx="2163393" cy="544637"/>
          </a:xfrm>
          <a:prstGeom prst="rect">
            <a:avLst/>
          </a:prstGeom>
        </p:spPr>
      </p:pic>
      <p:sp>
        <p:nvSpPr>
          <p:cNvPr id="65" name="文本框 64"/>
          <p:cNvSpPr txBox="1"/>
          <p:nvPr/>
        </p:nvSpPr>
        <p:spPr>
          <a:xfrm>
            <a:off x="1513114" y="340128"/>
            <a:ext cx="2236510" cy="584775"/>
          </a:xfrm>
          <a:prstGeom prst="rect">
            <a:avLst/>
          </a:prstGeom>
          <a:noFill/>
        </p:spPr>
        <p:txBody>
          <a:bodyPr wrap="none" rtlCol="0">
            <a:spAutoFit/>
          </a:bodyPr>
          <a:lstStyle/>
          <a:p>
            <a:r>
              <a:rPr lang="zh-CN" altLang="en-US" sz="3200"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rPr>
              <a:t>请输入标题</a:t>
            </a:r>
          </a:p>
        </p:txBody>
      </p:sp>
      <p:pic>
        <p:nvPicPr>
          <p:cNvPr id="66" name="图片 6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32613" y="341415"/>
            <a:ext cx="3088035" cy="583488"/>
          </a:xfrm>
          <a:prstGeom prst="rect">
            <a:avLst/>
          </a:prstGeom>
        </p:spPr>
      </p:pic>
    </p:spTree>
    <p:extLst>
      <p:ext uri="{BB962C8B-B14F-4D97-AF65-F5344CB8AC3E}">
        <p14:creationId xmlns:p14="http://schemas.microsoft.com/office/powerpoint/2010/main" val="116799315"/>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500"/>
                                        <p:tgtEl>
                                          <p:spTgt spid="3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left)">
                                      <p:cBhvr>
                                        <p:cTn id="19" dur="500"/>
                                        <p:tgtEl>
                                          <p:spTgt spid="40"/>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left)">
                                      <p:cBhvr>
                                        <p:cTn id="23" dur="500"/>
                                        <p:tgtEl>
                                          <p:spTgt spid="4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fade">
                                      <p:cBhvr>
                                        <p:cTn id="35" dur="500"/>
                                        <p:tgtEl>
                                          <p:spTgt spid="55"/>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500"/>
                                        <p:tgtEl>
                                          <p:spTgt spid="52"/>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fade">
                                      <p:cBhvr>
                                        <p:cTn id="43" dur="1000"/>
                                        <p:tgtEl>
                                          <p:spTgt spid="58"/>
                                        </p:tgtEl>
                                      </p:cBhvr>
                                    </p:animEffect>
                                    <p:anim calcmode="lin" valueType="num">
                                      <p:cBhvr>
                                        <p:cTn id="44" dur="1000" fill="hold"/>
                                        <p:tgtEl>
                                          <p:spTgt spid="58"/>
                                        </p:tgtEl>
                                        <p:attrNameLst>
                                          <p:attrName>ppt_x</p:attrName>
                                        </p:attrNameLst>
                                      </p:cBhvr>
                                      <p:tavLst>
                                        <p:tav tm="0">
                                          <p:val>
                                            <p:strVal val="#ppt_x"/>
                                          </p:val>
                                        </p:tav>
                                        <p:tav tm="100000">
                                          <p:val>
                                            <p:strVal val="#ppt_x"/>
                                          </p:val>
                                        </p:tav>
                                      </p:tavLst>
                                    </p:anim>
                                    <p:anim calcmode="lin" valueType="num">
                                      <p:cBhvr>
                                        <p:cTn id="45"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3721" cy="6858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15836" y="4980369"/>
            <a:ext cx="2466128" cy="1733355"/>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12982" y="4862267"/>
            <a:ext cx="2627736" cy="1851457"/>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66379" y="400785"/>
            <a:ext cx="3409829" cy="858429"/>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85545" y="1284350"/>
            <a:ext cx="4828833" cy="912414"/>
          </a:xfrm>
          <a:prstGeom prst="rect">
            <a:avLst/>
          </a:prstGeom>
        </p:spPr>
      </p:pic>
      <p:sp>
        <p:nvSpPr>
          <p:cNvPr id="16" name="文本框 15"/>
          <p:cNvSpPr txBox="1"/>
          <p:nvPr/>
        </p:nvSpPr>
        <p:spPr>
          <a:xfrm>
            <a:off x="3970636" y="2756974"/>
            <a:ext cx="4801314" cy="1200329"/>
          </a:xfrm>
          <a:prstGeom prst="rect">
            <a:avLst/>
          </a:prstGeom>
          <a:noFill/>
        </p:spPr>
        <p:txBody>
          <a:bodyPr wrap="none" rtlCol="0">
            <a:spAutoFit/>
          </a:bodyPr>
          <a:lstStyle/>
          <a:p>
            <a:r>
              <a:rPr lang="zh-CN" altLang="en-US" sz="7200"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rPr>
              <a:t>请输入标题</a:t>
            </a:r>
          </a:p>
        </p:txBody>
      </p:sp>
      <p:sp>
        <p:nvSpPr>
          <p:cNvPr id="17" name="文本框 16"/>
          <p:cNvSpPr txBox="1"/>
          <p:nvPr/>
        </p:nvSpPr>
        <p:spPr>
          <a:xfrm>
            <a:off x="2401333" y="2068275"/>
            <a:ext cx="1309974" cy="2215991"/>
          </a:xfrm>
          <a:prstGeom prst="rect">
            <a:avLst/>
          </a:prstGeom>
          <a:noFill/>
        </p:spPr>
        <p:txBody>
          <a:bodyPr wrap="none" rtlCol="0">
            <a:spAutoFit/>
          </a:bodyPr>
          <a:lstStyle/>
          <a:p>
            <a:r>
              <a:rPr lang="en-US" altLang="zh-CN" sz="13800" b="1"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rPr>
              <a:t>3</a:t>
            </a:r>
            <a:endParaRPr lang="zh-CN" altLang="en-US" sz="13800" b="1"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endParaRPr>
          </a:p>
        </p:txBody>
      </p:sp>
    </p:spTree>
    <p:extLst>
      <p:ext uri="{BB962C8B-B14F-4D97-AF65-F5344CB8AC3E}">
        <p14:creationId xmlns:p14="http://schemas.microsoft.com/office/powerpoint/2010/main" val="260220591"/>
      </p:ext>
    </p:extLst>
  </p:cSld>
  <p:clrMapOvr>
    <a:masterClrMapping/>
  </p:clrMapOvr>
  <p:transition spd="slow" advClick="0" advTm="3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31"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 calcmode="lin" valueType="num">
                                          <p:cBhvr>
                                            <p:cTn id="25" dur="1000" fill="hold"/>
                                            <p:tgtEl>
                                              <p:spTgt spid="12"/>
                                            </p:tgtEl>
                                            <p:attrNameLst>
                                              <p:attrName>style.rotation</p:attrName>
                                            </p:attrNameLst>
                                          </p:cBhvr>
                                          <p:tavLst>
                                            <p:tav tm="0">
                                              <p:val>
                                                <p:fltVal val="90"/>
                                              </p:val>
                                            </p:tav>
                                            <p:tav tm="100000">
                                              <p:val>
                                                <p:fltVal val="0"/>
                                              </p:val>
                                            </p:tav>
                                          </p:tavLst>
                                        </p:anim>
                                        <p:animEffect transition="in" filter="fade">
                                          <p:cBhvr>
                                            <p:cTn id="26" dur="1000"/>
                                            <p:tgtEl>
                                              <p:spTgt spid="12"/>
                                            </p:tgtEl>
                                          </p:cBhvr>
                                        </p:animEffect>
                                      </p:childTnLst>
                                    </p:cTn>
                                  </p:par>
                                </p:childTnLst>
                              </p:cTn>
                            </p:par>
                            <p:par>
                              <p:cTn id="27" fill="hold">
                                <p:stCondLst>
                                  <p:cond delay="2500"/>
                                </p:stCondLst>
                                <p:childTnLst>
                                  <p:par>
                                    <p:cTn id="28" presetID="2" presetClass="entr" presetSubtype="4" fill="hold" grpId="0" nodeType="afterEffect" p14:presetBounceEnd="38000">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14:bounceEnd="38000">
                                          <p:cBhvr additive="base">
                                            <p:cTn id="30" dur="500" fill="hold"/>
                                            <p:tgtEl>
                                              <p:spTgt spid="17"/>
                                            </p:tgtEl>
                                            <p:attrNameLst>
                                              <p:attrName>ppt_x</p:attrName>
                                            </p:attrNameLst>
                                          </p:cBhvr>
                                          <p:tavLst>
                                            <p:tav tm="0">
                                              <p:val>
                                                <p:strVal val="#ppt_x"/>
                                              </p:val>
                                            </p:tav>
                                            <p:tav tm="100000">
                                              <p:val>
                                                <p:strVal val="#ppt_x"/>
                                              </p:val>
                                            </p:tav>
                                          </p:tavLst>
                                        </p:anim>
                                        <p:anim calcmode="lin" valueType="num" p14:bounceEnd="38000">
                                          <p:cBhvr additive="base">
                                            <p:cTn id="31" dur="500" fill="hold"/>
                                            <p:tgtEl>
                                              <p:spTgt spid="17"/>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6"/>
                                            </p:tgtEl>
                                            <p:attrNameLst>
                                              <p:attrName>ppt_y</p:attrName>
                                            </p:attrNameLst>
                                          </p:cBhvr>
                                          <p:tavLst>
                                            <p:tav tm="0">
                                              <p:val>
                                                <p:strVal val="#ppt_y"/>
                                              </p:val>
                                            </p:tav>
                                            <p:tav tm="100000">
                                              <p:val>
                                                <p:strVal val="#ppt_y"/>
                                              </p:val>
                                            </p:tav>
                                          </p:tavLst>
                                        </p:anim>
                                        <p:anim calcmode="lin" valueType="num">
                                          <p:cBhvr>
                                            <p:cTn id="3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31"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 calcmode="lin" valueType="num">
                                          <p:cBhvr>
                                            <p:cTn id="25" dur="1000" fill="hold"/>
                                            <p:tgtEl>
                                              <p:spTgt spid="12"/>
                                            </p:tgtEl>
                                            <p:attrNameLst>
                                              <p:attrName>style.rotation</p:attrName>
                                            </p:attrNameLst>
                                          </p:cBhvr>
                                          <p:tavLst>
                                            <p:tav tm="0">
                                              <p:val>
                                                <p:fltVal val="90"/>
                                              </p:val>
                                            </p:tav>
                                            <p:tav tm="100000">
                                              <p:val>
                                                <p:fltVal val="0"/>
                                              </p:val>
                                            </p:tav>
                                          </p:tavLst>
                                        </p:anim>
                                        <p:animEffect transition="in" filter="fade">
                                          <p:cBhvr>
                                            <p:cTn id="26" dur="1000"/>
                                            <p:tgtEl>
                                              <p:spTgt spid="12"/>
                                            </p:tgtEl>
                                          </p:cBhvr>
                                        </p:animEffect>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6"/>
                                            </p:tgtEl>
                                            <p:attrNameLst>
                                              <p:attrName>ppt_y</p:attrName>
                                            </p:attrNameLst>
                                          </p:cBhvr>
                                          <p:tavLst>
                                            <p:tav tm="0">
                                              <p:val>
                                                <p:strVal val="#ppt_y"/>
                                              </p:val>
                                            </p:tav>
                                            <p:tav tm="100000">
                                              <p:val>
                                                <p:strVal val="#ppt_y"/>
                                              </p:val>
                                            </p:tav>
                                          </p:tavLst>
                                        </p:anim>
                                        <p:anim calcmode="lin" valueType="num">
                                          <p:cBhvr>
                                            <p:cTn id="3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3770957" y="912026"/>
            <a:ext cx="1041614" cy="1041614"/>
            <a:chOff x="4500799" y="1032259"/>
            <a:chExt cx="1041614" cy="1041614"/>
          </a:xfrm>
        </p:grpSpPr>
        <p:sp>
          <p:nvSpPr>
            <p:cNvPr id="5" name="椭圆 4"/>
            <p:cNvSpPr/>
            <p:nvPr/>
          </p:nvSpPr>
          <p:spPr>
            <a:xfrm>
              <a:off x="4500799" y="1032259"/>
              <a:ext cx="1041614" cy="1041614"/>
            </a:xfrm>
            <a:prstGeom prst="ellipse">
              <a:avLst/>
            </a:prstGeom>
            <a:solidFill>
              <a:srgbClr val="F06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p:cNvSpPr txBox="1"/>
            <p:nvPr/>
          </p:nvSpPr>
          <p:spPr>
            <a:xfrm>
              <a:off x="4624094" y="1159081"/>
              <a:ext cx="800219" cy="830997"/>
            </a:xfrm>
            <a:prstGeom prst="rect">
              <a:avLst/>
            </a:prstGeom>
            <a:noFill/>
          </p:spPr>
          <p:txBody>
            <a:bodyPr wrap="none" rtlCol="0">
              <a:spAutoFit/>
            </a:bodyPr>
            <a:lstStyle/>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标题</a:t>
              </a:r>
              <a:endParaRPr lang="en-US" altLang="zh-CN"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文字</a:t>
              </a:r>
            </a:p>
          </p:txBody>
        </p:sp>
      </p:grpSp>
      <p:grpSp>
        <p:nvGrpSpPr>
          <p:cNvPr id="16" name="组合 15"/>
          <p:cNvGrpSpPr/>
          <p:nvPr/>
        </p:nvGrpSpPr>
        <p:grpSpPr>
          <a:xfrm>
            <a:off x="3770957" y="2121097"/>
            <a:ext cx="1041614" cy="1041614"/>
            <a:chOff x="5364426" y="2004949"/>
            <a:chExt cx="1041614" cy="1041614"/>
          </a:xfrm>
        </p:grpSpPr>
        <p:sp>
          <p:nvSpPr>
            <p:cNvPr id="17" name="椭圆 16"/>
            <p:cNvSpPr/>
            <p:nvPr/>
          </p:nvSpPr>
          <p:spPr>
            <a:xfrm>
              <a:off x="5364426" y="2004949"/>
              <a:ext cx="1041614" cy="1041614"/>
            </a:xfrm>
            <a:prstGeom prst="ellipse">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487721" y="2131771"/>
              <a:ext cx="800219" cy="830997"/>
            </a:xfrm>
            <a:prstGeom prst="rect">
              <a:avLst/>
            </a:prstGeom>
            <a:noFill/>
          </p:spPr>
          <p:txBody>
            <a:bodyPr wrap="none" rtlCol="0">
              <a:spAutoFit/>
            </a:bodyPr>
            <a:lstStyle/>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标题</a:t>
              </a:r>
              <a:endParaRPr lang="en-US" altLang="zh-CN"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文字</a:t>
              </a:r>
            </a:p>
          </p:txBody>
        </p:sp>
      </p:grpSp>
      <p:grpSp>
        <p:nvGrpSpPr>
          <p:cNvPr id="20" name="组合 19"/>
          <p:cNvGrpSpPr/>
          <p:nvPr/>
        </p:nvGrpSpPr>
        <p:grpSpPr>
          <a:xfrm>
            <a:off x="3770957" y="4539240"/>
            <a:ext cx="1041614" cy="1041614"/>
            <a:chOff x="4861724" y="4240023"/>
            <a:chExt cx="1041614" cy="1041614"/>
          </a:xfrm>
        </p:grpSpPr>
        <p:sp>
          <p:nvSpPr>
            <p:cNvPr id="22" name="椭圆 21"/>
            <p:cNvSpPr/>
            <p:nvPr/>
          </p:nvSpPr>
          <p:spPr>
            <a:xfrm>
              <a:off x="4861724" y="4240023"/>
              <a:ext cx="1041614" cy="1041614"/>
            </a:xfrm>
            <a:prstGeom prst="ellipse">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982421" y="4343953"/>
              <a:ext cx="800219" cy="830997"/>
            </a:xfrm>
            <a:prstGeom prst="rect">
              <a:avLst/>
            </a:prstGeom>
            <a:noFill/>
          </p:spPr>
          <p:txBody>
            <a:bodyPr wrap="none" rtlCol="0">
              <a:spAutoFit/>
            </a:bodyPr>
            <a:lstStyle/>
            <a:p>
              <a:pPr algn="ctr"/>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标题</a:t>
              </a:r>
              <a:endParaRPr lang="en-US" altLang="zh-CN"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a:p>
              <a:pPr algn="ctr"/>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文字</a:t>
              </a:r>
            </a:p>
          </p:txBody>
        </p:sp>
      </p:grpSp>
      <p:sp>
        <p:nvSpPr>
          <p:cNvPr id="23" name="文本框 22"/>
          <p:cNvSpPr txBox="1"/>
          <p:nvPr/>
        </p:nvSpPr>
        <p:spPr>
          <a:xfrm>
            <a:off x="5408388" y="1164683"/>
            <a:ext cx="3937348" cy="548548"/>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sp>
        <p:nvSpPr>
          <p:cNvPr id="24" name="文本框 23"/>
          <p:cNvSpPr txBox="1"/>
          <p:nvPr/>
        </p:nvSpPr>
        <p:spPr>
          <a:xfrm>
            <a:off x="5408388" y="2309530"/>
            <a:ext cx="3937348" cy="548548"/>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sp>
        <p:nvSpPr>
          <p:cNvPr id="25" name="文本框 24"/>
          <p:cNvSpPr txBox="1"/>
          <p:nvPr/>
        </p:nvSpPr>
        <p:spPr>
          <a:xfrm>
            <a:off x="5408388" y="3592117"/>
            <a:ext cx="3937348" cy="548548"/>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sp>
        <p:nvSpPr>
          <p:cNvPr id="26" name="文本框 25"/>
          <p:cNvSpPr txBox="1"/>
          <p:nvPr/>
        </p:nvSpPr>
        <p:spPr>
          <a:xfrm>
            <a:off x="5408388" y="4829014"/>
            <a:ext cx="3937348" cy="548548"/>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grpSp>
        <p:nvGrpSpPr>
          <p:cNvPr id="19" name="组合 18"/>
          <p:cNvGrpSpPr/>
          <p:nvPr/>
        </p:nvGrpSpPr>
        <p:grpSpPr>
          <a:xfrm>
            <a:off x="3770957" y="3330168"/>
            <a:ext cx="1041614" cy="1041614"/>
            <a:chOff x="5623592" y="3180606"/>
            <a:chExt cx="1041614" cy="1041614"/>
          </a:xfrm>
        </p:grpSpPr>
        <p:sp>
          <p:nvSpPr>
            <p:cNvPr id="21" name="椭圆 20"/>
            <p:cNvSpPr/>
            <p:nvPr/>
          </p:nvSpPr>
          <p:spPr>
            <a:xfrm>
              <a:off x="5623592" y="3180606"/>
              <a:ext cx="1041614" cy="1041614"/>
            </a:xfrm>
            <a:prstGeom prst="ellipse">
              <a:avLst/>
            </a:prstGeom>
            <a:solidFill>
              <a:srgbClr val="F06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5744289" y="3296869"/>
              <a:ext cx="800219" cy="830997"/>
            </a:xfrm>
            <a:prstGeom prst="rect">
              <a:avLst/>
            </a:prstGeom>
            <a:noFill/>
          </p:spPr>
          <p:txBody>
            <a:bodyPr wrap="none" rtlCol="0">
              <a:spAutoFit/>
            </a:bodyPr>
            <a:lstStyle/>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标题</a:t>
              </a:r>
              <a:endParaRPr lang="en-US" altLang="zh-CN"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文字</a:t>
              </a:r>
            </a:p>
          </p:txBody>
        </p:sp>
      </p:grpSp>
      <p:pic>
        <p:nvPicPr>
          <p:cNvPr id="7" name="图片 6">
            <a:extLst>
              <a:ext uri="{FF2B5EF4-FFF2-40B4-BE49-F238E27FC236}">
                <a16:creationId xmlns:a16="http://schemas.microsoft.com/office/drawing/2014/main" id="{1B7A44E8-FD24-496F-9BB5-52DC467A18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3583" y="4310915"/>
            <a:ext cx="3749215" cy="2580572"/>
          </a:xfrm>
          <a:prstGeom prst="rect">
            <a:avLst/>
          </a:prstGeom>
        </p:spPr>
      </p:pic>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893" y="181771"/>
            <a:ext cx="1282593" cy="901490"/>
          </a:xfrm>
          <a:prstGeom prst="rect">
            <a:avLst/>
          </a:prstGeom>
        </p:spPr>
      </p:pic>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39565" y="5961196"/>
            <a:ext cx="2163393" cy="544637"/>
          </a:xfrm>
          <a:prstGeom prst="rect">
            <a:avLst/>
          </a:prstGeom>
        </p:spPr>
      </p:pic>
      <p:sp>
        <p:nvSpPr>
          <p:cNvPr id="29" name="文本框 28"/>
          <p:cNvSpPr txBox="1"/>
          <p:nvPr/>
        </p:nvSpPr>
        <p:spPr>
          <a:xfrm>
            <a:off x="1513114" y="340128"/>
            <a:ext cx="2236510" cy="584775"/>
          </a:xfrm>
          <a:prstGeom prst="rect">
            <a:avLst/>
          </a:prstGeom>
          <a:noFill/>
        </p:spPr>
        <p:txBody>
          <a:bodyPr wrap="none" rtlCol="0">
            <a:spAutoFit/>
          </a:bodyPr>
          <a:lstStyle/>
          <a:p>
            <a:r>
              <a:rPr lang="zh-CN" altLang="en-US" sz="3200"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rPr>
              <a:t>请输入标题</a:t>
            </a:r>
          </a:p>
        </p:txBody>
      </p:sp>
      <p:pic>
        <p:nvPicPr>
          <p:cNvPr id="30" name="图片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32613" y="341415"/>
            <a:ext cx="3088035" cy="583488"/>
          </a:xfrm>
          <a:prstGeom prst="rect">
            <a:avLst/>
          </a:prstGeom>
        </p:spPr>
      </p:pic>
    </p:spTree>
    <p:extLst>
      <p:ext uri="{BB962C8B-B14F-4D97-AF65-F5344CB8AC3E}">
        <p14:creationId xmlns:p14="http://schemas.microsoft.com/office/powerpoint/2010/main" val="303060626"/>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Scale>
                                      <p:cBhvr>
                                        <p:cTn id="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
                                        </p:tgtEl>
                                        <p:attrNameLst>
                                          <p:attrName>ppt_x</p:attrName>
                                          <p:attrName>ppt_y</p:attrName>
                                        </p:attrNameLst>
                                      </p:cBhvr>
                                    </p:animMotion>
                                    <p:animEffect transition="in" filter="fade">
                                      <p:cBhvr>
                                        <p:cTn id="9" dur="1000"/>
                                        <p:tgtEl>
                                          <p:spTgt spid="14"/>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Scale>
                                      <p:cBhvr>
                                        <p:cTn id="13"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6"/>
                                        </p:tgtEl>
                                        <p:attrNameLst>
                                          <p:attrName>ppt_x</p:attrName>
                                          <p:attrName>ppt_y</p:attrName>
                                        </p:attrNameLst>
                                      </p:cBhvr>
                                    </p:animMotion>
                                    <p:animEffect transition="in" filter="fade">
                                      <p:cBhvr>
                                        <p:cTn id="15" dur="1000"/>
                                        <p:tgtEl>
                                          <p:spTgt spid="16"/>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Scale>
                                      <p:cBhvr>
                                        <p:cTn id="19"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19"/>
                                        </p:tgtEl>
                                        <p:attrNameLst>
                                          <p:attrName>ppt_x</p:attrName>
                                          <p:attrName>ppt_y</p:attrName>
                                        </p:attrNameLst>
                                      </p:cBhvr>
                                    </p:animMotion>
                                    <p:animEffect transition="in" filter="fade">
                                      <p:cBhvr>
                                        <p:cTn id="21" dur="1000"/>
                                        <p:tgtEl>
                                          <p:spTgt spid="19"/>
                                        </p:tgtEl>
                                      </p:cBhvr>
                                    </p:animEffect>
                                  </p:childTnLst>
                                </p:cTn>
                              </p:par>
                            </p:childTnLst>
                          </p:cTn>
                        </p:par>
                        <p:par>
                          <p:cTn id="22" fill="hold">
                            <p:stCondLst>
                              <p:cond delay="3000"/>
                            </p:stCondLst>
                            <p:childTnLst>
                              <p:par>
                                <p:cTn id="23" presetID="52"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Scale>
                                      <p:cBhvr>
                                        <p:cTn id="25"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0"/>
                                        </p:tgtEl>
                                        <p:attrNameLst>
                                          <p:attrName>ppt_x</p:attrName>
                                          <p:attrName>ppt_y</p:attrName>
                                        </p:attrNameLst>
                                      </p:cBhvr>
                                    </p:animMotion>
                                    <p:animEffect transition="in" filter="fade">
                                      <p:cBhvr>
                                        <p:cTn id="27" dur="1000"/>
                                        <p:tgtEl>
                                          <p:spTgt spid="20"/>
                                        </p:tgtEl>
                                      </p:cBhvr>
                                    </p:animEffect>
                                  </p:childTnLst>
                                </p:cTn>
                              </p:par>
                            </p:childTnLst>
                          </p:cTn>
                        </p:par>
                        <p:par>
                          <p:cTn id="28" fill="hold">
                            <p:stCondLst>
                              <p:cond delay="400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500"/>
                                        <p:tgtEl>
                                          <p:spTgt spid="24"/>
                                        </p:tgtEl>
                                      </p:cBhvr>
                                    </p:animEffect>
                                  </p:childTnLst>
                                </p:cTn>
                              </p:par>
                            </p:childTnLst>
                          </p:cTn>
                        </p:par>
                        <p:par>
                          <p:cTn id="36" fill="hold">
                            <p:stCondLst>
                              <p:cond delay="5000"/>
                            </p:stCondLst>
                            <p:childTnLst>
                              <p:par>
                                <p:cTn id="37" presetID="22" presetClass="entr" presetSubtype="8"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C8AB3ABD-D8DF-4A58-92E7-A0CFB91727FB}"/>
              </a:ext>
            </a:extLst>
          </p:cNvPr>
          <p:cNvGrpSpPr/>
          <p:nvPr/>
        </p:nvGrpSpPr>
        <p:grpSpPr>
          <a:xfrm>
            <a:off x="1762125" y="2248855"/>
            <a:ext cx="2457855" cy="2647950"/>
            <a:chOff x="1762125" y="2659916"/>
            <a:chExt cx="2457855" cy="2647950"/>
          </a:xfrm>
          <a:effectLst>
            <a:outerShdw blurRad="50800" dist="38100" dir="5400000" algn="t" rotWithShape="0">
              <a:prstClr val="black">
                <a:alpha val="40000"/>
              </a:prstClr>
            </a:outerShdw>
          </a:effectLst>
        </p:grpSpPr>
        <p:sp>
          <p:nvSpPr>
            <p:cNvPr id="15" name="任意多边形 33">
              <a:extLst>
                <a:ext uri="{FF2B5EF4-FFF2-40B4-BE49-F238E27FC236}">
                  <a16:creationId xmlns:a16="http://schemas.microsoft.com/office/drawing/2014/main" id="{A7861DD2-6CB4-4520-96C2-A90472D27AF8}"/>
                </a:ext>
              </a:extLst>
            </p:cNvPr>
            <p:cNvSpPr>
              <a:spLocks noChangeAspect="1" noChangeArrowheads="1"/>
            </p:cNvSpPr>
            <p:nvPr/>
          </p:nvSpPr>
          <p:spPr bwMode="auto">
            <a:xfrm rot="10800000">
              <a:off x="1762125" y="2659916"/>
              <a:ext cx="2447925" cy="2647950"/>
            </a:xfrm>
            <a:custGeom>
              <a:avLst/>
              <a:gdLst>
                <a:gd name="T0" fmla="*/ 1998447 w 2836097"/>
                <a:gd name="T1" fmla="*/ 2285630 h 3067706"/>
                <a:gd name="T2" fmla="*/ 652650 w 2836097"/>
                <a:gd name="T3" fmla="*/ 2285630 h 3067706"/>
                <a:gd name="T4" fmla="*/ 0 w 2836097"/>
                <a:gd name="T5" fmla="*/ 1142815 h 3067706"/>
                <a:gd name="T6" fmla="*/ 652650 w 2836097"/>
                <a:gd name="T7" fmla="*/ 0 h 3067706"/>
                <a:gd name="T8" fmla="*/ 1998447 w 2836097"/>
                <a:gd name="T9" fmla="*/ 0 h 3067706"/>
                <a:gd name="T10" fmla="*/ 2112881 w 2836097"/>
                <a:gd name="T11" fmla="*/ 200378 h 3067706"/>
                <a:gd name="T12" fmla="*/ 1097666 w 2836097"/>
                <a:gd name="T13" fmla="*/ 200378 h 3067706"/>
                <a:gd name="T14" fmla="*/ 556778 w 2836097"/>
                <a:gd name="T15" fmla="*/ 1147493 h 3067706"/>
                <a:gd name="T16" fmla="*/ 1097666 w 2836097"/>
                <a:gd name="T17" fmla="*/ 2094607 h 3067706"/>
                <a:gd name="T18" fmla="*/ 2107539 w 2836097"/>
                <a:gd name="T19" fmla="*/ 2094607 h 30677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36097"/>
                <a:gd name="T31" fmla="*/ 0 h 3067706"/>
                <a:gd name="T32" fmla="*/ 2836097 w 2836097"/>
                <a:gd name="T33" fmla="*/ 3067706 h 30677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lnTo>
                    <a:pt x="2682494" y="3067706"/>
                  </a:lnTo>
                  <a:close/>
                </a:path>
              </a:pathLst>
            </a:custGeom>
            <a:solidFill>
              <a:srgbClr val="F06060"/>
            </a:solidFill>
            <a:ln>
              <a:noFill/>
            </a:ln>
          </p:spPr>
          <p:txBody>
            <a:bodyPr anchor="ctr"/>
            <a:lstStyle/>
            <a:p>
              <a:endParaRPr lang="zh-CN" altLang="en-US" dirty="0">
                <a:latin typeface="微软雅黑" panose="020B0503020204020204" pitchFamily="34" charset="-122"/>
                <a:ea typeface="微软雅黑" panose="020B0503020204020204" pitchFamily="34" charset="-122"/>
              </a:endParaRPr>
            </a:p>
          </p:txBody>
        </p:sp>
        <p:sp>
          <p:nvSpPr>
            <p:cNvPr id="16" name="文本框 36">
              <a:extLst>
                <a:ext uri="{FF2B5EF4-FFF2-40B4-BE49-F238E27FC236}">
                  <a16:creationId xmlns:a16="http://schemas.microsoft.com/office/drawing/2014/main" id="{A5C759F5-34C2-4BF6-9401-742723DE55D8}"/>
                </a:ext>
              </a:extLst>
            </p:cNvPr>
            <p:cNvSpPr>
              <a:spLocks noChangeArrowheads="1"/>
            </p:cNvSpPr>
            <p:nvPr/>
          </p:nvSpPr>
          <p:spPr bwMode="auto">
            <a:xfrm>
              <a:off x="3554413" y="3685441"/>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dirty="0">
                  <a:solidFill>
                    <a:schemeClr val="bg1"/>
                  </a:solidFill>
                  <a:latin typeface="微软雅黑" panose="020B0503020204020204" pitchFamily="34" charset="-122"/>
                  <a:ea typeface="微软雅黑" panose="020B0503020204020204" pitchFamily="34" charset="-122"/>
                  <a:sym typeface="Impact" pitchFamily="34" charset="0"/>
                </a:rPr>
                <a:t>01</a:t>
              </a:r>
              <a:endParaRPr lang="zh-CN" altLang="en-US" sz="3200" dirty="0">
                <a:solidFill>
                  <a:schemeClr val="bg1"/>
                </a:solidFill>
                <a:latin typeface="微软雅黑" panose="020B0503020204020204" pitchFamily="34" charset="-122"/>
                <a:ea typeface="微软雅黑" panose="020B0503020204020204" pitchFamily="34" charset="-122"/>
                <a:sym typeface="Impact" pitchFamily="34" charset="0"/>
              </a:endParaRPr>
            </a:p>
          </p:txBody>
        </p:sp>
      </p:grpSp>
      <p:grpSp>
        <p:nvGrpSpPr>
          <p:cNvPr id="17" name="组合 16">
            <a:extLst>
              <a:ext uri="{FF2B5EF4-FFF2-40B4-BE49-F238E27FC236}">
                <a16:creationId xmlns:a16="http://schemas.microsoft.com/office/drawing/2014/main" id="{F20C123D-3BD4-4FAB-99D3-FD1CC7021093}"/>
              </a:ext>
            </a:extLst>
          </p:cNvPr>
          <p:cNvGrpSpPr/>
          <p:nvPr/>
        </p:nvGrpSpPr>
        <p:grpSpPr>
          <a:xfrm>
            <a:off x="5283200" y="2248855"/>
            <a:ext cx="2449513" cy="2647950"/>
            <a:chOff x="5283200" y="2659916"/>
            <a:chExt cx="2449513" cy="2647950"/>
          </a:xfrm>
          <a:effectLst>
            <a:outerShdw blurRad="50800" dist="38100" dir="5400000" algn="t" rotWithShape="0">
              <a:prstClr val="black">
                <a:alpha val="40000"/>
              </a:prstClr>
            </a:outerShdw>
          </a:effectLst>
        </p:grpSpPr>
        <p:sp>
          <p:nvSpPr>
            <p:cNvPr id="21" name="任意多边形 34">
              <a:extLst>
                <a:ext uri="{FF2B5EF4-FFF2-40B4-BE49-F238E27FC236}">
                  <a16:creationId xmlns:a16="http://schemas.microsoft.com/office/drawing/2014/main" id="{EE57E23C-8412-4F57-9E93-9ACD0ABB70AD}"/>
                </a:ext>
              </a:extLst>
            </p:cNvPr>
            <p:cNvSpPr>
              <a:spLocks noChangeAspect="1" noChangeArrowheads="1"/>
            </p:cNvSpPr>
            <p:nvPr/>
          </p:nvSpPr>
          <p:spPr bwMode="auto">
            <a:xfrm rot="10800000">
              <a:off x="5283200" y="2659916"/>
              <a:ext cx="2449513" cy="2647950"/>
            </a:xfrm>
            <a:custGeom>
              <a:avLst/>
              <a:gdLst>
                <a:gd name="T0" fmla="*/ 2001041 w 2836097"/>
                <a:gd name="T1" fmla="*/ 2285630 h 3067706"/>
                <a:gd name="T2" fmla="*/ 653498 w 2836097"/>
                <a:gd name="T3" fmla="*/ 2285630 h 3067706"/>
                <a:gd name="T4" fmla="*/ 0 w 2836097"/>
                <a:gd name="T5" fmla="*/ 1142815 h 3067706"/>
                <a:gd name="T6" fmla="*/ 653498 w 2836097"/>
                <a:gd name="T7" fmla="*/ 0 h 3067706"/>
                <a:gd name="T8" fmla="*/ 2001041 w 2836097"/>
                <a:gd name="T9" fmla="*/ 0 h 3067706"/>
                <a:gd name="T10" fmla="*/ 2115624 w 2836097"/>
                <a:gd name="T11" fmla="*/ 200378 h 3067706"/>
                <a:gd name="T12" fmla="*/ 1099090 w 2836097"/>
                <a:gd name="T13" fmla="*/ 200378 h 3067706"/>
                <a:gd name="T14" fmla="*/ 557500 w 2836097"/>
                <a:gd name="T15" fmla="*/ 1147493 h 3067706"/>
                <a:gd name="T16" fmla="*/ 1099090 w 2836097"/>
                <a:gd name="T17" fmla="*/ 2094607 h 3067706"/>
                <a:gd name="T18" fmla="*/ 2110274 w 2836097"/>
                <a:gd name="T19" fmla="*/ 2094607 h 30677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36097"/>
                <a:gd name="T31" fmla="*/ 0 h 3067706"/>
                <a:gd name="T32" fmla="*/ 2836097 w 2836097"/>
                <a:gd name="T33" fmla="*/ 3067706 h 30677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lnTo>
                    <a:pt x="2682494" y="3067706"/>
                  </a:lnTo>
                  <a:close/>
                </a:path>
              </a:pathLst>
            </a:custGeom>
            <a:solidFill>
              <a:srgbClr val="FF8050"/>
            </a:solidFill>
            <a:ln>
              <a:noFill/>
            </a:ln>
          </p:spPr>
          <p:txBody>
            <a:bodyPr anchor="ctr"/>
            <a:lstStyle/>
            <a:p>
              <a:endParaRPr lang="zh-CN" altLang="en-US" dirty="0">
                <a:latin typeface="微软雅黑" panose="020B0503020204020204" pitchFamily="34" charset="-122"/>
                <a:ea typeface="微软雅黑" panose="020B0503020204020204" pitchFamily="34" charset="-122"/>
              </a:endParaRPr>
            </a:p>
          </p:txBody>
        </p:sp>
        <p:sp>
          <p:nvSpPr>
            <p:cNvPr id="22" name="文本框 37">
              <a:extLst>
                <a:ext uri="{FF2B5EF4-FFF2-40B4-BE49-F238E27FC236}">
                  <a16:creationId xmlns:a16="http://schemas.microsoft.com/office/drawing/2014/main" id="{C5F2B324-F4E3-4BF5-8715-4BA9FB09F118}"/>
                </a:ext>
              </a:extLst>
            </p:cNvPr>
            <p:cNvSpPr>
              <a:spLocks noChangeArrowheads="1"/>
            </p:cNvSpPr>
            <p:nvPr/>
          </p:nvSpPr>
          <p:spPr bwMode="auto">
            <a:xfrm>
              <a:off x="7054850" y="3685441"/>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dirty="0">
                  <a:solidFill>
                    <a:schemeClr val="bg1"/>
                  </a:solidFill>
                  <a:latin typeface="微软雅黑" panose="020B0503020204020204" pitchFamily="34" charset="-122"/>
                  <a:ea typeface="微软雅黑" panose="020B0503020204020204" pitchFamily="34" charset="-122"/>
                  <a:sym typeface="Impact" pitchFamily="34" charset="0"/>
                </a:rPr>
                <a:t>02</a:t>
              </a:r>
              <a:endParaRPr lang="zh-CN" altLang="en-US" sz="3200" dirty="0">
                <a:solidFill>
                  <a:schemeClr val="bg1"/>
                </a:solidFill>
                <a:latin typeface="微软雅黑" panose="020B0503020204020204" pitchFamily="34" charset="-122"/>
                <a:ea typeface="微软雅黑" panose="020B0503020204020204" pitchFamily="34" charset="-122"/>
                <a:sym typeface="Impact" pitchFamily="34" charset="0"/>
              </a:endParaRPr>
            </a:p>
          </p:txBody>
        </p:sp>
      </p:grpSp>
      <p:grpSp>
        <p:nvGrpSpPr>
          <p:cNvPr id="23" name="组合 22">
            <a:extLst>
              <a:ext uri="{FF2B5EF4-FFF2-40B4-BE49-F238E27FC236}">
                <a16:creationId xmlns:a16="http://schemas.microsoft.com/office/drawing/2014/main" id="{4AEA2608-F031-4B21-8830-76233E6B65F9}"/>
              </a:ext>
            </a:extLst>
          </p:cNvPr>
          <p:cNvGrpSpPr/>
          <p:nvPr/>
        </p:nvGrpSpPr>
        <p:grpSpPr>
          <a:xfrm>
            <a:off x="8805863" y="2248855"/>
            <a:ext cx="2449512" cy="2647950"/>
            <a:chOff x="8805863" y="2659916"/>
            <a:chExt cx="2449512" cy="2647950"/>
          </a:xfrm>
          <a:effectLst>
            <a:outerShdw blurRad="50800" dist="38100" dir="5400000" algn="t" rotWithShape="0">
              <a:prstClr val="black">
                <a:alpha val="40000"/>
              </a:prstClr>
            </a:outerShdw>
          </a:effectLst>
        </p:grpSpPr>
        <p:sp>
          <p:nvSpPr>
            <p:cNvPr id="25" name="任意多边形 35">
              <a:extLst>
                <a:ext uri="{FF2B5EF4-FFF2-40B4-BE49-F238E27FC236}">
                  <a16:creationId xmlns:a16="http://schemas.microsoft.com/office/drawing/2014/main" id="{1786783D-5FE7-4D64-B39A-6301506D55C0}"/>
                </a:ext>
              </a:extLst>
            </p:cNvPr>
            <p:cNvSpPr>
              <a:spLocks noChangeAspect="1" noChangeArrowheads="1"/>
            </p:cNvSpPr>
            <p:nvPr/>
          </p:nvSpPr>
          <p:spPr bwMode="auto">
            <a:xfrm rot="10800000">
              <a:off x="8805863" y="2659916"/>
              <a:ext cx="2449512" cy="2647950"/>
            </a:xfrm>
            <a:custGeom>
              <a:avLst/>
              <a:gdLst>
                <a:gd name="T0" fmla="*/ 2001040 w 2836097"/>
                <a:gd name="T1" fmla="*/ 2285630 h 3067706"/>
                <a:gd name="T2" fmla="*/ 653497 w 2836097"/>
                <a:gd name="T3" fmla="*/ 2285630 h 3067706"/>
                <a:gd name="T4" fmla="*/ 0 w 2836097"/>
                <a:gd name="T5" fmla="*/ 1142815 h 3067706"/>
                <a:gd name="T6" fmla="*/ 653497 w 2836097"/>
                <a:gd name="T7" fmla="*/ 0 h 3067706"/>
                <a:gd name="T8" fmla="*/ 2001040 w 2836097"/>
                <a:gd name="T9" fmla="*/ 0 h 3067706"/>
                <a:gd name="T10" fmla="*/ 2115623 w 2836097"/>
                <a:gd name="T11" fmla="*/ 200378 h 3067706"/>
                <a:gd name="T12" fmla="*/ 1099090 w 2836097"/>
                <a:gd name="T13" fmla="*/ 200378 h 3067706"/>
                <a:gd name="T14" fmla="*/ 557500 w 2836097"/>
                <a:gd name="T15" fmla="*/ 1147493 h 3067706"/>
                <a:gd name="T16" fmla="*/ 1099090 w 2836097"/>
                <a:gd name="T17" fmla="*/ 2094607 h 3067706"/>
                <a:gd name="T18" fmla="*/ 2110273 w 2836097"/>
                <a:gd name="T19" fmla="*/ 2094607 h 30677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36097"/>
                <a:gd name="T31" fmla="*/ 0 h 3067706"/>
                <a:gd name="T32" fmla="*/ 2836097 w 2836097"/>
                <a:gd name="T33" fmla="*/ 3067706 h 30677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lnTo>
                    <a:pt x="2682494" y="3067706"/>
                  </a:lnTo>
                  <a:close/>
                </a:path>
              </a:pathLst>
            </a:custGeom>
            <a:solidFill>
              <a:srgbClr val="5BB9AA"/>
            </a:solidFill>
            <a:ln>
              <a:noFill/>
            </a:ln>
          </p:spPr>
          <p:txBody>
            <a:bodyPr anchor="ctr"/>
            <a:lstStyle/>
            <a:p>
              <a:endParaRPr lang="zh-CN" altLang="en-US" dirty="0">
                <a:latin typeface="微软雅黑" panose="020B0503020204020204" pitchFamily="34" charset="-122"/>
                <a:ea typeface="微软雅黑" panose="020B0503020204020204" pitchFamily="34" charset="-122"/>
              </a:endParaRPr>
            </a:p>
          </p:txBody>
        </p:sp>
        <p:sp>
          <p:nvSpPr>
            <p:cNvPr id="26" name="文本框 38">
              <a:extLst>
                <a:ext uri="{FF2B5EF4-FFF2-40B4-BE49-F238E27FC236}">
                  <a16:creationId xmlns:a16="http://schemas.microsoft.com/office/drawing/2014/main" id="{3EECB7B7-16E0-4696-B1D8-2C7FAD0888B3}"/>
                </a:ext>
              </a:extLst>
            </p:cNvPr>
            <p:cNvSpPr>
              <a:spLocks noChangeArrowheads="1"/>
            </p:cNvSpPr>
            <p:nvPr/>
          </p:nvSpPr>
          <p:spPr bwMode="auto">
            <a:xfrm>
              <a:off x="10588625" y="3701316"/>
              <a:ext cx="66556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a:solidFill>
                    <a:schemeClr val="bg1"/>
                  </a:solidFill>
                  <a:latin typeface="微软雅黑" panose="020B0503020204020204" pitchFamily="34" charset="-122"/>
                  <a:ea typeface="微软雅黑" panose="020B0503020204020204" pitchFamily="34" charset="-122"/>
                  <a:sym typeface="Impact" pitchFamily="34" charset="0"/>
                </a:rPr>
                <a:t>03</a:t>
              </a:r>
              <a:endParaRPr lang="zh-CN" altLang="en-US" sz="3200">
                <a:solidFill>
                  <a:schemeClr val="bg1"/>
                </a:solidFill>
                <a:latin typeface="微软雅黑" panose="020B0503020204020204" pitchFamily="34" charset="-122"/>
                <a:ea typeface="微软雅黑" panose="020B0503020204020204" pitchFamily="34" charset="-122"/>
                <a:sym typeface="Impact" pitchFamily="34" charset="0"/>
              </a:endParaRPr>
            </a:p>
          </p:txBody>
        </p:sp>
      </p:grpSp>
      <p:sp>
        <p:nvSpPr>
          <p:cNvPr id="24" name="文本框 23"/>
          <p:cNvSpPr txBox="1"/>
          <p:nvPr/>
        </p:nvSpPr>
        <p:spPr>
          <a:xfrm>
            <a:off x="1629005" y="2914665"/>
            <a:ext cx="1548466" cy="1304203"/>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sp>
        <p:nvSpPr>
          <p:cNvPr id="35" name="文本框 34"/>
          <p:cNvSpPr txBox="1"/>
          <p:nvPr/>
        </p:nvSpPr>
        <p:spPr>
          <a:xfrm>
            <a:off x="5176360" y="2930540"/>
            <a:ext cx="1548466" cy="1304203"/>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sp>
        <p:nvSpPr>
          <p:cNvPr id="37" name="文本框 36"/>
          <p:cNvSpPr txBox="1"/>
          <p:nvPr/>
        </p:nvSpPr>
        <p:spPr>
          <a:xfrm>
            <a:off x="8602652" y="2960002"/>
            <a:ext cx="1548466" cy="1304203"/>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893" y="181771"/>
            <a:ext cx="1282593" cy="901490"/>
          </a:xfrm>
          <a:prstGeom prst="rect">
            <a:avLst/>
          </a:prstGeom>
        </p:spPr>
      </p:pic>
      <p:pic>
        <p:nvPicPr>
          <p:cNvPr id="20" name="图片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39565" y="5961196"/>
            <a:ext cx="2163393" cy="544637"/>
          </a:xfrm>
          <a:prstGeom prst="rect">
            <a:avLst/>
          </a:prstGeom>
        </p:spPr>
      </p:pic>
      <p:sp>
        <p:nvSpPr>
          <p:cNvPr id="27" name="文本框 26"/>
          <p:cNvSpPr txBox="1"/>
          <p:nvPr/>
        </p:nvSpPr>
        <p:spPr>
          <a:xfrm>
            <a:off x="1513114" y="340128"/>
            <a:ext cx="2236510" cy="584775"/>
          </a:xfrm>
          <a:prstGeom prst="rect">
            <a:avLst/>
          </a:prstGeom>
          <a:noFill/>
        </p:spPr>
        <p:txBody>
          <a:bodyPr wrap="none" rtlCol="0">
            <a:spAutoFit/>
          </a:bodyPr>
          <a:lstStyle/>
          <a:p>
            <a:r>
              <a:rPr lang="zh-CN" altLang="en-US" sz="3200"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rPr>
              <a:t>请输入标题</a:t>
            </a:r>
          </a:p>
        </p:txBody>
      </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32613" y="341415"/>
            <a:ext cx="3088035" cy="583488"/>
          </a:xfrm>
          <a:prstGeom prst="rect">
            <a:avLst/>
          </a:prstGeom>
        </p:spPr>
      </p:pic>
    </p:spTree>
    <p:extLst>
      <p:ext uri="{BB962C8B-B14F-4D97-AF65-F5344CB8AC3E}">
        <p14:creationId xmlns:p14="http://schemas.microsoft.com/office/powerpoint/2010/main" val="3790073158"/>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randombar(horizontal)">
                                      <p:cBhvr>
                                        <p:cTn id="11" dur="500"/>
                                        <p:tgtEl>
                                          <p:spTgt spid="35"/>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randombar(horizontal)">
                                      <p:cBhvr>
                                        <p:cTn id="15" dur="500"/>
                                        <p:tgtEl>
                                          <p:spTgt spid="37"/>
                                        </p:tgtEl>
                                      </p:cBhvr>
                                    </p:animEffect>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p:tgtEl>
                                          <p:spTgt spid="17"/>
                                        </p:tgtEl>
                                        <p:attrNameLst>
                                          <p:attrName>ppt_x</p:attrName>
                                        </p:attrNameLst>
                                      </p:cBhvr>
                                      <p:tavLst>
                                        <p:tav tm="0">
                                          <p:val>
                                            <p:strVal val="#ppt_x-#ppt_w*1.125000"/>
                                          </p:val>
                                        </p:tav>
                                        <p:tav tm="100000">
                                          <p:val>
                                            <p:strVal val="#ppt_x"/>
                                          </p:val>
                                        </p:tav>
                                      </p:tavLst>
                                    </p:anim>
                                    <p:animEffect transition="in" filter="wipe(right)">
                                      <p:cBhvr>
                                        <p:cTn id="25" dur="500"/>
                                        <p:tgtEl>
                                          <p:spTgt spid="17"/>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p:tgtEl>
                                          <p:spTgt spid="23"/>
                                        </p:tgtEl>
                                        <p:attrNameLst>
                                          <p:attrName>ppt_x</p:attrName>
                                        </p:attrNameLst>
                                      </p:cBhvr>
                                      <p:tavLst>
                                        <p:tav tm="0">
                                          <p:val>
                                            <p:strVal val="#ppt_x-#ppt_w*1.125000"/>
                                          </p:val>
                                        </p:tav>
                                        <p:tav tm="100000">
                                          <p:val>
                                            <p:strVal val="#ppt_x"/>
                                          </p:val>
                                        </p:tav>
                                      </p:tavLst>
                                    </p:anim>
                                    <p:animEffect transition="in" filter="wipe(right)">
                                      <p:cBhvr>
                                        <p:cTn id="3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5" grpId="0"/>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796959" y="1622118"/>
            <a:ext cx="1800528" cy="1061829"/>
          </a:xfrm>
          <a:prstGeom prst="rect">
            <a:avLst/>
          </a:prstGeom>
          <a:noFill/>
        </p:spPr>
        <p:txBody>
          <a:bodyPr wrap="square" rtlCol="0">
            <a:spAutoFit/>
          </a:bodyPr>
          <a:lstStyle/>
          <a:p>
            <a:pPr>
              <a:lnSpc>
                <a:spcPct val="150000"/>
              </a:lnSpc>
            </a:pPr>
            <a:r>
              <a:rPr lang="zh-CN" altLang="en-US" sz="1050" dirty="0">
                <a:solidFill>
                  <a:schemeClr val="tx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sp>
        <p:nvSpPr>
          <p:cNvPr id="15" name="文本框 14"/>
          <p:cNvSpPr txBox="1"/>
          <p:nvPr/>
        </p:nvSpPr>
        <p:spPr>
          <a:xfrm>
            <a:off x="4047757" y="4257869"/>
            <a:ext cx="1800528" cy="1061829"/>
          </a:xfrm>
          <a:prstGeom prst="rect">
            <a:avLst/>
          </a:prstGeom>
          <a:noFill/>
        </p:spPr>
        <p:txBody>
          <a:bodyPr wrap="square" rtlCol="0">
            <a:spAutoFit/>
          </a:bodyPr>
          <a:lstStyle/>
          <a:p>
            <a:pPr>
              <a:lnSpc>
                <a:spcPct val="150000"/>
              </a:lnSpc>
            </a:pPr>
            <a:r>
              <a:rPr lang="zh-CN" altLang="en-US" sz="1050" dirty="0">
                <a:solidFill>
                  <a:schemeClr val="tx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sp>
        <p:nvSpPr>
          <p:cNvPr id="21" name="文本框 20"/>
          <p:cNvSpPr txBox="1"/>
          <p:nvPr/>
        </p:nvSpPr>
        <p:spPr>
          <a:xfrm>
            <a:off x="6392593" y="1554920"/>
            <a:ext cx="1800528" cy="1061829"/>
          </a:xfrm>
          <a:prstGeom prst="rect">
            <a:avLst/>
          </a:prstGeom>
          <a:noFill/>
        </p:spPr>
        <p:txBody>
          <a:bodyPr wrap="square" rtlCol="0">
            <a:spAutoFit/>
          </a:bodyPr>
          <a:lstStyle/>
          <a:p>
            <a:pPr>
              <a:lnSpc>
                <a:spcPct val="150000"/>
              </a:lnSpc>
            </a:pPr>
            <a:r>
              <a:rPr lang="zh-CN" altLang="en-US" sz="1050" dirty="0">
                <a:solidFill>
                  <a:schemeClr val="tx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sp>
        <p:nvSpPr>
          <p:cNvPr id="22" name="文本框 21"/>
          <p:cNvSpPr txBox="1"/>
          <p:nvPr/>
        </p:nvSpPr>
        <p:spPr>
          <a:xfrm>
            <a:off x="8991571" y="4257869"/>
            <a:ext cx="1800528" cy="1061829"/>
          </a:xfrm>
          <a:prstGeom prst="rect">
            <a:avLst/>
          </a:prstGeom>
          <a:noFill/>
        </p:spPr>
        <p:txBody>
          <a:bodyPr wrap="square" rtlCol="0">
            <a:spAutoFit/>
          </a:bodyPr>
          <a:lstStyle/>
          <a:p>
            <a:pPr>
              <a:lnSpc>
                <a:spcPct val="150000"/>
              </a:lnSpc>
            </a:pPr>
            <a:r>
              <a:rPr lang="zh-CN" altLang="en-US" sz="1050" dirty="0">
                <a:solidFill>
                  <a:schemeClr val="tx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grpSp>
        <p:nvGrpSpPr>
          <p:cNvPr id="25" name="组合 32">
            <a:extLst>
              <a:ext uri="{FF2B5EF4-FFF2-40B4-BE49-F238E27FC236}">
                <a16:creationId xmlns:a16="http://schemas.microsoft.com/office/drawing/2014/main" id="{AA06FA95-8D37-4841-8B6C-CCE4ED2F8338}"/>
              </a:ext>
            </a:extLst>
          </p:cNvPr>
          <p:cNvGrpSpPr/>
          <p:nvPr/>
        </p:nvGrpSpPr>
        <p:grpSpPr bwMode="auto">
          <a:xfrm>
            <a:off x="5715" y="3131820"/>
            <a:ext cx="3806825" cy="675005"/>
            <a:chOff x="-1032447" y="0"/>
            <a:chExt cx="2967616" cy="506624"/>
          </a:xfrm>
          <a:solidFill>
            <a:srgbClr val="FF8050"/>
          </a:solidFill>
          <a:effectLst>
            <a:outerShdw blurRad="127000" dist="38100" dir="8100000" algn="tr" rotWithShape="0">
              <a:prstClr val="black">
                <a:alpha val="40000"/>
              </a:prstClr>
            </a:outerShdw>
          </a:effectLst>
        </p:grpSpPr>
        <p:sp>
          <p:nvSpPr>
            <p:cNvPr id="26" name="圆角矩形 33">
              <a:extLst>
                <a:ext uri="{FF2B5EF4-FFF2-40B4-BE49-F238E27FC236}">
                  <a16:creationId xmlns:a16="http://schemas.microsoft.com/office/drawing/2014/main" id="{E5F9AF39-80BE-4E5F-95D1-4AEBD2167D45}"/>
                </a:ext>
              </a:extLst>
            </p:cNvPr>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1218565">
                <a:defRPr/>
              </a:pPr>
              <a:endParaRPr lang="zh-CN" altLang="zh-CN" sz="2400" kern="0">
                <a:solidFill>
                  <a:srgbClr val="FFFFFF"/>
                </a:solidFill>
                <a:latin typeface="宋体" panose="02010600030101010101" pitchFamily="2" charset="-122"/>
                <a:sym typeface="宋体" panose="02010600030101010101" pitchFamily="2" charset="-122"/>
              </a:endParaRPr>
            </a:p>
          </p:txBody>
        </p:sp>
        <p:sp>
          <p:nvSpPr>
            <p:cNvPr id="27" name="等腰三角形 34">
              <a:extLst>
                <a:ext uri="{FF2B5EF4-FFF2-40B4-BE49-F238E27FC236}">
                  <a16:creationId xmlns:a16="http://schemas.microsoft.com/office/drawing/2014/main" id="{EC0EC5C0-75D6-4803-B586-EAFB3E270660}"/>
                </a:ext>
              </a:extLst>
            </p:cNvPr>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1218565">
                <a:defRPr/>
              </a:pPr>
              <a:endParaRPr lang="zh-CN" altLang="zh-CN" sz="2400" kern="0">
                <a:solidFill>
                  <a:srgbClr val="FFFFFF"/>
                </a:solidFill>
                <a:latin typeface="宋体" panose="02010600030101010101" pitchFamily="2" charset="-122"/>
                <a:sym typeface="宋体" panose="02010600030101010101" pitchFamily="2" charset="-122"/>
              </a:endParaRPr>
            </a:p>
          </p:txBody>
        </p:sp>
      </p:grpSp>
      <p:grpSp>
        <p:nvGrpSpPr>
          <p:cNvPr id="28" name="组合 36">
            <a:extLst>
              <a:ext uri="{FF2B5EF4-FFF2-40B4-BE49-F238E27FC236}">
                <a16:creationId xmlns:a16="http://schemas.microsoft.com/office/drawing/2014/main" id="{398C86E6-AAB9-4505-9268-6568DDF814C3}"/>
              </a:ext>
            </a:extLst>
          </p:cNvPr>
          <p:cNvGrpSpPr/>
          <p:nvPr/>
        </p:nvGrpSpPr>
        <p:grpSpPr bwMode="auto">
          <a:xfrm flipV="1">
            <a:off x="3658395" y="3231522"/>
            <a:ext cx="2580217" cy="675217"/>
            <a:chOff x="0" y="0"/>
            <a:chExt cx="1935168" cy="506624"/>
          </a:xfrm>
          <a:solidFill>
            <a:srgbClr val="0070C0"/>
          </a:solidFill>
          <a:effectLst>
            <a:outerShdw blurRad="127000" dist="38100" dir="8100000" algn="tr" rotWithShape="0">
              <a:prstClr val="black">
                <a:alpha val="40000"/>
              </a:prstClr>
            </a:outerShdw>
          </a:effectLst>
        </p:grpSpPr>
        <p:sp>
          <p:nvSpPr>
            <p:cNvPr id="29" name="圆角矩形 37">
              <a:extLst>
                <a:ext uri="{FF2B5EF4-FFF2-40B4-BE49-F238E27FC236}">
                  <a16:creationId xmlns:a16="http://schemas.microsoft.com/office/drawing/2014/main" id="{C41A0BB3-DCDF-4C35-9539-D16B65964F39}"/>
                </a:ext>
              </a:extLst>
            </p:cNvPr>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1218565">
                <a:defRPr/>
              </a:pPr>
              <a:endParaRPr lang="zh-CN" altLang="zh-CN" sz="2400" kern="0">
                <a:solidFill>
                  <a:srgbClr val="FFFFFF"/>
                </a:solidFill>
                <a:latin typeface="宋体" panose="02010600030101010101" pitchFamily="2" charset="-122"/>
                <a:sym typeface="宋体" panose="02010600030101010101" pitchFamily="2" charset="-122"/>
              </a:endParaRPr>
            </a:p>
          </p:txBody>
        </p:sp>
        <p:sp>
          <p:nvSpPr>
            <p:cNvPr id="30" name="等腰三角形 38">
              <a:extLst>
                <a:ext uri="{FF2B5EF4-FFF2-40B4-BE49-F238E27FC236}">
                  <a16:creationId xmlns:a16="http://schemas.microsoft.com/office/drawing/2014/main" id="{07B2EDD0-14D0-4D79-96A8-6C33979382EE}"/>
                </a:ext>
              </a:extLst>
            </p:cNvPr>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1218565">
                <a:defRPr/>
              </a:pPr>
              <a:endParaRPr lang="zh-CN" altLang="zh-CN" sz="2400" kern="0">
                <a:solidFill>
                  <a:srgbClr val="FFFFFF"/>
                </a:solidFill>
                <a:latin typeface="宋体" panose="02010600030101010101" pitchFamily="2" charset="-122"/>
                <a:sym typeface="宋体" panose="02010600030101010101" pitchFamily="2" charset="-122"/>
              </a:endParaRPr>
            </a:p>
          </p:txBody>
        </p:sp>
      </p:grpSp>
      <p:grpSp>
        <p:nvGrpSpPr>
          <p:cNvPr id="31" name="组合 40">
            <a:extLst>
              <a:ext uri="{FF2B5EF4-FFF2-40B4-BE49-F238E27FC236}">
                <a16:creationId xmlns:a16="http://schemas.microsoft.com/office/drawing/2014/main" id="{C44E9623-468F-4FFD-8392-FC4015BECB57}"/>
              </a:ext>
            </a:extLst>
          </p:cNvPr>
          <p:cNvGrpSpPr/>
          <p:nvPr/>
        </p:nvGrpSpPr>
        <p:grpSpPr bwMode="auto">
          <a:xfrm>
            <a:off x="6088328" y="3132038"/>
            <a:ext cx="2582333" cy="675216"/>
            <a:chOff x="0" y="0"/>
            <a:chExt cx="1935168" cy="506624"/>
          </a:xfrm>
          <a:solidFill>
            <a:srgbClr val="F06060"/>
          </a:solidFill>
          <a:effectLst>
            <a:outerShdw blurRad="127000" dist="38100" dir="8100000" algn="tr" rotWithShape="0">
              <a:prstClr val="black">
                <a:alpha val="40000"/>
              </a:prstClr>
            </a:outerShdw>
          </a:effectLst>
        </p:grpSpPr>
        <p:sp>
          <p:nvSpPr>
            <p:cNvPr id="32" name="圆角矩形 41">
              <a:extLst>
                <a:ext uri="{FF2B5EF4-FFF2-40B4-BE49-F238E27FC236}">
                  <a16:creationId xmlns:a16="http://schemas.microsoft.com/office/drawing/2014/main" id="{B4FE0ADF-47BD-4145-8616-A0E8C2F1F39F}"/>
                </a:ext>
              </a:extLst>
            </p:cNvPr>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1218565">
                <a:defRPr/>
              </a:pPr>
              <a:endParaRPr lang="zh-CN" altLang="zh-CN" sz="2400" kern="0">
                <a:solidFill>
                  <a:srgbClr val="FFFFFF"/>
                </a:solidFill>
                <a:latin typeface="宋体" panose="02010600030101010101" pitchFamily="2" charset="-122"/>
                <a:sym typeface="宋体" panose="02010600030101010101" pitchFamily="2" charset="-122"/>
              </a:endParaRPr>
            </a:p>
          </p:txBody>
        </p:sp>
        <p:sp>
          <p:nvSpPr>
            <p:cNvPr id="33" name="等腰三角形 42">
              <a:extLst>
                <a:ext uri="{FF2B5EF4-FFF2-40B4-BE49-F238E27FC236}">
                  <a16:creationId xmlns:a16="http://schemas.microsoft.com/office/drawing/2014/main" id="{B8CD4822-82EB-4A6C-B863-3528162E1E90}"/>
                </a:ext>
              </a:extLst>
            </p:cNvPr>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1218565">
                <a:defRPr/>
              </a:pPr>
              <a:endParaRPr lang="zh-CN" altLang="zh-CN" sz="2400" kern="0">
                <a:solidFill>
                  <a:srgbClr val="FFFFFF"/>
                </a:solidFill>
                <a:latin typeface="宋体" panose="02010600030101010101" pitchFamily="2" charset="-122"/>
                <a:sym typeface="宋体" panose="02010600030101010101" pitchFamily="2" charset="-122"/>
              </a:endParaRPr>
            </a:p>
          </p:txBody>
        </p:sp>
      </p:grpSp>
      <p:sp>
        <p:nvSpPr>
          <p:cNvPr id="34" name="TextBox 50">
            <a:extLst>
              <a:ext uri="{FF2B5EF4-FFF2-40B4-BE49-F238E27FC236}">
                <a16:creationId xmlns:a16="http://schemas.microsoft.com/office/drawing/2014/main" id="{A2BEE5A2-F93E-402F-A331-FA898CF6DC23}"/>
              </a:ext>
            </a:extLst>
          </p:cNvPr>
          <p:cNvSpPr>
            <a:spLocks noChangeArrowheads="1"/>
          </p:cNvSpPr>
          <p:nvPr/>
        </p:nvSpPr>
        <p:spPr bwMode="auto">
          <a:xfrm>
            <a:off x="1725879" y="3396621"/>
            <a:ext cx="15938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8565">
              <a:defRPr/>
            </a:pPr>
            <a:r>
              <a:rPr lang="zh-CN" altLang="en-US" sz="1600" b="1" kern="0" dirty="0">
                <a:solidFill>
                  <a:sysClr val="window" lastClr="FFFFFF"/>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rPr>
              <a:t>输入文本内容</a:t>
            </a:r>
          </a:p>
        </p:txBody>
      </p:sp>
      <p:sp>
        <p:nvSpPr>
          <p:cNvPr id="35" name="TextBox 51">
            <a:extLst>
              <a:ext uri="{FF2B5EF4-FFF2-40B4-BE49-F238E27FC236}">
                <a16:creationId xmlns:a16="http://schemas.microsoft.com/office/drawing/2014/main" id="{233B9B82-5EB1-4E38-9840-829D89D9E6D9}"/>
              </a:ext>
            </a:extLst>
          </p:cNvPr>
          <p:cNvSpPr>
            <a:spLocks noChangeArrowheads="1"/>
          </p:cNvSpPr>
          <p:nvPr/>
        </p:nvSpPr>
        <p:spPr bwMode="auto">
          <a:xfrm>
            <a:off x="4151579" y="3396621"/>
            <a:ext cx="159384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8565">
              <a:defRPr/>
            </a:pPr>
            <a:r>
              <a:rPr lang="zh-CN" altLang="en-US" sz="1600" b="1" kern="0" dirty="0">
                <a:solidFill>
                  <a:sysClr val="window" lastClr="FFFFFF"/>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rPr>
              <a:t>输入文本内容</a:t>
            </a:r>
          </a:p>
        </p:txBody>
      </p:sp>
      <p:sp>
        <p:nvSpPr>
          <p:cNvPr id="36" name="TextBox 52">
            <a:extLst>
              <a:ext uri="{FF2B5EF4-FFF2-40B4-BE49-F238E27FC236}">
                <a16:creationId xmlns:a16="http://schemas.microsoft.com/office/drawing/2014/main" id="{00CF12C5-8D2D-46BD-BAB1-DE7BF0BBC626}"/>
              </a:ext>
            </a:extLst>
          </p:cNvPr>
          <p:cNvSpPr>
            <a:spLocks noChangeArrowheads="1"/>
          </p:cNvSpPr>
          <p:nvPr/>
        </p:nvSpPr>
        <p:spPr bwMode="auto">
          <a:xfrm>
            <a:off x="6689461" y="3396621"/>
            <a:ext cx="159173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8565">
              <a:defRPr/>
            </a:pPr>
            <a:r>
              <a:rPr lang="zh-CN" altLang="en-US" sz="1600" b="1" kern="0" dirty="0">
                <a:solidFill>
                  <a:sysClr val="window" lastClr="FFFFFF"/>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rPr>
              <a:t>输入文本内容</a:t>
            </a:r>
          </a:p>
        </p:txBody>
      </p:sp>
      <p:grpSp>
        <p:nvGrpSpPr>
          <p:cNvPr id="37" name="组合 53">
            <a:extLst>
              <a:ext uri="{FF2B5EF4-FFF2-40B4-BE49-F238E27FC236}">
                <a16:creationId xmlns:a16="http://schemas.microsoft.com/office/drawing/2014/main" id="{3C65744C-0CDB-4ED4-BFCF-B4D9BEC1498D}"/>
              </a:ext>
            </a:extLst>
          </p:cNvPr>
          <p:cNvGrpSpPr/>
          <p:nvPr/>
        </p:nvGrpSpPr>
        <p:grpSpPr bwMode="auto">
          <a:xfrm flipV="1">
            <a:off x="8514027" y="3231519"/>
            <a:ext cx="3823460" cy="675219"/>
            <a:chOff x="-1" y="0"/>
            <a:chExt cx="2865253" cy="506625"/>
          </a:xfrm>
          <a:solidFill>
            <a:srgbClr val="5BB9AA"/>
          </a:solidFill>
          <a:effectLst>
            <a:outerShdw blurRad="127000" dist="38100" dir="8100000" algn="tr" rotWithShape="0">
              <a:prstClr val="black">
                <a:alpha val="40000"/>
              </a:prstClr>
            </a:outerShdw>
          </a:effectLst>
        </p:grpSpPr>
        <p:sp>
          <p:nvSpPr>
            <p:cNvPr id="38" name="圆角矩形 54">
              <a:extLst>
                <a:ext uri="{FF2B5EF4-FFF2-40B4-BE49-F238E27FC236}">
                  <a16:creationId xmlns:a16="http://schemas.microsoft.com/office/drawing/2014/main" id="{562A305C-7F67-4532-86A8-CC19154FE2BD}"/>
                </a:ext>
              </a:extLst>
            </p:cNvPr>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1218565">
                <a:defRPr/>
              </a:pPr>
              <a:endParaRPr lang="zh-CN" altLang="zh-CN" sz="2400" kern="0">
                <a:solidFill>
                  <a:srgbClr val="FFFFFF"/>
                </a:solidFill>
                <a:latin typeface="宋体" panose="02010600030101010101" pitchFamily="2" charset="-122"/>
                <a:sym typeface="宋体" panose="02010600030101010101" pitchFamily="2" charset="-122"/>
              </a:endParaRPr>
            </a:p>
          </p:txBody>
        </p:sp>
        <p:sp>
          <p:nvSpPr>
            <p:cNvPr id="39" name="等腰三角形 55">
              <a:extLst>
                <a:ext uri="{FF2B5EF4-FFF2-40B4-BE49-F238E27FC236}">
                  <a16:creationId xmlns:a16="http://schemas.microsoft.com/office/drawing/2014/main" id="{1B2A30AF-5BDA-46A7-B8E0-8E79BE62EE8F}"/>
                </a:ext>
              </a:extLst>
            </p:cNvPr>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defTabSz="1218565">
                <a:defRPr/>
              </a:pPr>
              <a:endParaRPr lang="zh-CN" altLang="zh-CN" sz="2400" kern="0">
                <a:solidFill>
                  <a:srgbClr val="FFFFFF"/>
                </a:solidFill>
                <a:latin typeface="宋体" panose="02010600030101010101" pitchFamily="2" charset="-122"/>
                <a:sym typeface="宋体" panose="02010600030101010101" pitchFamily="2" charset="-122"/>
              </a:endParaRPr>
            </a:p>
          </p:txBody>
        </p:sp>
      </p:grpSp>
      <p:sp>
        <p:nvSpPr>
          <p:cNvPr id="40" name="TextBox 56">
            <a:extLst>
              <a:ext uri="{FF2B5EF4-FFF2-40B4-BE49-F238E27FC236}">
                <a16:creationId xmlns:a16="http://schemas.microsoft.com/office/drawing/2014/main" id="{A4C04294-A13D-49E5-A303-B1B70B4B9208}"/>
              </a:ext>
            </a:extLst>
          </p:cNvPr>
          <p:cNvSpPr>
            <a:spLocks noChangeArrowheads="1"/>
          </p:cNvSpPr>
          <p:nvPr/>
        </p:nvSpPr>
        <p:spPr bwMode="auto">
          <a:xfrm>
            <a:off x="8920427" y="3396621"/>
            <a:ext cx="159385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defTabSz="1218565">
              <a:defRPr/>
            </a:pPr>
            <a:r>
              <a:rPr lang="zh-CN" altLang="en-US" sz="1600" b="1" kern="0" dirty="0">
                <a:solidFill>
                  <a:sysClr val="window" lastClr="FFFFFF"/>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rPr>
              <a:t>输入文本内容</a:t>
            </a:r>
          </a:p>
        </p:txBody>
      </p:sp>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893" y="181771"/>
            <a:ext cx="1282593" cy="901490"/>
          </a:xfrm>
          <a:prstGeom prst="rect">
            <a:avLst/>
          </a:prstGeom>
        </p:spPr>
      </p:pic>
      <p:pic>
        <p:nvPicPr>
          <p:cNvPr id="42" name="图片 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39565" y="5961196"/>
            <a:ext cx="2163393" cy="544637"/>
          </a:xfrm>
          <a:prstGeom prst="rect">
            <a:avLst/>
          </a:prstGeom>
        </p:spPr>
      </p:pic>
      <p:sp>
        <p:nvSpPr>
          <p:cNvPr id="43" name="文本框 42"/>
          <p:cNvSpPr txBox="1"/>
          <p:nvPr/>
        </p:nvSpPr>
        <p:spPr>
          <a:xfrm>
            <a:off x="1513114" y="340128"/>
            <a:ext cx="2236510" cy="584775"/>
          </a:xfrm>
          <a:prstGeom prst="rect">
            <a:avLst/>
          </a:prstGeom>
          <a:noFill/>
        </p:spPr>
        <p:txBody>
          <a:bodyPr wrap="none" rtlCol="0">
            <a:spAutoFit/>
          </a:bodyPr>
          <a:lstStyle/>
          <a:p>
            <a:r>
              <a:rPr lang="zh-CN" altLang="en-US" sz="3200"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rPr>
              <a:t>请输入标题</a:t>
            </a:r>
          </a:p>
        </p:txBody>
      </p:sp>
      <p:pic>
        <p:nvPicPr>
          <p:cNvPr id="44" name="图片 4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32613" y="341415"/>
            <a:ext cx="3088035" cy="583488"/>
          </a:xfrm>
          <a:prstGeom prst="rect">
            <a:avLst/>
          </a:prstGeom>
        </p:spPr>
      </p:pic>
    </p:spTree>
    <p:extLst>
      <p:ext uri="{BB962C8B-B14F-4D97-AF65-F5344CB8AC3E}">
        <p14:creationId xmlns:p14="http://schemas.microsoft.com/office/powerpoint/2010/main" val="3108981835"/>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500"/>
                                        <p:tgtEl>
                                          <p:spTgt spid="21"/>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300" fill="hold"/>
                                        <p:tgtEl>
                                          <p:spTgt spid="34"/>
                                        </p:tgtEl>
                                        <p:attrNameLst>
                                          <p:attrName>ppt_w</p:attrName>
                                        </p:attrNameLst>
                                      </p:cBhvr>
                                      <p:tavLst>
                                        <p:tav tm="0">
                                          <p:val>
                                            <p:fltVal val="0"/>
                                          </p:val>
                                        </p:tav>
                                        <p:tav tm="100000">
                                          <p:val>
                                            <p:strVal val="#ppt_w"/>
                                          </p:val>
                                        </p:tav>
                                      </p:tavLst>
                                    </p:anim>
                                    <p:anim calcmode="lin" valueType="num">
                                      <p:cBhvr>
                                        <p:cTn id="24" dur="300" fill="hold"/>
                                        <p:tgtEl>
                                          <p:spTgt spid="34"/>
                                        </p:tgtEl>
                                        <p:attrNameLst>
                                          <p:attrName>ppt_h</p:attrName>
                                        </p:attrNameLst>
                                      </p:cBhvr>
                                      <p:tavLst>
                                        <p:tav tm="0">
                                          <p:val>
                                            <p:fltVal val="0"/>
                                          </p:val>
                                        </p:tav>
                                        <p:tav tm="100000">
                                          <p:val>
                                            <p:strVal val="#ppt_h"/>
                                          </p:val>
                                        </p:tav>
                                      </p:tavLst>
                                    </p:anim>
                                    <p:animEffect>
                                      <p:cBhvr>
                                        <p:cTn id="25" dur="300"/>
                                        <p:tgtEl>
                                          <p:spTgt spid="34"/>
                                        </p:tgtEl>
                                      </p:cBhvr>
                                    </p:animEffect>
                                  </p:childTnLst>
                                </p:cTn>
                              </p:par>
                              <p:par>
                                <p:cTn id="26" presetID="10" presetClass="entr" presetSubtype="0"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300" fill="hold"/>
                                        <p:tgtEl>
                                          <p:spTgt spid="25"/>
                                        </p:tgtEl>
                                        <p:attrNameLst>
                                          <p:attrName>ppt_w</p:attrName>
                                        </p:attrNameLst>
                                      </p:cBhvr>
                                      <p:tavLst>
                                        <p:tav tm="0">
                                          <p:val>
                                            <p:fltVal val="0"/>
                                          </p:val>
                                        </p:tav>
                                        <p:tav tm="100000">
                                          <p:val>
                                            <p:strVal val="#ppt_w"/>
                                          </p:val>
                                        </p:tav>
                                      </p:tavLst>
                                    </p:anim>
                                    <p:anim calcmode="lin" valueType="num">
                                      <p:cBhvr>
                                        <p:cTn id="29" dur="300" fill="hold"/>
                                        <p:tgtEl>
                                          <p:spTgt spid="25"/>
                                        </p:tgtEl>
                                        <p:attrNameLst>
                                          <p:attrName>ppt_h</p:attrName>
                                        </p:attrNameLst>
                                      </p:cBhvr>
                                      <p:tavLst>
                                        <p:tav tm="0">
                                          <p:val>
                                            <p:fltVal val="0"/>
                                          </p:val>
                                        </p:tav>
                                        <p:tav tm="100000">
                                          <p:val>
                                            <p:strVal val="#ppt_h"/>
                                          </p:val>
                                        </p:tav>
                                      </p:tavLst>
                                    </p:anim>
                                    <p:animEffect>
                                      <p:cBhvr>
                                        <p:cTn id="30" dur="300"/>
                                        <p:tgtEl>
                                          <p:spTgt spid="25"/>
                                        </p:tgtEl>
                                      </p:cBhvr>
                                    </p:animEffect>
                                  </p:childTnLst>
                                </p:cTn>
                              </p:par>
                            </p:childTnLst>
                          </p:cTn>
                        </p:par>
                        <p:par>
                          <p:cTn id="31" fill="hold">
                            <p:stCondLst>
                              <p:cond delay="2300"/>
                            </p:stCondLst>
                            <p:childTnLst>
                              <p:par>
                                <p:cTn id="32" presetID="10" presetClass="entr" presetSubtype="0"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p:cTn id="34" dur="300" fill="hold"/>
                                        <p:tgtEl>
                                          <p:spTgt spid="35"/>
                                        </p:tgtEl>
                                        <p:attrNameLst>
                                          <p:attrName>ppt_w</p:attrName>
                                        </p:attrNameLst>
                                      </p:cBhvr>
                                      <p:tavLst>
                                        <p:tav tm="0">
                                          <p:val>
                                            <p:fltVal val="0"/>
                                          </p:val>
                                        </p:tav>
                                        <p:tav tm="100000">
                                          <p:val>
                                            <p:strVal val="#ppt_w"/>
                                          </p:val>
                                        </p:tav>
                                      </p:tavLst>
                                    </p:anim>
                                    <p:anim calcmode="lin" valueType="num">
                                      <p:cBhvr>
                                        <p:cTn id="35" dur="300" fill="hold"/>
                                        <p:tgtEl>
                                          <p:spTgt spid="35"/>
                                        </p:tgtEl>
                                        <p:attrNameLst>
                                          <p:attrName>ppt_h</p:attrName>
                                        </p:attrNameLst>
                                      </p:cBhvr>
                                      <p:tavLst>
                                        <p:tav tm="0">
                                          <p:val>
                                            <p:fltVal val="0"/>
                                          </p:val>
                                        </p:tav>
                                        <p:tav tm="100000">
                                          <p:val>
                                            <p:strVal val="#ppt_h"/>
                                          </p:val>
                                        </p:tav>
                                      </p:tavLst>
                                    </p:anim>
                                    <p:animEffect>
                                      <p:cBhvr>
                                        <p:cTn id="36" dur="300"/>
                                        <p:tgtEl>
                                          <p:spTgt spid="35"/>
                                        </p:tgtEl>
                                      </p:cBhvr>
                                    </p:animEffect>
                                  </p:childTnLst>
                                </p:cTn>
                              </p:par>
                              <p:par>
                                <p:cTn id="37" presetID="10" presetClass="entr" presetSubtype="0"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Effect>
                                      <p:cBhvr>
                                        <p:cTn id="41" dur="300"/>
                                        <p:tgtEl>
                                          <p:spTgt spid="28"/>
                                        </p:tgtEl>
                                      </p:cBhvr>
                                    </p:animEffect>
                                  </p:childTnLst>
                                </p:cTn>
                              </p:par>
                            </p:childTnLst>
                          </p:cTn>
                        </p:par>
                        <p:par>
                          <p:cTn id="42" fill="hold">
                            <p:stCondLst>
                              <p:cond delay="2600"/>
                            </p:stCondLst>
                            <p:childTnLst>
                              <p:par>
                                <p:cTn id="43" presetID="10" presetClass="entr" presetSubtype="0"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p:cTn id="45" dur="300" fill="hold"/>
                                        <p:tgtEl>
                                          <p:spTgt spid="36"/>
                                        </p:tgtEl>
                                        <p:attrNameLst>
                                          <p:attrName>ppt_w</p:attrName>
                                        </p:attrNameLst>
                                      </p:cBhvr>
                                      <p:tavLst>
                                        <p:tav tm="0">
                                          <p:val>
                                            <p:fltVal val="0"/>
                                          </p:val>
                                        </p:tav>
                                        <p:tav tm="100000">
                                          <p:val>
                                            <p:strVal val="#ppt_w"/>
                                          </p:val>
                                        </p:tav>
                                      </p:tavLst>
                                    </p:anim>
                                    <p:anim calcmode="lin" valueType="num">
                                      <p:cBhvr>
                                        <p:cTn id="46" dur="300" fill="hold"/>
                                        <p:tgtEl>
                                          <p:spTgt spid="36"/>
                                        </p:tgtEl>
                                        <p:attrNameLst>
                                          <p:attrName>ppt_h</p:attrName>
                                        </p:attrNameLst>
                                      </p:cBhvr>
                                      <p:tavLst>
                                        <p:tav tm="0">
                                          <p:val>
                                            <p:fltVal val="0"/>
                                          </p:val>
                                        </p:tav>
                                        <p:tav tm="100000">
                                          <p:val>
                                            <p:strVal val="#ppt_h"/>
                                          </p:val>
                                        </p:tav>
                                      </p:tavLst>
                                    </p:anim>
                                    <p:animEffect>
                                      <p:cBhvr>
                                        <p:cTn id="47" dur="300"/>
                                        <p:tgtEl>
                                          <p:spTgt spid="36"/>
                                        </p:tgtEl>
                                      </p:cBhvr>
                                    </p:animEffect>
                                  </p:childTnLst>
                                </p:cTn>
                              </p:par>
                              <p:par>
                                <p:cTn id="48" presetID="10" presetClass="entr" presetSubtype="0" fill="hold" nodeType="with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p:cTn id="50" dur="300" fill="hold"/>
                                        <p:tgtEl>
                                          <p:spTgt spid="31"/>
                                        </p:tgtEl>
                                        <p:attrNameLst>
                                          <p:attrName>ppt_w</p:attrName>
                                        </p:attrNameLst>
                                      </p:cBhvr>
                                      <p:tavLst>
                                        <p:tav tm="0">
                                          <p:val>
                                            <p:fltVal val="0"/>
                                          </p:val>
                                        </p:tav>
                                        <p:tav tm="100000">
                                          <p:val>
                                            <p:strVal val="#ppt_w"/>
                                          </p:val>
                                        </p:tav>
                                      </p:tavLst>
                                    </p:anim>
                                    <p:anim calcmode="lin" valueType="num">
                                      <p:cBhvr>
                                        <p:cTn id="51" dur="300" fill="hold"/>
                                        <p:tgtEl>
                                          <p:spTgt spid="31"/>
                                        </p:tgtEl>
                                        <p:attrNameLst>
                                          <p:attrName>ppt_h</p:attrName>
                                        </p:attrNameLst>
                                      </p:cBhvr>
                                      <p:tavLst>
                                        <p:tav tm="0">
                                          <p:val>
                                            <p:fltVal val="0"/>
                                          </p:val>
                                        </p:tav>
                                        <p:tav tm="100000">
                                          <p:val>
                                            <p:strVal val="#ppt_h"/>
                                          </p:val>
                                        </p:tav>
                                      </p:tavLst>
                                    </p:anim>
                                    <p:animEffect>
                                      <p:cBhvr>
                                        <p:cTn id="52" dur="300"/>
                                        <p:tgtEl>
                                          <p:spTgt spid="31"/>
                                        </p:tgtEl>
                                      </p:cBhvr>
                                    </p:animEffect>
                                  </p:childTnLst>
                                </p:cTn>
                              </p:par>
                            </p:childTnLst>
                          </p:cTn>
                        </p:par>
                        <p:par>
                          <p:cTn id="53" fill="hold">
                            <p:stCondLst>
                              <p:cond delay="2900"/>
                            </p:stCondLst>
                            <p:childTnLst>
                              <p:par>
                                <p:cTn id="54" presetID="10" presetClass="entr" presetSubtype="0" fill="hold" grpId="0" nodeType="afterEffect">
                                  <p:stCondLst>
                                    <p:cond delay="0"/>
                                  </p:stCondLst>
                                  <p:childTnLst>
                                    <p:set>
                                      <p:cBhvr>
                                        <p:cTn id="55" dur="1" fill="hold">
                                          <p:stCondLst>
                                            <p:cond delay="0"/>
                                          </p:stCondLst>
                                        </p:cTn>
                                        <p:tgtEl>
                                          <p:spTgt spid="40"/>
                                        </p:tgtEl>
                                        <p:attrNameLst>
                                          <p:attrName>style.visibility</p:attrName>
                                        </p:attrNameLst>
                                      </p:cBhvr>
                                      <p:to>
                                        <p:strVal val="visible"/>
                                      </p:to>
                                    </p:set>
                                    <p:anim calcmode="lin" valueType="num">
                                      <p:cBhvr>
                                        <p:cTn id="56" dur="300" fill="hold"/>
                                        <p:tgtEl>
                                          <p:spTgt spid="40"/>
                                        </p:tgtEl>
                                        <p:attrNameLst>
                                          <p:attrName>ppt_w</p:attrName>
                                        </p:attrNameLst>
                                      </p:cBhvr>
                                      <p:tavLst>
                                        <p:tav tm="0">
                                          <p:val>
                                            <p:fltVal val="0"/>
                                          </p:val>
                                        </p:tav>
                                        <p:tav tm="100000">
                                          <p:val>
                                            <p:strVal val="#ppt_w"/>
                                          </p:val>
                                        </p:tav>
                                      </p:tavLst>
                                    </p:anim>
                                    <p:anim calcmode="lin" valueType="num">
                                      <p:cBhvr>
                                        <p:cTn id="57" dur="300" fill="hold"/>
                                        <p:tgtEl>
                                          <p:spTgt spid="40"/>
                                        </p:tgtEl>
                                        <p:attrNameLst>
                                          <p:attrName>ppt_h</p:attrName>
                                        </p:attrNameLst>
                                      </p:cBhvr>
                                      <p:tavLst>
                                        <p:tav tm="0">
                                          <p:val>
                                            <p:fltVal val="0"/>
                                          </p:val>
                                        </p:tav>
                                        <p:tav tm="100000">
                                          <p:val>
                                            <p:strVal val="#ppt_h"/>
                                          </p:val>
                                        </p:tav>
                                      </p:tavLst>
                                    </p:anim>
                                    <p:animEffect>
                                      <p:cBhvr>
                                        <p:cTn id="58" dur="300"/>
                                        <p:tgtEl>
                                          <p:spTgt spid="40"/>
                                        </p:tgtEl>
                                      </p:cBhvr>
                                    </p:animEffect>
                                  </p:childTnLst>
                                </p:cTn>
                              </p:par>
                              <p:par>
                                <p:cTn id="59" presetID="10" presetClass="entr" presetSubtype="0" fill="hold" nodeType="with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p:cTn id="61" dur="300" fill="hold"/>
                                        <p:tgtEl>
                                          <p:spTgt spid="37"/>
                                        </p:tgtEl>
                                        <p:attrNameLst>
                                          <p:attrName>ppt_w</p:attrName>
                                        </p:attrNameLst>
                                      </p:cBhvr>
                                      <p:tavLst>
                                        <p:tav tm="0">
                                          <p:val>
                                            <p:fltVal val="0"/>
                                          </p:val>
                                        </p:tav>
                                        <p:tav tm="100000">
                                          <p:val>
                                            <p:strVal val="#ppt_w"/>
                                          </p:val>
                                        </p:tav>
                                      </p:tavLst>
                                    </p:anim>
                                    <p:anim calcmode="lin" valueType="num">
                                      <p:cBhvr>
                                        <p:cTn id="62" dur="300" fill="hold"/>
                                        <p:tgtEl>
                                          <p:spTgt spid="37"/>
                                        </p:tgtEl>
                                        <p:attrNameLst>
                                          <p:attrName>ppt_h</p:attrName>
                                        </p:attrNameLst>
                                      </p:cBhvr>
                                      <p:tavLst>
                                        <p:tav tm="0">
                                          <p:val>
                                            <p:fltVal val="0"/>
                                          </p:val>
                                        </p:tav>
                                        <p:tav tm="100000">
                                          <p:val>
                                            <p:strVal val="#ppt_h"/>
                                          </p:val>
                                        </p:tav>
                                      </p:tavLst>
                                    </p:anim>
                                    <p:animEffect>
                                      <p:cBhvr>
                                        <p:cTn id="63" dur="3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1" grpId="0"/>
      <p:bldP spid="22" grpId="0"/>
      <p:bldP spid="34" grpId="0" bldLvl="0" autoUpdateAnimBg="0"/>
      <p:bldP spid="35" grpId="0" bldLvl="0" autoUpdateAnimBg="0"/>
      <p:bldP spid="36" grpId="0" bldLvl="0" autoUpdateAnimBg="0"/>
      <p:bldP spid="40"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955299" y="1953640"/>
            <a:ext cx="1650054" cy="1650054"/>
            <a:chOff x="635255" y="1683657"/>
            <a:chExt cx="1650054" cy="1650054"/>
          </a:xfrm>
        </p:grpSpPr>
        <p:sp>
          <p:nvSpPr>
            <p:cNvPr id="26" name="空心弧 25"/>
            <p:cNvSpPr/>
            <p:nvPr/>
          </p:nvSpPr>
          <p:spPr>
            <a:xfrm>
              <a:off x="635255" y="1683657"/>
              <a:ext cx="1650054" cy="1650054"/>
            </a:xfrm>
            <a:prstGeom prst="blockArc">
              <a:avLst>
                <a:gd name="adj1" fmla="val 13517990"/>
                <a:gd name="adj2" fmla="val 10691500"/>
                <a:gd name="adj3" fmla="val 6227"/>
              </a:avLst>
            </a:prstGeom>
            <a:solidFill>
              <a:srgbClr val="F06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7" name="组合 26"/>
            <p:cNvGrpSpPr/>
            <p:nvPr/>
          </p:nvGrpSpPr>
          <p:grpSpPr>
            <a:xfrm>
              <a:off x="889758" y="2093186"/>
              <a:ext cx="1141049" cy="830997"/>
              <a:chOff x="1366117" y="2427734"/>
              <a:chExt cx="1141049" cy="830997"/>
            </a:xfrm>
          </p:grpSpPr>
          <p:sp>
            <p:nvSpPr>
              <p:cNvPr id="28" name="矩形 27"/>
              <p:cNvSpPr/>
              <p:nvPr/>
            </p:nvSpPr>
            <p:spPr>
              <a:xfrm>
                <a:off x="1366117" y="2427734"/>
                <a:ext cx="867545" cy="830997"/>
              </a:xfrm>
              <a:prstGeom prst="rect">
                <a:avLst/>
              </a:prstGeom>
            </p:spPr>
            <p:txBody>
              <a:bodyPr wrap="none">
                <a:spAutoFit/>
              </a:bodyPr>
              <a:lstStyle/>
              <a:p>
                <a:r>
                  <a:rPr lang="en-US" altLang="zh-CN" sz="4800" dirty="0">
                    <a:solidFill>
                      <a:srgbClr val="394A57"/>
                    </a:solidFill>
                    <a:latin typeface="Century Gothic" panose="020B0502020202020204" pitchFamily="34" charset="0"/>
                    <a:cs typeface="Arial" panose="020B0604020202020204" pitchFamily="34" charset="0"/>
                  </a:rPr>
                  <a:t>82</a:t>
                </a:r>
              </a:p>
            </p:txBody>
          </p:sp>
          <p:sp>
            <p:nvSpPr>
              <p:cNvPr id="29" name="矩形 28"/>
              <p:cNvSpPr/>
              <p:nvPr/>
            </p:nvSpPr>
            <p:spPr>
              <a:xfrm>
                <a:off x="2123728" y="2724127"/>
                <a:ext cx="383438" cy="400110"/>
              </a:xfrm>
              <a:prstGeom prst="rect">
                <a:avLst/>
              </a:prstGeom>
            </p:spPr>
            <p:txBody>
              <a:bodyPr wrap="none">
                <a:spAutoFit/>
              </a:bodyPr>
              <a:lstStyle/>
              <a:p>
                <a:r>
                  <a:rPr lang="en-US" altLang="zh-CN" sz="2000" dirty="0">
                    <a:solidFill>
                      <a:schemeClr val="tx1">
                        <a:lumMod val="50000"/>
                        <a:lumOff val="50000"/>
                      </a:schemeClr>
                    </a:solidFill>
                    <a:latin typeface="Century Gothic" panose="020B0502020202020204" pitchFamily="34" charset="0"/>
                    <a:cs typeface="Arial" panose="020B0604020202020204" pitchFamily="34" charset="0"/>
                  </a:rPr>
                  <a:t>%</a:t>
                </a:r>
              </a:p>
            </p:txBody>
          </p:sp>
        </p:grpSp>
      </p:grpSp>
      <p:grpSp>
        <p:nvGrpSpPr>
          <p:cNvPr id="30" name="组合 29"/>
          <p:cNvGrpSpPr/>
          <p:nvPr/>
        </p:nvGrpSpPr>
        <p:grpSpPr>
          <a:xfrm>
            <a:off x="4119441" y="1953640"/>
            <a:ext cx="1650054" cy="1650054"/>
            <a:chOff x="635255" y="1683657"/>
            <a:chExt cx="1650054" cy="1650054"/>
          </a:xfrm>
        </p:grpSpPr>
        <p:sp>
          <p:nvSpPr>
            <p:cNvPr id="31" name="空心弧 30"/>
            <p:cNvSpPr/>
            <p:nvPr/>
          </p:nvSpPr>
          <p:spPr>
            <a:xfrm>
              <a:off x="635255" y="1683657"/>
              <a:ext cx="1650054" cy="1650054"/>
            </a:xfrm>
            <a:prstGeom prst="blockArc">
              <a:avLst>
                <a:gd name="adj1" fmla="val 15650879"/>
                <a:gd name="adj2" fmla="val 10691500"/>
                <a:gd name="adj3" fmla="val 6227"/>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889758" y="2093186"/>
              <a:ext cx="1141049" cy="830997"/>
              <a:chOff x="1366117" y="2427734"/>
              <a:chExt cx="1141049" cy="830997"/>
            </a:xfrm>
          </p:grpSpPr>
          <p:sp>
            <p:nvSpPr>
              <p:cNvPr id="33" name="矩形 32"/>
              <p:cNvSpPr/>
              <p:nvPr/>
            </p:nvSpPr>
            <p:spPr>
              <a:xfrm>
                <a:off x="1366117" y="2427734"/>
                <a:ext cx="867545" cy="830997"/>
              </a:xfrm>
              <a:prstGeom prst="rect">
                <a:avLst/>
              </a:prstGeom>
            </p:spPr>
            <p:txBody>
              <a:bodyPr wrap="none">
                <a:spAutoFit/>
              </a:bodyPr>
              <a:lstStyle/>
              <a:p>
                <a:r>
                  <a:rPr lang="en-US" altLang="zh-CN" sz="4800" dirty="0">
                    <a:solidFill>
                      <a:srgbClr val="394A57"/>
                    </a:solidFill>
                    <a:latin typeface="Century Gothic" panose="020B0502020202020204" pitchFamily="34" charset="0"/>
                    <a:cs typeface="Arial" panose="020B0604020202020204" pitchFamily="34" charset="0"/>
                  </a:rPr>
                  <a:t>76</a:t>
                </a:r>
              </a:p>
            </p:txBody>
          </p:sp>
          <p:sp>
            <p:nvSpPr>
              <p:cNvPr id="34" name="矩形 33"/>
              <p:cNvSpPr/>
              <p:nvPr/>
            </p:nvSpPr>
            <p:spPr>
              <a:xfrm>
                <a:off x="2123728" y="2724127"/>
                <a:ext cx="383438" cy="400110"/>
              </a:xfrm>
              <a:prstGeom prst="rect">
                <a:avLst/>
              </a:prstGeom>
            </p:spPr>
            <p:txBody>
              <a:bodyPr wrap="none">
                <a:spAutoFit/>
              </a:bodyPr>
              <a:lstStyle/>
              <a:p>
                <a:r>
                  <a:rPr lang="en-US" altLang="zh-CN" sz="2000" dirty="0">
                    <a:solidFill>
                      <a:schemeClr val="tx1">
                        <a:lumMod val="50000"/>
                        <a:lumOff val="50000"/>
                      </a:schemeClr>
                    </a:solidFill>
                    <a:latin typeface="Century Gothic" panose="020B0502020202020204" pitchFamily="34" charset="0"/>
                    <a:cs typeface="Arial" panose="020B0604020202020204" pitchFamily="34" charset="0"/>
                  </a:rPr>
                  <a:t>%</a:t>
                </a:r>
              </a:p>
            </p:txBody>
          </p:sp>
        </p:grpSp>
      </p:grpSp>
      <p:grpSp>
        <p:nvGrpSpPr>
          <p:cNvPr id="35" name="组合 34"/>
          <p:cNvGrpSpPr/>
          <p:nvPr/>
        </p:nvGrpSpPr>
        <p:grpSpPr>
          <a:xfrm>
            <a:off x="6283583" y="1953640"/>
            <a:ext cx="1650054" cy="1650054"/>
            <a:chOff x="635255" y="1683657"/>
            <a:chExt cx="1650054" cy="1650054"/>
          </a:xfrm>
        </p:grpSpPr>
        <p:sp>
          <p:nvSpPr>
            <p:cNvPr id="36" name="空心弧 35"/>
            <p:cNvSpPr/>
            <p:nvPr/>
          </p:nvSpPr>
          <p:spPr>
            <a:xfrm>
              <a:off x="635255" y="1683657"/>
              <a:ext cx="1650054" cy="1650054"/>
            </a:xfrm>
            <a:prstGeom prst="blockArc">
              <a:avLst>
                <a:gd name="adj1" fmla="val 11922043"/>
                <a:gd name="adj2" fmla="val 10691500"/>
                <a:gd name="adj3" fmla="val 6227"/>
              </a:avLst>
            </a:prstGeom>
            <a:solidFill>
              <a:srgbClr val="F06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7" name="组合 36"/>
            <p:cNvGrpSpPr/>
            <p:nvPr/>
          </p:nvGrpSpPr>
          <p:grpSpPr>
            <a:xfrm>
              <a:off x="889758" y="2093186"/>
              <a:ext cx="1141049" cy="830997"/>
              <a:chOff x="1366117" y="2427734"/>
              <a:chExt cx="1141049" cy="830997"/>
            </a:xfrm>
          </p:grpSpPr>
          <p:sp>
            <p:nvSpPr>
              <p:cNvPr id="38" name="矩形 37"/>
              <p:cNvSpPr/>
              <p:nvPr/>
            </p:nvSpPr>
            <p:spPr>
              <a:xfrm>
                <a:off x="1366117" y="2427734"/>
                <a:ext cx="867545" cy="830997"/>
              </a:xfrm>
              <a:prstGeom prst="rect">
                <a:avLst/>
              </a:prstGeom>
            </p:spPr>
            <p:txBody>
              <a:bodyPr wrap="none">
                <a:spAutoFit/>
              </a:bodyPr>
              <a:lstStyle/>
              <a:p>
                <a:r>
                  <a:rPr lang="en-US" altLang="zh-CN" sz="4800" dirty="0">
                    <a:solidFill>
                      <a:srgbClr val="394A57"/>
                    </a:solidFill>
                    <a:latin typeface="Century Gothic" panose="020B0502020202020204" pitchFamily="34" charset="0"/>
                    <a:cs typeface="Arial" panose="020B0604020202020204" pitchFamily="34" charset="0"/>
                  </a:rPr>
                  <a:t>92</a:t>
                </a:r>
              </a:p>
            </p:txBody>
          </p:sp>
          <p:sp>
            <p:nvSpPr>
              <p:cNvPr id="39" name="矩形 38"/>
              <p:cNvSpPr/>
              <p:nvPr/>
            </p:nvSpPr>
            <p:spPr>
              <a:xfrm>
                <a:off x="2123728" y="2724127"/>
                <a:ext cx="383438" cy="400110"/>
              </a:xfrm>
              <a:prstGeom prst="rect">
                <a:avLst/>
              </a:prstGeom>
            </p:spPr>
            <p:txBody>
              <a:bodyPr wrap="none">
                <a:spAutoFit/>
              </a:bodyPr>
              <a:lstStyle/>
              <a:p>
                <a:r>
                  <a:rPr lang="en-US" altLang="zh-CN" sz="2000" dirty="0">
                    <a:solidFill>
                      <a:schemeClr val="tx1">
                        <a:lumMod val="50000"/>
                        <a:lumOff val="50000"/>
                      </a:schemeClr>
                    </a:solidFill>
                    <a:latin typeface="Century Gothic" panose="020B0502020202020204" pitchFamily="34" charset="0"/>
                    <a:cs typeface="Arial" panose="020B0604020202020204" pitchFamily="34" charset="0"/>
                  </a:rPr>
                  <a:t>%</a:t>
                </a:r>
              </a:p>
            </p:txBody>
          </p:sp>
        </p:grpSp>
      </p:grpSp>
      <p:grpSp>
        <p:nvGrpSpPr>
          <p:cNvPr id="40" name="组合 39"/>
          <p:cNvGrpSpPr/>
          <p:nvPr/>
        </p:nvGrpSpPr>
        <p:grpSpPr>
          <a:xfrm>
            <a:off x="8447726" y="1953640"/>
            <a:ext cx="1650054" cy="1650054"/>
            <a:chOff x="635255" y="1683657"/>
            <a:chExt cx="1650054" cy="1650054"/>
          </a:xfrm>
        </p:grpSpPr>
        <p:sp>
          <p:nvSpPr>
            <p:cNvPr id="41" name="空心弧 40"/>
            <p:cNvSpPr/>
            <p:nvPr/>
          </p:nvSpPr>
          <p:spPr>
            <a:xfrm>
              <a:off x="635255" y="1683657"/>
              <a:ext cx="1650054" cy="1650054"/>
            </a:xfrm>
            <a:prstGeom prst="blockArc">
              <a:avLst>
                <a:gd name="adj1" fmla="val 19498456"/>
                <a:gd name="adj2" fmla="val 10691500"/>
                <a:gd name="adj3" fmla="val 6227"/>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889758" y="2093186"/>
              <a:ext cx="1141049" cy="830997"/>
              <a:chOff x="1366117" y="2427734"/>
              <a:chExt cx="1141049" cy="830997"/>
            </a:xfrm>
          </p:grpSpPr>
          <p:sp>
            <p:nvSpPr>
              <p:cNvPr id="43" name="矩形 42"/>
              <p:cNvSpPr/>
              <p:nvPr/>
            </p:nvSpPr>
            <p:spPr>
              <a:xfrm>
                <a:off x="1366117" y="2427734"/>
                <a:ext cx="867545" cy="830997"/>
              </a:xfrm>
              <a:prstGeom prst="rect">
                <a:avLst/>
              </a:prstGeom>
            </p:spPr>
            <p:txBody>
              <a:bodyPr wrap="none">
                <a:spAutoFit/>
              </a:bodyPr>
              <a:lstStyle/>
              <a:p>
                <a:r>
                  <a:rPr lang="en-US" altLang="zh-CN" sz="4800" dirty="0">
                    <a:solidFill>
                      <a:srgbClr val="394A57"/>
                    </a:solidFill>
                    <a:latin typeface="Century Gothic" panose="020B0502020202020204" pitchFamily="34" charset="0"/>
                    <a:cs typeface="Arial" panose="020B0604020202020204" pitchFamily="34" charset="0"/>
                  </a:rPr>
                  <a:t>54</a:t>
                </a:r>
              </a:p>
            </p:txBody>
          </p:sp>
          <p:sp>
            <p:nvSpPr>
              <p:cNvPr id="44" name="矩形 43"/>
              <p:cNvSpPr/>
              <p:nvPr/>
            </p:nvSpPr>
            <p:spPr>
              <a:xfrm>
                <a:off x="2123728" y="2724127"/>
                <a:ext cx="383438" cy="400110"/>
              </a:xfrm>
              <a:prstGeom prst="rect">
                <a:avLst/>
              </a:prstGeom>
            </p:spPr>
            <p:txBody>
              <a:bodyPr wrap="none">
                <a:spAutoFit/>
              </a:bodyPr>
              <a:lstStyle/>
              <a:p>
                <a:r>
                  <a:rPr lang="en-US" altLang="zh-CN" sz="2000" dirty="0">
                    <a:solidFill>
                      <a:schemeClr val="tx1">
                        <a:lumMod val="50000"/>
                        <a:lumOff val="50000"/>
                      </a:schemeClr>
                    </a:solidFill>
                    <a:latin typeface="Century Gothic" panose="020B0502020202020204" pitchFamily="34" charset="0"/>
                    <a:cs typeface="Arial" panose="020B0604020202020204" pitchFamily="34" charset="0"/>
                  </a:rPr>
                  <a:t>%</a:t>
                </a:r>
              </a:p>
            </p:txBody>
          </p:sp>
        </p:grpSp>
      </p:grpSp>
      <p:sp>
        <p:nvSpPr>
          <p:cNvPr id="45" name="文本框 44"/>
          <p:cNvSpPr txBox="1"/>
          <p:nvPr/>
        </p:nvSpPr>
        <p:spPr>
          <a:xfrm>
            <a:off x="1646177" y="4123999"/>
            <a:ext cx="2239036" cy="1061829"/>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sp>
        <p:nvSpPr>
          <p:cNvPr id="47" name="文本框 46"/>
          <p:cNvSpPr txBox="1"/>
          <p:nvPr/>
        </p:nvSpPr>
        <p:spPr>
          <a:xfrm>
            <a:off x="3947071" y="4123999"/>
            <a:ext cx="2053336" cy="1061829"/>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sp>
        <p:nvSpPr>
          <p:cNvPr id="48" name="文本框 47"/>
          <p:cNvSpPr txBox="1"/>
          <p:nvPr/>
        </p:nvSpPr>
        <p:spPr>
          <a:xfrm>
            <a:off x="6142160" y="4123999"/>
            <a:ext cx="2053336" cy="1061829"/>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sp>
        <p:nvSpPr>
          <p:cNvPr id="49" name="文本框 48"/>
          <p:cNvSpPr txBox="1"/>
          <p:nvPr/>
        </p:nvSpPr>
        <p:spPr>
          <a:xfrm>
            <a:off x="8433172" y="4123999"/>
            <a:ext cx="2053336" cy="1061829"/>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sp>
        <p:nvSpPr>
          <p:cNvPr id="50" name="文本框 49"/>
          <p:cNvSpPr txBox="1"/>
          <p:nvPr/>
        </p:nvSpPr>
        <p:spPr>
          <a:xfrm>
            <a:off x="1743015" y="3828557"/>
            <a:ext cx="2031325" cy="369332"/>
          </a:xfrm>
          <a:prstGeom prst="rect">
            <a:avLst/>
          </a:prstGeom>
          <a:noFill/>
        </p:spPr>
        <p:txBody>
          <a:bodyPr wrap="none" rtlCol="0">
            <a:spAutoFit/>
          </a:bodyPr>
          <a:lstStyle/>
          <a:p>
            <a:r>
              <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输入您要写的标题</a:t>
            </a:r>
          </a:p>
        </p:txBody>
      </p:sp>
      <p:sp>
        <p:nvSpPr>
          <p:cNvPr id="51" name="文本框 50"/>
          <p:cNvSpPr txBox="1"/>
          <p:nvPr/>
        </p:nvSpPr>
        <p:spPr>
          <a:xfrm>
            <a:off x="3928805" y="3828557"/>
            <a:ext cx="2031325" cy="369332"/>
          </a:xfrm>
          <a:prstGeom prst="rect">
            <a:avLst/>
          </a:prstGeom>
          <a:noFill/>
        </p:spPr>
        <p:txBody>
          <a:bodyPr wrap="none" rtlCol="0">
            <a:spAutoFit/>
          </a:bodyPr>
          <a:lstStyle/>
          <a:p>
            <a:r>
              <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输入您要写的标题</a:t>
            </a:r>
          </a:p>
        </p:txBody>
      </p:sp>
      <p:sp>
        <p:nvSpPr>
          <p:cNvPr id="52" name="文本框 51"/>
          <p:cNvSpPr txBox="1"/>
          <p:nvPr/>
        </p:nvSpPr>
        <p:spPr>
          <a:xfrm>
            <a:off x="6153165" y="3828557"/>
            <a:ext cx="2031325" cy="369332"/>
          </a:xfrm>
          <a:prstGeom prst="rect">
            <a:avLst/>
          </a:prstGeom>
          <a:noFill/>
        </p:spPr>
        <p:txBody>
          <a:bodyPr wrap="none" rtlCol="0">
            <a:spAutoFit/>
          </a:bodyPr>
          <a:lstStyle/>
          <a:p>
            <a:r>
              <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输入您要写的标题</a:t>
            </a:r>
          </a:p>
        </p:txBody>
      </p:sp>
      <p:sp>
        <p:nvSpPr>
          <p:cNvPr id="53" name="文本框 52"/>
          <p:cNvSpPr txBox="1"/>
          <p:nvPr/>
        </p:nvSpPr>
        <p:spPr>
          <a:xfrm>
            <a:off x="8422166" y="3828557"/>
            <a:ext cx="2031325" cy="369332"/>
          </a:xfrm>
          <a:prstGeom prst="rect">
            <a:avLst/>
          </a:prstGeom>
          <a:noFill/>
        </p:spPr>
        <p:txBody>
          <a:bodyPr wrap="none" rtlCol="0">
            <a:spAutoFit/>
          </a:bodyPr>
          <a:lstStyle/>
          <a:p>
            <a:r>
              <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输入您要写的标题</a:t>
            </a:r>
          </a:p>
        </p:txBody>
      </p:sp>
      <p:pic>
        <p:nvPicPr>
          <p:cNvPr id="46" name="图片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893" y="181771"/>
            <a:ext cx="1282593" cy="901490"/>
          </a:xfrm>
          <a:prstGeom prst="rect">
            <a:avLst/>
          </a:prstGeom>
        </p:spPr>
      </p:pic>
      <p:pic>
        <p:nvPicPr>
          <p:cNvPr id="54" name="图片 5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39565" y="5961196"/>
            <a:ext cx="2163393" cy="544637"/>
          </a:xfrm>
          <a:prstGeom prst="rect">
            <a:avLst/>
          </a:prstGeom>
        </p:spPr>
      </p:pic>
      <p:sp>
        <p:nvSpPr>
          <p:cNvPr id="55" name="文本框 54"/>
          <p:cNvSpPr txBox="1"/>
          <p:nvPr/>
        </p:nvSpPr>
        <p:spPr>
          <a:xfrm>
            <a:off x="1513114" y="340128"/>
            <a:ext cx="2236510" cy="584775"/>
          </a:xfrm>
          <a:prstGeom prst="rect">
            <a:avLst/>
          </a:prstGeom>
          <a:noFill/>
        </p:spPr>
        <p:txBody>
          <a:bodyPr wrap="none" rtlCol="0">
            <a:spAutoFit/>
          </a:bodyPr>
          <a:lstStyle/>
          <a:p>
            <a:r>
              <a:rPr lang="zh-CN" altLang="en-US" sz="3200"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rPr>
              <a:t>请输入标题</a:t>
            </a:r>
          </a:p>
        </p:txBody>
      </p:sp>
      <p:pic>
        <p:nvPicPr>
          <p:cNvPr id="56" name="图片 5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32613" y="341415"/>
            <a:ext cx="3088035" cy="583488"/>
          </a:xfrm>
          <a:prstGeom prst="rect">
            <a:avLst/>
          </a:prstGeom>
        </p:spPr>
      </p:pic>
    </p:spTree>
    <p:extLst>
      <p:ext uri="{BB962C8B-B14F-4D97-AF65-F5344CB8AC3E}">
        <p14:creationId xmlns:p14="http://schemas.microsoft.com/office/powerpoint/2010/main" val="2948469067"/>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childTnLst>
                                </p:cTn>
                              </p:par>
                            </p:childTnLst>
                          </p:cTn>
                        </p:par>
                        <p:par>
                          <p:cTn id="9" fill="hold">
                            <p:stCondLst>
                              <p:cond delay="300"/>
                            </p:stCondLst>
                            <p:childTnLst>
                              <p:par>
                                <p:cTn id="10" presetID="6" presetClass="emph" presetSubtype="0" autoRev="1" fill="hold" nodeType="afterEffect">
                                  <p:stCondLst>
                                    <p:cond delay="0"/>
                                  </p:stCondLst>
                                  <p:childTnLst>
                                    <p:animScale>
                                      <p:cBhvr>
                                        <p:cTn id="11" dur="200" fill="hold"/>
                                        <p:tgtEl>
                                          <p:spTgt spid="25"/>
                                        </p:tgtEl>
                                      </p:cBhvr>
                                      <p:by x="110000" y="110000"/>
                                    </p:animScale>
                                  </p:childTnLst>
                                </p:cTn>
                              </p:par>
                            </p:childTnLst>
                          </p:cTn>
                        </p:par>
                        <p:par>
                          <p:cTn id="12" fill="hold">
                            <p:stCondLst>
                              <p:cond delay="700"/>
                            </p:stCondLst>
                            <p:childTnLst>
                              <p:par>
                                <p:cTn id="13" presetID="23" presetClass="entr" presetSubtype="16"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p:cTn id="15" dur="300" fill="hold"/>
                                        <p:tgtEl>
                                          <p:spTgt spid="30"/>
                                        </p:tgtEl>
                                        <p:attrNameLst>
                                          <p:attrName>ppt_w</p:attrName>
                                        </p:attrNameLst>
                                      </p:cBhvr>
                                      <p:tavLst>
                                        <p:tav tm="0">
                                          <p:val>
                                            <p:fltVal val="0"/>
                                          </p:val>
                                        </p:tav>
                                        <p:tav tm="100000">
                                          <p:val>
                                            <p:strVal val="#ppt_w"/>
                                          </p:val>
                                        </p:tav>
                                      </p:tavLst>
                                    </p:anim>
                                    <p:anim calcmode="lin" valueType="num">
                                      <p:cBhvr>
                                        <p:cTn id="16" dur="300" fill="hold"/>
                                        <p:tgtEl>
                                          <p:spTgt spid="30"/>
                                        </p:tgtEl>
                                        <p:attrNameLst>
                                          <p:attrName>ppt_h</p:attrName>
                                        </p:attrNameLst>
                                      </p:cBhvr>
                                      <p:tavLst>
                                        <p:tav tm="0">
                                          <p:val>
                                            <p:fltVal val="0"/>
                                          </p:val>
                                        </p:tav>
                                        <p:tav tm="100000">
                                          <p:val>
                                            <p:strVal val="#ppt_h"/>
                                          </p:val>
                                        </p:tav>
                                      </p:tavLst>
                                    </p:anim>
                                  </p:childTnLst>
                                </p:cTn>
                              </p:par>
                            </p:childTnLst>
                          </p:cTn>
                        </p:par>
                        <p:par>
                          <p:cTn id="17" fill="hold">
                            <p:stCondLst>
                              <p:cond delay="1000"/>
                            </p:stCondLst>
                            <p:childTnLst>
                              <p:par>
                                <p:cTn id="18" presetID="6" presetClass="emph" presetSubtype="0" autoRev="1" fill="hold" nodeType="afterEffect">
                                  <p:stCondLst>
                                    <p:cond delay="0"/>
                                  </p:stCondLst>
                                  <p:childTnLst>
                                    <p:animScale>
                                      <p:cBhvr>
                                        <p:cTn id="19" dur="200" fill="hold"/>
                                        <p:tgtEl>
                                          <p:spTgt spid="30"/>
                                        </p:tgtEl>
                                      </p:cBhvr>
                                      <p:by x="110000" y="110000"/>
                                    </p:animScale>
                                  </p:childTnLst>
                                </p:cTn>
                              </p:par>
                            </p:childTnLst>
                          </p:cTn>
                        </p:par>
                        <p:par>
                          <p:cTn id="20" fill="hold">
                            <p:stCondLst>
                              <p:cond delay="1400"/>
                            </p:stCondLst>
                            <p:childTnLst>
                              <p:par>
                                <p:cTn id="21" presetID="23" presetClass="entr" presetSubtype="16"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300" fill="hold"/>
                                        <p:tgtEl>
                                          <p:spTgt spid="35"/>
                                        </p:tgtEl>
                                        <p:attrNameLst>
                                          <p:attrName>ppt_w</p:attrName>
                                        </p:attrNameLst>
                                      </p:cBhvr>
                                      <p:tavLst>
                                        <p:tav tm="0">
                                          <p:val>
                                            <p:fltVal val="0"/>
                                          </p:val>
                                        </p:tav>
                                        <p:tav tm="100000">
                                          <p:val>
                                            <p:strVal val="#ppt_w"/>
                                          </p:val>
                                        </p:tav>
                                      </p:tavLst>
                                    </p:anim>
                                    <p:anim calcmode="lin" valueType="num">
                                      <p:cBhvr>
                                        <p:cTn id="24" dur="300" fill="hold"/>
                                        <p:tgtEl>
                                          <p:spTgt spid="35"/>
                                        </p:tgtEl>
                                        <p:attrNameLst>
                                          <p:attrName>ppt_h</p:attrName>
                                        </p:attrNameLst>
                                      </p:cBhvr>
                                      <p:tavLst>
                                        <p:tav tm="0">
                                          <p:val>
                                            <p:fltVal val="0"/>
                                          </p:val>
                                        </p:tav>
                                        <p:tav tm="100000">
                                          <p:val>
                                            <p:strVal val="#ppt_h"/>
                                          </p:val>
                                        </p:tav>
                                      </p:tavLst>
                                    </p:anim>
                                  </p:childTnLst>
                                </p:cTn>
                              </p:par>
                            </p:childTnLst>
                          </p:cTn>
                        </p:par>
                        <p:par>
                          <p:cTn id="25" fill="hold">
                            <p:stCondLst>
                              <p:cond delay="1700"/>
                            </p:stCondLst>
                            <p:childTnLst>
                              <p:par>
                                <p:cTn id="26" presetID="6" presetClass="emph" presetSubtype="0" autoRev="1" fill="hold" nodeType="afterEffect">
                                  <p:stCondLst>
                                    <p:cond delay="0"/>
                                  </p:stCondLst>
                                  <p:childTnLst>
                                    <p:animScale>
                                      <p:cBhvr>
                                        <p:cTn id="27" dur="200" fill="hold"/>
                                        <p:tgtEl>
                                          <p:spTgt spid="35"/>
                                        </p:tgtEl>
                                      </p:cBhvr>
                                      <p:by x="110000" y="110000"/>
                                    </p:animScale>
                                  </p:childTnLst>
                                </p:cTn>
                              </p:par>
                            </p:childTnLst>
                          </p:cTn>
                        </p:par>
                        <p:par>
                          <p:cTn id="28" fill="hold">
                            <p:stCondLst>
                              <p:cond delay="2100"/>
                            </p:stCondLst>
                            <p:childTnLst>
                              <p:par>
                                <p:cTn id="29" presetID="23" presetClass="entr" presetSubtype="16" fill="hold" nodeType="after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p:cTn id="31" dur="300" fill="hold"/>
                                        <p:tgtEl>
                                          <p:spTgt spid="40"/>
                                        </p:tgtEl>
                                        <p:attrNameLst>
                                          <p:attrName>ppt_w</p:attrName>
                                        </p:attrNameLst>
                                      </p:cBhvr>
                                      <p:tavLst>
                                        <p:tav tm="0">
                                          <p:val>
                                            <p:fltVal val="0"/>
                                          </p:val>
                                        </p:tav>
                                        <p:tav tm="100000">
                                          <p:val>
                                            <p:strVal val="#ppt_w"/>
                                          </p:val>
                                        </p:tav>
                                      </p:tavLst>
                                    </p:anim>
                                    <p:anim calcmode="lin" valueType="num">
                                      <p:cBhvr>
                                        <p:cTn id="32" dur="300" fill="hold"/>
                                        <p:tgtEl>
                                          <p:spTgt spid="40"/>
                                        </p:tgtEl>
                                        <p:attrNameLst>
                                          <p:attrName>ppt_h</p:attrName>
                                        </p:attrNameLst>
                                      </p:cBhvr>
                                      <p:tavLst>
                                        <p:tav tm="0">
                                          <p:val>
                                            <p:fltVal val="0"/>
                                          </p:val>
                                        </p:tav>
                                        <p:tav tm="100000">
                                          <p:val>
                                            <p:strVal val="#ppt_h"/>
                                          </p:val>
                                        </p:tav>
                                      </p:tavLst>
                                    </p:anim>
                                  </p:childTnLst>
                                </p:cTn>
                              </p:par>
                            </p:childTnLst>
                          </p:cTn>
                        </p:par>
                        <p:par>
                          <p:cTn id="33" fill="hold">
                            <p:stCondLst>
                              <p:cond delay="2400"/>
                            </p:stCondLst>
                            <p:childTnLst>
                              <p:par>
                                <p:cTn id="34" presetID="6" presetClass="emph" presetSubtype="0" autoRev="1" fill="hold" nodeType="afterEffect">
                                  <p:stCondLst>
                                    <p:cond delay="0"/>
                                  </p:stCondLst>
                                  <p:childTnLst>
                                    <p:animScale>
                                      <p:cBhvr>
                                        <p:cTn id="35" dur="200" fill="hold"/>
                                        <p:tgtEl>
                                          <p:spTgt spid="40"/>
                                        </p:tgtEl>
                                      </p:cBhvr>
                                      <p:by x="110000" y="110000"/>
                                    </p:animScale>
                                  </p:childTnLst>
                                </p:cTn>
                              </p:par>
                            </p:childTnLst>
                          </p:cTn>
                        </p:par>
                        <p:par>
                          <p:cTn id="36" fill="hold">
                            <p:stCondLst>
                              <p:cond delay="2800"/>
                            </p:stCondLst>
                            <p:childTnLst>
                              <p:par>
                                <p:cTn id="37" presetID="42" presetClass="entr" presetSubtype="0"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1000"/>
                                        <p:tgtEl>
                                          <p:spTgt spid="50"/>
                                        </p:tgtEl>
                                      </p:cBhvr>
                                    </p:animEffect>
                                    <p:anim calcmode="lin" valueType="num">
                                      <p:cBhvr>
                                        <p:cTn id="40" dur="1000" fill="hold"/>
                                        <p:tgtEl>
                                          <p:spTgt spid="50"/>
                                        </p:tgtEl>
                                        <p:attrNameLst>
                                          <p:attrName>ppt_x</p:attrName>
                                        </p:attrNameLst>
                                      </p:cBhvr>
                                      <p:tavLst>
                                        <p:tav tm="0">
                                          <p:val>
                                            <p:strVal val="#ppt_x"/>
                                          </p:val>
                                        </p:tav>
                                        <p:tav tm="100000">
                                          <p:val>
                                            <p:strVal val="#ppt_x"/>
                                          </p:val>
                                        </p:tav>
                                      </p:tavLst>
                                    </p:anim>
                                    <p:anim calcmode="lin" valueType="num">
                                      <p:cBhvr>
                                        <p:cTn id="41" dur="1000" fill="hold"/>
                                        <p:tgtEl>
                                          <p:spTgt spid="50"/>
                                        </p:tgtEl>
                                        <p:attrNameLst>
                                          <p:attrName>ppt_y</p:attrName>
                                        </p:attrNameLst>
                                      </p:cBhvr>
                                      <p:tavLst>
                                        <p:tav tm="0">
                                          <p:val>
                                            <p:strVal val="#ppt_y+.1"/>
                                          </p:val>
                                        </p:tav>
                                        <p:tav tm="100000">
                                          <p:val>
                                            <p:strVal val="#ppt_y"/>
                                          </p:val>
                                        </p:tav>
                                      </p:tavLst>
                                    </p:anim>
                                  </p:childTnLst>
                                </p:cTn>
                              </p:par>
                            </p:childTnLst>
                          </p:cTn>
                        </p:par>
                        <p:par>
                          <p:cTn id="42" fill="hold">
                            <p:stCondLst>
                              <p:cond delay="3800"/>
                            </p:stCondLst>
                            <p:childTnLst>
                              <p:par>
                                <p:cTn id="43" presetID="53" presetClass="entr" presetSubtype="16" fill="hold" grpId="0" nodeType="afterEffect">
                                  <p:stCondLst>
                                    <p:cond delay="0"/>
                                  </p:stCondLst>
                                  <p:childTnLst>
                                    <p:set>
                                      <p:cBhvr>
                                        <p:cTn id="44" dur="1" fill="hold">
                                          <p:stCondLst>
                                            <p:cond delay="0"/>
                                          </p:stCondLst>
                                        </p:cTn>
                                        <p:tgtEl>
                                          <p:spTgt spid="45"/>
                                        </p:tgtEl>
                                        <p:attrNameLst>
                                          <p:attrName>style.visibility</p:attrName>
                                        </p:attrNameLst>
                                      </p:cBhvr>
                                      <p:to>
                                        <p:strVal val="visible"/>
                                      </p:to>
                                    </p:set>
                                    <p:anim calcmode="lin" valueType="num">
                                      <p:cBhvr>
                                        <p:cTn id="45" dur="500" fill="hold"/>
                                        <p:tgtEl>
                                          <p:spTgt spid="45"/>
                                        </p:tgtEl>
                                        <p:attrNameLst>
                                          <p:attrName>ppt_w</p:attrName>
                                        </p:attrNameLst>
                                      </p:cBhvr>
                                      <p:tavLst>
                                        <p:tav tm="0">
                                          <p:val>
                                            <p:fltVal val="0"/>
                                          </p:val>
                                        </p:tav>
                                        <p:tav tm="100000">
                                          <p:val>
                                            <p:strVal val="#ppt_w"/>
                                          </p:val>
                                        </p:tav>
                                      </p:tavLst>
                                    </p:anim>
                                    <p:anim calcmode="lin" valueType="num">
                                      <p:cBhvr>
                                        <p:cTn id="46" dur="500" fill="hold"/>
                                        <p:tgtEl>
                                          <p:spTgt spid="45"/>
                                        </p:tgtEl>
                                        <p:attrNameLst>
                                          <p:attrName>ppt_h</p:attrName>
                                        </p:attrNameLst>
                                      </p:cBhvr>
                                      <p:tavLst>
                                        <p:tav tm="0">
                                          <p:val>
                                            <p:fltVal val="0"/>
                                          </p:val>
                                        </p:tav>
                                        <p:tav tm="100000">
                                          <p:val>
                                            <p:strVal val="#ppt_h"/>
                                          </p:val>
                                        </p:tav>
                                      </p:tavLst>
                                    </p:anim>
                                    <p:animEffect transition="in" filter="fade">
                                      <p:cBhvr>
                                        <p:cTn id="47" dur="500"/>
                                        <p:tgtEl>
                                          <p:spTgt spid="45"/>
                                        </p:tgtEl>
                                      </p:cBhvr>
                                    </p:animEffect>
                                  </p:childTnLst>
                                </p:cTn>
                              </p:par>
                            </p:childTnLst>
                          </p:cTn>
                        </p:par>
                        <p:par>
                          <p:cTn id="48" fill="hold">
                            <p:stCondLst>
                              <p:cond delay="4300"/>
                            </p:stCondLst>
                            <p:childTnLst>
                              <p:par>
                                <p:cTn id="49" presetID="42" presetClass="entr" presetSubtype="0" fill="hold" grpId="0" nodeType="after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fade">
                                      <p:cBhvr>
                                        <p:cTn id="51" dur="1000"/>
                                        <p:tgtEl>
                                          <p:spTgt spid="51"/>
                                        </p:tgtEl>
                                      </p:cBhvr>
                                    </p:animEffect>
                                    <p:anim calcmode="lin" valueType="num">
                                      <p:cBhvr>
                                        <p:cTn id="52" dur="1000" fill="hold"/>
                                        <p:tgtEl>
                                          <p:spTgt spid="51"/>
                                        </p:tgtEl>
                                        <p:attrNameLst>
                                          <p:attrName>ppt_x</p:attrName>
                                        </p:attrNameLst>
                                      </p:cBhvr>
                                      <p:tavLst>
                                        <p:tav tm="0">
                                          <p:val>
                                            <p:strVal val="#ppt_x"/>
                                          </p:val>
                                        </p:tav>
                                        <p:tav tm="100000">
                                          <p:val>
                                            <p:strVal val="#ppt_x"/>
                                          </p:val>
                                        </p:tav>
                                      </p:tavLst>
                                    </p:anim>
                                    <p:anim calcmode="lin" valueType="num">
                                      <p:cBhvr>
                                        <p:cTn id="53" dur="1000" fill="hold"/>
                                        <p:tgtEl>
                                          <p:spTgt spid="51"/>
                                        </p:tgtEl>
                                        <p:attrNameLst>
                                          <p:attrName>ppt_y</p:attrName>
                                        </p:attrNameLst>
                                      </p:cBhvr>
                                      <p:tavLst>
                                        <p:tav tm="0">
                                          <p:val>
                                            <p:strVal val="#ppt_y+.1"/>
                                          </p:val>
                                        </p:tav>
                                        <p:tav tm="100000">
                                          <p:val>
                                            <p:strVal val="#ppt_y"/>
                                          </p:val>
                                        </p:tav>
                                      </p:tavLst>
                                    </p:anim>
                                  </p:childTnLst>
                                </p:cTn>
                              </p:par>
                            </p:childTnLst>
                          </p:cTn>
                        </p:par>
                        <p:par>
                          <p:cTn id="54" fill="hold">
                            <p:stCondLst>
                              <p:cond delay="5300"/>
                            </p:stCondLst>
                            <p:childTnLst>
                              <p:par>
                                <p:cTn id="55" presetID="53" presetClass="entr" presetSubtype="16" fill="hold" grpId="0" nodeType="afterEffect">
                                  <p:stCondLst>
                                    <p:cond delay="0"/>
                                  </p:stCondLst>
                                  <p:childTnLst>
                                    <p:set>
                                      <p:cBhvr>
                                        <p:cTn id="56" dur="1" fill="hold">
                                          <p:stCondLst>
                                            <p:cond delay="0"/>
                                          </p:stCondLst>
                                        </p:cTn>
                                        <p:tgtEl>
                                          <p:spTgt spid="47"/>
                                        </p:tgtEl>
                                        <p:attrNameLst>
                                          <p:attrName>style.visibility</p:attrName>
                                        </p:attrNameLst>
                                      </p:cBhvr>
                                      <p:to>
                                        <p:strVal val="visible"/>
                                      </p:to>
                                    </p:set>
                                    <p:anim calcmode="lin" valueType="num">
                                      <p:cBhvr>
                                        <p:cTn id="57" dur="500" fill="hold"/>
                                        <p:tgtEl>
                                          <p:spTgt spid="47"/>
                                        </p:tgtEl>
                                        <p:attrNameLst>
                                          <p:attrName>ppt_w</p:attrName>
                                        </p:attrNameLst>
                                      </p:cBhvr>
                                      <p:tavLst>
                                        <p:tav tm="0">
                                          <p:val>
                                            <p:fltVal val="0"/>
                                          </p:val>
                                        </p:tav>
                                        <p:tav tm="100000">
                                          <p:val>
                                            <p:strVal val="#ppt_w"/>
                                          </p:val>
                                        </p:tav>
                                      </p:tavLst>
                                    </p:anim>
                                    <p:anim calcmode="lin" valueType="num">
                                      <p:cBhvr>
                                        <p:cTn id="58" dur="500" fill="hold"/>
                                        <p:tgtEl>
                                          <p:spTgt spid="47"/>
                                        </p:tgtEl>
                                        <p:attrNameLst>
                                          <p:attrName>ppt_h</p:attrName>
                                        </p:attrNameLst>
                                      </p:cBhvr>
                                      <p:tavLst>
                                        <p:tav tm="0">
                                          <p:val>
                                            <p:fltVal val="0"/>
                                          </p:val>
                                        </p:tav>
                                        <p:tav tm="100000">
                                          <p:val>
                                            <p:strVal val="#ppt_h"/>
                                          </p:val>
                                        </p:tav>
                                      </p:tavLst>
                                    </p:anim>
                                    <p:animEffect transition="in" filter="fade">
                                      <p:cBhvr>
                                        <p:cTn id="59" dur="500"/>
                                        <p:tgtEl>
                                          <p:spTgt spid="47"/>
                                        </p:tgtEl>
                                      </p:cBhvr>
                                    </p:animEffect>
                                  </p:childTnLst>
                                </p:cTn>
                              </p:par>
                            </p:childTnLst>
                          </p:cTn>
                        </p:par>
                        <p:par>
                          <p:cTn id="60" fill="hold">
                            <p:stCondLst>
                              <p:cond delay="5800"/>
                            </p:stCondLst>
                            <p:childTnLst>
                              <p:par>
                                <p:cTn id="61" presetID="42" presetClass="entr" presetSubtype="0" fill="hold" grpId="0" nodeType="after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fade">
                                      <p:cBhvr>
                                        <p:cTn id="63" dur="1000"/>
                                        <p:tgtEl>
                                          <p:spTgt spid="52"/>
                                        </p:tgtEl>
                                      </p:cBhvr>
                                    </p:animEffect>
                                    <p:anim calcmode="lin" valueType="num">
                                      <p:cBhvr>
                                        <p:cTn id="64" dur="1000" fill="hold"/>
                                        <p:tgtEl>
                                          <p:spTgt spid="52"/>
                                        </p:tgtEl>
                                        <p:attrNameLst>
                                          <p:attrName>ppt_x</p:attrName>
                                        </p:attrNameLst>
                                      </p:cBhvr>
                                      <p:tavLst>
                                        <p:tav tm="0">
                                          <p:val>
                                            <p:strVal val="#ppt_x"/>
                                          </p:val>
                                        </p:tav>
                                        <p:tav tm="100000">
                                          <p:val>
                                            <p:strVal val="#ppt_x"/>
                                          </p:val>
                                        </p:tav>
                                      </p:tavLst>
                                    </p:anim>
                                    <p:anim calcmode="lin" valueType="num">
                                      <p:cBhvr>
                                        <p:cTn id="65" dur="1000" fill="hold"/>
                                        <p:tgtEl>
                                          <p:spTgt spid="52"/>
                                        </p:tgtEl>
                                        <p:attrNameLst>
                                          <p:attrName>ppt_y</p:attrName>
                                        </p:attrNameLst>
                                      </p:cBhvr>
                                      <p:tavLst>
                                        <p:tav tm="0">
                                          <p:val>
                                            <p:strVal val="#ppt_y+.1"/>
                                          </p:val>
                                        </p:tav>
                                        <p:tav tm="100000">
                                          <p:val>
                                            <p:strVal val="#ppt_y"/>
                                          </p:val>
                                        </p:tav>
                                      </p:tavLst>
                                    </p:anim>
                                  </p:childTnLst>
                                </p:cTn>
                              </p:par>
                            </p:childTnLst>
                          </p:cTn>
                        </p:par>
                        <p:par>
                          <p:cTn id="66" fill="hold">
                            <p:stCondLst>
                              <p:cond delay="6800"/>
                            </p:stCondLst>
                            <p:childTnLst>
                              <p:par>
                                <p:cTn id="67" presetID="53" presetClass="entr" presetSubtype="16" fill="hold" grpId="0" nodeType="afterEffect">
                                  <p:stCondLst>
                                    <p:cond delay="0"/>
                                  </p:stCondLst>
                                  <p:childTnLst>
                                    <p:set>
                                      <p:cBhvr>
                                        <p:cTn id="68" dur="1" fill="hold">
                                          <p:stCondLst>
                                            <p:cond delay="0"/>
                                          </p:stCondLst>
                                        </p:cTn>
                                        <p:tgtEl>
                                          <p:spTgt spid="48"/>
                                        </p:tgtEl>
                                        <p:attrNameLst>
                                          <p:attrName>style.visibility</p:attrName>
                                        </p:attrNameLst>
                                      </p:cBhvr>
                                      <p:to>
                                        <p:strVal val="visible"/>
                                      </p:to>
                                    </p:set>
                                    <p:anim calcmode="lin" valueType="num">
                                      <p:cBhvr>
                                        <p:cTn id="69" dur="500" fill="hold"/>
                                        <p:tgtEl>
                                          <p:spTgt spid="48"/>
                                        </p:tgtEl>
                                        <p:attrNameLst>
                                          <p:attrName>ppt_w</p:attrName>
                                        </p:attrNameLst>
                                      </p:cBhvr>
                                      <p:tavLst>
                                        <p:tav tm="0">
                                          <p:val>
                                            <p:fltVal val="0"/>
                                          </p:val>
                                        </p:tav>
                                        <p:tav tm="100000">
                                          <p:val>
                                            <p:strVal val="#ppt_w"/>
                                          </p:val>
                                        </p:tav>
                                      </p:tavLst>
                                    </p:anim>
                                    <p:anim calcmode="lin" valueType="num">
                                      <p:cBhvr>
                                        <p:cTn id="70" dur="500" fill="hold"/>
                                        <p:tgtEl>
                                          <p:spTgt spid="48"/>
                                        </p:tgtEl>
                                        <p:attrNameLst>
                                          <p:attrName>ppt_h</p:attrName>
                                        </p:attrNameLst>
                                      </p:cBhvr>
                                      <p:tavLst>
                                        <p:tav tm="0">
                                          <p:val>
                                            <p:fltVal val="0"/>
                                          </p:val>
                                        </p:tav>
                                        <p:tav tm="100000">
                                          <p:val>
                                            <p:strVal val="#ppt_h"/>
                                          </p:val>
                                        </p:tav>
                                      </p:tavLst>
                                    </p:anim>
                                    <p:animEffect transition="in" filter="fade">
                                      <p:cBhvr>
                                        <p:cTn id="71" dur="500"/>
                                        <p:tgtEl>
                                          <p:spTgt spid="48"/>
                                        </p:tgtEl>
                                      </p:cBhvr>
                                    </p:animEffect>
                                  </p:childTnLst>
                                </p:cTn>
                              </p:par>
                            </p:childTnLst>
                          </p:cTn>
                        </p:par>
                        <p:par>
                          <p:cTn id="72" fill="hold">
                            <p:stCondLst>
                              <p:cond delay="7300"/>
                            </p:stCondLst>
                            <p:childTnLst>
                              <p:par>
                                <p:cTn id="73" presetID="42" presetClass="entr" presetSubtype="0" fill="hold" grpId="0" nodeType="afterEffect">
                                  <p:stCondLst>
                                    <p:cond delay="0"/>
                                  </p:stCondLst>
                                  <p:childTnLst>
                                    <p:set>
                                      <p:cBhvr>
                                        <p:cTn id="74" dur="1" fill="hold">
                                          <p:stCondLst>
                                            <p:cond delay="0"/>
                                          </p:stCondLst>
                                        </p:cTn>
                                        <p:tgtEl>
                                          <p:spTgt spid="53"/>
                                        </p:tgtEl>
                                        <p:attrNameLst>
                                          <p:attrName>style.visibility</p:attrName>
                                        </p:attrNameLst>
                                      </p:cBhvr>
                                      <p:to>
                                        <p:strVal val="visible"/>
                                      </p:to>
                                    </p:set>
                                    <p:animEffect transition="in" filter="fade">
                                      <p:cBhvr>
                                        <p:cTn id="75" dur="1000"/>
                                        <p:tgtEl>
                                          <p:spTgt spid="53"/>
                                        </p:tgtEl>
                                      </p:cBhvr>
                                    </p:animEffect>
                                    <p:anim calcmode="lin" valueType="num">
                                      <p:cBhvr>
                                        <p:cTn id="76" dur="1000" fill="hold"/>
                                        <p:tgtEl>
                                          <p:spTgt spid="53"/>
                                        </p:tgtEl>
                                        <p:attrNameLst>
                                          <p:attrName>ppt_x</p:attrName>
                                        </p:attrNameLst>
                                      </p:cBhvr>
                                      <p:tavLst>
                                        <p:tav tm="0">
                                          <p:val>
                                            <p:strVal val="#ppt_x"/>
                                          </p:val>
                                        </p:tav>
                                        <p:tav tm="100000">
                                          <p:val>
                                            <p:strVal val="#ppt_x"/>
                                          </p:val>
                                        </p:tav>
                                      </p:tavLst>
                                    </p:anim>
                                    <p:anim calcmode="lin" valueType="num">
                                      <p:cBhvr>
                                        <p:cTn id="77" dur="1000" fill="hold"/>
                                        <p:tgtEl>
                                          <p:spTgt spid="53"/>
                                        </p:tgtEl>
                                        <p:attrNameLst>
                                          <p:attrName>ppt_y</p:attrName>
                                        </p:attrNameLst>
                                      </p:cBhvr>
                                      <p:tavLst>
                                        <p:tav tm="0">
                                          <p:val>
                                            <p:strVal val="#ppt_y+.1"/>
                                          </p:val>
                                        </p:tav>
                                        <p:tav tm="100000">
                                          <p:val>
                                            <p:strVal val="#ppt_y"/>
                                          </p:val>
                                        </p:tav>
                                      </p:tavLst>
                                    </p:anim>
                                  </p:childTnLst>
                                </p:cTn>
                              </p:par>
                            </p:childTnLst>
                          </p:cTn>
                        </p:par>
                        <p:par>
                          <p:cTn id="78" fill="hold">
                            <p:stCondLst>
                              <p:cond delay="8300"/>
                            </p:stCondLst>
                            <p:childTnLst>
                              <p:par>
                                <p:cTn id="79" presetID="53" presetClass="entr" presetSubtype="16" fill="hold" grpId="0" nodeType="afterEffect">
                                  <p:stCondLst>
                                    <p:cond delay="0"/>
                                  </p:stCondLst>
                                  <p:childTnLst>
                                    <p:set>
                                      <p:cBhvr>
                                        <p:cTn id="80" dur="1" fill="hold">
                                          <p:stCondLst>
                                            <p:cond delay="0"/>
                                          </p:stCondLst>
                                        </p:cTn>
                                        <p:tgtEl>
                                          <p:spTgt spid="49"/>
                                        </p:tgtEl>
                                        <p:attrNameLst>
                                          <p:attrName>style.visibility</p:attrName>
                                        </p:attrNameLst>
                                      </p:cBhvr>
                                      <p:to>
                                        <p:strVal val="visible"/>
                                      </p:to>
                                    </p:set>
                                    <p:anim calcmode="lin" valueType="num">
                                      <p:cBhvr>
                                        <p:cTn id="81" dur="500" fill="hold"/>
                                        <p:tgtEl>
                                          <p:spTgt spid="49"/>
                                        </p:tgtEl>
                                        <p:attrNameLst>
                                          <p:attrName>ppt_w</p:attrName>
                                        </p:attrNameLst>
                                      </p:cBhvr>
                                      <p:tavLst>
                                        <p:tav tm="0">
                                          <p:val>
                                            <p:fltVal val="0"/>
                                          </p:val>
                                        </p:tav>
                                        <p:tav tm="100000">
                                          <p:val>
                                            <p:strVal val="#ppt_w"/>
                                          </p:val>
                                        </p:tav>
                                      </p:tavLst>
                                    </p:anim>
                                    <p:anim calcmode="lin" valueType="num">
                                      <p:cBhvr>
                                        <p:cTn id="82" dur="500" fill="hold"/>
                                        <p:tgtEl>
                                          <p:spTgt spid="49"/>
                                        </p:tgtEl>
                                        <p:attrNameLst>
                                          <p:attrName>ppt_h</p:attrName>
                                        </p:attrNameLst>
                                      </p:cBhvr>
                                      <p:tavLst>
                                        <p:tav tm="0">
                                          <p:val>
                                            <p:fltVal val="0"/>
                                          </p:val>
                                        </p:tav>
                                        <p:tav tm="100000">
                                          <p:val>
                                            <p:strVal val="#ppt_h"/>
                                          </p:val>
                                        </p:tav>
                                      </p:tavLst>
                                    </p:anim>
                                    <p:animEffect transition="in" filter="fade">
                                      <p:cBhvr>
                                        <p:cTn id="8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7" grpId="0"/>
      <p:bldP spid="48" grpId="0"/>
      <p:bldP spid="49" grpId="0"/>
      <p:bldP spid="50" grpId="0"/>
      <p:bldP spid="51" grpId="0"/>
      <p:bldP spid="52" grpId="0"/>
      <p:bldP spid="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5"/>
          <p:cNvSpPr/>
          <p:nvPr/>
        </p:nvSpPr>
        <p:spPr bwMode="auto">
          <a:xfrm>
            <a:off x="9787776" y="2411994"/>
            <a:ext cx="11953" cy="11953"/>
          </a:xfrm>
          <a:custGeom>
            <a:avLst/>
            <a:gdLst>
              <a:gd name="T0" fmla="*/ 24 w 44"/>
              <a:gd name="T1" fmla="*/ 37 h 45"/>
              <a:gd name="T2" fmla="*/ 44 w 44"/>
              <a:gd name="T3" fmla="*/ 0 h 45"/>
              <a:gd name="T4" fmla="*/ 0 w 44"/>
              <a:gd name="T5" fmla="*/ 45 h 45"/>
              <a:gd name="T6" fmla="*/ 24 w 44"/>
              <a:gd name="T7" fmla="*/ 37 h 45"/>
            </a:gdLst>
            <a:ahLst/>
            <a:cxnLst>
              <a:cxn ang="0">
                <a:pos x="T0" y="T1"/>
              </a:cxn>
              <a:cxn ang="0">
                <a:pos x="T2" y="T3"/>
              </a:cxn>
              <a:cxn ang="0">
                <a:pos x="T4" y="T5"/>
              </a:cxn>
              <a:cxn ang="0">
                <a:pos x="T6" y="T7"/>
              </a:cxn>
            </a:cxnLst>
            <a:rect l="0" t="0" r="r" b="b"/>
            <a:pathLst>
              <a:path w="44" h="45">
                <a:moveTo>
                  <a:pt x="24" y="37"/>
                </a:moveTo>
                <a:cubicBezTo>
                  <a:pt x="30" y="27"/>
                  <a:pt x="37" y="15"/>
                  <a:pt x="44" y="0"/>
                </a:cubicBezTo>
                <a:cubicBezTo>
                  <a:pt x="30" y="15"/>
                  <a:pt x="15" y="30"/>
                  <a:pt x="0" y="45"/>
                </a:cubicBezTo>
                <a:lnTo>
                  <a:pt x="24" y="37"/>
                </a:lnTo>
                <a:close/>
              </a:path>
            </a:pathLst>
          </a:custGeom>
          <a:solidFill>
            <a:srgbClr val="04040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微软雅黑"/>
              <a:ea typeface="微软雅黑"/>
              <a:cs typeface="+mn-ea"/>
              <a:sym typeface="微软雅黑"/>
            </a:endParaRPr>
          </a:p>
        </p:txBody>
      </p:sp>
      <p:sp>
        <p:nvSpPr>
          <p:cNvPr id="16" name="Freeform 6"/>
          <p:cNvSpPr/>
          <p:nvPr/>
        </p:nvSpPr>
        <p:spPr bwMode="auto">
          <a:xfrm>
            <a:off x="7871640" y="2166948"/>
            <a:ext cx="3942245" cy="4936098"/>
          </a:xfrm>
          <a:custGeom>
            <a:avLst/>
            <a:gdLst>
              <a:gd name="T0" fmla="*/ 4706 w 14515"/>
              <a:gd name="T1" fmla="*/ 2719 h 12465"/>
              <a:gd name="T2" fmla="*/ 5603 w 14515"/>
              <a:gd name="T3" fmla="*/ 4655 h 12465"/>
              <a:gd name="T4" fmla="*/ 5833 w 14515"/>
              <a:gd name="T5" fmla="*/ 6392 h 12465"/>
              <a:gd name="T6" fmla="*/ 4385 w 14515"/>
              <a:gd name="T7" fmla="*/ 5263 h 12465"/>
              <a:gd name="T8" fmla="*/ 5046 w 14515"/>
              <a:gd name="T9" fmla="*/ 6142 h 12465"/>
              <a:gd name="T10" fmla="*/ 4740 w 14515"/>
              <a:gd name="T11" fmla="*/ 6400 h 12465"/>
              <a:gd name="T12" fmla="*/ 3663 w 14515"/>
              <a:gd name="T13" fmla="*/ 6229 h 12465"/>
              <a:gd name="T14" fmla="*/ 2954 w 14515"/>
              <a:gd name="T15" fmla="*/ 6016 h 12465"/>
              <a:gd name="T16" fmla="*/ 2722 w 14515"/>
              <a:gd name="T17" fmla="*/ 2970 h 12465"/>
              <a:gd name="T18" fmla="*/ 2309 w 14515"/>
              <a:gd name="T19" fmla="*/ 4381 h 12465"/>
              <a:gd name="T20" fmla="*/ 2101 w 14515"/>
              <a:gd name="T21" fmla="*/ 4481 h 12465"/>
              <a:gd name="T22" fmla="*/ 2230 w 14515"/>
              <a:gd name="T23" fmla="*/ 4538 h 12465"/>
              <a:gd name="T24" fmla="*/ 847 w 14515"/>
              <a:gd name="T25" fmla="*/ 4719 h 12465"/>
              <a:gd name="T26" fmla="*/ 492 w 14515"/>
              <a:gd name="T27" fmla="*/ 4180 h 12465"/>
              <a:gd name="T28" fmla="*/ 0 w 14515"/>
              <a:gd name="T29" fmla="*/ 3525 h 12465"/>
              <a:gd name="T30" fmla="*/ 2422 w 14515"/>
              <a:gd name="T31" fmla="*/ 6284 h 12465"/>
              <a:gd name="T32" fmla="*/ 3599 w 14515"/>
              <a:gd name="T33" fmla="*/ 6841 h 12465"/>
              <a:gd name="T34" fmla="*/ 3934 w 14515"/>
              <a:gd name="T35" fmla="*/ 7002 h 12465"/>
              <a:gd name="T36" fmla="*/ 5555 w 14515"/>
              <a:gd name="T37" fmla="*/ 8392 h 12465"/>
              <a:gd name="T38" fmla="*/ 5071 w 14515"/>
              <a:gd name="T39" fmla="*/ 12465 h 12465"/>
              <a:gd name="T40" fmla="*/ 6487 w 14515"/>
              <a:gd name="T41" fmla="*/ 9780 h 12465"/>
              <a:gd name="T42" fmla="*/ 7349 w 14515"/>
              <a:gd name="T43" fmla="*/ 7628 h 12465"/>
              <a:gd name="T44" fmla="*/ 9723 w 14515"/>
              <a:gd name="T45" fmla="*/ 7132 h 12465"/>
              <a:gd name="T46" fmla="*/ 9397 w 14515"/>
              <a:gd name="T47" fmla="*/ 6927 h 12465"/>
              <a:gd name="T48" fmla="*/ 10423 w 14515"/>
              <a:gd name="T49" fmla="*/ 5287 h 12465"/>
              <a:gd name="T50" fmla="*/ 14515 w 14515"/>
              <a:gd name="T51" fmla="*/ 5044 h 12465"/>
              <a:gd name="T52" fmla="*/ 10814 w 14515"/>
              <a:gd name="T53" fmla="*/ 4851 h 12465"/>
              <a:gd name="T54" fmla="*/ 10322 w 14515"/>
              <a:gd name="T55" fmla="*/ 5179 h 12465"/>
              <a:gd name="T56" fmla="*/ 11163 w 14515"/>
              <a:gd name="T57" fmla="*/ 4003 h 12465"/>
              <a:gd name="T58" fmla="*/ 11275 w 14515"/>
              <a:gd name="T59" fmla="*/ 3897 h 12465"/>
              <a:gd name="T60" fmla="*/ 10259 w 14515"/>
              <a:gd name="T61" fmla="*/ 3673 h 12465"/>
              <a:gd name="T62" fmla="*/ 10240 w 14515"/>
              <a:gd name="T63" fmla="*/ 3633 h 12465"/>
              <a:gd name="T64" fmla="*/ 10506 w 14515"/>
              <a:gd name="T65" fmla="*/ 4431 h 12465"/>
              <a:gd name="T66" fmla="*/ 9261 w 14515"/>
              <a:gd name="T67" fmla="*/ 6663 h 12465"/>
              <a:gd name="T68" fmla="*/ 8105 w 14515"/>
              <a:gd name="T69" fmla="*/ 5372 h 12465"/>
              <a:gd name="T70" fmla="*/ 8198 w 14515"/>
              <a:gd name="T71" fmla="*/ 4980 h 12465"/>
              <a:gd name="T72" fmla="*/ 8198 w 14515"/>
              <a:gd name="T73" fmla="*/ 7022 h 12465"/>
              <a:gd name="T74" fmla="*/ 6223 w 14515"/>
              <a:gd name="T75" fmla="*/ 7221 h 12465"/>
              <a:gd name="T76" fmla="*/ 6222 w 14515"/>
              <a:gd name="T77" fmla="*/ 5247 h 12465"/>
              <a:gd name="T78" fmla="*/ 6794 w 14515"/>
              <a:gd name="T79" fmla="*/ 3323 h 12465"/>
              <a:gd name="T80" fmla="*/ 5997 w 14515"/>
              <a:gd name="T81" fmla="*/ 2360 h 12465"/>
              <a:gd name="T82" fmla="*/ 5501 w 14515"/>
              <a:gd name="T83" fmla="*/ 3820 h 12465"/>
              <a:gd name="T84" fmla="*/ 4920 w 14515"/>
              <a:gd name="T85" fmla="*/ 1311 h 12465"/>
              <a:gd name="T86" fmla="*/ 5083 w 14515"/>
              <a:gd name="T87" fmla="*/ 521 h 12465"/>
              <a:gd name="T88" fmla="*/ 4776 w 14515"/>
              <a:gd name="T89" fmla="*/ 1425 h 12465"/>
              <a:gd name="T90" fmla="*/ 4039 w 14515"/>
              <a:gd name="T91" fmla="*/ 2366 h 12465"/>
              <a:gd name="T92" fmla="*/ 4073 w 14515"/>
              <a:gd name="T93" fmla="*/ 2502 h 12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515" h="12465">
                <a:moveTo>
                  <a:pt x="4073" y="2502"/>
                </a:moveTo>
                <a:cubicBezTo>
                  <a:pt x="4303" y="2569"/>
                  <a:pt x="4426" y="2682"/>
                  <a:pt x="4706" y="2719"/>
                </a:cubicBezTo>
                <a:cubicBezTo>
                  <a:pt x="4770" y="3315"/>
                  <a:pt x="4976" y="3757"/>
                  <a:pt x="5307" y="4021"/>
                </a:cubicBezTo>
                <a:cubicBezTo>
                  <a:pt x="5619" y="4269"/>
                  <a:pt x="5480" y="4259"/>
                  <a:pt x="5603" y="4655"/>
                </a:cubicBezTo>
                <a:cubicBezTo>
                  <a:pt x="5679" y="4899"/>
                  <a:pt x="5815" y="5132"/>
                  <a:pt x="5869" y="5368"/>
                </a:cubicBezTo>
                <a:cubicBezTo>
                  <a:pt x="5997" y="5848"/>
                  <a:pt x="5869" y="5929"/>
                  <a:pt x="5833" y="6392"/>
                </a:cubicBezTo>
                <a:cubicBezTo>
                  <a:pt x="5539" y="6319"/>
                  <a:pt x="4632" y="5780"/>
                  <a:pt x="4441" y="5328"/>
                </a:cubicBezTo>
                <a:cubicBezTo>
                  <a:pt x="4414" y="5316"/>
                  <a:pt x="4393" y="5292"/>
                  <a:pt x="4385" y="5263"/>
                </a:cubicBezTo>
                <a:cubicBezTo>
                  <a:pt x="4227" y="5039"/>
                  <a:pt x="4089" y="3981"/>
                  <a:pt x="4007" y="3666"/>
                </a:cubicBezTo>
                <a:cubicBezTo>
                  <a:pt x="4121" y="5362"/>
                  <a:pt x="4236" y="5468"/>
                  <a:pt x="5046" y="6142"/>
                </a:cubicBezTo>
                <a:cubicBezTo>
                  <a:pt x="5448" y="6477"/>
                  <a:pt x="5673" y="6501"/>
                  <a:pt x="5703" y="6647"/>
                </a:cubicBezTo>
                <a:cubicBezTo>
                  <a:pt x="5400" y="6577"/>
                  <a:pt x="5518" y="6500"/>
                  <a:pt x="4740" y="6400"/>
                </a:cubicBezTo>
                <a:cubicBezTo>
                  <a:pt x="4364" y="6352"/>
                  <a:pt x="4026" y="6284"/>
                  <a:pt x="3662" y="6231"/>
                </a:cubicBezTo>
                <a:lnTo>
                  <a:pt x="3663" y="6229"/>
                </a:lnTo>
                <a:cubicBezTo>
                  <a:pt x="3652" y="6227"/>
                  <a:pt x="3641" y="6222"/>
                  <a:pt x="3632" y="6216"/>
                </a:cubicBezTo>
                <a:cubicBezTo>
                  <a:pt x="3414" y="6173"/>
                  <a:pt x="3146" y="6079"/>
                  <a:pt x="2954" y="6016"/>
                </a:cubicBezTo>
                <a:cubicBezTo>
                  <a:pt x="2651" y="5915"/>
                  <a:pt x="2571" y="5964"/>
                  <a:pt x="2495" y="5591"/>
                </a:cubicBezTo>
                <a:cubicBezTo>
                  <a:pt x="2290" y="4585"/>
                  <a:pt x="2723" y="3947"/>
                  <a:pt x="2722" y="2970"/>
                </a:cubicBezTo>
                <a:lnTo>
                  <a:pt x="2647" y="3164"/>
                </a:lnTo>
                <a:cubicBezTo>
                  <a:pt x="2454" y="4182"/>
                  <a:pt x="2489" y="3709"/>
                  <a:pt x="2309" y="4381"/>
                </a:cubicBezTo>
                <a:cubicBezTo>
                  <a:pt x="1484" y="4236"/>
                  <a:pt x="1297" y="3919"/>
                  <a:pt x="1035" y="3220"/>
                </a:cubicBezTo>
                <a:cubicBezTo>
                  <a:pt x="1030" y="3874"/>
                  <a:pt x="1570" y="4285"/>
                  <a:pt x="2101" y="4481"/>
                </a:cubicBezTo>
                <a:cubicBezTo>
                  <a:pt x="2253" y="4537"/>
                  <a:pt x="1994" y="4434"/>
                  <a:pt x="2167" y="4508"/>
                </a:cubicBezTo>
                <a:lnTo>
                  <a:pt x="2230" y="4538"/>
                </a:lnTo>
                <a:cubicBezTo>
                  <a:pt x="2111" y="4997"/>
                  <a:pt x="2146" y="5278"/>
                  <a:pt x="2175" y="5756"/>
                </a:cubicBezTo>
                <a:cubicBezTo>
                  <a:pt x="1457" y="5550"/>
                  <a:pt x="1179" y="5272"/>
                  <a:pt x="847" y="4719"/>
                </a:cubicBezTo>
                <a:cubicBezTo>
                  <a:pt x="750" y="4558"/>
                  <a:pt x="629" y="4420"/>
                  <a:pt x="544" y="4250"/>
                </a:cubicBezTo>
                <a:cubicBezTo>
                  <a:pt x="517" y="4236"/>
                  <a:pt x="498" y="4210"/>
                  <a:pt x="492" y="4180"/>
                </a:cubicBezTo>
                <a:lnTo>
                  <a:pt x="479" y="4183"/>
                </a:lnTo>
                <a:cubicBezTo>
                  <a:pt x="353" y="3980"/>
                  <a:pt x="181" y="3698"/>
                  <a:pt x="0" y="3525"/>
                </a:cubicBezTo>
                <a:cubicBezTo>
                  <a:pt x="102" y="3796"/>
                  <a:pt x="476" y="4308"/>
                  <a:pt x="652" y="4601"/>
                </a:cubicBezTo>
                <a:cubicBezTo>
                  <a:pt x="1199" y="5507"/>
                  <a:pt x="1060" y="5664"/>
                  <a:pt x="2422" y="6284"/>
                </a:cubicBezTo>
                <a:cubicBezTo>
                  <a:pt x="2625" y="6377"/>
                  <a:pt x="2773" y="6458"/>
                  <a:pt x="2985" y="6562"/>
                </a:cubicBezTo>
                <a:cubicBezTo>
                  <a:pt x="3181" y="6657"/>
                  <a:pt x="3443" y="6734"/>
                  <a:pt x="3599" y="6841"/>
                </a:cubicBezTo>
                <a:cubicBezTo>
                  <a:pt x="2864" y="7321"/>
                  <a:pt x="1428" y="7363"/>
                  <a:pt x="1532" y="7397"/>
                </a:cubicBezTo>
                <a:cubicBezTo>
                  <a:pt x="2606" y="7756"/>
                  <a:pt x="3297" y="7136"/>
                  <a:pt x="3934" y="7002"/>
                </a:cubicBezTo>
                <a:cubicBezTo>
                  <a:pt x="4117" y="6963"/>
                  <a:pt x="4947" y="7216"/>
                  <a:pt x="5117" y="7312"/>
                </a:cubicBezTo>
                <a:cubicBezTo>
                  <a:pt x="5348" y="7441"/>
                  <a:pt x="5582" y="7961"/>
                  <a:pt x="5555" y="8392"/>
                </a:cubicBezTo>
                <a:cubicBezTo>
                  <a:pt x="5530" y="8783"/>
                  <a:pt x="5326" y="9254"/>
                  <a:pt x="5221" y="9620"/>
                </a:cubicBezTo>
                <a:cubicBezTo>
                  <a:pt x="4959" y="10527"/>
                  <a:pt x="5150" y="11481"/>
                  <a:pt x="5071" y="12465"/>
                </a:cubicBezTo>
                <a:lnTo>
                  <a:pt x="6732" y="12462"/>
                </a:lnTo>
                <a:cubicBezTo>
                  <a:pt x="6743" y="11530"/>
                  <a:pt x="6342" y="10695"/>
                  <a:pt x="6487" y="9780"/>
                </a:cubicBezTo>
                <a:cubicBezTo>
                  <a:pt x="6621" y="8930"/>
                  <a:pt x="6570" y="9189"/>
                  <a:pt x="6643" y="8434"/>
                </a:cubicBezTo>
                <a:cubicBezTo>
                  <a:pt x="6673" y="8127"/>
                  <a:pt x="7105" y="7754"/>
                  <a:pt x="7349" y="7628"/>
                </a:cubicBezTo>
                <a:cubicBezTo>
                  <a:pt x="7704" y="7445"/>
                  <a:pt x="8116" y="7398"/>
                  <a:pt x="8528" y="7302"/>
                </a:cubicBezTo>
                <a:cubicBezTo>
                  <a:pt x="9030" y="7184"/>
                  <a:pt x="9145" y="6941"/>
                  <a:pt x="9723" y="7132"/>
                </a:cubicBezTo>
                <a:cubicBezTo>
                  <a:pt x="10491" y="7384"/>
                  <a:pt x="11256" y="7749"/>
                  <a:pt x="12166" y="7519"/>
                </a:cubicBezTo>
                <a:cubicBezTo>
                  <a:pt x="10714" y="7658"/>
                  <a:pt x="10146" y="7076"/>
                  <a:pt x="9397" y="6927"/>
                </a:cubicBezTo>
                <a:cubicBezTo>
                  <a:pt x="9593" y="6720"/>
                  <a:pt x="9774" y="6514"/>
                  <a:pt x="9944" y="6190"/>
                </a:cubicBezTo>
                <a:cubicBezTo>
                  <a:pt x="10178" y="5741"/>
                  <a:pt x="10031" y="5745"/>
                  <a:pt x="10423" y="5287"/>
                </a:cubicBezTo>
                <a:cubicBezTo>
                  <a:pt x="10831" y="4704"/>
                  <a:pt x="11484" y="4956"/>
                  <a:pt x="12201" y="5045"/>
                </a:cubicBezTo>
                <a:cubicBezTo>
                  <a:pt x="12834" y="5124"/>
                  <a:pt x="13858" y="5075"/>
                  <a:pt x="14515" y="5044"/>
                </a:cubicBezTo>
                <a:cubicBezTo>
                  <a:pt x="13975" y="5068"/>
                  <a:pt x="13132" y="5047"/>
                  <a:pt x="12583" y="5013"/>
                </a:cubicBezTo>
                <a:cubicBezTo>
                  <a:pt x="11934" y="4973"/>
                  <a:pt x="11431" y="4707"/>
                  <a:pt x="10814" y="4851"/>
                </a:cubicBezTo>
                <a:lnTo>
                  <a:pt x="10411" y="5118"/>
                </a:lnTo>
                <a:cubicBezTo>
                  <a:pt x="10345" y="5166"/>
                  <a:pt x="10413" y="5127"/>
                  <a:pt x="10322" y="5179"/>
                </a:cubicBezTo>
                <a:cubicBezTo>
                  <a:pt x="10395" y="4893"/>
                  <a:pt x="10513" y="4671"/>
                  <a:pt x="10674" y="4445"/>
                </a:cubicBezTo>
                <a:cubicBezTo>
                  <a:pt x="10911" y="4112"/>
                  <a:pt x="10936" y="4182"/>
                  <a:pt x="11163" y="4003"/>
                </a:cubicBezTo>
                <a:lnTo>
                  <a:pt x="11247" y="3926"/>
                </a:lnTo>
                <a:cubicBezTo>
                  <a:pt x="11255" y="3920"/>
                  <a:pt x="11266" y="3907"/>
                  <a:pt x="11275" y="3897"/>
                </a:cubicBezTo>
                <a:cubicBezTo>
                  <a:pt x="10908" y="4012"/>
                  <a:pt x="10754" y="4205"/>
                  <a:pt x="10558" y="4395"/>
                </a:cubicBezTo>
                <a:cubicBezTo>
                  <a:pt x="10427" y="4187"/>
                  <a:pt x="10311" y="3981"/>
                  <a:pt x="10259" y="3673"/>
                </a:cubicBezTo>
                <a:cubicBezTo>
                  <a:pt x="10250" y="3661"/>
                  <a:pt x="10244" y="3646"/>
                  <a:pt x="10242" y="3631"/>
                </a:cubicBezTo>
                <a:lnTo>
                  <a:pt x="10240" y="3633"/>
                </a:lnTo>
                <a:cubicBezTo>
                  <a:pt x="10230" y="3234"/>
                  <a:pt x="10266" y="3219"/>
                  <a:pt x="10322" y="2908"/>
                </a:cubicBezTo>
                <a:cubicBezTo>
                  <a:pt x="10087" y="3311"/>
                  <a:pt x="10163" y="4130"/>
                  <a:pt x="10506" y="4431"/>
                </a:cubicBezTo>
                <a:cubicBezTo>
                  <a:pt x="10422" y="4668"/>
                  <a:pt x="10239" y="4937"/>
                  <a:pt x="10119" y="5218"/>
                </a:cubicBezTo>
                <a:cubicBezTo>
                  <a:pt x="9880" y="5780"/>
                  <a:pt x="9731" y="6280"/>
                  <a:pt x="9261" y="6663"/>
                </a:cubicBezTo>
                <a:cubicBezTo>
                  <a:pt x="9066" y="6822"/>
                  <a:pt x="8744" y="6960"/>
                  <a:pt x="8421" y="6967"/>
                </a:cubicBezTo>
                <a:cubicBezTo>
                  <a:pt x="8235" y="6602"/>
                  <a:pt x="8017" y="5788"/>
                  <a:pt x="8105" y="5372"/>
                </a:cubicBezTo>
                <a:cubicBezTo>
                  <a:pt x="8159" y="5115"/>
                  <a:pt x="8228" y="5096"/>
                  <a:pt x="8303" y="4873"/>
                </a:cubicBezTo>
                <a:cubicBezTo>
                  <a:pt x="8267" y="4908"/>
                  <a:pt x="8229" y="4941"/>
                  <a:pt x="8198" y="4980"/>
                </a:cubicBezTo>
                <a:lnTo>
                  <a:pt x="8005" y="5291"/>
                </a:lnTo>
                <a:cubicBezTo>
                  <a:pt x="7857" y="6054"/>
                  <a:pt x="8114" y="6356"/>
                  <a:pt x="8198" y="7022"/>
                </a:cubicBezTo>
                <a:cubicBezTo>
                  <a:pt x="7262" y="7171"/>
                  <a:pt x="7056" y="7246"/>
                  <a:pt x="6517" y="7725"/>
                </a:cubicBezTo>
                <a:cubicBezTo>
                  <a:pt x="6417" y="7600"/>
                  <a:pt x="6315" y="7349"/>
                  <a:pt x="6223" y="7221"/>
                </a:cubicBezTo>
                <a:cubicBezTo>
                  <a:pt x="6019" y="6937"/>
                  <a:pt x="6126" y="6982"/>
                  <a:pt x="6216" y="6632"/>
                </a:cubicBezTo>
                <a:cubicBezTo>
                  <a:pt x="6343" y="6135"/>
                  <a:pt x="6354" y="5714"/>
                  <a:pt x="6222" y="5247"/>
                </a:cubicBezTo>
                <a:cubicBezTo>
                  <a:pt x="6032" y="5069"/>
                  <a:pt x="6110" y="4917"/>
                  <a:pt x="6216" y="4725"/>
                </a:cubicBezTo>
                <a:cubicBezTo>
                  <a:pt x="6492" y="4220"/>
                  <a:pt x="6592" y="3697"/>
                  <a:pt x="6794" y="3323"/>
                </a:cubicBezTo>
                <a:cubicBezTo>
                  <a:pt x="8577" y="0"/>
                  <a:pt x="7658" y="1663"/>
                  <a:pt x="5890" y="4572"/>
                </a:cubicBezTo>
                <a:cubicBezTo>
                  <a:pt x="5442" y="3988"/>
                  <a:pt x="5888" y="2934"/>
                  <a:pt x="5997" y="2360"/>
                </a:cubicBezTo>
                <a:cubicBezTo>
                  <a:pt x="5905" y="2450"/>
                  <a:pt x="5869" y="2565"/>
                  <a:pt x="5817" y="2689"/>
                </a:cubicBezTo>
                <a:cubicBezTo>
                  <a:pt x="5621" y="3151"/>
                  <a:pt x="5590" y="3309"/>
                  <a:pt x="5501" y="3820"/>
                </a:cubicBezTo>
                <a:cubicBezTo>
                  <a:pt x="5196" y="3660"/>
                  <a:pt x="4985" y="3286"/>
                  <a:pt x="4896" y="2794"/>
                </a:cubicBezTo>
                <a:cubicBezTo>
                  <a:pt x="4818" y="2362"/>
                  <a:pt x="4737" y="1690"/>
                  <a:pt x="4920" y="1311"/>
                </a:cubicBezTo>
                <a:lnTo>
                  <a:pt x="5118" y="491"/>
                </a:lnTo>
                <a:cubicBezTo>
                  <a:pt x="5092" y="497"/>
                  <a:pt x="5085" y="502"/>
                  <a:pt x="5083" y="521"/>
                </a:cubicBezTo>
                <a:lnTo>
                  <a:pt x="4933" y="962"/>
                </a:lnTo>
                <a:cubicBezTo>
                  <a:pt x="4878" y="1115"/>
                  <a:pt x="4821" y="1260"/>
                  <a:pt x="4776" y="1425"/>
                </a:cubicBezTo>
                <a:cubicBezTo>
                  <a:pt x="4658" y="1863"/>
                  <a:pt x="4734" y="2191"/>
                  <a:pt x="4681" y="2615"/>
                </a:cubicBezTo>
                <a:cubicBezTo>
                  <a:pt x="4429" y="2530"/>
                  <a:pt x="4275" y="2487"/>
                  <a:pt x="4039" y="2366"/>
                </a:cubicBezTo>
                <a:cubicBezTo>
                  <a:pt x="3712" y="2199"/>
                  <a:pt x="3817" y="2048"/>
                  <a:pt x="3815" y="1655"/>
                </a:cubicBezTo>
                <a:cubicBezTo>
                  <a:pt x="3536" y="2228"/>
                  <a:pt x="4042" y="2471"/>
                  <a:pt x="4073" y="2502"/>
                </a:cubicBezTo>
                <a:close/>
              </a:path>
            </a:pathLst>
          </a:custGeom>
          <a:solidFill>
            <a:srgbClr val="5BB9AA"/>
          </a:solidFill>
          <a:ln>
            <a:noFill/>
          </a:ln>
        </p:spPr>
        <p:txBody>
          <a:bodyPr vert="horz" wrap="square" lIns="91440" tIns="45720" rIns="91440" bIns="45720" numCol="1" anchor="t" anchorCtr="0" compatLnSpc="1"/>
          <a:lstStyle/>
          <a:p>
            <a:endParaRPr lang="en-US">
              <a:latin typeface="微软雅黑"/>
              <a:ea typeface="微软雅黑"/>
              <a:cs typeface="+mn-ea"/>
              <a:sym typeface="微软雅黑"/>
            </a:endParaRPr>
          </a:p>
        </p:txBody>
      </p:sp>
      <p:sp>
        <p:nvSpPr>
          <p:cNvPr id="17" name="Oval 21"/>
          <p:cNvSpPr>
            <a:spLocks noChangeArrowheads="1"/>
          </p:cNvSpPr>
          <p:nvPr/>
        </p:nvSpPr>
        <p:spPr bwMode="auto">
          <a:xfrm>
            <a:off x="9765517" y="3758624"/>
            <a:ext cx="296445" cy="296445"/>
          </a:xfrm>
          <a:prstGeom prst="ellipse">
            <a:avLst/>
          </a:prstGeom>
          <a:solidFill>
            <a:srgbClr val="A7EF49"/>
          </a:solidFill>
          <a:ln>
            <a:noFill/>
          </a:ln>
        </p:spPr>
        <p:txBody>
          <a:bodyPr vert="horz" wrap="square" lIns="91440" tIns="45720" rIns="91440" bIns="45720" numCol="1" anchor="t" anchorCtr="0" compatLnSpc="1"/>
          <a:lstStyle/>
          <a:p>
            <a:endParaRPr lang="en-US">
              <a:latin typeface="微软雅黑"/>
              <a:ea typeface="微软雅黑"/>
              <a:cs typeface="+mn-ea"/>
              <a:sym typeface="微软雅黑"/>
            </a:endParaRPr>
          </a:p>
        </p:txBody>
      </p:sp>
      <p:sp>
        <p:nvSpPr>
          <p:cNvPr id="19" name="Oval 22"/>
          <p:cNvSpPr>
            <a:spLocks noChangeArrowheads="1"/>
          </p:cNvSpPr>
          <p:nvPr/>
        </p:nvSpPr>
        <p:spPr bwMode="auto">
          <a:xfrm>
            <a:off x="10244398" y="3639613"/>
            <a:ext cx="296445" cy="297641"/>
          </a:xfrm>
          <a:prstGeom prst="ellipse">
            <a:avLst/>
          </a:prstGeom>
          <a:solidFill>
            <a:schemeClr val="accent2"/>
          </a:solidFill>
          <a:ln>
            <a:noFill/>
          </a:ln>
        </p:spPr>
        <p:txBody>
          <a:bodyPr vert="horz" wrap="square" lIns="91440" tIns="45720" rIns="91440" bIns="45720" numCol="1" anchor="t" anchorCtr="0" compatLnSpc="1"/>
          <a:lstStyle/>
          <a:p>
            <a:endParaRPr lang="en-US">
              <a:latin typeface="微软雅黑"/>
              <a:ea typeface="微软雅黑"/>
              <a:cs typeface="+mn-ea"/>
              <a:sym typeface="微软雅黑"/>
            </a:endParaRPr>
          </a:p>
        </p:txBody>
      </p:sp>
      <p:sp>
        <p:nvSpPr>
          <p:cNvPr id="20" name="Oval 23"/>
          <p:cNvSpPr>
            <a:spLocks noChangeArrowheads="1"/>
          </p:cNvSpPr>
          <p:nvPr/>
        </p:nvSpPr>
        <p:spPr bwMode="auto">
          <a:xfrm>
            <a:off x="8548204" y="3524860"/>
            <a:ext cx="296445" cy="297641"/>
          </a:xfrm>
          <a:prstGeom prst="ellipse">
            <a:avLst/>
          </a:prstGeom>
          <a:solidFill>
            <a:schemeClr val="accent2"/>
          </a:solidFill>
          <a:ln>
            <a:noFill/>
          </a:ln>
        </p:spPr>
        <p:txBody>
          <a:bodyPr vert="horz" wrap="square" lIns="91440" tIns="45720" rIns="91440" bIns="45720" numCol="1" anchor="t" anchorCtr="0" compatLnSpc="1"/>
          <a:lstStyle/>
          <a:p>
            <a:endParaRPr lang="en-US">
              <a:latin typeface="微软雅黑"/>
              <a:ea typeface="微软雅黑"/>
              <a:cs typeface="+mn-ea"/>
              <a:sym typeface="微软雅黑"/>
            </a:endParaRPr>
          </a:p>
        </p:txBody>
      </p:sp>
      <p:sp>
        <p:nvSpPr>
          <p:cNvPr id="21" name="Oval 25"/>
          <p:cNvSpPr>
            <a:spLocks noChangeArrowheads="1"/>
          </p:cNvSpPr>
          <p:nvPr/>
        </p:nvSpPr>
        <p:spPr bwMode="auto">
          <a:xfrm>
            <a:off x="9793753" y="2816020"/>
            <a:ext cx="296445" cy="296445"/>
          </a:xfrm>
          <a:prstGeom prst="ellipse">
            <a:avLst/>
          </a:prstGeom>
          <a:solidFill>
            <a:srgbClr val="A7EF49"/>
          </a:solidFill>
          <a:ln>
            <a:noFill/>
          </a:ln>
        </p:spPr>
        <p:txBody>
          <a:bodyPr vert="horz" wrap="square" lIns="91440" tIns="45720" rIns="91440" bIns="45720" numCol="1" anchor="t" anchorCtr="0" compatLnSpc="1"/>
          <a:lstStyle/>
          <a:p>
            <a:endParaRPr lang="en-US">
              <a:latin typeface="微软雅黑"/>
              <a:ea typeface="微软雅黑"/>
              <a:cs typeface="+mn-ea"/>
              <a:sym typeface="微软雅黑"/>
            </a:endParaRPr>
          </a:p>
        </p:txBody>
      </p:sp>
      <p:sp>
        <p:nvSpPr>
          <p:cNvPr id="23" name="Oval 9"/>
          <p:cNvSpPr>
            <a:spLocks noChangeArrowheads="1"/>
          </p:cNvSpPr>
          <p:nvPr/>
        </p:nvSpPr>
        <p:spPr bwMode="auto">
          <a:xfrm>
            <a:off x="8071262" y="2772989"/>
            <a:ext cx="315571" cy="315571"/>
          </a:xfrm>
          <a:prstGeom prst="ellipse">
            <a:avLst/>
          </a:prstGeom>
          <a:solidFill>
            <a:srgbClr val="A7EF49"/>
          </a:solidFill>
          <a:ln>
            <a:noFill/>
          </a:ln>
        </p:spPr>
        <p:txBody>
          <a:bodyPr vert="horz" wrap="square" lIns="91440" tIns="45720" rIns="91440" bIns="45720" numCol="1" anchor="t" anchorCtr="0" compatLnSpc="1"/>
          <a:lstStyle/>
          <a:p>
            <a:endParaRPr lang="en-US" sz="1200" dirty="0">
              <a:latin typeface="微软雅黑"/>
              <a:ea typeface="微软雅黑"/>
              <a:cs typeface="+mn-ea"/>
              <a:sym typeface="微软雅黑"/>
            </a:endParaRPr>
          </a:p>
        </p:txBody>
      </p:sp>
      <p:sp>
        <p:nvSpPr>
          <p:cNvPr id="25" name="Oval 18"/>
          <p:cNvSpPr>
            <a:spLocks noChangeArrowheads="1"/>
          </p:cNvSpPr>
          <p:nvPr/>
        </p:nvSpPr>
        <p:spPr bwMode="auto">
          <a:xfrm>
            <a:off x="8754579" y="3014359"/>
            <a:ext cx="462599" cy="463794"/>
          </a:xfrm>
          <a:prstGeom prst="ellipse">
            <a:avLst/>
          </a:prstGeom>
          <a:solidFill>
            <a:srgbClr val="F06060"/>
          </a:solidFill>
          <a:ln>
            <a:noFill/>
          </a:ln>
        </p:spPr>
        <p:txBody>
          <a:bodyPr vert="horz" wrap="square" lIns="91440" tIns="45720" rIns="91440" bIns="45720" numCol="1" anchor="t" anchorCtr="0" compatLnSpc="1"/>
          <a:lstStyle/>
          <a:p>
            <a:endParaRPr lang="en-US">
              <a:latin typeface="微软雅黑"/>
              <a:ea typeface="微软雅黑"/>
              <a:cs typeface="+mn-ea"/>
              <a:sym typeface="微软雅黑"/>
            </a:endParaRPr>
          </a:p>
        </p:txBody>
      </p:sp>
      <p:sp>
        <p:nvSpPr>
          <p:cNvPr id="26" name="Oval 19"/>
          <p:cNvSpPr>
            <a:spLocks noChangeArrowheads="1"/>
          </p:cNvSpPr>
          <p:nvPr/>
        </p:nvSpPr>
        <p:spPr bwMode="auto">
          <a:xfrm>
            <a:off x="9881014" y="3139959"/>
            <a:ext cx="462599" cy="462599"/>
          </a:xfrm>
          <a:prstGeom prst="ellipse">
            <a:avLst/>
          </a:prstGeom>
          <a:solidFill>
            <a:srgbClr val="F06060"/>
          </a:solidFill>
          <a:ln>
            <a:noFill/>
          </a:ln>
        </p:spPr>
        <p:txBody>
          <a:bodyPr vert="horz" wrap="square" lIns="91440" tIns="45720" rIns="91440" bIns="45720" numCol="1" anchor="t" anchorCtr="0" compatLnSpc="1"/>
          <a:lstStyle/>
          <a:p>
            <a:endParaRPr lang="en-US" dirty="0">
              <a:latin typeface="微软雅黑"/>
              <a:ea typeface="微软雅黑"/>
              <a:cs typeface="+mn-ea"/>
              <a:sym typeface="微软雅黑"/>
            </a:endParaRPr>
          </a:p>
        </p:txBody>
      </p:sp>
      <p:sp>
        <p:nvSpPr>
          <p:cNvPr id="28" name="Oval 12"/>
          <p:cNvSpPr>
            <a:spLocks noChangeArrowheads="1"/>
          </p:cNvSpPr>
          <p:nvPr/>
        </p:nvSpPr>
        <p:spPr bwMode="auto">
          <a:xfrm>
            <a:off x="9364625" y="2475348"/>
            <a:ext cx="402831" cy="402831"/>
          </a:xfrm>
          <a:prstGeom prst="ellipse">
            <a:avLst/>
          </a:prstGeom>
          <a:solidFill>
            <a:srgbClr val="A7EF49"/>
          </a:solidFill>
          <a:ln>
            <a:noFill/>
          </a:ln>
        </p:spPr>
        <p:txBody>
          <a:bodyPr vert="horz" wrap="square" lIns="91440" tIns="45720" rIns="91440" bIns="45720" numCol="1" anchor="t" anchorCtr="0" compatLnSpc="1"/>
          <a:lstStyle/>
          <a:p>
            <a:endParaRPr lang="en-US">
              <a:latin typeface="微软雅黑"/>
              <a:ea typeface="微软雅黑"/>
              <a:cs typeface="+mn-ea"/>
              <a:sym typeface="微软雅黑"/>
            </a:endParaRPr>
          </a:p>
        </p:txBody>
      </p:sp>
      <p:sp>
        <p:nvSpPr>
          <p:cNvPr id="30" name="Oval 24"/>
          <p:cNvSpPr>
            <a:spLocks noChangeArrowheads="1"/>
          </p:cNvSpPr>
          <p:nvPr/>
        </p:nvSpPr>
        <p:spPr bwMode="auto">
          <a:xfrm>
            <a:off x="7926264" y="3877045"/>
            <a:ext cx="486868" cy="488832"/>
          </a:xfrm>
          <a:prstGeom prst="ellipse">
            <a:avLst/>
          </a:prstGeom>
          <a:solidFill>
            <a:srgbClr val="F06060"/>
          </a:solidFill>
          <a:ln>
            <a:noFill/>
          </a:ln>
        </p:spPr>
        <p:txBody>
          <a:bodyPr vert="horz" wrap="square" lIns="91440" tIns="45720" rIns="91440" bIns="45720" numCol="1" anchor="t" anchorCtr="0" compatLnSpc="1"/>
          <a:lstStyle/>
          <a:p>
            <a:endParaRPr lang="en-US">
              <a:latin typeface="微软雅黑"/>
              <a:ea typeface="微软雅黑"/>
              <a:cs typeface="+mn-ea"/>
              <a:sym typeface="微软雅黑"/>
            </a:endParaRPr>
          </a:p>
        </p:txBody>
      </p:sp>
      <p:sp>
        <p:nvSpPr>
          <p:cNvPr id="31" name="Oval 13"/>
          <p:cNvSpPr>
            <a:spLocks noChangeArrowheads="1"/>
          </p:cNvSpPr>
          <p:nvPr/>
        </p:nvSpPr>
        <p:spPr bwMode="auto">
          <a:xfrm>
            <a:off x="9796143" y="2096423"/>
            <a:ext cx="632337" cy="633532"/>
          </a:xfrm>
          <a:prstGeom prst="ellipse">
            <a:avLst/>
          </a:prstGeom>
          <a:solidFill>
            <a:srgbClr val="F06060"/>
          </a:solidFill>
          <a:ln>
            <a:noFill/>
          </a:ln>
        </p:spPr>
        <p:txBody>
          <a:bodyPr vert="horz" wrap="square" lIns="91440" tIns="45720" rIns="91440" bIns="45720" numCol="1" anchor="t" anchorCtr="0" compatLnSpc="1"/>
          <a:lstStyle/>
          <a:p>
            <a:endParaRPr lang="en-US">
              <a:latin typeface="微软雅黑"/>
              <a:ea typeface="微软雅黑"/>
              <a:cs typeface="+mn-ea"/>
              <a:sym typeface="微软雅黑"/>
            </a:endParaRPr>
          </a:p>
        </p:txBody>
      </p:sp>
      <p:sp>
        <p:nvSpPr>
          <p:cNvPr id="33" name="Oval 15"/>
          <p:cNvSpPr>
            <a:spLocks noChangeArrowheads="1"/>
          </p:cNvSpPr>
          <p:nvPr/>
        </p:nvSpPr>
        <p:spPr bwMode="auto">
          <a:xfrm>
            <a:off x="11497119" y="3221242"/>
            <a:ext cx="632337" cy="632337"/>
          </a:xfrm>
          <a:prstGeom prst="ellipse">
            <a:avLst/>
          </a:prstGeom>
          <a:solidFill>
            <a:srgbClr val="F06060"/>
          </a:solidFill>
          <a:ln>
            <a:noFill/>
          </a:ln>
        </p:spPr>
        <p:txBody>
          <a:bodyPr vert="horz" wrap="square" lIns="91440" tIns="45720" rIns="91440" bIns="45720" numCol="1" anchor="t" anchorCtr="0" compatLnSpc="1"/>
          <a:lstStyle/>
          <a:p>
            <a:endParaRPr lang="en-US">
              <a:latin typeface="微软雅黑"/>
              <a:ea typeface="微软雅黑"/>
              <a:cs typeface="+mn-ea"/>
              <a:sym typeface="微软雅黑"/>
            </a:endParaRPr>
          </a:p>
        </p:txBody>
      </p:sp>
      <p:sp>
        <p:nvSpPr>
          <p:cNvPr id="35" name="Oval 8"/>
          <p:cNvSpPr>
            <a:spLocks noChangeArrowheads="1"/>
          </p:cNvSpPr>
          <p:nvPr/>
        </p:nvSpPr>
        <p:spPr bwMode="auto">
          <a:xfrm>
            <a:off x="8435842" y="2720393"/>
            <a:ext cx="315571" cy="315571"/>
          </a:xfrm>
          <a:prstGeom prst="ellipse">
            <a:avLst/>
          </a:prstGeom>
          <a:solidFill>
            <a:srgbClr val="F06060"/>
          </a:solidFill>
          <a:ln>
            <a:noFill/>
          </a:ln>
        </p:spPr>
        <p:txBody>
          <a:bodyPr vert="horz" wrap="square" lIns="91440" tIns="45720" rIns="91440" bIns="45720" numCol="1" anchor="t" anchorCtr="0" compatLnSpc="1"/>
          <a:lstStyle/>
          <a:p>
            <a:endParaRPr lang="en-US">
              <a:latin typeface="微软雅黑"/>
              <a:ea typeface="微软雅黑"/>
              <a:cs typeface="+mn-ea"/>
              <a:sym typeface="微软雅黑"/>
            </a:endParaRPr>
          </a:p>
        </p:txBody>
      </p:sp>
      <p:sp>
        <p:nvSpPr>
          <p:cNvPr id="36" name="Oval 17"/>
          <p:cNvSpPr>
            <a:spLocks noChangeArrowheads="1"/>
          </p:cNvSpPr>
          <p:nvPr/>
        </p:nvSpPr>
        <p:spPr bwMode="auto">
          <a:xfrm>
            <a:off x="6386552" y="2374939"/>
            <a:ext cx="1596980" cy="1596980"/>
          </a:xfrm>
          <a:prstGeom prst="ellipse">
            <a:avLst/>
          </a:prstGeom>
          <a:solidFill>
            <a:srgbClr val="FF8050"/>
          </a:solidFill>
          <a:ln>
            <a:noFill/>
          </a:ln>
        </p:spPr>
        <p:txBody>
          <a:bodyPr vert="horz" wrap="square" lIns="91440" tIns="45720" rIns="91440" bIns="45720" numCol="1" anchor="t" anchorCtr="0" compatLnSpc="1"/>
          <a:lstStyle/>
          <a:p>
            <a:endParaRPr lang="en-US">
              <a:latin typeface="微软雅黑"/>
              <a:ea typeface="微软雅黑"/>
              <a:cs typeface="+mn-ea"/>
              <a:sym typeface="微软雅黑"/>
            </a:endParaRPr>
          </a:p>
        </p:txBody>
      </p:sp>
      <p:sp>
        <p:nvSpPr>
          <p:cNvPr id="37" name="Oval 17"/>
          <p:cNvSpPr>
            <a:spLocks noChangeArrowheads="1"/>
          </p:cNvSpPr>
          <p:nvPr/>
        </p:nvSpPr>
        <p:spPr bwMode="auto">
          <a:xfrm>
            <a:off x="7921012" y="1090589"/>
            <a:ext cx="1596980" cy="1596980"/>
          </a:xfrm>
          <a:prstGeom prst="ellipse">
            <a:avLst/>
          </a:prstGeom>
          <a:solidFill>
            <a:srgbClr val="FF8050"/>
          </a:solidFill>
          <a:ln>
            <a:noFill/>
          </a:ln>
        </p:spPr>
        <p:txBody>
          <a:bodyPr vert="horz" wrap="square" lIns="91440" tIns="45720" rIns="91440" bIns="45720" numCol="1" anchor="t" anchorCtr="0" compatLnSpc="1"/>
          <a:lstStyle/>
          <a:p>
            <a:endParaRPr lang="en-US">
              <a:latin typeface="微软雅黑"/>
              <a:ea typeface="微软雅黑"/>
              <a:cs typeface="+mn-ea"/>
              <a:sym typeface="微软雅黑"/>
            </a:endParaRPr>
          </a:p>
        </p:txBody>
      </p:sp>
      <p:sp>
        <p:nvSpPr>
          <p:cNvPr id="38" name="Oval 16"/>
          <p:cNvSpPr>
            <a:spLocks noChangeArrowheads="1"/>
          </p:cNvSpPr>
          <p:nvPr/>
        </p:nvSpPr>
        <p:spPr bwMode="auto">
          <a:xfrm>
            <a:off x="10710801" y="3872498"/>
            <a:ext cx="1390948" cy="1390948"/>
          </a:xfrm>
          <a:prstGeom prst="ellipse">
            <a:avLst/>
          </a:prstGeom>
          <a:solidFill>
            <a:srgbClr val="FF8050"/>
          </a:solidFill>
          <a:ln>
            <a:noFill/>
          </a:ln>
        </p:spPr>
        <p:txBody>
          <a:bodyPr vert="horz" wrap="square" lIns="91440" tIns="45720" rIns="91440" bIns="45720" numCol="1" anchor="t" anchorCtr="0" compatLnSpc="1"/>
          <a:lstStyle/>
          <a:p>
            <a:endParaRPr lang="en-US">
              <a:latin typeface="微软雅黑"/>
              <a:ea typeface="微软雅黑"/>
              <a:cs typeface="+mn-ea"/>
              <a:sym typeface="微软雅黑"/>
            </a:endParaRPr>
          </a:p>
        </p:txBody>
      </p:sp>
      <p:sp>
        <p:nvSpPr>
          <p:cNvPr id="39" name="Oval 14"/>
          <p:cNvSpPr>
            <a:spLocks noChangeArrowheads="1"/>
          </p:cNvSpPr>
          <p:nvPr/>
        </p:nvSpPr>
        <p:spPr bwMode="auto">
          <a:xfrm>
            <a:off x="10537275" y="2161372"/>
            <a:ext cx="1167813" cy="1167813"/>
          </a:xfrm>
          <a:prstGeom prst="ellipse">
            <a:avLst/>
          </a:prstGeom>
          <a:solidFill>
            <a:srgbClr val="F06060"/>
          </a:solidFill>
          <a:ln>
            <a:noFill/>
          </a:ln>
        </p:spPr>
        <p:txBody>
          <a:bodyPr vert="horz" wrap="square" lIns="91440" tIns="45720" rIns="91440" bIns="45720" numCol="1" anchor="t" anchorCtr="0" compatLnSpc="1"/>
          <a:lstStyle/>
          <a:p>
            <a:endParaRPr lang="en-US">
              <a:latin typeface="微软雅黑"/>
              <a:ea typeface="微软雅黑"/>
              <a:cs typeface="+mn-ea"/>
              <a:sym typeface="微软雅黑"/>
            </a:endParaRPr>
          </a:p>
        </p:txBody>
      </p:sp>
      <p:sp>
        <p:nvSpPr>
          <p:cNvPr id="40" name="Text Box 7"/>
          <p:cNvSpPr txBox="1">
            <a:spLocks noChangeArrowheads="1"/>
          </p:cNvSpPr>
          <p:nvPr/>
        </p:nvSpPr>
        <p:spPr bwMode="auto">
          <a:xfrm>
            <a:off x="759125" y="2238357"/>
            <a:ext cx="5873949" cy="923299"/>
          </a:xfrm>
          <a:prstGeom prst="rect">
            <a:avLst/>
          </a:prstGeom>
          <a:noFill/>
          <a:ln w="9525">
            <a:noFill/>
            <a:miter lim="800000"/>
            <a:headEnd/>
            <a:tailEnd/>
          </a:ln>
        </p:spPr>
        <p:txBody>
          <a:bodyPr wrap="square" lIns="60929" tIns="30465" rIns="60929" bIns="30465" anchor="ctr">
            <a:spAutoFit/>
          </a:bodyPr>
          <a:lstStyle/>
          <a:p>
            <a:pPr defTabSz="1450142">
              <a:defRPr/>
            </a:pPr>
            <a:r>
              <a:rPr lang="zh-CN" altLang="en-US" sz="1400" dirty="0">
                <a:solidFill>
                  <a:schemeClr val="tx1">
                    <a:lumMod val="75000"/>
                    <a:lumOff val="25000"/>
                  </a:schemeClr>
                </a:solidFill>
                <a:latin typeface="微软雅黑"/>
                <a:ea typeface="微软雅黑"/>
                <a:cs typeface="Open Sans" panose="020B0606030504020204" pitchFamily="34" charset="0"/>
                <a:sym typeface="微软雅黑"/>
              </a:rPr>
              <a:t>点击更改您的文字内容以下内容并没有什么实际意义</a:t>
            </a:r>
            <a:endParaRPr lang="en-US" altLang="zh-CN" sz="1400" dirty="0">
              <a:solidFill>
                <a:schemeClr val="tx1">
                  <a:lumMod val="75000"/>
                  <a:lumOff val="25000"/>
                </a:schemeClr>
              </a:solidFill>
              <a:latin typeface="微软雅黑"/>
              <a:ea typeface="微软雅黑"/>
              <a:cs typeface="Open Sans" panose="020B0606030504020204" pitchFamily="34" charset="0"/>
              <a:sym typeface="微软雅黑"/>
            </a:endParaRPr>
          </a:p>
          <a:p>
            <a:pPr defTabSz="1450142">
              <a:defRPr/>
            </a:pPr>
            <a:endParaRPr lang="en-US" altLang="zh-CN" sz="1400" dirty="0">
              <a:solidFill>
                <a:schemeClr val="tx1">
                  <a:lumMod val="75000"/>
                  <a:lumOff val="25000"/>
                </a:schemeClr>
              </a:solidFill>
              <a:latin typeface="微软雅黑"/>
              <a:ea typeface="微软雅黑"/>
              <a:cs typeface="Open Sans" panose="020B0606030504020204" pitchFamily="34" charset="0"/>
              <a:sym typeface="微软雅黑"/>
            </a:endParaRPr>
          </a:p>
          <a:p>
            <a:pPr defTabSz="1450142">
              <a:defRPr/>
            </a:pPr>
            <a:r>
              <a:rPr lang="zh-CN" altLang="en-US" sz="1400" dirty="0">
                <a:solidFill>
                  <a:schemeClr val="tx1">
                    <a:lumMod val="75000"/>
                    <a:lumOff val="25000"/>
                  </a:schemeClr>
                </a:solidFill>
                <a:latin typeface="微软雅黑"/>
                <a:ea typeface="微软雅黑"/>
                <a:cs typeface="Open Sans" panose="020B0606030504020204" pitchFamily="34" charset="0"/>
                <a:sym typeface="微软雅黑"/>
              </a:rPr>
              <a:t>点击就可以更改成您需要的文字内容的的高端幻灯片</a:t>
            </a:r>
            <a:endParaRPr lang="en-US" altLang="zh-CN" sz="1400" dirty="0">
              <a:solidFill>
                <a:schemeClr val="tx1">
                  <a:lumMod val="75000"/>
                  <a:lumOff val="25000"/>
                </a:schemeClr>
              </a:solidFill>
              <a:latin typeface="微软雅黑"/>
              <a:ea typeface="微软雅黑"/>
              <a:cs typeface="Open Sans" panose="020B0606030504020204" pitchFamily="34" charset="0"/>
              <a:sym typeface="微软雅黑"/>
            </a:endParaRPr>
          </a:p>
          <a:p>
            <a:pPr defTabSz="1450142">
              <a:defRPr/>
            </a:pPr>
            <a:endParaRPr lang="en-US" altLang="zh-CN" sz="1400" dirty="0">
              <a:solidFill>
                <a:schemeClr val="tx1">
                  <a:lumMod val="75000"/>
                  <a:lumOff val="25000"/>
                </a:schemeClr>
              </a:solidFill>
              <a:latin typeface="微软雅黑"/>
              <a:ea typeface="微软雅黑"/>
              <a:cs typeface="Open Sans" panose="020B0606030504020204" pitchFamily="34" charset="0"/>
              <a:sym typeface="微软雅黑"/>
            </a:endParaRPr>
          </a:p>
        </p:txBody>
      </p:sp>
      <p:sp>
        <p:nvSpPr>
          <p:cNvPr id="41" name="TextBox 43"/>
          <p:cNvSpPr txBox="1"/>
          <p:nvPr/>
        </p:nvSpPr>
        <p:spPr>
          <a:xfrm>
            <a:off x="1464905" y="1352569"/>
            <a:ext cx="2707439" cy="461620"/>
          </a:xfrm>
          <a:prstGeom prst="rect">
            <a:avLst/>
          </a:prstGeom>
          <a:noFill/>
        </p:spPr>
        <p:txBody>
          <a:bodyPr lIns="91394" tIns="45698" rIns="91394" bIns="45698">
            <a:spAutoFit/>
          </a:bodyPr>
          <a:lstStyle/>
          <a:p>
            <a:pPr defTabSz="913876">
              <a:defRPr/>
            </a:pPr>
            <a:r>
              <a:rPr lang="zh-CN" altLang="en-US" sz="2400" dirty="0">
                <a:solidFill>
                  <a:schemeClr val="tx1">
                    <a:lumMod val="75000"/>
                    <a:lumOff val="25000"/>
                  </a:schemeClr>
                </a:solidFill>
                <a:latin typeface="微软雅黑"/>
                <a:ea typeface="微软雅黑"/>
                <a:sym typeface="微软雅黑"/>
              </a:rPr>
              <a:t>这里输入标题</a:t>
            </a:r>
            <a:endParaRPr lang="en-US" sz="2400" dirty="0">
              <a:solidFill>
                <a:schemeClr val="tx1">
                  <a:lumMod val="75000"/>
                  <a:lumOff val="25000"/>
                </a:schemeClr>
              </a:solidFill>
              <a:latin typeface="微软雅黑"/>
              <a:ea typeface="微软雅黑"/>
              <a:sym typeface="微软雅黑"/>
            </a:endParaRPr>
          </a:p>
        </p:txBody>
      </p:sp>
      <p:grpSp>
        <p:nvGrpSpPr>
          <p:cNvPr id="42" name="Group 42"/>
          <p:cNvGrpSpPr>
            <a:grpSpLocks/>
          </p:cNvGrpSpPr>
          <p:nvPr/>
        </p:nvGrpSpPr>
        <p:grpSpPr bwMode="auto">
          <a:xfrm>
            <a:off x="2328468" y="4206352"/>
            <a:ext cx="3821961" cy="883630"/>
            <a:chOff x="8689521" y="2412324"/>
            <a:chExt cx="3274212" cy="611533"/>
          </a:xfrm>
        </p:grpSpPr>
        <p:sp>
          <p:nvSpPr>
            <p:cNvPr id="43" name="TextBox 46"/>
            <p:cNvSpPr txBox="1"/>
            <p:nvPr/>
          </p:nvSpPr>
          <p:spPr>
            <a:xfrm>
              <a:off x="8689521" y="2412324"/>
              <a:ext cx="1029284" cy="234303"/>
            </a:xfrm>
            <a:prstGeom prst="rect">
              <a:avLst/>
            </a:prstGeom>
            <a:noFill/>
          </p:spPr>
          <p:txBody>
            <a:bodyPr wrap="none">
              <a:spAutoFit/>
            </a:bodyPr>
            <a:lstStyle/>
            <a:p>
              <a:pPr defTabSz="913876">
                <a:defRPr/>
              </a:pPr>
              <a:r>
                <a:rPr lang="zh-CN" altLang="en-US" sz="1600" dirty="0">
                  <a:solidFill>
                    <a:schemeClr val="tx1">
                      <a:lumMod val="75000"/>
                      <a:lumOff val="25000"/>
                    </a:schemeClr>
                  </a:solidFill>
                  <a:latin typeface="微软雅黑"/>
                  <a:ea typeface="微软雅黑"/>
                  <a:sym typeface="微软雅黑"/>
                </a:rPr>
                <a:t>这里输入标题</a:t>
              </a:r>
              <a:endParaRPr lang="en-US" altLang="zh-CN" sz="1600" dirty="0">
                <a:solidFill>
                  <a:schemeClr val="tx1">
                    <a:lumMod val="75000"/>
                    <a:lumOff val="25000"/>
                  </a:schemeClr>
                </a:solidFill>
                <a:latin typeface="微软雅黑"/>
                <a:ea typeface="微软雅黑"/>
                <a:sym typeface="微软雅黑"/>
              </a:endParaRPr>
            </a:p>
          </p:txBody>
        </p:sp>
        <p:sp>
          <p:nvSpPr>
            <p:cNvPr id="44" name="Rectangle 44"/>
            <p:cNvSpPr/>
            <p:nvPr/>
          </p:nvSpPr>
          <p:spPr>
            <a:xfrm>
              <a:off x="8689521" y="2661753"/>
              <a:ext cx="3274212" cy="362104"/>
            </a:xfrm>
            <a:prstGeom prst="rect">
              <a:avLst/>
            </a:prstGeom>
          </p:spPr>
          <p:txBody>
            <a:bodyPr>
              <a:spAutoFit/>
            </a:bodyPr>
            <a:lstStyle/>
            <a:p>
              <a:pPr defTabSz="1450142">
                <a:defRPr/>
              </a:pPr>
              <a:r>
                <a:rPr lang="zh-CN" altLang="en-US" sz="1400" dirty="0">
                  <a:solidFill>
                    <a:schemeClr val="tx1">
                      <a:lumMod val="75000"/>
                      <a:lumOff val="25000"/>
                    </a:schemeClr>
                  </a:solidFill>
                  <a:latin typeface="微软雅黑"/>
                  <a:ea typeface="微软雅黑"/>
                  <a:cs typeface="Open Sans" panose="020B0606030504020204" pitchFamily="34" charset="0"/>
                  <a:sym typeface="微软雅黑"/>
                </a:rPr>
                <a:t>点击更改您的文字内容以下内容并没有什么实际意义</a:t>
              </a:r>
              <a:endParaRPr lang="en-US" altLang="zh-CN" sz="1400" dirty="0">
                <a:solidFill>
                  <a:schemeClr val="tx1">
                    <a:lumMod val="75000"/>
                    <a:lumOff val="25000"/>
                  </a:schemeClr>
                </a:solidFill>
                <a:latin typeface="微软雅黑"/>
                <a:ea typeface="微软雅黑"/>
                <a:cs typeface="Open Sans" panose="020B0606030504020204" pitchFamily="34" charset="0"/>
                <a:sym typeface="微软雅黑"/>
              </a:endParaRPr>
            </a:p>
            <a:p>
              <a:pPr defTabSz="1450142">
                <a:defRPr/>
              </a:pPr>
              <a:endParaRPr lang="en-US" altLang="zh-CN" sz="1400" dirty="0">
                <a:solidFill>
                  <a:schemeClr val="tx1">
                    <a:lumMod val="75000"/>
                    <a:lumOff val="25000"/>
                  </a:schemeClr>
                </a:solidFill>
                <a:latin typeface="微软雅黑"/>
                <a:ea typeface="微软雅黑"/>
                <a:cs typeface="Open Sans" panose="020B0606030504020204" pitchFamily="34" charset="0"/>
                <a:sym typeface="微软雅黑"/>
              </a:endParaRPr>
            </a:p>
          </p:txBody>
        </p:sp>
      </p:grpSp>
      <p:grpSp>
        <p:nvGrpSpPr>
          <p:cNvPr id="45" name="Group 45"/>
          <p:cNvGrpSpPr>
            <a:grpSpLocks/>
          </p:cNvGrpSpPr>
          <p:nvPr/>
        </p:nvGrpSpPr>
        <p:grpSpPr bwMode="auto">
          <a:xfrm>
            <a:off x="2328468" y="5263443"/>
            <a:ext cx="3821961" cy="883630"/>
            <a:chOff x="8689521" y="2412324"/>
            <a:chExt cx="3274212" cy="611533"/>
          </a:xfrm>
        </p:grpSpPr>
        <p:sp>
          <p:nvSpPr>
            <p:cNvPr id="46" name="TextBox 50"/>
            <p:cNvSpPr txBox="1"/>
            <p:nvPr/>
          </p:nvSpPr>
          <p:spPr>
            <a:xfrm>
              <a:off x="8689521" y="2412324"/>
              <a:ext cx="1029284" cy="234303"/>
            </a:xfrm>
            <a:prstGeom prst="rect">
              <a:avLst/>
            </a:prstGeom>
            <a:noFill/>
          </p:spPr>
          <p:txBody>
            <a:bodyPr wrap="none">
              <a:spAutoFit/>
            </a:bodyPr>
            <a:lstStyle/>
            <a:p>
              <a:pPr defTabSz="913876">
                <a:defRPr/>
              </a:pPr>
              <a:r>
                <a:rPr lang="zh-CN" altLang="en-US" sz="1600" dirty="0">
                  <a:solidFill>
                    <a:schemeClr val="tx1">
                      <a:lumMod val="75000"/>
                      <a:lumOff val="25000"/>
                    </a:schemeClr>
                  </a:solidFill>
                  <a:latin typeface="微软雅黑"/>
                  <a:ea typeface="微软雅黑"/>
                  <a:sym typeface="微软雅黑"/>
                </a:rPr>
                <a:t>这里输入标题</a:t>
              </a:r>
              <a:endParaRPr lang="en-US" altLang="zh-CN" sz="1600" dirty="0">
                <a:solidFill>
                  <a:schemeClr val="tx1">
                    <a:lumMod val="75000"/>
                    <a:lumOff val="25000"/>
                  </a:schemeClr>
                </a:solidFill>
                <a:latin typeface="微软雅黑"/>
                <a:ea typeface="微软雅黑"/>
                <a:sym typeface="微软雅黑"/>
              </a:endParaRPr>
            </a:p>
          </p:txBody>
        </p:sp>
        <p:sp>
          <p:nvSpPr>
            <p:cNvPr id="47" name="Rectangle 47"/>
            <p:cNvSpPr/>
            <p:nvPr/>
          </p:nvSpPr>
          <p:spPr>
            <a:xfrm>
              <a:off x="8689521" y="2661753"/>
              <a:ext cx="3274212" cy="362104"/>
            </a:xfrm>
            <a:prstGeom prst="rect">
              <a:avLst/>
            </a:prstGeom>
          </p:spPr>
          <p:txBody>
            <a:bodyPr>
              <a:spAutoFit/>
            </a:bodyPr>
            <a:lstStyle/>
            <a:p>
              <a:pPr defTabSz="1450142">
                <a:defRPr/>
              </a:pPr>
              <a:r>
                <a:rPr lang="zh-CN" altLang="en-US" sz="1400" dirty="0">
                  <a:solidFill>
                    <a:schemeClr val="tx1">
                      <a:lumMod val="75000"/>
                      <a:lumOff val="25000"/>
                    </a:schemeClr>
                  </a:solidFill>
                  <a:latin typeface="微软雅黑"/>
                  <a:ea typeface="微软雅黑"/>
                  <a:cs typeface="Open Sans" panose="020B0606030504020204" pitchFamily="34" charset="0"/>
                  <a:sym typeface="微软雅黑"/>
                </a:rPr>
                <a:t>点击更改您的文字内容以下内容并没有什么实际意义</a:t>
              </a:r>
              <a:endParaRPr lang="en-US" altLang="zh-CN" sz="1400" dirty="0">
                <a:solidFill>
                  <a:schemeClr val="tx1">
                    <a:lumMod val="75000"/>
                    <a:lumOff val="25000"/>
                  </a:schemeClr>
                </a:solidFill>
                <a:latin typeface="微软雅黑"/>
                <a:ea typeface="微软雅黑"/>
                <a:cs typeface="Open Sans" panose="020B0606030504020204" pitchFamily="34" charset="0"/>
                <a:sym typeface="微软雅黑"/>
              </a:endParaRPr>
            </a:p>
            <a:p>
              <a:pPr defTabSz="1450142">
                <a:defRPr/>
              </a:pPr>
              <a:endParaRPr lang="en-US" altLang="zh-CN" sz="1400" dirty="0">
                <a:solidFill>
                  <a:schemeClr val="tx1">
                    <a:lumMod val="75000"/>
                    <a:lumOff val="25000"/>
                  </a:schemeClr>
                </a:solidFill>
                <a:latin typeface="微软雅黑"/>
                <a:ea typeface="微软雅黑"/>
                <a:cs typeface="Open Sans" panose="020B0606030504020204" pitchFamily="34" charset="0"/>
                <a:sym typeface="微软雅黑"/>
              </a:endParaRPr>
            </a:p>
          </p:txBody>
        </p:sp>
      </p:grpSp>
      <p:grpSp>
        <p:nvGrpSpPr>
          <p:cNvPr id="48" name="Group 48"/>
          <p:cNvGrpSpPr>
            <a:grpSpLocks/>
          </p:cNvGrpSpPr>
          <p:nvPr/>
        </p:nvGrpSpPr>
        <p:grpSpPr bwMode="auto">
          <a:xfrm>
            <a:off x="2328468" y="3134981"/>
            <a:ext cx="3821961" cy="883629"/>
            <a:chOff x="8689521" y="2412324"/>
            <a:chExt cx="3274212" cy="611531"/>
          </a:xfrm>
        </p:grpSpPr>
        <p:sp>
          <p:nvSpPr>
            <p:cNvPr id="49" name="TextBox 54"/>
            <p:cNvSpPr txBox="1"/>
            <p:nvPr/>
          </p:nvSpPr>
          <p:spPr>
            <a:xfrm>
              <a:off x="8689521" y="2412324"/>
              <a:ext cx="1029284" cy="234302"/>
            </a:xfrm>
            <a:prstGeom prst="rect">
              <a:avLst/>
            </a:prstGeom>
            <a:noFill/>
          </p:spPr>
          <p:txBody>
            <a:bodyPr wrap="none">
              <a:spAutoFit/>
            </a:bodyPr>
            <a:lstStyle/>
            <a:p>
              <a:pPr defTabSz="913876">
                <a:defRPr/>
              </a:pPr>
              <a:r>
                <a:rPr lang="zh-CN" altLang="en-US" sz="1600" dirty="0">
                  <a:solidFill>
                    <a:schemeClr val="tx1">
                      <a:lumMod val="75000"/>
                      <a:lumOff val="25000"/>
                    </a:schemeClr>
                  </a:solidFill>
                  <a:latin typeface="微软雅黑"/>
                  <a:ea typeface="微软雅黑"/>
                  <a:sym typeface="微软雅黑"/>
                </a:rPr>
                <a:t>这里输入标题</a:t>
              </a:r>
              <a:endParaRPr lang="en-US" altLang="zh-CN" sz="1600" dirty="0">
                <a:solidFill>
                  <a:schemeClr val="tx1">
                    <a:lumMod val="75000"/>
                    <a:lumOff val="25000"/>
                  </a:schemeClr>
                </a:solidFill>
                <a:latin typeface="微软雅黑"/>
                <a:ea typeface="微软雅黑"/>
                <a:sym typeface="微软雅黑"/>
              </a:endParaRPr>
            </a:p>
          </p:txBody>
        </p:sp>
        <p:sp>
          <p:nvSpPr>
            <p:cNvPr id="50" name="Rectangle 50"/>
            <p:cNvSpPr/>
            <p:nvPr/>
          </p:nvSpPr>
          <p:spPr>
            <a:xfrm>
              <a:off x="8689521" y="2661751"/>
              <a:ext cx="3274212" cy="362104"/>
            </a:xfrm>
            <a:prstGeom prst="rect">
              <a:avLst/>
            </a:prstGeom>
          </p:spPr>
          <p:txBody>
            <a:bodyPr>
              <a:spAutoFit/>
            </a:bodyPr>
            <a:lstStyle/>
            <a:p>
              <a:pPr defTabSz="1450142">
                <a:defRPr/>
              </a:pPr>
              <a:r>
                <a:rPr lang="zh-CN" altLang="en-US" sz="1400" dirty="0">
                  <a:solidFill>
                    <a:schemeClr val="tx1">
                      <a:lumMod val="75000"/>
                      <a:lumOff val="25000"/>
                    </a:schemeClr>
                  </a:solidFill>
                  <a:latin typeface="微软雅黑"/>
                  <a:ea typeface="微软雅黑"/>
                  <a:cs typeface="Open Sans" panose="020B0606030504020204" pitchFamily="34" charset="0"/>
                  <a:sym typeface="微软雅黑"/>
                </a:rPr>
                <a:t>点击更改您的文字内容以下内容并没有什么实际意义</a:t>
              </a:r>
              <a:endParaRPr lang="en-US" altLang="zh-CN" sz="1400" dirty="0">
                <a:solidFill>
                  <a:schemeClr val="tx1">
                    <a:lumMod val="75000"/>
                    <a:lumOff val="25000"/>
                  </a:schemeClr>
                </a:solidFill>
                <a:latin typeface="微软雅黑"/>
                <a:ea typeface="微软雅黑"/>
                <a:cs typeface="Open Sans" panose="020B0606030504020204" pitchFamily="34" charset="0"/>
                <a:sym typeface="微软雅黑"/>
              </a:endParaRPr>
            </a:p>
            <a:p>
              <a:pPr defTabSz="1450142">
                <a:defRPr/>
              </a:pPr>
              <a:endParaRPr lang="en-US" altLang="zh-CN" sz="1400" dirty="0">
                <a:solidFill>
                  <a:schemeClr val="tx1">
                    <a:lumMod val="75000"/>
                    <a:lumOff val="25000"/>
                  </a:schemeClr>
                </a:solidFill>
                <a:latin typeface="微软雅黑"/>
                <a:ea typeface="微软雅黑"/>
                <a:cs typeface="Open Sans" panose="020B0606030504020204" pitchFamily="34" charset="0"/>
                <a:sym typeface="微软雅黑"/>
              </a:endParaRPr>
            </a:p>
          </p:txBody>
        </p:sp>
      </p:grpSp>
      <p:sp>
        <p:nvSpPr>
          <p:cNvPr id="51" name="Oval 19"/>
          <p:cNvSpPr/>
          <p:nvPr/>
        </p:nvSpPr>
        <p:spPr bwMode="auto">
          <a:xfrm>
            <a:off x="1530201" y="5570013"/>
            <a:ext cx="710981" cy="715839"/>
          </a:xfrm>
          <a:prstGeom prst="ellipse">
            <a:avLst/>
          </a:prstGeom>
          <a:solidFill>
            <a:srgbClr val="055FB4"/>
          </a:solidFill>
          <a:ln>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lIns="121917" tIns="60958" rIns="121917" bIns="60958"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16800">
              <a:latin typeface="微软雅黑"/>
              <a:ea typeface="微软雅黑"/>
              <a:sym typeface="微软雅黑"/>
            </a:endParaRPr>
          </a:p>
        </p:txBody>
      </p:sp>
      <p:grpSp>
        <p:nvGrpSpPr>
          <p:cNvPr id="52" name="Group 23"/>
          <p:cNvGrpSpPr/>
          <p:nvPr/>
        </p:nvGrpSpPr>
        <p:grpSpPr bwMode="auto">
          <a:xfrm>
            <a:off x="1713522" y="5758174"/>
            <a:ext cx="397497" cy="339515"/>
            <a:chOff x="3440113" y="1050925"/>
            <a:chExt cx="390525" cy="333376"/>
          </a:xfrm>
          <a:solidFill>
            <a:srgbClr val="18AA9D"/>
          </a:solidFill>
        </p:grpSpPr>
        <p:sp>
          <p:nvSpPr>
            <p:cNvPr id="53"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w="9525">
              <a:solidFill>
                <a:schemeClr val="bg2"/>
              </a:solidFill>
              <a:round/>
              <a:headEnd/>
              <a:tailEnd/>
            </a:ln>
          </p:spPr>
          <p:txBody>
            <a:bodyPr lIns="162482" tIns="81240" rIns="162482" bIns="81240"/>
            <a:lstStyle/>
            <a:p>
              <a:pPr defTabSz="913876">
                <a:defRPr/>
              </a:pPr>
              <a:endParaRPr lang="en-US" sz="3200">
                <a:latin typeface="微软雅黑"/>
                <a:ea typeface="微软雅黑"/>
                <a:sym typeface="微软雅黑"/>
              </a:endParaRPr>
            </a:p>
          </p:txBody>
        </p:sp>
        <p:sp>
          <p:nvSpPr>
            <p:cNvPr id="54" name="Rectangle 9"/>
            <p:cNvSpPr>
              <a:spLocks noChangeArrowheads="1"/>
            </p:cNvSpPr>
            <p:nvPr/>
          </p:nvSpPr>
          <p:spPr bwMode="auto">
            <a:xfrm>
              <a:off x="3633788" y="1284288"/>
              <a:ext cx="1588" cy="1588"/>
            </a:xfrm>
            <a:prstGeom prst="rect">
              <a:avLst/>
            </a:prstGeom>
            <a:grpFill/>
            <a:ln w="9525">
              <a:solidFill>
                <a:schemeClr val="bg2"/>
              </a:solidFill>
              <a:miter lim="800000"/>
              <a:headEnd/>
              <a:tailEnd/>
            </a:ln>
          </p:spPr>
          <p:txBody>
            <a:bodyPr lIns="162482" tIns="81240" rIns="162482" bIns="81240"/>
            <a:lstStyle/>
            <a:p>
              <a:pPr defTabSz="913876">
                <a:defRPr/>
              </a:pPr>
              <a:endParaRPr lang="en-US" sz="3200">
                <a:latin typeface="微软雅黑"/>
                <a:ea typeface="微软雅黑"/>
                <a:sym typeface="微软雅黑"/>
              </a:endParaRPr>
            </a:p>
          </p:txBody>
        </p:sp>
        <p:sp>
          <p:nvSpPr>
            <p:cNvPr id="55"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w="9525">
              <a:solidFill>
                <a:schemeClr val="bg2"/>
              </a:solidFill>
              <a:round/>
              <a:headEnd/>
              <a:tailEnd/>
            </a:ln>
          </p:spPr>
          <p:txBody>
            <a:bodyPr lIns="162482" tIns="81240" rIns="162482" bIns="81240"/>
            <a:lstStyle/>
            <a:p>
              <a:pPr defTabSz="913876">
                <a:defRPr/>
              </a:pPr>
              <a:endParaRPr lang="en-US" sz="3200">
                <a:latin typeface="微软雅黑"/>
                <a:ea typeface="微软雅黑"/>
                <a:sym typeface="微软雅黑"/>
              </a:endParaRPr>
            </a:p>
          </p:txBody>
        </p:sp>
        <p:sp>
          <p:nvSpPr>
            <p:cNvPr id="56"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w="9525">
              <a:solidFill>
                <a:schemeClr val="bg2"/>
              </a:solidFill>
              <a:round/>
              <a:headEnd/>
              <a:tailEnd/>
            </a:ln>
          </p:spPr>
          <p:txBody>
            <a:bodyPr lIns="162482" tIns="81240" rIns="162482" bIns="81240"/>
            <a:lstStyle/>
            <a:p>
              <a:pPr defTabSz="913876">
                <a:defRPr/>
              </a:pPr>
              <a:endParaRPr lang="en-US" sz="3200">
                <a:latin typeface="微软雅黑"/>
                <a:ea typeface="微软雅黑"/>
                <a:sym typeface="微软雅黑"/>
              </a:endParaRPr>
            </a:p>
          </p:txBody>
        </p:sp>
        <p:sp>
          <p:nvSpPr>
            <p:cNvPr id="57"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w="9525">
              <a:solidFill>
                <a:schemeClr val="bg2"/>
              </a:solidFill>
              <a:round/>
              <a:headEnd/>
              <a:tailEnd/>
            </a:ln>
          </p:spPr>
          <p:txBody>
            <a:bodyPr lIns="162482" tIns="81240" rIns="162482" bIns="81240"/>
            <a:lstStyle/>
            <a:p>
              <a:pPr defTabSz="913876">
                <a:defRPr/>
              </a:pPr>
              <a:endParaRPr lang="en-US" sz="3200">
                <a:latin typeface="微软雅黑"/>
                <a:ea typeface="微软雅黑"/>
                <a:sym typeface="微软雅黑"/>
              </a:endParaRPr>
            </a:p>
          </p:txBody>
        </p:sp>
        <p:sp>
          <p:nvSpPr>
            <p:cNvPr id="58"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w="9525">
              <a:solidFill>
                <a:schemeClr val="bg2"/>
              </a:solidFill>
              <a:round/>
              <a:headEnd/>
              <a:tailEnd/>
            </a:ln>
          </p:spPr>
          <p:txBody>
            <a:bodyPr lIns="162482" tIns="81240" rIns="162482" bIns="81240"/>
            <a:lstStyle/>
            <a:p>
              <a:pPr defTabSz="913876">
                <a:defRPr/>
              </a:pPr>
              <a:endParaRPr lang="en-US" sz="3200">
                <a:latin typeface="微软雅黑"/>
                <a:ea typeface="微软雅黑"/>
                <a:sym typeface="微软雅黑"/>
              </a:endParaRPr>
            </a:p>
          </p:txBody>
        </p:sp>
      </p:grpSp>
      <p:grpSp>
        <p:nvGrpSpPr>
          <p:cNvPr id="59" name="Group 3"/>
          <p:cNvGrpSpPr>
            <a:grpSpLocks/>
          </p:cNvGrpSpPr>
          <p:nvPr/>
        </p:nvGrpSpPr>
        <p:grpSpPr bwMode="auto">
          <a:xfrm>
            <a:off x="1530201" y="4512920"/>
            <a:ext cx="710981" cy="715839"/>
            <a:chOff x="865882" y="4427420"/>
            <a:chExt cx="711213" cy="715677"/>
          </a:xfrm>
          <a:solidFill>
            <a:srgbClr val="055FB4"/>
          </a:solidFill>
        </p:grpSpPr>
        <p:sp>
          <p:nvSpPr>
            <p:cNvPr id="60" name="Oval 16"/>
            <p:cNvSpPr/>
            <p:nvPr/>
          </p:nvSpPr>
          <p:spPr>
            <a:xfrm>
              <a:off x="865882" y="4427420"/>
              <a:ext cx="711213" cy="715677"/>
            </a:xfrm>
            <a:prstGeom prst="ellipse">
              <a:avLst/>
            </a:prstGeom>
            <a:grpFill/>
            <a:ln>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16800">
                <a:latin typeface="微软雅黑"/>
                <a:ea typeface="微软雅黑"/>
                <a:sym typeface="微软雅黑"/>
              </a:endParaRPr>
            </a:p>
          </p:txBody>
        </p:sp>
        <p:grpSp>
          <p:nvGrpSpPr>
            <p:cNvPr id="61" name="Group 34"/>
            <p:cNvGrpSpPr/>
            <p:nvPr/>
          </p:nvGrpSpPr>
          <p:grpSpPr>
            <a:xfrm>
              <a:off x="1042347" y="4589330"/>
              <a:ext cx="369512" cy="371872"/>
              <a:chOff x="3886200" y="3605213"/>
              <a:chExt cx="1243013" cy="1250950"/>
            </a:xfrm>
            <a:grpFill/>
          </p:grpSpPr>
          <p:sp>
            <p:nvSpPr>
              <p:cNvPr id="62" name="Freeform 38"/>
              <p:cNvSpPr>
                <a:spLocks/>
              </p:cNvSpPr>
              <p:nvPr/>
            </p:nvSpPr>
            <p:spPr bwMode="auto">
              <a:xfrm>
                <a:off x="4732338"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5" y="70"/>
                      <a:pt x="46" y="60"/>
                      <a:pt x="46" y="47"/>
                    </a:cubicBezTo>
                    <a:cubicBezTo>
                      <a:pt x="46" y="23"/>
                      <a:pt x="46" y="23"/>
                      <a:pt x="46" y="23"/>
                    </a:cubicBezTo>
                    <a:cubicBezTo>
                      <a:pt x="46" y="10"/>
                      <a:pt x="35" y="0"/>
                      <a:pt x="23" y="0"/>
                    </a:cubicBezTo>
                    <a:cubicBezTo>
                      <a:pt x="10" y="0"/>
                      <a:pt x="0" y="10"/>
                      <a:pt x="0" y="23"/>
                    </a:cubicBezTo>
                    <a:cubicBezTo>
                      <a:pt x="0" y="47"/>
                      <a:pt x="0" y="47"/>
                      <a:pt x="0" y="47"/>
                    </a:cubicBezTo>
                    <a:cubicBezTo>
                      <a:pt x="0" y="60"/>
                      <a:pt x="10" y="70"/>
                      <a:pt x="23" y="70"/>
                    </a:cubicBezTo>
                    <a:close/>
                  </a:path>
                </a:pathLst>
              </a:custGeom>
              <a:grpFill/>
              <a:ln w="9525">
                <a:solidFill>
                  <a:schemeClr val="bg2"/>
                </a:solidFill>
                <a:round/>
                <a:headEnd/>
                <a:tailEnd/>
              </a:ln>
            </p:spPr>
            <p:txBody>
              <a:bodyPr lIns="162482" tIns="81240" rIns="162482" bIns="81240"/>
              <a:lstStyle/>
              <a:p>
                <a:pPr defTabSz="913876">
                  <a:defRPr/>
                </a:pPr>
                <a:endParaRPr lang="en-US" sz="3200">
                  <a:latin typeface="微软雅黑"/>
                  <a:ea typeface="微软雅黑"/>
                  <a:sym typeface="微软雅黑"/>
                </a:endParaRPr>
              </a:p>
            </p:txBody>
          </p:sp>
          <p:sp>
            <p:nvSpPr>
              <p:cNvPr id="63" name="Freeform 39"/>
              <p:cNvSpPr>
                <a:spLocks noEditPoints="1"/>
              </p:cNvSpPr>
              <p:nvPr/>
            </p:nvSpPr>
            <p:spPr bwMode="auto">
              <a:xfrm>
                <a:off x="3886200" y="3751263"/>
                <a:ext cx="1243013" cy="1104900"/>
              </a:xfrm>
              <a:custGeom>
                <a:avLst/>
                <a:gdLst>
                  <a:gd name="T0" fmla="*/ 329 w 329"/>
                  <a:gd name="T1" fmla="*/ 1 h 294"/>
                  <a:gd name="T2" fmla="*/ 282 w 329"/>
                  <a:gd name="T3" fmla="*/ 1 h 294"/>
                  <a:gd name="T4" fmla="*/ 282 w 329"/>
                  <a:gd name="T5" fmla="*/ 13 h 294"/>
                  <a:gd name="T6" fmla="*/ 247 w 329"/>
                  <a:gd name="T7" fmla="*/ 48 h 294"/>
                  <a:gd name="T8" fmla="*/ 212 w 329"/>
                  <a:gd name="T9" fmla="*/ 13 h 294"/>
                  <a:gd name="T10" fmla="*/ 212 w 329"/>
                  <a:gd name="T11" fmla="*/ 1 h 294"/>
                  <a:gd name="T12" fmla="*/ 118 w 329"/>
                  <a:gd name="T13" fmla="*/ 1 h 294"/>
                  <a:gd name="T14" fmla="*/ 118 w 329"/>
                  <a:gd name="T15" fmla="*/ 13 h 294"/>
                  <a:gd name="T16" fmla="*/ 83 w 329"/>
                  <a:gd name="T17" fmla="*/ 48 h 294"/>
                  <a:gd name="T18" fmla="*/ 47 w 329"/>
                  <a:gd name="T19" fmla="*/ 13 h 294"/>
                  <a:gd name="T20" fmla="*/ 47 w 329"/>
                  <a:gd name="T21" fmla="*/ 1 h 294"/>
                  <a:gd name="T22" fmla="*/ 0 w 329"/>
                  <a:gd name="T23" fmla="*/ 0 h 294"/>
                  <a:gd name="T24" fmla="*/ 0 w 329"/>
                  <a:gd name="T25" fmla="*/ 294 h 294"/>
                  <a:gd name="T26" fmla="*/ 24 w 329"/>
                  <a:gd name="T27" fmla="*/ 294 h 294"/>
                  <a:gd name="T28" fmla="*/ 306 w 329"/>
                  <a:gd name="T29" fmla="*/ 294 h 294"/>
                  <a:gd name="T30" fmla="*/ 329 w 329"/>
                  <a:gd name="T31" fmla="*/ 294 h 294"/>
                  <a:gd name="T32" fmla="*/ 329 w 329"/>
                  <a:gd name="T33" fmla="*/ 1 h 294"/>
                  <a:gd name="T34" fmla="*/ 306 w 329"/>
                  <a:gd name="T35" fmla="*/ 271 h 294"/>
                  <a:gd name="T36" fmla="*/ 24 w 329"/>
                  <a:gd name="T37" fmla="*/ 271 h 294"/>
                  <a:gd name="T38" fmla="*/ 24 w 329"/>
                  <a:gd name="T39" fmla="*/ 83 h 294"/>
                  <a:gd name="T40" fmla="*/ 306 w 329"/>
                  <a:gd name="T41" fmla="*/ 83 h 294"/>
                  <a:gd name="T42" fmla="*/ 306 w 329"/>
                  <a:gd name="T43" fmla="*/ 27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294">
                    <a:moveTo>
                      <a:pt x="329" y="1"/>
                    </a:moveTo>
                    <a:cubicBezTo>
                      <a:pt x="282" y="1"/>
                      <a:pt x="282" y="1"/>
                      <a:pt x="282" y="1"/>
                    </a:cubicBezTo>
                    <a:cubicBezTo>
                      <a:pt x="282" y="13"/>
                      <a:pt x="282" y="13"/>
                      <a:pt x="282" y="13"/>
                    </a:cubicBezTo>
                    <a:cubicBezTo>
                      <a:pt x="282" y="32"/>
                      <a:pt x="266" y="48"/>
                      <a:pt x="247" y="48"/>
                    </a:cubicBezTo>
                    <a:cubicBezTo>
                      <a:pt x="228" y="48"/>
                      <a:pt x="212" y="32"/>
                      <a:pt x="212" y="13"/>
                    </a:cubicBezTo>
                    <a:cubicBezTo>
                      <a:pt x="212" y="1"/>
                      <a:pt x="212" y="1"/>
                      <a:pt x="212" y="1"/>
                    </a:cubicBezTo>
                    <a:cubicBezTo>
                      <a:pt x="118" y="1"/>
                      <a:pt x="118" y="1"/>
                      <a:pt x="118" y="1"/>
                    </a:cubicBezTo>
                    <a:cubicBezTo>
                      <a:pt x="118" y="13"/>
                      <a:pt x="118" y="13"/>
                      <a:pt x="118" y="13"/>
                    </a:cubicBezTo>
                    <a:cubicBezTo>
                      <a:pt x="118" y="32"/>
                      <a:pt x="102" y="48"/>
                      <a:pt x="83" y="48"/>
                    </a:cubicBezTo>
                    <a:cubicBezTo>
                      <a:pt x="63" y="48"/>
                      <a:pt x="47" y="32"/>
                      <a:pt x="47" y="13"/>
                    </a:cubicBezTo>
                    <a:cubicBezTo>
                      <a:pt x="47" y="1"/>
                      <a:pt x="47" y="1"/>
                      <a:pt x="47" y="1"/>
                    </a:cubicBezTo>
                    <a:cubicBezTo>
                      <a:pt x="0" y="0"/>
                      <a:pt x="0" y="0"/>
                      <a:pt x="0" y="0"/>
                    </a:cubicBezTo>
                    <a:cubicBezTo>
                      <a:pt x="0" y="294"/>
                      <a:pt x="0" y="294"/>
                      <a:pt x="0" y="294"/>
                    </a:cubicBezTo>
                    <a:cubicBezTo>
                      <a:pt x="24" y="294"/>
                      <a:pt x="24" y="294"/>
                      <a:pt x="24" y="294"/>
                    </a:cubicBezTo>
                    <a:cubicBezTo>
                      <a:pt x="306" y="294"/>
                      <a:pt x="306" y="294"/>
                      <a:pt x="306" y="294"/>
                    </a:cubicBezTo>
                    <a:cubicBezTo>
                      <a:pt x="329" y="294"/>
                      <a:pt x="329" y="294"/>
                      <a:pt x="329" y="294"/>
                    </a:cubicBezTo>
                    <a:lnTo>
                      <a:pt x="329" y="1"/>
                    </a:lnTo>
                    <a:close/>
                    <a:moveTo>
                      <a:pt x="306" y="271"/>
                    </a:moveTo>
                    <a:cubicBezTo>
                      <a:pt x="24" y="271"/>
                      <a:pt x="24" y="271"/>
                      <a:pt x="24" y="271"/>
                    </a:cubicBezTo>
                    <a:cubicBezTo>
                      <a:pt x="24" y="83"/>
                      <a:pt x="24" y="83"/>
                      <a:pt x="24" y="83"/>
                    </a:cubicBezTo>
                    <a:cubicBezTo>
                      <a:pt x="306" y="83"/>
                      <a:pt x="306" y="83"/>
                      <a:pt x="306" y="83"/>
                    </a:cubicBezTo>
                    <a:lnTo>
                      <a:pt x="306" y="271"/>
                    </a:lnTo>
                    <a:close/>
                  </a:path>
                </a:pathLst>
              </a:custGeom>
              <a:grpFill/>
              <a:ln w="9525">
                <a:solidFill>
                  <a:schemeClr val="bg2"/>
                </a:solidFill>
                <a:round/>
                <a:headEnd/>
                <a:tailEnd/>
              </a:ln>
            </p:spPr>
            <p:txBody>
              <a:bodyPr lIns="162482" tIns="81240" rIns="162482" bIns="81240"/>
              <a:lstStyle/>
              <a:p>
                <a:pPr defTabSz="913876">
                  <a:defRPr/>
                </a:pPr>
                <a:endParaRPr lang="en-US" sz="3200">
                  <a:latin typeface="微软雅黑"/>
                  <a:ea typeface="微软雅黑"/>
                  <a:sym typeface="微软雅黑"/>
                </a:endParaRPr>
              </a:p>
            </p:txBody>
          </p:sp>
          <p:sp>
            <p:nvSpPr>
              <p:cNvPr id="64" name="Freeform 40"/>
              <p:cNvSpPr>
                <a:spLocks/>
              </p:cNvSpPr>
              <p:nvPr/>
            </p:nvSpPr>
            <p:spPr bwMode="auto">
              <a:xfrm>
                <a:off x="4108450"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6" y="70"/>
                      <a:pt x="46" y="60"/>
                      <a:pt x="46" y="47"/>
                    </a:cubicBezTo>
                    <a:cubicBezTo>
                      <a:pt x="46" y="23"/>
                      <a:pt x="46" y="23"/>
                      <a:pt x="46" y="23"/>
                    </a:cubicBezTo>
                    <a:cubicBezTo>
                      <a:pt x="46" y="10"/>
                      <a:pt x="36" y="0"/>
                      <a:pt x="23" y="0"/>
                    </a:cubicBezTo>
                    <a:cubicBezTo>
                      <a:pt x="10" y="0"/>
                      <a:pt x="0" y="10"/>
                      <a:pt x="0" y="23"/>
                    </a:cubicBezTo>
                    <a:cubicBezTo>
                      <a:pt x="0" y="47"/>
                      <a:pt x="0" y="47"/>
                      <a:pt x="0" y="47"/>
                    </a:cubicBezTo>
                    <a:cubicBezTo>
                      <a:pt x="0" y="60"/>
                      <a:pt x="10" y="70"/>
                      <a:pt x="23" y="70"/>
                    </a:cubicBezTo>
                    <a:close/>
                  </a:path>
                </a:pathLst>
              </a:custGeom>
              <a:grpFill/>
              <a:ln w="9525">
                <a:solidFill>
                  <a:schemeClr val="bg2"/>
                </a:solidFill>
                <a:round/>
                <a:headEnd/>
                <a:tailEnd/>
              </a:ln>
            </p:spPr>
            <p:txBody>
              <a:bodyPr lIns="162482" tIns="81240" rIns="162482" bIns="81240"/>
              <a:lstStyle/>
              <a:p>
                <a:pPr defTabSz="913876">
                  <a:defRPr/>
                </a:pPr>
                <a:endParaRPr lang="en-US" sz="3200">
                  <a:latin typeface="微软雅黑"/>
                  <a:ea typeface="微软雅黑"/>
                  <a:sym typeface="微软雅黑"/>
                </a:endParaRPr>
              </a:p>
            </p:txBody>
          </p:sp>
          <p:sp>
            <p:nvSpPr>
              <p:cNvPr id="65" name="Rectangle 41"/>
              <p:cNvSpPr>
                <a:spLocks noChangeArrowheads="1"/>
              </p:cNvSpPr>
              <p:nvPr/>
            </p:nvSpPr>
            <p:spPr bwMode="auto">
              <a:xfrm>
                <a:off x="4332288" y="4157663"/>
                <a:ext cx="139700" cy="123825"/>
              </a:xfrm>
              <a:prstGeom prst="rect">
                <a:avLst/>
              </a:prstGeom>
              <a:grpFill/>
              <a:ln w="9525">
                <a:solidFill>
                  <a:schemeClr val="bg2"/>
                </a:solidFill>
                <a:miter lim="800000"/>
                <a:headEnd/>
                <a:tailEnd/>
              </a:ln>
            </p:spPr>
            <p:txBody>
              <a:bodyPr lIns="162482" tIns="81240" rIns="162482" bIns="81240"/>
              <a:lstStyle/>
              <a:p>
                <a:pPr defTabSz="913876">
                  <a:defRPr/>
                </a:pPr>
                <a:endParaRPr lang="en-US" sz="3200">
                  <a:latin typeface="微软雅黑"/>
                  <a:ea typeface="微软雅黑"/>
                  <a:sym typeface="微软雅黑"/>
                </a:endParaRPr>
              </a:p>
            </p:txBody>
          </p:sp>
          <p:sp>
            <p:nvSpPr>
              <p:cNvPr id="66" name="Rectangle 42"/>
              <p:cNvSpPr>
                <a:spLocks noChangeArrowheads="1"/>
              </p:cNvSpPr>
              <p:nvPr/>
            </p:nvSpPr>
            <p:spPr bwMode="auto">
              <a:xfrm>
                <a:off x="4559300" y="4157663"/>
                <a:ext cx="139700" cy="123825"/>
              </a:xfrm>
              <a:prstGeom prst="rect">
                <a:avLst/>
              </a:prstGeom>
              <a:grpFill/>
              <a:ln w="9525">
                <a:solidFill>
                  <a:schemeClr val="bg2"/>
                </a:solidFill>
                <a:miter lim="800000"/>
                <a:headEnd/>
                <a:tailEnd/>
              </a:ln>
            </p:spPr>
            <p:txBody>
              <a:bodyPr lIns="162482" tIns="81240" rIns="162482" bIns="81240"/>
              <a:lstStyle/>
              <a:p>
                <a:pPr defTabSz="913876">
                  <a:defRPr/>
                </a:pPr>
                <a:endParaRPr lang="en-US" sz="3200">
                  <a:latin typeface="微软雅黑"/>
                  <a:ea typeface="微软雅黑"/>
                  <a:sym typeface="微软雅黑"/>
                </a:endParaRPr>
              </a:p>
            </p:txBody>
          </p:sp>
          <p:sp>
            <p:nvSpPr>
              <p:cNvPr id="67" name="Rectangle 43"/>
              <p:cNvSpPr>
                <a:spLocks noChangeArrowheads="1"/>
              </p:cNvSpPr>
              <p:nvPr/>
            </p:nvSpPr>
            <p:spPr bwMode="auto">
              <a:xfrm>
                <a:off x="4767263" y="4157663"/>
                <a:ext cx="139700" cy="123825"/>
              </a:xfrm>
              <a:prstGeom prst="rect">
                <a:avLst/>
              </a:prstGeom>
              <a:grpFill/>
              <a:ln w="9525">
                <a:solidFill>
                  <a:schemeClr val="bg2"/>
                </a:solidFill>
                <a:miter lim="800000"/>
                <a:headEnd/>
                <a:tailEnd/>
              </a:ln>
            </p:spPr>
            <p:txBody>
              <a:bodyPr lIns="162482" tIns="81240" rIns="162482" bIns="81240"/>
              <a:lstStyle/>
              <a:p>
                <a:pPr defTabSz="913876">
                  <a:defRPr/>
                </a:pPr>
                <a:endParaRPr lang="en-US" sz="3200">
                  <a:latin typeface="微软雅黑"/>
                  <a:ea typeface="微软雅黑"/>
                  <a:sym typeface="微软雅黑"/>
                </a:endParaRPr>
              </a:p>
            </p:txBody>
          </p:sp>
          <p:sp>
            <p:nvSpPr>
              <p:cNvPr id="68" name="Rectangle 44"/>
              <p:cNvSpPr>
                <a:spLocks noChangeArrowheads="1"/>
              </p:cNvSpPr>
              <p:nvPr/>
            </p:nvSpPr>
            <p:spPr bwMode="auto">
              <a:xfrm>
                <a:off x="4332288" y="4364038"/>
                <a:ext cx="139700" cy="120650"/>
              </a:xfrm>
              <a:prstGeom prst="rect">
                <a:avLst/>
              </a:prstGeom>
              <a:grpFill/>
              <a:ln w="9525">
                <a:solidFill>
                  <a:schemeClr val="bg2"/>
                </a:solidFill>
                <a:miter lim="800000"/>
                <a:headEnd/>
                <a:tailEnd/>
              </a:ln>
            </p:spPr>
            <p:txBody>
              <a:bodyPr lIns="162482" tIns="81240" rIns="162482" bIns="81240"/>
              <a:lstStyle/>
              <a:p>
                <a:pPr defTabSz="913876">
                  <a:defRPr/>
                </a:pPr>
                <a:endParaRPr lang="en-US" sz="3200">
                  <a:latin typeface="微软雅黑"/>
                  <a:ea typeface="微软雅黑"/>
                  <a:sym typeface="微软雅黑"/>
                </a:endParaRPr>
              </a:p>
            </p:txBody>
          </p:sp>
          <p:sp>
            <p:nvSpPr>
              <p:cNvPr id="69" name="Rectangle 45"/>
              <p:cNvSpPr>
                <a:spLocks noChangeArrowheads="1"/>
              </p:cNvSpPr>
              <p:nvPr/>
            </p:nvSpPr>
            <p:spPr bwMode="auto">
              <a:xfrm>
                <a:off x="4559300" y="4364038"/>
                <a:ext cx="139700" cy="120650"/>
              </a:xfrm>
              <a:prstGeom prst="rect">
                <a:avLst/>
              </a:prstGeom>
              <a:grpFill/>
              <a:ln w="9525">
                <a:solidFill>
                  <a:schemeClr val="bg2"/>
                </a:solidFill>
                <a:miter lim="800000"/>
                <a:headEnd/>
                <a:tailEnd/>
              </a:ln>
            </p:spPr>
            <p:txBody>
              <a:bodyPr lIns="162482" tIns="81240" rIns="162482" bIns="81240"/>
              <a:lstStyle/>
              <a:p>
                <a:pPr defTabSz="913876">
                  <a:defRPr/>
                </a:pPr>
                <a:endParaRPr lang="en-US" sz="3200">
                  <a:latin typeface="微软雅黑"/>
                  <a:ea typeface="微软雅黑"/>
                  <a:sym typeface="微软雅黑"/>
                </a:endParaRPr>
              </a:p>
            </p:txBody>
          </p:sp>
          <p:sp>
            <p:nvSpPr>
              <p:cNvPr id="70" name="Rectangle 46"/>
              <p:cNvSpPr>
                <a:spLocks noChangeArrowheads="1"/>
              </p:cNvSpPr>
              <p:nvPr/>
            </p:nvSpPr>
            <p:spPr bwMode="auto">
              <a:xfrm>
                <a:off x="4767263" y="4364038"/>
                <a:ext cx="139700" cy="120650"/>
              </a:xfrm>
              <a:prstGeom prst="rect">
                <a:avLst/>
              </a:prstGeom>
              <a:grpFill/>
              <a:ln w="9525">
                <a:solidFill>
                  <a:schemeClr val="bg2"/>
                </a:solidFill>
                <a:miter lim="800000"/>
                <a:headEnd/>
                <a:tailEnd/>
              </a:ln>
            </p:spPr>
            <p:txBody>
              <a:bodyPr lIns="162482" tIns="81240" rIns="162482" bIns="81240"/>
              <a:lstStyle/>
              <a:p>
                <a:pPr defTabSz="913876">
                  <a:defRPr/>
                </a:pPr>
                <a:endParaRPr lang="en-US" sz="3200">
                  <a:latin typeface="微软雅黑"/>
                  <a:ea typeface="微软雅黑"/>
                  <a:sym typeface="微软雅黑"/>
                </a:endParaRPr>
              </a:p>
            </p:txBody>
          </p:sp>
          <p:sp>
            <p:nvSpPr>
              <p:cNvPr id="71" name="Rectangle 47"/>
              <p:cNvSpPr>
                <a:spLocks noChangeArrowheads="1"/>
              </p:cNvSpPr>
              <p:nvPr/>
            </p:nvSpPr>
            <p:spPr bwMode="auto">
              <a:xfrm>
                <a:off x="4332288" y="4570413"/>
                <a:ext cx="139700" cy="125413"/>
              </a:xfrm>
              <a:prstGeom prst="rect">
                <a:avLst/>
              </a:prstGeom>
              <a:grpFill/>
              <a:ln w="9525">
                <a:solidFill>
                  <a:schemeClr val="bg2"/>
                </a:solidFill>
                <a:miter lim="800000"/>
                <a:headEnd/>
                <a:tailEnd/>
              </a:ln>
            </p:spPr>
            <p:txBody>
              <a:bodyPr lIns="162482" tIns="81240" rIns="162482" bIns="81240"/>
              <a:lstStyle/>
              <a:p>
                <a:pPr defTabSz="913876">
                  <a:defRPr/>
                </a:pPr>
                <a:endParaRPr lang="en-US" sz="3200">
                  <a:latin typeface="微软雅黑"/>
                  <a:ea typeface="微软雅黑"/>
                  <a:sym typeface="微软雅黑"/>
                </a:endParaRPr>
              </a:p>
            </p:txBody>
          </p:sp>
          <p:sp>
            <p:nvSpPr>
              <p:cNvPr id="72" name="Rectangle 48"/>
              <p:cNvSpPr>
                <a:spLocks noChangeArrowheads="1"/>
              </p:cNvSpPr>
              <p:nvPr/>
            </p:nvSpPr>
            <p:spPr bwMode="auto">
              <a:xfrm>
                <a:off x="4108450" y="4364038"/>
                <a:ext cx="141288" cy="120650"/>
              </a:xfrm>
              <a:prstGeom prst="rect">
                <a:avLst/>
              </a:prstGeom>
              <a:grpFill/>
              <a:ln w="9525">
                <a:solidFill>
                  <a:schemeClr val="bg2"/>
                </a:solidFill>
                <a:miter lim="800000"/>
                <a:headEnd/>
                <a:tailEnd/>
              </a:ln>
            </p:spPr>
            <p:txBody>
              <a:bodyPr lIns="162482" tIns="81240" rIns="162482" bIns="81240"/>
              <a:lstStyle/>
              <a:p>
                <a:pPr defTabSz="913876">
                  <a:defRPr/>
                </a:pPr>
                <a:endParaRPr lang="en-US" sz="3200">
                  <a:latin typeface="微软雅黑"/>
                  <a:ea typeface="微软雅黑"/>
                  <a:sym typeface="微软雅黑"/>
                </a:endParaRPr>
              </a:p>
            </p:txBody>
          </p:sp>
          <p:sp>
            <p:nvSpPr>
              <p:cNvPr id="73" name="Rectangle 49"/>
              <p:cNvSpPr>
                <a:spLocks noChangeArrowheads="1"/>
              </p:cNvSpPr>
              <p:nvPr/>
            </p:nvSpPr>
            <p:spPr bwMode="auto">
              <a:xfrm>
                <a:off x="4108450" y="4570413"/>
                <a:ext cx="141288" cy="125413"/>
              </a:xfrm>
              <a:prstGeom prst="rect">
                <a:avLst/>
              </a:prstGeom>
              <a:grpFill/>
              <a:ln w="9525">
                <a:solidFill>
                  <a:schemeClr val="bg2"/>
                </a:solidFill>
                <a:miter lim="800000"/>
                <a:headEnd/>
                <a:tailEnd/>
              </a:ln>
            </p:spPr>
            <p:txBody>
              <a:bodyPr lIns="162482" tIns="81240" rIns="162482" bIns="81240"/>
              <a:lstStyle/>
              <a:p>
                <a:pPr defTabSz="913876">
                  <a:defRPr/>
                </a:pPr>
                <a:endParaRPr lang="en-US" sz="3200">
                  <a:latin typeface="微软雅黑"/>
                  <a:ea typeface="微软雅黑"/>
                  <a:sym typeface="微软雅黑"/>
                </a:endParaRPr>
              </a:p>
            </p:txBody>
          </p:sp>
          <p:sp>
            <p:nvSpPr>
              <p:cNvPr id="74" name="Rectangle 50"/>
              <p:cNvSpPr>
                <a:spLocks noChangeArrowheads="1"/>
              </p:cNvSpPr>
              <p:nvPr/>
            </p:nvSpPr>
            <p:spPr bwMode="auto">
              <a:xfrm>
                <a:off x="4559300" y="4570413"/>
                <a:ext cx="139700" cy="125413"/>
              </a:xfrm>
              <a:prstGeom prst="rect">
                <a:avLst/>
              </a:prstGeom>
              <a:grpFill/>
              <a:ln w="9525">
                <a:solidFill>
                  <a:schemeClr val="bg2"/>
                </a:solidFill>
                <a:miter lim="800000"/>
                <a:headEnd/>
                <a:tailEnd/>
              </a:ln>
            </p:spPr>
            <p:txBody>
              <a:bodyPr lIns="162482" tIns="81240" rIns="162482" bIns="81240"/>
              <a:lstStyle/>
              <a:p>
                <a:pPr defTabSz="913876">
                  <a:defRPr/>
                </a:pPr>
                <a:endParaRPr lang="en-US" sz="3200">
                  <a:latin typeface="微软雅黑"/>
                  <a:ea typeface="微软雅黑"/>
                  <a:sym typeface="微软雅黑"/>
                </a:endParaRPr>
              </a:p>
            </p:txBody>
          </p:sp>
          <p:sp>
            <p:nvSpPr>
              <p:cNvPr id="75" name="Rectangle 51"/>
              <p:cNvSpPr>
                <a:spLocks noChangeArrowheads="1"/>
              </p:cNvSpPr>
              <p:nvPr/>
            </p:nvSpPr>
            <p:spPr bwMode="auto">
              <a:xfrm>
                <a:off x="4767263" y="4570413"/>
                <a:ext cx="139700" cy="125413"/>
              </a:xfrm>
              <a:prstGeom prst="rect">
                <a:avLst/>
              </a:prstGeom>
              <a:grpFill/>
              <a:ln w="9525">
                <a:solidFill>
                  <a:schemeClr val="bg2"/>
                </a:solidFill>
                <a:miter lim="800000"/>
                <a:headEnd/>
                <a:tailEnd/>
              </a:ln>
            </p:spPr>
            <p:txBody>
              <a:bodyPr lIns="162482" tIns="81240" rIns="162482" bIns="81240"/>
              <a:lstStyle/>
              <a:p>
                <a:pPr defTabSz="913876">
                  <a:defRPr/>
                </a:pPr>
                <a:endParaRPr lang="en-US" sz="3200">
                  <a:latin typeface="微软雅黑"/>
                  <a:ea typeface="微软雅黑"/>
                  <a:sym typeface="微软雅黑"/>
                </a:endParaRPr>
              </a:p>
            </p:txBody>
          </p:sp>
        </p:grpSp>
      </p:grpSp>
      <p:grpSp>
        <p:nvGrpSpPr>
          <p:cNvPr id="76" name="Group 6"/>
          <p:cNvGrpSpPr>
            <a:grpSpLocks/>
          </p:cNvGrpSpPr>
          <p:nvPr/>
        </p:nvGrpSpPr>
        <p:grpSpPr bwMode="auto">
          <a:xfrm>
            <a:off x="1530201" y="3455829"/>
            <a:ext cx="710981" cy="715839"/>
            <a:chOff x="865882" y="3369928"/>
            <a:chExt cx="711213" cy="715677"/>
          </a:xfrm>
          <a:solidFill>
            <a:srgbClr val="055FB4"/>
          </a:solidFill>
        </p:grpSpPr>
        <p:sp>
          <p:nvSpPr>
            <p:cNvPr id="77" name="Oval 10"/>
            <p:cNvSpPr/>
            <p:nvPr/>
          </p:nvSpPr>
          <p:spPr>
            <a:xfrm>
              <a:off x="865882" y="3369928"/>
              <a:ext cx="711213" cy="715677"/>
            </a:xfrm>
            <a:prstGeom prst="ellipse">
              <a:avLst/>
            </a:prstGeom>
            <a:grpFill/>
            <a:ln>
              <a:solidFill>
                <a:schemeClr val="bg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16800">
                <a:latin typeface="微软雅黑"/>
                <a:ea typeface="微软雅黑"/>
                <a:sym typeface="微软雅黑"/>
              </a:endParaRPr>
            </a:p>
          </p:txBody>
        </p:sp>
        <p:grpSp>
          <p:nvGrpSpPr>
            <p:cNvPr id="78" name="Group 82"/>
            <p:cNvGrpSpPr/>
            <p:nvPr/>
          </p:nvGrpSpPr>
          <p:grpSpPr>
            <a:xfrm>
              <a:off x="1060072" y="3534491"/>
              <a:ext cx="366179" cy="377109"/>
              <a:chOff x="3681413" y="3632200"/>
              <a:chExt cx="638175" cy="657225"/>
            </a:xfrm>
            <a:grpFill/>
          </p:grpSpPr>
          <p:sp>
            <p:nvSpPr>
              <p:cNvPr id="79" name="Freeform 14"/>
              <p:cNvSpPr>
                <a:spLocks noEditPoints="1"/>
              </p:cNvSpPr>
              <p:nvPr/>
            </p:nvSpPr>
            <p:spPr bwMode="auto">
              <a:xfrm>
                <a:off x="3976688" y="3681413"/>
                <a:ext cx="342900" cy="533400"/>
              </a:xfrm>
              <a:custGeom>
                <a:avLst/>
                <a:gdLst/>
                <a:ahLst/>
                <a:cxnLst>
                  <a:cxn ang="0">
                    <a:pos x="135" y="53"/>
                  </a:cxn>
                  <a:cxn ang="0">
                    <a:pos x="134" y="52"/>
                  </a:cxn>
                  <a:cxn ang="0">
                    <a:pos x="121" y="47"/>
                  </a:cxn>
                  <a:cxn ang="0">
                    <a:pos x="112" y="56"/>
                  </a:cxn>
                  <a:cxn ang="0">
                    <a:pos x="103" y="46"/>
                  </a:cxn>
                  <a:cxn ang="0">
                    <a:pos x="103" y="46"/>
                  </a:cxn>
                  <a:cxn ang="0">
                    <a:pos x="91" y="52"/>
                  </a:cxn>
                  <a:cxn ang="0">
                    <a:pos x="88" y="53"/>
                  </a:cxn>
                  <a:cxn ang="0">
                    <a:pos x="71" y="55"/>
                  </a:cxn>
                  <a:cxn ang="0">
                    <a:pos x="29" y="9"/>
                  </a:cxn>
                  <a:cxn ang="0">
                    <a:pos x="22" y="2"/>
                  </a:cxn>
                  <a:cxn ang="0">
                    <a:pos x="18" y="1"/>
                  </a:cxn>
                  <a:cxn ang="0">
                    <a:pos x="10" y="2"/>
                  </a:cxn>
                  <a:cxn ang="0">
                    <a:pos x="3" y="21"/>
                  </a:cxn>
                  <a:cxn ang="0">
                    <a:pos x="12" y="36"/>
                  </a:cxn>
                  <a:cxn ang="0">
                    <a:pos x="16" y="41"/>
                  </a:cxn>
                  <a:cxn ang="0">
                    <a:pos x="63" y="82"/>
                  </a:cxn>
                  <a:cxn ang="0">
                    <a:pos x="75" y="84"/>
                  </a:cxn>
                  <a:cxn ang="0">
                    <a:pos x="75" y="158"/>
                  </a:cxn>
                  <a:cxn ang="0">
                    <a:pos x="77" y="168"/>
                  </a:cxn>
                  <a:cxn ang="0">
                    <a:pos x="77" y="170"/>
                  </a:cxn>
                  <a:cxn ang="0">
                    <a:pos x="77" y="305"/>
                  </a:cxn>
                  <a:cxn ang="0">
                    <a:pos x="93" y="321"/>
                  </a:cxn>
                  <a:cxn ang="0">
                    <a:pos x="110" y="305"/>
                  </a:cxn>
                  <a:cxn ang="0">
                    <a:pos x="110" y="190"/>
                  </a:cxn>
                  <a:cxn ang="0">
                    <a:pos x="112" y="190"/>
                  </a:cxn>
                  <a:cxn ang="0">
                    <a:pos x="112" y="190"/>
                  </a:cxn>
                  <a:cxn ang="0">
                    <a:pos x="112" y="305"/>
                  </a:cxn>
                  <a:cxn ang="0">
                    <a:pos x="129" y="321"/>
                  </a:cxn>
                  <a:cxn ang="0">
                    <a:pos x="129" y="321"/>
                  </a:cxn>
                  <a:cxn ang="0">
                    <a:pos x="146" y="305"/>
                  </a:cxn>
                  <a:cxn ang="0">
                    <a:pos x="146" y="173"/>
                  </a:cxn>
                  <a:cxn ang="0">
                    <a:pos x="149" y="175"/>
                  </a:cxn>
                  <a:cxn ang="0">
                    <a:pos x="155" y="177"/>
                  </a:cxn>
                  <a:cxn ang="0">
                    <a:pos x="168" y="170"/>
                  </a:cxn>
                  <a:cxn ang="0">
                    <a:pos x="135" y="53"/>
                  </a:cxn>
                  <a:cxn ang="0">
                    <a:pos x="112" y="127"/>
                  </a:cxn>
                  <a:cxn ang="0">
                    <a:pos x="112" y="127"/>
                  </a:cxn>
                  <a:cxn ang="0">
                    <a:pos x="103" y="115"/>
                  </a:cxn>
                  <a:cxn ang="0">
                    <a:pos x="112" y="57"/>
                  </a:cxn>
                  <a:cxn ang="0">
                    <a:pos x="112" y="57"/>
                  </a:cxn>
                  <a:cxn ang="0">
                    <a:pos x="121" y="115"/>
                  </a:cxn>
                  <a:cxn ang="0">
                    <a:pos x="112" y="127"/>
                  </a:cxn>
                  <a:cxn ang="0">
                    <a:pos x="149" y="143"/>
                  </a:cxn>
                  <a:cxn ang="0">
                    <a:pos x="149" y="103"/>
                  </a:cxn>
                  <a:cxn ang="0">
                    <a:pos x="149" y="143"/>
                  </a:cxn>
                  <a:cxn ang="0">
                    <a:pos x="149" y="143"/>
                  </a:cxn>
                  <a:cxn ang="0">
                    <a:pos x="149" y="143"/>
                  </a:cxn>
                </a:cxnLst>
                <a:rect l="0" t="0" r="r" b="b"/>
                <a:pathLst>
                  <a:path w="207" h="321">
                    <a:moveTo>
                      <a:pt x="135" y="53"/>
                    </a:moveTo>
                    <a:cubicBezTo>
                      <a:pt x="135" y="53"/>
                      <a:pt x="134" y="52"/>
                      <a:pt x="134" y="52"/>
                    </a:cubicBezTo>
                    <a:cubicBezTo>
                      <a:pt x="130" y="50"/>
                      <a:pt x="126" y="48"/>
                      <a:pt x="121" y="47"/>
                    </a:cubicBezTo>
                    <a:cubicBezTo>
                      <a:pt x="112" y="56"/>
                      <a:pt x="112" y="56"/>
                      <a:pt x="112" y="56"/>
                    </a:cubicBezTo>
                    <a:cubicBezTo>
                      <a:pt x="103" y="46"/>
                      <a:pt x="103" y="46"/>
                      <a:pt x="103" y="46"/>
                    </a:cubicBezTo>
                    <a:cubicBezTo>
                      <a:pt x="103" y="46"/>
                      <a:pt x="103" y="46"/>
                      <a:pt x="103" y="46"/>
                    </a:cubicBezTo>
                    <a:cubicBezTo>
                      <a:pt x="99" y="48"/>
                      <a:pt x="95" y="49"/>
                      <a:pt x="91" y="52"/>
                    </a:cubicBezTo>
                    <a:cubicBezTo>
                      <a:pt x="90" y="52"/>
                      <a:pt x="89" y="52"/>
                      <a:pt x="88" y="53"/>
                    </a:cubicBezTo>
                    <a:cubicBezTo>
                      <a:pt x="82" y="56"/>
                      <a:pt x="77" y="57"/>
                      <a:pt x="71" y="55"/>
                    </a:cubicBezTo>
                    <a:cubicBezTo>
                      <a:pt x="52" y="49"/>
                      <a:pt x="34" y="19"/>
                      <a:pt x="29" y="9"/>
                    </a:cubicBezTo>
                    <a:cubicBezTo>
                      <a:pt x="27" y="6"/>
                      <a:pt x="25" y="4"/>
                      <a:pt x="22" y="2"/>
                    </a:cubicBezTo>
                    <a:cubicBezTo>
                      <a:pt x="18" y="1"/>
                      <a:pt x="18" y="1"/>
                      <a:pt x="18" y="1"/>
                    </a:cubicBezTo>
                    <a:cubicBezTo>
                      <a:pt x="16" y="0"/>
                      <a:pt x="13" y="1"/>
                      <a:pt x="10" y="2"/>
                    </a:cubicBezTo>
                    <a:cubicBezTo>
                      <a:pt x="3" y="5"/>
                      <a:pt x="0" y="14"/>
                      <a:pt x="3" y="21"/>
                    </a:cubicBezTo>
                    <a:cubicBezTo>
                      <a:pt x="4" y="23"/>
                      <a:pt x="7" y="29"/>
                      <a:pt x="12" y="36"/>
                    </a:cubicBezTo>
                    <a:cubicBezTo>
                      <a:pt x="16" y="41"/>
                      <a:pt x="16" y="41"/>
                      <a:pt x="16" y="41"/>
                    </a:cubicBezTo>
                    <a:cubicBezTo>
                      <a:pt x="26" y="56"/>
                      <a:pt x="42" y="75"/>
                      <a:pt x="63" y="82"/>
                    </a:cubicBezTo>
                    <a:cubicBezTo>
                      <a:pt x="67" y="83"/>
                      <a:pt x="71" y="84"/>
                      <a:pt x="75" y="84"/>
                    </a:cubicBezTo>
                    <a:cubicBezTo>
                      <a:pt x="75" y="158"/>
                      <a:pt x="75" y="158"/>
                      <a:pt x="75" y="158"/>
                    </a:cubicBezTo>
                    <a:cubicBezTo>
                      <a:pt x="75" y="162"/>
                      <a:pt x="76" y="165"/>
                      <a:pt x="77" y="168"/>
                    </a:cubicBezTo>
                    <a:cubicBezTo>
                      <a:pt x="77" y="169"/>
                      <a:pt x="77" y="170"/>
                      <a:pt x="77" y="170"/>
                    </a:cubicBezTo>
                    <a:cubicBezTo>
                      <a:pt x="77" y="305"/>
                      <a:pt x="77" y="305"/>
                      <a:pt x="77" y="305"/>
                    </a:cubicBezTo>
                    <a:cubicBezTo>
                      <a:pt x="77" y="314"/>
                      <a:pt x="84" y="321"/>
                      <a:pt x="93" y="321"/>
                    </a:cubicBezTo>
                    <a:cubicBezTo>
                      <a:pt x="103" y="321"/>
                      <a:pt x="110" y="314"/>
                      <a:pt x="110" y="305"/>
                    </a:cubicBezTo>
                    <a:cubicBezTo>
                      <a:pt x="110" y="190"/>
                      <a:pt x="110" y="190"/>
                      <a:pt x="110" y="190"/>
                    </a:cubicBezTo>
                    <a:cubicBezTo>
                      <a:pt x="111" y="190"/>
                      <a:pt x="111" y="190"/>
                      <a:pt x="112" y="190"/>
                    </a:cubicBezTo>
                    <a:cubicBezTo>
                      <a:pt x="112" y="190"/>
                      <a:pt x="112" y="190"/>
                      <a:pt x="112" y="190"/>
                    </a:cubicBezTo>
                    <a:cubicBezTo>
                      <a:pt x="112" y="305"/>
                      <a:pt x="112" y="305"/>
                      <a:pt x="112" y="305"/>
                    </a:cubicBezTo>
                    <a:cubicBezTo>
                      <a:pt x="112" y="314"/>
                      <a:pt x="120" y="321"/>
                      <a:pt x="129" y="321"/>
                    </a:cubicBezTo>
                    <a:cubicBezTo>
                      <a:pt x="129" y="321"/>
                      <a:pt x="129" y="321"/>
                      <a:pt x="129" y="321"/>
                    </a:cubicBezTo>
                    <a:cubicBezTo>
                      <a:pt x="138" y="321"/>
                      <a:pt x="146" y="314"/>
                      <a:pt x="146" y="305"/>
                    </a:cubicBezTo>
                    <a:cubicBezTo>
                      <a:pt x="146" y="173"/>
                      <a:pt x="146" y="173"/>
                      <a:pt x="146" y="173"/>
                    </a:cubicBezTo>
                    <a:cubicBezTo>
                      <a:pt x="146" y="174"/>
                      <a:pt x="147" y="175"/>
                      <a:pt x="149" y="175"/>
                    </a:cubicBezTo>
                    <a:cubicBezTo>
                      <a:pt x="151" y="176"/>
                      <a:pt x="153" y="177"/>
                      <a:pt x="155" y="177"/>
                    </a:cubicBezTo>
                    <a:cubicBezTo>
                      <a:pt x="160" y="177"/>
                      <a:pt x="165" y="174"/>
                      <a:pt x="168" y="170"/>
                    </a:cubicBezTo>
                    <a:cubicBezTo>
                      <a:pt x="207" y="97"/>
                      <a:pt x="153" y="64"/>
                      <a:pt x="135" y="53"/>
                    </a:cubicBezTo>
                    <a:close/>
                    <a:moveTo>
                      <a:pt x="112" y="127"/>
                    </a:moveTo>
                    <a:cubicBezTo>
                      <a:pt x="112" y="127"/>
                      <a:pt x="112" y="127"/>
                      <a:pt x="112" y="127"/>
                    </a:cubicBezTo>
                    <a:cubicBezTo>
                      <a:pt x="103" y="115"/>
                      <a:pt x="103" y="115"/>
                      <a:pt x="103" y="115"/>
                    </a:cubicBezTo>
                    <a:cubicBezTo>
                      <a:pt x="112" y="57"/>
                      <a:pt x="112" y="57"/>
                      <a:pt x="112" y="57"/>
                    </a:cubicBezTo>
                    <a:cubicBezTo>
                      <a:pt x="112" y="57"/>
                      <a:pt x="112" y="57"/>
                      <a:pt x="112" y="57"/>
                    </a:cubicBezTo>
                    <a:cubicBezTo>
                      <a:pt x="121" y="115"/>
                      <a:pt x="121" y="115"/>
                      <a:pt x="121" y="115"/>
                    </a:cubicBezTo>
                    <a:lnTo>
                      <a:pt x="112" y="127"/>
                    </a:lnTo>
                    <a:close/>
                    <a:moveTo>
                      <a:pt x="149" y="143"/>
                    </a:moveTo>
                    <a:cubicBezTo>
                      <a:pt x="149" y="103"/>
                      <a:pt x="149" y="103"/>
                      <a:pt x="149" y="103"/>
                    </a:cubicBezTo>
                    <a:cubicBezTo>
                      <a:pt x="154" y="113"/>
                      <a:pt x="156" y="126"/>
                      <a:pt x="149" y="143"/>
                    </a:cubicBezTo>
                    <a:close/>
                    <a:moveTo>
                      <a:pt x="149" y="143"/>
                    </a:moveTo>
                    <a:cubicBezTo>
                      <a:pt x="149" y="143"/>
                      <a:pt x="149" y="143"/>
                      <a:pt x="149" y="143"/>
                    </a:cubicBezTo>
                  </a:path>
                </a:pathLst>
              </a:custGeom>
              <a:grpFill/>
              <a:ln w="9525">
                <a:solidFill>
                  <a:schemeClr val="bg2"/>
                </a:solidFill>
                <a:round/>
                <a:headEnd/>
                <a:tailEnd/>
              </a:ln>
            </p:spPr>
            <p:txBody>
              <a:bodyPr/>
              <a:lstStyle/>
              <a:p>
                <a:pPr defTabSz="913876">
                  <a:defRPr/>
                </a:pPr>
                <a:endParaRPr lang="en-US" sz="3200">
                  <a:latin typeface="微软雅黑"/>
                  <a:ea typeface="微软雅黑"/>
                  <a:sym typeface="微软雅黑"/>
                </a:endParaRPr>
              </a:p>
            </p:txBody>
          </p:sp>
          <p:sp>
            <p:nvSpPr>
              <p:cNvPr id="80" name="Freeform 15"/>
              <p:cNvSpPr>
                <a:spLocks noEditPoints="1"/>
              </p:cNvSpPr>
              <p:nvPr/>
            </p:nvSpPr>
            <p:spPr bwMode="auto">
              <a:xfrm>
                <a:off x="4102100" y="3633788"/>
                <a:ext cx="119063" cy="120650"/>
              </a:xfrm>
              <a:custGeom>
                <a:avLst/>
                <a:gdLst/>
                <a:ahLst/>
                <a:cxnLst>
                  <a:cxn ang="0">
                    <a:pos x="72" y="36"/>
                  </a:cxn>
                  <a:cxn ang="0">
                    <a:pos x="36" y="72"/>
                  </a:cxn>
                  <a:cxn ang="0">
                    <a:pos x="0" y="36"/>
                  </a:cxn>
                  <a:cxn ang="0">
                    <a:pos x="36" y="0"/>
                  </a:cxn>
                  <a:cxn ang="0">
                    <a:pos x="72" y="36"/>
                  </a:cxn>
                  <a:cxn ang="0">
                    <a:pos x="72" y="36"/>
                  </a:cxn>
                  <a:cxn ang="0">
                    <a:pos x="72" y="36"/>
                  </a:cxn>
                </a:cxnLst>
                <a:rect l="0" t="0" r="r" b="b"/>
                <a:pathLst>
                  <a:path w="72" h="72">
                    <a:moveTo>
                      <a:pt x="72" y="36"/>
                    </a:moveTo>
                    <a:cubicBezTo>
                      <a:pt x="72" y="56"/>
                      <a:pt x="56" y="72"/>
                      <a:pt x="36" y="72"/>
                    </a:cubicBezTo>
                    <a:cubicBezTo>
                      <a:pt x="16" y="72"/>
                      <a:pt x="0" y="56"/>
                      <a:pt x="0" y="36"/>
                    </a:cubicBezTo>
                    <a:cubicBezTo>
                      <a:pt x="0" y="16"/>
                      <a:pt x="16" y="0"/>
                      <a:pt x="36" y="0"/>
                    </a:cubicBezTo>
                    <a:cubicBezTo>
                      <a:pt x="56" y="0"/>
                      <a:pt x="72" y="16"/>
                      <a:pt x="72" y="36"/>
                    </a:cubicBezTo>
                    <a:close/>
                    <a:moveTo>
                      <a:pt x="72" y="36"/>
                    </a:moveTo>
                    <a:cubicBezTo>
                      <a:pt x="72" y="36"/>
                      <a:pt x="72" y="36"/>
                      <a:pt x="72" y="36"/>
                    </a:cubicBezTo>
                  </a:path>
                </a:pathLst>
              </a:custGeom>
              <a:grpFill/>
              <a:ln w="9525">
                <a:solidFill>
                  <a:schemeClr val="bg2"/>
                </a:solidFill>
                <a:round/>
                <a:headEnd/>
                <a:tailEnd/>
              </a:ln>
            </p:spPr>
            <p:txBody>
              <a:bodyPr/>
              <a:lstStyle/>
              <a:p>
                <a:pPr defTabSz="913876">
                  <a:defRPr/>
                </a:pPr>
                <a:endParaRPr lang="en-US" sz="3200">
                  <a:latin typeface="微软雅黑"/>
                  <a:ea typeface="微软雅黑"/>
                  <a:sym typeface="微软雅黑"/>
                </a:endParaRPr>
              </a:p>
            </p:txBody>
          </p:sp>
          <p:sp>
            <p:nvSpPr>
              <p:cNvPr id="81" name="Freeform 16"/>
              <p:cNvSpPr>
                <a:spLocks noEditPoints="1"/>
              </p:cNvSpPr>
              <p:nvPr/>
            </p:nvSpPr>
            <p:spPr bwMode="auto">
              <a:xfrm>
                <a:off x="3703638" y="3632200"/>
                <a:ext cx="361950" cy="338137"/>
              </a:xfrm>
              <a:custGeom>
                <a:avLst/>
                <a:gdLst/>
                <a:ahLst/>
                <a:cxnLst>
                  <a:cxn ang="0">
                    <a:pos x="197" y="203"/>
                  </a:cxn>
                  <a:cxn ang="0">
                    <a:pos x="20" y="203"/>
                  </a:cxn>
                  <a:cxn ang="0">
                    <a:pos x="0" y="182"/>
                  </a:cxn>
                  <a:cxn ang="0">
                    <a:pos x="0" y="20"/>
                  </a:cxn>
                  <a:cxn ang="0">
                    <a:pos x="20" y="0"/>
                  </a:cxn>
                  <a:cxn ang="0">
                    <a:pos x="197" y="0"/>
                  </a:cxn>
                  <a:cxn ang="0">
                    <a:pos x="218" y="20"/>
                  </a:cxn>
                  <a:cxn ang="0">
                    <a:pos x="218" y="182"/>
                  </a:cxn>
                  <a:cxn ang="0">
                    <a:pos x="197" y="203"/>
                  </a:cxn>
                  <a:cxn ang="0">
                    <a:pos x="20" y="13"/>
                  </a:cxn>
                  <a:cxn ang="0">
                    <a:pos x="13" y="20"/>
                  </a:cxn>
                  <a:cxn ang="0">
                    <a:pos x="13" y="182"/>
                  </a:cxn>
                  <a:cxn ang="0">
                    <a:pos x="20" y="189"/>
                  </a:cxn>
                  <a:cxn ang="0">
                    <a:pos x="197" y="189"/>
                  </a:cxn>
                  <a:cxn ang="0">
                    <a:pos x="204" y="182"/>
                  </a:cxn>
                  <a:cxn ang="0">
                    <a:pos x="204" y="20"/>
                  </a:cxn>
                  <a:cxn ang="0">
                    <a:pos x="197" y="13"/>
                  </a:cxn>
                  <a:cxn ang="0">
                    <a:pos x="20" y="13"/>
                  </a:cxn>
                  <a:cxn ang="0">
                    <a:pos x="20" y="13"/>
                  </a:cxn>
                  <a:cxn ang="0">
                    <a:pos x="20" y="13"/>
                  </a:cxn>
                </a:cxnLst>
                <a:rect l="0" t="0" r="r" b="b"/>
                <a:pathLst>
                  <a:path w="218" h="203">
                    <a:moveTo>
                      <a:pt x="197" y="203"/>
                    </a:moveTo>
                    <a:cubicBezTo>
                      <a:pt x="20" y="203"/>
                      <a:pt x="20" y="203"/>
                      <a:pt x="20" y="203"/>
                    </a:cubicBezTo>
                    <a:cubicBezTo>
                      <a:pt x="9" y="203"/>
                      <a:pt x="0" y="194"/>
                      <a:pt x="0" y="182"/>
                    </a:cubicBezTo>
                    <a:cubicBezTo>
                      <a:pt x="0" y="20"/>
                      <a:pt x="0" y="20"/>
                      <a:pt x="0" y="20"/>
                    </a:cubicBezTo>
                    <a:cubicBezTo>
                      <a:pt x="0" y="9"/>
                      <a:pt x="9" y="0"/>
                      <a:pt x="20" y="0"/>
                    </a:cubicBezTo>
                    <a:cubicBezTo>
                      <a:pt x="197" y="0"/>
                      <a:pt x="197" y="0"/>
                      <a:pt x="197" y="0"/>
                    </a:cubicBezTo>
                    <a:cubicBezTo>
                      <a:pt x="208" y="0"/>
                      <a:pt x="218" y="9"/>
                      <a:pt x="218" y="20"/>
                    </a:cubicBezTo>
                    <a:cubicBezTo>
                      <a:pt x="218" y="182"/>
                      <a:pt x="218" y="182"/>
                      <a:pt x="218" y="182"/>
                    </a:cubicBezTo>
                    <a:cubicBezTo>
                      <a:pt x="218" y="194"/>
                      <a:pt x="208" y="203"/>
                      <a:pt x="197" y="203"/>
                    </a:cubicBezTo>
                    <a:close/>
                    <a:moveTo>
                      <a:pt x="20" y="13"/>
                    </a:moveTo>
                    <a:cubicBezTo>
                      <a:pt x="16" y="13"/>
                      <a:pt x="13" y="16"/>
                      <a:pt x="13" y="20"/>
                    </a:cubicBezTo>
                    <a:cubicBezTo>
                      <a:pt x="13" y="182"/>
                      <a:pt x="13" y="182"/>
                      <a:pt x="13" y="182"/>
                    </a:cubicBezTo>
                    <a:cubicBezTo>
                      <a:pt x="13" y="186"/>
                      <a:pt x="16" y="189"/>
                      <a:pt x="20" y="189"/>
                    </a:cubicBezTo>
                    <a:cubicBezTo>
                      <a:pt x="197" y="189"/>
                      <a:pt x="197" y="189"/>
                      <a:pt x="197" y="189"/>
                    </a:cubicBezTo>
                    <a:cubicBezTo>
                      <a:pt x="201" y="189"/>
                      <a:pt x="204" y="186"/>
                      <a:pt x="204" y="182"/>
                    </a:cubicBezTo>
                    <a:cubicBezTo>
                      <a:pt x="204" y="20"/>
                      <a:pt x="204" y="20"/>
                      <a:pt x="204" y="20"/>
                    </a:cubicBezTo>
                    <a:cubicBezTo>
                      <a:pt x="204" y="16"/>
                      <a:pt x="201" y="13"/>
                      <a:pt x="197" y="13"/>
                    </a:cubicBezTo>
                    <a:lnTo>
                      <a:pt x="20" y="13"/>
                    </a:lnTo>
                    <a:close/>
                    <a:moveTo>
                      <a:pt x="20" y="13"/>
                    </a:moveTo>
                    <a:cubicBezTo>
                      <a:pt x="20" y="13"/>
                      <a:pt x="20" y="13"/>
                      <a:pt x="20" y="13"/>
                    </a:cubicBezTo>
                  </a:path>
                </a:pathLst>
              </a:custGeom>
              <a:grpFill/>
              <a:ln w="9525">
                <a:solidFill>
                  <a:schemeClr val="bg2"/>
                </a:solidFill>
                <a:round/>
                <a:headEnd/>
                <a:tailEnd/>
              </a:ln>
            </p:spPr>
            <p:txBody>
              <a:bodyPr/>
              <a:lstStyle/>
              <a:p>
                <a:pPr defTabSz="913876">
                  <a:defRPr/>
                </a:pPr>
                <a:endParaRPr lang="en-US" sz="3200">
                  <a:latin typeface="微软雅黑"/>
                  <a:ea typeface="微软雅黑"/>
                  <a:sym typeface="微软雅黑"/>
                </a:endParaRPr>
              </a:p>
            </p:txBody>
          </p:sp>
          <p:sp>
            <p:nvSpPr>
              <p:cNvPr id="82" name="Freeform 17"/>
              <p:cNvSpPr>
                <a:spLocks noEditPoints="1"/>
              </p:cNvSpPr>
              <p:nvPr/>
            </p:nvSpPr>
            <p:spPr bwMode="auto">
              <a:xfrm>
                <a:off x="3743325" y="4003675"/>
                <a:ext cx="96838" cy="93662"/>
              </a:xfrm>
              <a:custGeom>
                <a:avLst/>
                <a:gdLst/>
                <a:ahLst/>
                <a:cxnLst>
                  <a:cxn ang="0">
                    <a:pos x="58" y="29"/>
                  </a:cxn>
                  <a:cxn ang="0">
                    <a:pos x="29" y="57"/>
                  </a:cxn>
                  <a:cxn ang="0">
                    <a:pos x="0" y="29"/>
                  </a:cxn>
                  <a:cxn ang="0">
                    <a:pos x="29" y="0"/>
                  </a:cxn>
                  <a:cxn ang="0">
                    <a:pos x="58" y="29"/>
                  </a:cxn>
                  <a:cxn ang="0">
                    <a:pos x="58" y="29"/>
                  </a:cxn>
                  <a:cxn ang="0">
                    <a:pos x="58" y="29"/>
                  </a:cxn>
                </a:cxnLst>
                <a:rect l="0" t="0" r="r" b="b"/>
                <a:pathLst>
                  <a:path w="58" h="57">
                    <a:moveTo>
                      <a:pt x="58" y="29"/>
                    </a:moveTo>
                    <a:cubicBezTo>
                      <a:pt x="58" y="45"/>
                      <a:pt x="45" y="57"/>
                      <a:pt x="29" y="57"/>
                    </a:cubicBezTo>
                    <a:cubicBezTo>
                      <a:pt x="13" y="57"/>
                      <a:pt x="0" y="45"/>
                      <a:pt x="0" y="29"/>
                    </a:cubicBezTo>
                    <a:cubicBezTo>
                      <a:pt x="0" y="13"/>
                      <a:pt x="13" y="0"/>
                      <a:pt x="29" y="0"/>
                    </a:cubicBezTo>
                    <a:cubicBezTo>
                      <a:pt x="45" y="0"/>
                      <a:pt x="58" y="13"/>
                      <a:pt x="58" y="29"/>
                    </a:cubicBezTo>
                    <a:close/>
                    <a:moveTo>
                      <a:pt x="58" y="29"/>
                    </a:moveTo>
                    <a:cubicBezTo>
                      <a:pt x="58" y="29"/>
                      <a:pt x="58" y="29"/>
                      <a:pt x="58" y="29"/>
                    </a:cubicBezTo>
                  </a:path>
                </a:pathLst>
              </a:custGeom>
              <a:grpFill/>
              <a:ln w="9525">
                <a:solidFill>
                  <a:schemeClr val="bg2"/>
                </a:solidFill>
                <a:round/>
                <a:headEnd/>
                <a:tailEnd/>
              </a:ln>
            </p:spPr>
            <p:txBody>
              <a:bodyPr/>
              <a:lstStyle/>
              <a:p>
                <a:pPr defTabSz="913876">
                  <a:defRPr/>
                </a:pPr>
                <a:endParaRPr lang="en-US" sz="3200">
                  <a:latin typeface="微软雅黑"/>
                  <a:ea typeface="微软雅黑"/>
                  <a:sym typeface="微软雅黑"/>
                </a:endParaRPr>
              </a:p>
            </p:txBody>
          </p:sp>
          <p:sp>
            <p:nvSpPr>
              <p:cNvPr id="83" name="Freeform 18"/>
              <p:cNvSpPr>
                <a:spLocks noEditPoints="1"/>
              </p:cNvSpPr>
              <p:nvPr/>
            </p:nvSpPr>
            <p:spPr bwMode="auto">
              <a:xfrm>
                <a:off x="3695700" y="4100513"/>
                <a:ext cx="192088" cy="106362"/>
              </a:xfrm>
              <a:custGeom>
                <a:avLst/>
                <a:gdLst/>
                <a:ahLst/>
                <a:cxnLst>
                  <a:cxn ang="0">
                    <a:pos x="25" y="64"/>
                  </a:cxn>
                  <a:cxn ang="0">
                    <a:pos x="29" y="44"/>
                  </a:cxn>
                  <a:cxn ang="0">
                    <a:pos x="29" y="64"/>
                  </a:cxn>
                  <a:cxn ang="0">
                    <a:pos x="58" y="64"/>
                  </a:cxn>
                  <a:cxn ang="0">
                    <a:pos x="51" y="54"/>
                  </a:cxn>
                  <a:cxn ang="0">
                    <a:pos x="58" y="8"/>
                  </a:cxn>
                  <a:cxn ang="0">
                    <a:pos x="58" y="8"/>
                  </a:cxn>
                  <a:cxn ang="0">
                    <a:pos x="65" y="54"/>
                  </a:cxn>
                  <a:cxn ang="0">
                    <a:pos x="58" y="64"/>
                  </a:cxn>
                  <a:cxn ang="0">
                    <a:pos x="87" y="64"/>
                  </a:cxn>
                  <a:cxn ang="0">
                    <a:pos x="87" y="44"/>
                  </a:cxn>
                  <a:cxn ang="0">
                    <a:pos x="91" y="64"/>
                  </a:cxn>
                  <a:cxn ang="0">
                    <a:pos x="114" y="64"/>
                  </a:cxn>
                  <a:cxn ang="0">
                    <a:pos x="77" y="5"/>
                  </a:cxn>
                  <a:cxn ang="0">
                    <a:pos x="76" y="5"/>
                  </a:cxn>
                  <a:cxn ang="0">
                    <a:pos x="65" y="0"/>
                  </a:cxn>
                  <a:cxn ang="0">
                    <a:pos x="58" y="7"/>
                  </a:cxn>
                  <a:cxn ang="0">
                    <a:pos x="51" y="0"/>
                  </a:cxn>
                  <a:cxn ang="0">
                    <a:pos x="51" y="0"/>
                  </a:cxn>
                  <a:cxn ang="0">
                    <a:pos x="40" y="5"/>
                  </a:cxn>
                  <a:cxn ang="0">
                    <a:pos x="39" y="5"/>
                  </a:cxn>
                  <a:cxn ang="0">
                    <a:pos x="2" y="64"/>
                  </a:cxn>
                  <a:cxn ang="0">
                    <a:pos x="25" y="64"/>
                  </a:cxn>
                  <a:cxn ang="0">
                    <a:pos x="25" y="64"/>
                  </a:cxn>
                  <a:cxn ang="0">
                    <a:pos x="25" y="64"/>
                  </a:cxn>
                </a:cxnLst>
                <a:rect l="0" t="0" r="r" b="b"/>
                <a:pathLst>
                  <a:path w="116" h="64">
                    <a:moveTo>
                      <a:pt x="25" y="64"/>
                    </a:moveTo>
                    <a:cubicBezTo>
                      <a:pt x="24" y="56"/>
                      <a:pt x="26" y="49"/>
                      <a:pt x="29" y="44"/>
                    </a:cubicBezTo>
                    <a:cubicBezTo>
                      <a:pt x="29" y="64"/>
                      <a:pt x="29" y="64"/>
                      <a:pt x="29" y="64"/>
                    </a:cubicBezTo>
                    <a:cubicBezTo>
                      <a:pt x="58" y="64"/>
                      <a:pt x="58" y="64"/>
                      <a:pt x="58" y="64"/>
                    </a:cubicBezTo>
                    <a:cubicBezTo>
                      <a:pt x="51" y="54"/>
                      <a:pt x="51" y="54"/>
                      <a:pt x="51" y="54"/>
                    </a:cubicBezTo>
                    <a:cubicBezTo>
                      <a:pt x="58" y="8"/>
                      <a:pt x="58" y="8"/>
                      <a:pt x="58" y="8"/>
                    </a:cubicBezTo>
                    <a:cubicBezTo>
                      <a:pt x="58" y="8"/>
                      <a:pt x="58" y="8"/>
                      <a:pt x="58" y="8"/>
                    </a:cubicBezTo>
                    <a:cubicBezTo>
                      <a:pt x="65" y="54"/>
                      <a:pt x="65" y="54"/>
                      <a:pt x="65" y="54"/>
                    </a:cubicBezTo>
                    <a:cubicBezTo>
                      <a:pt x="58" y="64"/>
                      <a:pt x="58" y="64"/>
                      <a:pt x="58" y="64"/>
                    </a:cubicBezTo>
                    <a:cubicBezTo>
                      <a:pt x="87" y="64"/>
                      <a:pt x="87" y="64"/>
                      <a:pt x="87" y="64"/>
                    </a:cubicBezTo>
                    <a:cubicBezTo>
                      <a:pt x="87" y="44"/>
                      <a:pt x="87" y="44"/>
                      <a:pt x="87" y="44"/>
                    </a:cubicBezTo>
                    <a:cubicBezTo>
                      <a:pt x="90" y="49"/>
                      <a:pt x="92" y="56"/>
                      <a:pt x="91" y="64"/>
                    </a:cubicBezTo>
                    <a:cubicBezTo>
                      <a:pt x="114" y="64"/>
                      <a:pt x="114" y="64"/>
                      <a:pt x="114" y="64"/>
                    </a:cubicBezTo>
                    <a:cubicBezTo>
                      <a:pt x="116" y="29"/>
                      <a:pt x="88" y="12"/>
                      <a:pt x="77" y="5"/>
                    </a:cubicBezTo>
                    <a:cubicBezTo>
                      <a:pt x="77" y="5"/>
                      <a:pt x="76" y="5"/>
                      <a:pt x="76" y="5"/>
                    </a:cubicBezTo>
                    <a:cubicBezTo>
                      <a:pt x="72" y="2"/>
                      <a:pt x="69" y="1"/>
                      <a:pt x="65" y="0"/>
                    </a:cubicBezTo>
                    <a:cubicBezTo>
                      <a:pt x="58" y="7"/>
                      <a:pt x="58" y="7"/>
                      <a:pt x="58" y="7"/>
                    </a:cubicBezTo>
                    <a:cubicBezTo>
                      <a:pt x="51" y="0"/>
                      <a:pt x="51" y="0"/>
                      <a:pt x="51" y="0"/>
                    </a:cubicBezTo>
                    <a:cubicBezTo>
                      <a:pt x="51" y="0"/>
                      <a:pt x="51" y="0"/>
                      <a:pt x="51" y="0"/>
                    </a:cubicBezTo>
                    <a:cubicBezTo>
                      <a:pt x="47" y="1"/>
                      <a:pt x="44" y="2"/>
                      <a:pt x="40" y="5"/>
                    </a:cubicBezTo>
                    <a:cubicBezTo>
                      <a:pt x="40" y="5"/>
                      <a:pt x="39" y="5"/>
                      <a:pt x="39" y="5"/>
                    </a:cubicBezTo>
                    <a:cubicBezTo>
                      <a:pt x="28" y="12"/>
                      <a:pt x="0" y="29"/>
                      <a:pt x="2" y="64"/>
                    </a:cubicBezTo>
                    <a:lnTo>
                      <a:pt x="25" y="64"/>
                    </a:lnTo>
                    <a:close/>
                    <a:moveTo>
                      <a:pt x="25" y="64"/>
                    </a:moveTo>
                    <a:cubicBezTo>
                      <a:pt x="25" y="64"/>
                      <a:pt x="25" y="64"/>
                      <a:pt x="25" y="64"/>
                    </a:cubicBezTo>
                  </a:path>
                </a:pathLst>
              </a:custGeom>
              <a:grpFill/>
              <a:ln w="9525">
                <a:solidFill>
                  <a:schemeClr val="bg2"/>
                </a:solidFill>
                <a:round/>
                <a:headEnd/>
                <a:tailEnd/>
              </a:ln>
            </p:spPr>
            <p:txBody>
              <a:bodyPr/>
              <a:lstStyle/>
              <a:p>
                <a:pPr defTabSz="913876">
                  <a:defRPr/>
                </a:pPr>
                <a:endParaRPr lang="en-US" sz="3200">
                  <a:latin typeface="微软雅黑"/>
                  <a:ea typeface="微软雅黑"/>
                  <a:sym typeface="微软雅黑"/>
                </a:endParaRPr>
              </a:p>
            </p:txBody>
          </p:sp>
          <p:sp>
            <p:nvSpPr>
              <p:cNvPr id="84" name="Freeform 19"/>
              <p:cNvSpPr>
                <a:spLocks noEditPoints="1"/>
              </p:cNvSpPr>
              <p:nvPr/>
            </p:nvSpPr>
            <p:spPr bwMode="auto">
              <a:xfrm>
                <a:off x="3929063" y="4003675"/>
                <a:ext cx="93663" cy="93662"/>
              </a:xfrm>
              <a:custGeom>
                <a:avLst/>
                <a:gdLst/>
                <a:ahLst/>
                <a:cxnLst>
                  <a:cxn ang="0">
                    <a:pos x="57" y="29"/>
                  </a:cxn>
                  <a:cxn ang="0">
                    <a:pos x="28" y="57"/>
                  </a:cxn>
                  <a:cxn ang="0">
                    <a:pos x="0" y="29"/>
                  </a:cxn>
                  <a:cxn ang="0">
                    <a:pos x="28" y="0"/>
                  </a:cxn>
                  <a:cxn ang="0">
                    <a:pos x="57" y="29"/>
                  </a:cxn>
                  <a:cxn ang="0">
                    <a:pos x="57" y="29"/>
                  </a:cxn>
                  <a:cxn ang="0">
                    <a:pos x="57" y="29"/>
                  </a:cxn>
                </a:cxnLst>
                <a:rect l="0" t="0" r="r" b="b"/>
                <a:pathLst>
                  <a:path w="57" h="57">
                    <a:moveTo>
                      <a:pt x="57" y="29"/>
                    </a:moveTo>
                    <a:cubicBezTo>
                      <a:pt x="57" y="45"/>
                      <a:pt x="44" y="57"/>
                      <a:pt x="28" y="57"/>
                    </a:cubicBezTo>
                    <a:cubicBezTo>
                      <a:pt x="13" y="57"/>
                      <a:pt x="0" y="45"/>
                      <a:pt x="0" y="29"/>
                    </a:cubicBezTo>
                    <a:cubicBezTo>
                      <a:pt x="0" y="13"/>
                      <a:pt x="13" y="0"/>
                      <a:pt x="28" y="0"/>
                    </a:cubicBezTo>
                    <a:cubicBezTo>
                      <a:pt x="44" y="0"/>
                      <a:pt x="57" y="13"/>
                      <a:pt x="57" y="29"/>
                    </a:cubicBezTo>
                    <a:close/>
                    <a:moveTo>
                      <a:pt x="57" y="29"/>
                    </a:moveTo>
                    <a:cubicBezTo>
                      <a:pt x="57" y="29"/>
                      <a:pt x="57" y="29"/>
                      <a:pt x="57" y="29"/>
                    </a:cubicBezTo>
                  </a:path>
                </a:pathLst>
              </a:custGeom>
              <a:grpFill/>
              <a:ln w="9525">
                <a:solidFill>
                  <a:schemeClr val="bg2"/>
                </a:solidFill>
                <a:round/>
                <a:headEnd/>
                <a:tailEnd/>
              </a:ln>
            </p:spPr>
            <p:txBody>
              <a:bodyPr/>
              <a:lstStyle/>
              <a:p>
                <a:pPr defTabSz="913876">
                  <a:defRPr/>
                </a:pPr>
                <a:endParaRPr lang="en-US" sz="3200">
                  <a:latin typeface="微软雅黑"/>
                  <a:ea typeface="微软雅黑"/>
                  <a:sym typeface="微软雅黑"/>
                </a:endParaRPr>
              </a:p>
            </p:txBody>
          </p:sp>
          <p:sp>
            <p:nvSpPr>
              <p:cNvPr id="85" name="Freeform 20"/>
              <p:cNvSpPr>
                <a:spLocks noEditPoints="1"/>
              </p:cNvSpPr>
              <p:nvPr/>
            </p:nvSpPr>
            <p:spPr bwMode="auto">
              <a:xfrm>
                <a:off x="3879850" y="4100513"/>
                <a:ext cx="192088" cy="106362"/>
              </a:xfrm>
              <a:custGeom>
                <a:avLst/>
                <a:gdLst/>
                <a:ahLst/>
                <a:cxnLst>
                  <a:cxn ang="0">
                    <a:pos x="25" y="64"/>
                  </a:cxn>
                  <a:cxn ang="0">
                    <a:pos x="29" y="44"/>
                  </a:cxn>
                  <a:cxn ang="0">
                    <a:pos x="29" y="64"/>
                  </a:cxn>
                  <a:cxn ang="0">
                    <a:pos x="58" y="64"/>
                  </a:cxn>
                  <a:cxn ang="0">
                    <a:pos x="51" y="54"/>
                  </a:cxn>
                  <a:cxn ang="0">
                    <a:pos x="58" y="8"/>
                  </a:cxn>
                  <a:cxn ang="0">
                    <a:pos x="58" y="8"/>
                  </a:cxn>
                  <a:cxn ang="0">
                    <a:pos x="65" y="54"/>
                  </a:cxn>
                  <a:cxn ang="0">
                    <a:pos x="59" y="64"/>
                  </a:cxn>
                  <a:cxn ang="0">
                    <a:pos x="88" y="64"/>
                  </a:cxn>
                  <a:cxn ang="0">
                    <a:pos x="88" y="44"/>
                  </a:cxn>
                  <a:cxn ang="0">
                    <a:pos x="92" y="64"/>
                  </a:cxn>
                  <a:cxn ang="0">
                    <a:pos x="114" y="64"/>
                  </a:cxn>
                  <a:cxn ang="0">
                    <a:pos x="77" y="5"/>
                  </a:cxn>
                  <a:cxn ang="0">
                    <a:pos x="76" y="5"/>
                  </a:cxn>
                  <a:cxn ang="0">
                    <a:pos x="66" y="0"/>
                  </a:cxn>
                  <a:cxn ang="0">
                    <a:pos x="58" y="7"/>
                  </a:cxn>
                  <a:cxn ang="0">
                    <a:pos x="52" y="0"/>
                  </a:cxn>
                  <a:cxn ang="0">
                    <a:pos x="51" y="0"/>
                  </a:cxn>
                  <a:cxn ang="0">
                    <a:pos x="41" y="5"/>
                  </a:cxn>
                  <a:cxn ang="0">
                    <a:pos x="39" y="5"/>
                  </a:cxn>
                  <a:cxn ang="0">
                    <a:pos x="3" y="64"/>
                  </a:cxn>
                  <a:cxn ang="0">
                    <a:pos x="25" y="64"/>
                  </a:cxn>
                  <a:cxn ang="0">
                    <a:pos x="25" y="64"/>
                  </a:cxn>
                  <a:cxn ang="0">
                    <a:pos x="25" y="64"/>
                  </a:cxn>
                </a:cxnLst>
                <a:rect l="0" t="0" r="r" b="b"/>
                <a:pathLst>
                  <a:path w="116" h="64">
                    <a:moveTo>
                      <a:pt x="25" y="64"/>
                    </a:moveTo>
                    <a:cubicBezTo>
                      <a:pt x="24" y="56"/>
                      <a:pt x="26" y="49"/>
                      <a:pt x="29" y="44"/>
                    </a:cubicBezTo>
                    <a:cubicBezTo>
                      <a:pt x="29" y="64"/>
                      <a:pt x="29" y="64"/>
                      <a:pt x="29" y="64"/>
                    </a:cubicBezTo>
                    <a:cubicBezTo>
                      <a:pt x="58" y="64"/>
                      <a:pt x="58" y="64"/>
                      <a:pt x="58" y="64"/>
                    </a:cubicBezTo>
                    <a:cubicBezTo>
                      <a:pt x="51" y="54"/>
                      <a:pt x="51" y="54"/>
                      <a:pt x="51" y="54"/>
                    </a:cubicBezTo>
                    <a:cubicBezTo>
                      <a:pt x="58" y="8"/>
                      <a:pt x="58" y="8"/>
                      <a:pt x="58" y="8"/>
                    </a:cubicBezTo>
                    <a:cubicBezTo>
                      <a:pt x="58" y="8"/>
                      <a:pt x="58" y="8"/>
                      <a:pt x="58" y="8"/>
                    </a:cubicBezTo>
                    <a:cubicBezTo>
                      <a:pt x="65" y="54"/>
                      <a:pt x="65" y="54"/>
                      <a:pt x="65" y="54"/>
                    </a:cubicBezTo>
                    <a:cubicBezTo>
                      <a:pt x="59" y="64"/>
                      <a:pt x="59" y="64"/>
                      <a:pt x="59" y="64"/>
                    </a:cubicBezTo>
                    <a:cubicBezTo>
                      <a:pt x="88" y="64"/>
                      <a:pt x="88" y="64"/>
                      <a:pt x="88" y="64"/>
                    </a:cubicBezTo>
                    <a:cubicBezTo>
                      <a:pt x="88" y="44"/>
                      <a:pt x="88" y="44"/>
                      <a:pt x="88" y="44"/>
                    </a:cubicBezTo>
                    <a:cubicBezTo>
                      <a:pt x="91" y="49"/>
                      <a:pt x="92" y="56"/>
                      <a:pt x="92" y="64"/>
                    </a:cubicBezTo>
                    <a:cubicBezTo>
                      <a:pt x="114" y="64"/>
                      <a:pt x="114" y="64"/>
                      <a:pt x="114" y="64"/>
                    </a:cubicBezTo>
                    <a:cubicBezTo>
                      <a:pt x="116" y="29"/>
                      <a:pt x="88" y="12"/>
                      <a:pt x="77" y="5"/>
                    </a:cubicBezTo>
                    <a:cubicBezTo>
                      <a:pt x="77" y="5"/>
                      <a:pt x="76" y="5"/>
                      <a:pt x="76" y="5"/>
                    </a:cubicBezTo>
                    <a:cubicBezTo>
                      <a:pt x="73" y="2"/>
                      <a:pt x="69" y="1"/>
                      <a:pt x="66" y="0"/>
                    </a:cubicBezTo>
                    <a:cubicBezTo>
                      <a:pt x="58" y="7"/>
                      <a:pt x="58" y="7"/>
                      <a:pt x="58" y="7"/>
                    </a:cubicBezTo>
                    <a:cubicBezTo>
                      <a:pt x="52" y="0"/>
                      <a:pt x="52" y="0"/>
                      <a:pt x="52" y="0"/>
                    </a:cubicBezTo>
                    <a:cubicBezTo>
                      <a:pt x="51" y="0"/>
                      <a:pt x="51" y="0"/>
                      <a:pt x="51" y="0"/>
                    </a:cubicBezTo>
                    <a:cubicBezTo>
                      <a:pt x="48" y="1"/>
                      <a:pt x="44" y="2"/>
                      <a:pt x="41" y="5"/>
                    </a:cubicBezTo>
                    <a:cubicBezTo>
                      <a:pt x="40" y="5"/>
                      <a:pt x="40" y="5"/>
                      <a:pt x="39" y="5"/>
                    </a:cubicBezTo>
                    <a:cubicBezTo>
                      <a:pt x="28" y="12"/>
                      <a:pt x="0" y="29"/>
                      <a:pt x="3" y="64"/>
                    </a:cubicBezTo>
                    <a:lnTo>
                      <a:pt x="25" y="64"/>
                    </a:lnTo>
                    <a:close/>
                    <a:moveTo>
                      <a:pt x="25" y="64"/>
                    </a:moveTo>
                    <a:cubicBezTo>
                      <a:pt x="25" y="64"/>
                      <a:pt x="25" y="64"/>
                      <a:pt x="25" y="64"/>
                    </a:cubicBezTo>
                  </a:path>
                </a:pathLst>
              </a:custGeom>
              <a:grpFill/>
              <a:ln w="9525">
                <a:solidFill>
                  <a:schemeClr val="bg2"/>
                </a:solidFill>
                <a:round/>
                <a:headEnd/>
                <a:tailEnd/>
              </a:ln>
            </p:spPr>
            <p:txBody>
              <a:bodyPr/>
              <a:lstStyle/>
              <a:p>
                <a:pPr defTabSz="913876">
                  <a:defRPr/>
                </a:pPr>
                <a:endParaRPr lang="en-US" sz="3200">
                  <a:latin typeface="微软雅黑"/>
                  <a:ea typeface="微软雅黑"/>
                  <a:sym typeface="微软雅黑"/>
                </a:endParaRPr>
              </a:p>
            </p:txBody>
          </p:sp>
          <p:sp>
            <p:nvSpPr>
              <p:cNvPr id="86" name="Rectangle 21"/>
              <p:cNvSpPr>
                <a:spLocks noChangeArrowheads="1"/>
              </p:cNvSpPr>
              <p:nvPr/>
            </p:nvSpPr>
            <p:spPr bwMode="auto">
              <a:xfrm>
                <a:off x="3681413" y="4222750"/>
                <a:ext cx="542925" cy="66675"/>
              </a:xfrm>
              <a:prstGeom prst="rect">
                <a:avLst/>
              </a:prstGeom>
              <a:grpFill/>
              <a:ln w="9525">
                <a:solidFill>
                  <a:schemeClr val="bg2"/>
                </a:solidFill>
                <a:miter lim="800000"/>
                <a:headEnd/>
                <a:tailEnd/>
              </a:ln>
            </p:spPr>
            <p:txBody>
              <a:bodyPr/>
              <a:lstStyle/>
              <a:p>
                <a:pPr defTabSz="913876">
                  <a:defRPr/>
                </a:pPr>
                <a:endParaRPr lang="en-US" sz="3200">
                  <a:latin typeface="微软雅黑"/>
                  <a:ea typeface="微软雅黑"/>
                  <a:sym typeface="微软雅黑"/>
                </a:endParaRPr>
              </a:p>
            </p:txBody>
          </p:sp>
          <p:sp>
            <p:nvSpPr>
              <p:cNvPr id="87" name="Freeform 22"/>
              <p:cNvSpPr>
                <a:spLocks noEditPoints="1"/>
              </p:cNvSpPr>
              <p:nvPr/>
            </p:nvSpPr>
            <p:spPr bwMode="auto">
              <a:xfrm>
                <a:off x="3795713" y="3709988"/>
                <a:ext cx="177800" cy="179387"/>
              </a:xfrm>
              <a:custGeom>
                <a:avLst/>
                <a:gdLst/>
                <a:ahLst/>
                <a:cxnLst>
                  <a:cxn ang="0">
                    <a:pos x="103" y="61"/>
                  </a:cxn>
                  <a:cxn ang="0">
                    <a:pos x="97" y="59"/>
                  </a:cxn>
                  <a:cxn ang="0">
                    <a:pos x="97" y="46"/>
                  </a:cxn>
                  <a:cxn ang="0">
                    <a:pos x="102" y="44"/>
                  </a:cxn>
                  <a:cxn ang="0">
                    <a:pos x="105" y="35"/>
                  </a:cxn>
                  <a:cxn ang="0">
                    <a:pos x="102" y="28"/>
                  </a:cxn>
                  <a:cxn ang="0">
                    <a:pos x="93" y="24"/>
                  </a:cxn>
                  <a:cxn ang="0">
                    <a:pos x="88" y="27"/>
                  </a:cxn>
                  <a:cxn ang="0">
                    <a:pos x="78" y="18"/>
                  </a:cxn>
                  <a:cxn ang="0">
                    <a:pos x="81" y="13"/>
                  </a:cxn>
                  <a:cxn ang="0">
                    <a:pos x="76" y="4"/>
                  </a:cxn>
                  <a:cxn ang="0">
                    <a:pos x="69" y="1"/>
                  </a:cxn>
                  <a:cxn ang="0">
                    <a:pos x="60" y="5"/>
                  </a:cxn>
                  <a:cxn ang="0">
                    <a:pos x="58" y="11"/>
                  </a:cxn>
                  <a:cxn ang="0">
                    <a:pos x="46" y="11"/>
                  </a:cxn>
                  <a:cxn ang="0">
                    <a:pos x="43" y="6"/>
                  </a:cxn>
                  <a:cxn ang="0">
                    <a:pos x="34" y="3"/>
                  </a:cxn>
                  <a:cxn ang="0">
                    <a:pos x="27" y="6"/>
                  </a:cxn>
                  <a:cxn ang="0">
                    <a:pos x="24" y="15"/>
                  </a:cxn>
                  <a:cxn ang="0">
                    <a:pos x="26" y="20"/>
                  </a:cxn>
                  <a:cxn ang="0">
                    <a:pos x="18" y="30"/>
                  </a:cxn>
                  <a:cxn ang="0">
                    <a:pos x="12" y="28"/>
                  </a:cxn>
                  <a:cxn ang="0">
                    <a:pos x="3" y="32"/>
                  </a:cxn>
                  <a:cxn ang="0">
                    <a:pos x="1" y="39"/>
                  </a:cxn>
                  <a:cxn ang="0">
                    <a:pos x="1" y="44"/>
                  </a:cxn>
                  <a:cxn ang="0">
                    <a:pos x="5" y="48"/>
                  </a:cxn>
                  <a:cxn ang="0">
                    <a:pos x="10" y="50"/>
                  </a:cxn>
                  <a:cxn ang="0">
                    <a:pos x="11" y="62"/>
                  </a:cxn>
                  <a:cxn ang="0">
                    <a:pos x="5" y="65"/>
                  </a:cxn>
                  <a:cxn ang="0">
                    <a:pos x="2" y="74"/>
                  </a:cxn>
                  <a:cxn ang="0">
                    <a:pos x="5" y="81"/>
                  </a:cxn>
                  <a:cxn ang="0">
                    <a:pos x="14" y="84"/>
                  </a:cxn>
                  <a:cxn ang="0">
                    <a:pos x="20" y="82"/>
                  </a:cxn>
                  <a:cxn ang="0">
                    <a:pos x="29" y="90"/>
                  </a:cxn>
                  <a:cxn ang="0">
                    <a:pos x="27" y="96"/>
                  </a:cxn>
                  <a:cxn ang="0">
                    <a:pos x="27" y="101"/>
                  </a:cxn>
                  <a:cxn ang="0">
                    <a:pos x="31" y="105"/>
                  </a:cxn>
                  <a:cxn ang="0">
                    <a:pos x="38" y="107"/>
                  </a:cxn>
                  <a:cxn ang="0">
                    <a:pos x="43" y="107"/>
                  </a:cxn>
                  <a:cxn ang="0">
                    <a:pos x="47" y="103"/>
                  </a:cxn>
                  <a:cxn ang="0">
                    <a:pos x="49" y="98"/>
                  </a:cxn>
                  <a:cxn ang="0">
                    <a:pos x="62" y="97"/>
                  </a:cxn>
                  <a:cxn ang="0">
                    <a:pos x="64" y="103"/>
                  </a:cxn>
                  <a:cxn ang="0">
                    <a:pos x="73" y="106"/>
                  </a:cxn>
                  <a:cxn ang="0">
                    <a:pos x="80" y="103"/>
                  </a:cxn>
                  <a:cxn ang="0">
                    <a:pos x="84" y="94"/>
                  </a:cxn>
                  <a:cxn ang="0">
                    <a:pos x="81" y="88"/>
                  </a:cxn>
                  <a:cxn ang="0">
                    <a:pos x="90" y="79"/>
                  </a:cxn>
                  <a:cxn ang="0">
                    <a:pos x="95" y="81"/>
                  </a:cxn>
                  <a:cxn ang="0">
                    <a:pos x="101" y="81"/>
                  </a:cxn>
                  <a:cxn ang="0">
                    <a:pos x="104" y="77"/>
                  </a:cxn>
                  <a:cxn ang="0">
                    <a:pos x="107" y="70"/>
                  </a:cxn>
                  <a:cxn ang="0">
                    <a:pos x="103" y="61"/>
                  </a:cxn>
                  <a:cxn ang="0">
                    <a:pos x="65" y="79"/>
                  </a:cxn>
                  <a:cxn ang="0">
                    <a:pos x="54" y="81"/>
                  </a:cxn>
                  <a:cxn ang="0">
                    <a:pos x="29" y="66"/>
                  </a:cxn>
                  <a:cxn ang="0">
                    <a:pos x="42" y="30"/>
                  </a:cxn>
                  <a:cxn ang="0">
                    <a:pos x="54" y="27"/>
                  </a:cxn>
                  <a:cxn ang="0">
                    <a:pos x="78" y="43"/>
                  </a:cxn>
                  <a:cxn ang="0">
                    <a:pos x="65" y="79"/>
                  </a:cxn>
                  <a:cxn ang="0">
                    <a:pos x="65" y="79"/>
                  </a:cxn>
                  <a:cxn ang="0">
                    <a:pos x="65" y="79"/>
                  </a:cxn>
                </a:cxnLst>
                <a:rect l="0" t="0" r="r" b="b"/>
                <a:pathLst>
                  <a:path w="108" h="108">
                    <a:moveTo>
                      <a:pt x="103" y="61"/>
                    </a:moveTo>
                    <a:cubicBezTo>
                      <a:pt x="97" y="59"/>
                      <a:pt x="97" y="59"/>
                      <a:pt x="97" y="59"/>
                    </a:cubicBezTo>
                    <a:cubicBezTo>
                      <a:pt x="98" y="55"/>
                      <a:pt x="97" y="51"/>
                      <a:pt x="97" y="46"/>
                    </a:cubicBezTo>
                    <a:cubicBezTo>
                      <a:pt x="102" y="44"/>
                      <a:pt x="102" y="44"/>
                      <a:pt x="102" y="44"/>
                    </a:cubicBezTo>
                    <a:cubicBezTo>
                      <a:pt x="106" y="42"/>
                      <a:pt x="107" y="38"/>
                      <a:pt x="105" y="35"/>
                    </a:cubicBezTo>
                    <a:cubicBezTo>
                      <a:pt x="102" y="28"/>
                      <a:pt x="102" y="28"/>
                      <a:pt x="102" y="28"/>
                    </a:cubicBezTo>
                    <a:cubicBezTo>
                      <a:pt x="101" y="24"/>
                      <a:pt x="97" y="23"/>
                      <a:pt x="93" y="24"/>
                    </a:cubicBezTo>
                    <a:cubicBezTo>
                      <a:pt x="88" y="27"/>
                      <a:pt x="88" y="27"/>
                      <a:pt x="88" y="27"/>
                    </a:cubicBezTo>
                    <a:cubicBezTo>
                      <a:pt x="85" y="24"/>
                      <a:pt x="82" y="21"/>
                      <a:pt x="78" y="18"/>
                    </a:cubicBezTo>
                    <a:cubicBezTo>
                      <a:pt x="81" y="13"/>
                      <a:pt x="81" y="13"/>
                      <a:pt x="81" y="13"/>
                    </a:cubicBezTo>
                    <a:cubicBezTo>
                      <a:pt x="82" y="9"/>
                      <a:pt x="80" y="5"/>
                      <a:pt x="76" y="4"/>
                    </a:cubicBezTo>
                    <a:cubicBezTo>
                      <a:pt x="69" y="1"/>
                      <a:pt x="69" y="1"/>
                      <a:pt x="69" y="1"/>
                    </a:cubicBezTo>
                    <a:cubicBezTo>
                      <a:pt x="66" y="0"/>
                      <a:pt x="62" y="2"/>
                      <a:pt x="60" y="5"/>
                    </a:cubicBezTo>
                    <a:cubicBezTo>
                      <a:pt x="58" y="11"/>
                      <a:pt x="58" y="11"/>
                      <a:pt x="58" y="11"/>
                    </a:cubicBezTo>
                    <a:cubicBezTo>
                      <a:pt x="54" y="10"/>
                      <a:pt x="50" y="11"/>
                      <a:pt x="46" y="11"/>
                    </a:cubicBezTo>
                    <a:cubicBezTo>
                      <a:pt x="43" y="6"/>
                      <a:pt x="43" y="6"/>
                      <a:pt x="43" y="6"/>
                    </a:cubicBezTo>
                    <a:cubicBezTo>
                      <a:pt x="42" y="2"/>
                      <a:pt x="38" y="1"/>
                      <a:pt x="34" y="3"/>
                    </a:cubicBezTo>
                    <a:cubicBezTo>
                      <a:pt x="27" y="6"/>
                      <a:pt x="27" y="6"/>
                      <a:pt x="27" y="6"/>
                    </a:cubicBezTo>
                    <a:cubicBezTo>
                      <a:pt x="24" y="7"/>
                      <a:pt x="22" y="11"/>
                      <a:pt x="24" y="15"/>
                    </a:cubicBezTo>
                    <a:cubicBezTo>
                      <a:pt x="26" y="20"/>
                      <a:pt x="26" y="20"/>
                      <a:pt x="26" y="20"/>
                    </a:cubicBezTo>
                    <a:cubicBezTo>
                      <a:pt x="23" y="23"/>
                      <a:pt x="20" y="26"/>
                      <a:pt x="18" y="30"/>
                    </a:cubicBezTo>
                    <a:cubicBezTo>
                      <a:pt x="12" y="28"/>
                      <a:pt x="12" y="28"/>
                      <a:pt x="12" y="28"/>
                    </a:cubicBezTo>
                    <a:cubicBezTo>
                      <a:pt x="9" y="26"/>
                      <a:pt x="4" y="28"/>
                      <a:pt x="3" y="32"/>
                    </a:cubicBezTo>
                    <a:cubicBezTo>
                      <a:pt x="1" y="39"/>
                      <a:pt x="1" y="39"/>
                      <a:pt x="1" y="39"/>
                    </a:cubicBezTo>
                    <a:cubicBezTo>
                      <a:pt x="0" y="41"/>
                      <a:pt x="0" y="42"/>
                      <a:pt x="1" y="44"/>
                    </a:cubicBezTo>
                    <a:cubicBezTo>
                      <a:pt x="2" y="46"/>
                      <a:pt x="3" y="47"/>
                      <a:pt x="5" y="48"/>
                    </a:cubicBezTo>
                    <a:cubicBezTo>
                      <a:pt x="10" y="50"/>
                      <a:pt x="10" y="50"/>
                      <a:pt x="10" y="50"/>
                    </a:cubicBezTo>
                    <a:cubicBezTo>
                      <a:pt x="10" y="54"/>
                      <a:pt x="10" y="58"/>
                      <a:pt x="11" y="62"/>
                    </a:cubicBezTo>
                    <a:cubicBezTo>
                      <a:pt x="5" y="65"/>
                      <a:pt x="5" y="65"/>
                      <a:pt x="5" y="65"/>
                    </a:cubicBezTo>
                    <a:cubicBezTo>
                      <a:pt x="2" y="66"/>
                      <a:pt x="0" y="71"/>
                      <a:pt x="2" y="74"/>
                    </a:cubicBezTo>
                    <a:cubicBezTo>
                      <a:pt x="5" y="81"/>
                      <a:pt x="5" y="81"/>
                      <a:pt x="5" y="81"/>
                    </a:cubicBezTo>
                    <a:cubicBezTo>
                      <a:pt x="7" y="84"/>
                      <a:pt x="11" y="86"/>
                      <a:pt x="14" y="84"/>
                    </a:cubicBezTo>
                    <a:cubicBezTo>
                      <a:pt x="20" y="82"/>
                      <a:pt x="20" y="82"/>
                      <a:pt x="20" y="82"/>
                    </a:cubicBezTo>
                    <a:cubicBezTo>
                      <a:pt x="22" y="85"/>
                      <a:pt x="26" y="88"/>
                      <a:pt x="29" y="90"/>
                    </a:cubicBezTo>
                    <a:cubicBezTo>
                      <a:pt x="27" y="96"/>
                      <a:pt x="27" y="96"/>
                      <a:pt x="27" y="96"/>
                    </a:cubicBezTo>
                    <a:cubicBezTo>
                      <a:pt x="26" y="98"/>
                      <a:pt x="26" y="100"/>
                      <a:pt x="27" y="101"/>
                    </a:cubicBezTo>
                    <a:cubicBezTo>
                      <a:pt x="28" y="103"/>
                      <a:pt x="29" y="104"/>
                      <a:pt x="31" y="105"/>
                    </a:cubicBezTo>
                    <a:cubicBezTo>
                      <a:pt x="38" y="107"/>
                      <a:pt x="38" y="107"/>
                      <a:pt x="38" y="107"/>
                    </a:cubicBezTo>
                    <a:cubicBezTo>
                      <a:pt x="40" y="108"/>
                      <a:pt x="42" y="108"/>
                      <a:pt x="43" y="107"/>
                    </a:cubicBezTo>
                    <a:cubicBezTo>
                      <a:pt x="45" y="107"/>
                      <a:pt x="46" y="105"/>
                      <a:pt x="47" y="103"/>
                    </a:cubicBezTo>
                    <a:cubicBezTo>
                      <a:pt x="49" y="98"/>
                      <a:pt x="49" y="98"/>
                      <a:pt x="49" y="98"/>
                    </a:cubicBezTo>
                    <a:cubicBezTo>
                      <a:pt x="53" y="98"/>
                      <a:pt x="57" y="98"/>
                      <a:pt x="62" y="97"/>
                    </a:cubicBezTo>
                    <a:cubicBezTo>
                      <a:pt x="64" y="103"/>
                      <a:pt x="64" y="103"/>
                      <a:pt x="64" y="103"/>
                    </a:cubicBezTo>
                    <a:cubicBezTo>
                      <a:pt x="66" y="106"/>
                      <a:pt x="70" y="108"/>
                      <a:pt x="73" y="106"/>
                    </a:cubicBezTo>
                    <a:cubicBezTo>
                      <a:pt x="80" y="103"/>
                      <a:pt x="80" y="103"/>
                      <a:pt x="80" y="103"/>
                    </a:cubicBezTo>
                    <a:cubicBezTo>
                      <a:pt x="84" y="101"/>
                      <a:pt x="85" y="97"/>
                      <a:pt x="84" y="94"/>
                    </a:cubicBezTo>
                    <a:cubicBezTo>
                      <a:pt x="81" y="88"/>
                      <a:pt x="81" y="88"/>
                      <a:pt x="81" y="88"/>
                    </a:cubicBezTo>
                    <a:cubicBezTo>
                      <a:pt x="84" y="86"/>
                      <a:pt x="87" y="82"/>
                      <a:pt x="90" y="79"/>
                    </a:cubicBezTo>
                    <a:cubicBezTo>
                      <a:pt x="95" y="81"/>
                      <a:pt x="95" y="81"/>
                      <a:pt x="95" y="81"/>
                    </a:cubicBezTo>
                    <a:cubicBezTo>
                      <a:pt x="97" y="82"/>
                      <a:pt x="99" y="82"/>
                      <a:pt x="101" y="81"/>
                    </a:cubicBezTo>
                    <a:cubicBezTo>
                      <a:pt x="102" y="80"/>
                      <a:pt x="104" y="79"/>
                      <a:pt x="104" y="77"/>
                    </a:cubicBezTo>
                    <a:cubicBezTo>
                      <a:pt x="107" y="70"/>
                      <a:pt x="107" y="70"/>
                      <a:pt x="107" y="70"/>
                    </a:cubicBezTo>
                    <a:cubicBezTo>
                      <a:pt x="108" y="66"/>
                      <a:pt x="106" y="62"/>
                      <a:pt x="103" y="61"/>
                    </a:cubicBezTo>
                    <a:close/>
                    <a:moveTo>
                      <a:pt x="65" y="79"/>
                    </a:moveTo>
                    <a:cubicBezTo>
                      <a:pt x="61" y="81"/>
                      <a:pt x="58" y="81"/>
                      <a:pt x="54" y="81"/>
                    </a:cubicBezTo>
                    <a:cubicBezTo>
                      <a:pt x="43" y="81"/>
                      <a:pt x="33" y="75"/>
                      <a:pt x="29" y="66"/>
                    </a:cubicBezTo>
                    <a:cubicBezTo>
                      <a:pt x="23" y="52"/>
                      <a:pt x="29" y="36"/>
                      <a:pt x="42" y="30"/>
                    </a:cubicBezTo>
                    <a:cubicBezTo>
                      <a:pt x="46" y="28"/>
                      <a:pt x="50" y="27"/>
                      <a:pt x="54" y="27"/>
                    </a:cubicBezTo>
                    <a:cubicBezTo>
                      <a:pt x="64" y="27"/>
                      <a:pt x="74" y="33"/>
                      <a:pt x="78" y="43"/>
                    </a:cubicBezTo>
                    <a:cubicBezTo>
                      <a:pt x="85" y="57"/>
                      <a:pt x="79" y="73"/>
                      <a:pt x="65" y="79"/>
                    </a:cubicBezTo>
                    <a:close/>
                    <a:moveTo>
                      <a:pt x="65" y="79"/>
                    </a:moveTo>
                    <a:cubicBezTo>
                      <a:pt x="65" y="79"/>
                      <a:pt x="65" y="79"/>
                      <a:pt x="65" y="79"/>
                    </a:cubicBezTo>
                  </a:path>
                </a:pathLst>
              </a:custGeom>
              <a:grpFill/>
              <a:ln w="9525">
                <a:solidFill>
                  <a:schemeClr val="bg2"/>
                </a:solidFill>
                <a:round/>
                <a:headEnd/>
                <a:tailEnd/>
              </a:ln>
            </p:spPr>
            <p:txBody>
              <a:bodyPr/>
              <a:lstStyle/>
              <a:p>
                <a:pPr defTabSz="913876">
                  <a:defRPr/>
                </a:pPr>
                <a:endParaRPr lang="en-US" sz="3200">
                  <a:latin typeface="微软雅黑"/>
                  <a:ea typeface="微软雅黑"/>
                  <a:sym typeface="微软雅黑"/>
                </a:endParaRPr>
              </a:p>
            </p:txBody>
          </p:sp>
        </p:grpSp>
      </p:grpSp>
      <p:pic>
        <p:nvPicPr>
          <p:cNvPr id="88" name="图片 8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893" y="181771"/>
            <a:ext cx="1282593" cy="901490"/>
          </a:xfrm>
          <a:prstGeom prst="rect">
            <a:avLst/>
          </a:prstGeom>
        </p:spPr>
      </p:pic>
      <p:pic>
        <p:nvPicPr>
          <p:cNvPr id="89" name="图片 8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39565" y="5961196"/>
            <a:ext cx="2163393" cy="544637"/>
          </a:xfrm>
          <a:prstGeom prst="rect">
            <a:avLst/>
          </a:prstGeom>
        </p:spPr>
      </p:pic>
      <p:sp>
        <p:nvSpPr>
          <p:cNvPr id="90" name="文本框 89"/>
          <p:cNvSpPr txBox="1"/>
          <p:nvPr/>
        </p:nvSpPr>
        <p:spPr>
          <a:xfrm>
            <a:off x="1513114" y="340128"/>
            <a:ext cx="2236510" cy="584775"/>
          </a:xfrm>
          <a:prstGeom prst="rect">
            <a:avLst/>
          </a:prstGeom>
          <a:noFill/>
        </p:spPr>
        <p:txBody>
          <a:bodyPr wrap="none" rtlCol="0">
            <a:spAutoFit/>
          </a:bodyPr>
          <a:lstStyle/>
          <a:p>
            <a:r>
              <a:rPr lang="zh-CN" altLang="en-US" sz="3200"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rPr>
              <a:t>请输入标题</a:t>
            </a:r>
          </a:p>
        </p:txBody>
      </p:sp>
      <p:pic>
        <p:nvPicPr>
          <p:cNvPr id="91" name="图片 9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32613" y="341415"/>
            <a:ext cx="3088035" cy="583488"/>
          </a:xfrm>
          <a:prstGeom prst="rect">
            <a:avLst/>
          </a:prstGeom>
        </p:spPr>
      </p:pic>
    </p:spTree>
    <p:extLst>
      <p:ext uri="{BB962C8B-B14F-4D97-AF65-F5344CB8AC3E}">
        <p14:creationId xmlns:p14="http://schemas.microsoft.com/office/powerpoint/2010/main" val="166915334"/>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ppt_x"/>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ppt_x"/>
                                          </p:val>
                                        </p:tav>
                                        <p:tav tm="100000">
                                          <p:val>
                                            <p:strVal val="#ppt_x"/>
                                          </p:val>
                                        </p:tav>
                                      </p:tavLst>
                                    </p:anim>
                                    <p:anim calcmode="lin" valueType="num">
                                      <p:cBhvr additive="base">
                                        <p:cTn id="32" dur="500" fill="hold"/>
                                        <p:tgtEl>
                                          <p:spTgt spid="36"/>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500" fill="hold"/>
                                        <p:tgtEl>
                                          <p:spTgt spid="37"/>
                                        </p:tgtEl>
                                        <p:attrNameLst>
                                          <p:attrName>ppt_x</p:attrName>
                                        </p:attrNameLst>
                                      </p:cBhvr>
                                      <p:tavLst>
                                        <p:tav tm="0">
                                          <p:val>
                                            <p:strVal val="#ppt_x"/>
                                          </p:val>
                                        </p:tav>
                                        <p:tav tm="100000">
                                          <p:val>
                                            <p:strVal val="#ppt_x"/>
                                          </p:val>
                                        </p:tav>
                                      </p:tavLst>
                                    </p:anim>
                                    <p:anim calcmode="lin" valueType="num">
                                      <p:cBhvr additive="base">
                                        <p:cTn id="36" dur="500" fill="hold"/>
                                        <p:tgtEl>
                                          <p:spTgt spid="3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500" fill="hold"/>
                                        <p:tgtEl>
                                          <p:spTgt spid="38"/>
                                        </p:tgtEl>
                                        <p:attrNameLst>
                                          <p:attrName>ppt_x</p:attrName>
                                        </p:attrNameLst>
                                      </p:cBhvr>
                                      <p:tavLst>
                                        <p:tav tm="0">
                                          <p:val>
                                            <p:strVal val="#ppt_x"/>
                                          </p:val>
                                        </p:tav>
                                        <p:tav tm="100000">
                                          <p:val>
                                            <p:strVal val="#ppt_x"/>
                                          </p:val>
                                        </p:tav>
                                      </p:tavLst>
                                    </p:anim>
                                    <p:anim calcmode="lin" valueType="num">
                                      <p:cBhvr additive="base">
                                        <p:cTn id="40" dur="500" fill="hold"/>
                                        <p:tgtEl>
                                          <p:spTgt spid="3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ppt_x"/>
                                          </p:val>
                                        </p:tav>
                                        <p:tav tm="100000">
                                          <p:val>
                                            <p:strVal val="#ppt_x"/>
                                          </p:val>
                                        </p:tav>
                                      </p:tavLst>
                                    </p:anim>
                                    <p:anim calcmode="lin" valueType="num">
                                      <p:cBhvr additive="base">
                                        <p:cTn id="44" dur="500" fill="hold"/>
                                        <p:tgtEl>
                                          <p:spTgt spid="39"/>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additive="base">
                                        <p:cTn id="47" dur="500" fill="hold"/>
                                        <p:tgtEl>
                                          <p:spTgt spid="40"/>
                                        </p:tgtEl>
                                        <p:attrNameLst>
                                          <p:attrName>ppt_x</p:attrName>
                                        </p:attrNameLst>
                                      </p:cBhvr>
                                      <p:tavLst>
                                        <p:tav tm="0">
                                          <p:val>
                                            <p:strVal val="#ppt_x"/>
                                          </p:val>
                                        </p:tav>
                                        <p:tav tm="100000">
                                          <p:val>
                                            <p:strVal val="#ppt_x"/>
                                          </p:val>
                                        </p:tav>
                                      </p:tavLst>
                                    </p:anim>
                                    <p:anim calcmode="lin" valueType="num">
                                      <p:cBhvr additive="base">
                                        <p:cTn id="48" dur="500" fill="hold"/>
                                        <p:tgtEl>
                                          <p:spTgt spid="4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additive="base">
                                        <p:cTn id="51" dur="500" fill="hold"/>
                                        <p:tgtEl>
                                          <p:spTgt spid="41"/>
                                        </p:tgtEl>
                                        <p:attrNameLst>
                                          <p:attrName>ppt_x</p:attrName>
                                        </p:attrNameLst>
                                      </p:cBhvr>
                                      <p:tavLst>
                                        <p:tav tm="0">
                                          <p:val>
                                            <p:strVal val="#ppt_x"/>
                                          </p:val>
                                        </p:tav>
                                        <p:tav tm="100000">
                                          <p:val>
                                            <p:strVal val="#ppt_x"/>
                                          </p:val>
                                        </p:tav>
                                      </p:tavLst>
                                    </p:anim>
                                    <p:anim calcmode="lin" valueType="num">
                                      <p:cBhvr additive="base">
                                        <p:cTn id="52" dur="500" fill="hold"/>
                                        <p:tgtEl>
                                          <p:spTgt spid="4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42"/>
                                        </p:tgtEl>
                                        <p:attrNameLst>
                                          <p:attrName>style.visibility</p:attrName>
                                        </p:attrNameLst>
                                      </p:cBhvr>
                                      <p:to>
                                        <p:strVal val="visible"/>
                                      </p:to>
                                    </p:set>
                                    <p:anim calcmode="lin" valueType="num">
                                      <p:cBhvr additive="base">
                                        <p:cTn id="55" dur="500" fill="hold"/>
                                        <p:tgtEl>
                                          <p:spTgt spid="42"/>
                                        </p:tgtEl>
                                        <p:attrNameLst>
                                          <p:attrName>ppt_x</p:attrName>
                                        </p:attrNameLst>
                                      </p:cBhvr>
                                      <p:tavLst>
                                        <p:tav tm="0">
                                          <p:val>
                                            <p:strVal val="#ppt_x"/>
                                          </p:val>
                                        </p:tav>
                                        <p:tav tm="100000">
                                          <p:val>
                                            <p:strVal val="#ppt_x"/>
                                          </p:val>
                                        </p:tav>
                                      </p:tavLst>
                                    </p:anim>
                                    <p:anim calcmode="lin" valueType="num">
                                      <p:cBhvr additive="base">
                                        <p:cTn id="56" dur="500" fill="hold"/>
                                        <p:tgtEl>
                                          <p:spTgt spid="4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500" fill="hold"/>
                                        <p:tgtEl>
                                          <p:spTgt spid="45"/>
                                        </p:tgtEl>
                                        <p:attrNameLst>
                                          <p:attrName>ppt_x</p:attrName>
                                        </p:attrNameLst>
                                      </p:cBhvr>
                                      <p:tavLst>
                                        <p:tav tm="0">
                                          <p:val>
                                            <p:strVal val="#ppt_x"/>
                                          </p:val>
                                        </p:tav>
                                        <p:tav tm="100000">
                                          <p:val>
                                            <p:strVal val="#ppt_x"/>
                                          </p:val>
                                        </p:tav>
                                      </p:tavLst>
                                    </p:anim>
                                    <p:anim calcmode="lin" valueType="num">
                                      <p:cBhvr additive="base">
                                        <p:cTn id="60" dur="500" fill="hold"/>
                                        <p:tgtEl>
                                          <p:spTgt spid="45"/>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48"/>
                                        </p:tgtEl>
                                        <p:attrNameLst>
                                          <p:attrName>style.visibility</p:attrName>
                                        </p:attrNameLst>
                                      </p:cBhvr>
                                      <p:to>
                                        <p:strVal val="visible"/>
                                      </p:to>
                                    </p:set>
                                    <p:anim calcmode="lin" valueType="num">
                                      <p:cBhvr additive="base">
                                        <p:cTn id="63" dur="500" fill="hold"/>
                                        <p:tgtEl>
                                          <p:spTgt spid="48"/>
                                        </p:tgtEl>
                                        <p:attrNameLst>
                                          <p:attrName>ppt_x</p:attrName>
                                        </p:attrNameLst>
                                      </p:cBhvr>
                                      <p:tavLst>
                                        <p:tav tm="0">
                                          <p:val>
                                            <p:strVal val="#ppt_x"/>
                                          </p:val>
                                        </p:tav>
                                        <p:tav tm="100000">
                                          <p:val>
                                            <p:strVal val="#ppt_x"/>
                                          </p:val>
                                        </p:tav>
                                      </p:tavLst>
                                    </p:anim>
                                    <p:anim calcmode="lin" valueType="num">
                                      <p:cBhvr additive="base">
                                        <p:cTn id="64" dur="500" fill="hold"/>
                                        <p:tgtEl>
                                          <p:spTgt spid="48"/>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51"/>
                                        </p:tgtEl>
                                        <p:attrNameLst>
                                          <p:attrName>style.visibility</p:attrName>
                                        </p:attrNameLst>
                                      </p:cBhvr>
                                      <p:to>
                                        <p:strVal val="visible"/>
                                      </p:to>
                                    </p:set>
                                    <p:anim calcmode="lin" valueType="num">
                                      <p:cBhvr additive="base">
                                        <p:cTn id="67" dur="500" fill="hold"/>
                                        <p:tgtEl>
                                          <p:spTgt spid="51"/>
                                        </p:tgtEl>
                                        <p:attrNameLst>
                                          <p:attrName>ppt_x</p:attrName>
                                        </p:attrNameLst>
                                      </p:cBhvr>
                                      <p:tavLst>
                                        <p:tav tm="0">
                                          <p:val>
                                            <p:strVal val="#ppt_x"/>
                                          </p:val>
                                        </p:tav>
                                        <p:tav tm="100000">
                                          <p:val>
                                            <p:strVal val="#ppt_x"/>
                                          </p:val>
                                        </p:tav>
                                      </p:tavLst>
                                    </p:anim>
                                    <p:anim calcmode="lin" valueType="num">
                                      <p:cBhvr additive="base">
                                        <p:cTn id="68" dur="500" fill="hold"/>
                                        <p:tgtEl>
                                          <p:spTgt spid="51"/>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52"/>
                                        </p:tgtEl>
                                        <p:attrNameLst>
                                          <p:attrName>style.visibility</p:attrName>
                                        </p:attrNameLst>
                                      </p:cBhvr>
                                      <p:to>
                                        <p:strVal val="visible"/>
                                      </p:to>
                                    </p:set>
                                    <p:anim calcmode="lin" valueType="num">
                                      <p:cBhvr additive="base">
                                        <p:cTn id="71" dur="500" fill="hold"/>
                                        <p:tgtEl>
                                          <p:spTgt spid="52"/>
                                        </p:tgtEl>
                                        <p:attrNameLst>
                                          <p:attrName>ppt_x</p:attrName>
                                        </p:attrNameLst>
                                      </p:cBhvr>
                                      <p:tavLst>
                                        <p:tav tm="0">
                                          <p:val>
                                            <p:strVal val="#ppt_x"/>
                                          </p:val>
                                        </p:tav>
                                        <p:tav tm="100000">
                                          <p:val>
                                            <p:strVal val="#ppt_x"/>
                                          </p:val>
                                        </p:tav>
                                      </p:tavLst>
                                    </p:anim>
                                    <p:anim calcmode="lin" valueType="num">
                                      <p:cBhvr additive="base">
                                        <p:cTn id="72" dur="500" fill="hold"/>
                                        <p:tgtEl>
                                          <p:spTgt spid="52"/>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59"/>
                                        </p:tgtEl>
                                        <p:attrNameLst>
                                          <p:attrName>style.visibility</p:attrName>
                                        </p:attrNameLst>
                                      </p:cBhvr>
                                      <p:to>
                                        <p:strVal val="visible"/>
                                      </p:to>
                                    </p:set>
                                    <p:anim calcmode="lin" valueType="num">
                                      <p:cBhvr additive="base">
                                        <p:cTn id="75" dur="500" fill="hold"/>
                                        <p:tgtEl>
                                          <p:spTgt spid="59"/>
                                        </p:tgtEl>
                                        <p:attrNameLst>
                                          <p:attrName>ppt_x</p:attrName>
                                        </p:attrNameLst>
                                      </p:cBhvr>
                                      <p:tavLst>
                                        <p:tav tm="0">
                                          <p:val>
                                            <p:strVal val="#ppt_x"/>
                                          </p:val>
                                        </p:tav>
                                        <p:tav tm="100000">
                                          <p:val>
                                            <p:strVal val="#ppt_x"/>
                                          </p:val>
                                        </p:tav>
                                      </p:tavLst>
                                    </p:anim>
                                    <p:anim calcmode="lin" valueType="num">
                                      <p:cBhvr additive="base">
                                        <p:cTn id="76" dur="500" fill="hold"/>
                                        <p:tgtEl>
                                          <p:spTgt spid="59"/>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76"/>
                                        </p:tgtEl>
                                        <p:attrNameLst>
                                          <p:attrName>style.visibility</p:attrName>
                                        </p:attrNameLst>
                                      </p:cBhvr>
                                      <p:to>
                                        <p:strVal val="visible"/>
                                      </p:to>
                                    </p:set>
                                    <p:anim calcmode="lin" valueType="num">
                                      <p:cBhvr additive="base">
                                        <p:cTn id="79" dur="500" fill="hold"/>
                                        <p:tgtEl>
                                          <p:spTgt spid="76"/>
                                        </p:tgtEl>
                                        <p:attrNameLst>
                                          <p:attrName>ppt_x</p:attrName>
                                        </p:attrNameLst>
                                      </p:cBhvr>
                                      <p:tavLst>
                                        <p:tav tm="0">
                                          <p:val>
                                            <p:strVal val="#ppt_x"/>
                                          </p:val>
                                        </p:tav>
                                        <p:tav tm="100000">
                                          <p:val>
                                            <p:strVal val="#ppt_x"/>
                                          </p:val>
                                        </p:tav>
                                      </p:tavLst>
                                    </p:anim>
                                    <p:anim calcmode="lin" valueType="num">
                                      <p:cBhvr additive="base">
                                        <p:cTn id="80" dur="500" fill="hold"/>
                                        <p:tgtEl>
                                          <p:spTgt spid="76"/>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0"/>
                                  </p:stCondLst>
                                  <p:childTnLst>
                                    <p:set>
                                      <p:cBhvr>
                                        <p:cTn id="82" dur="1" fill="hold">
                                          <p:stCondLst>
                                            <p:cond delay="0"/>
                                          </p:stCondLst>
                                        </p:cTn>
                                        <p:tgtEl>
                                          <p:spTgt spid="25"/>
                                        </p:tgtEl>
                                        <p:attrNameLst>
                                          <p:attrName>style.visibility</p:attrName>
                                        </p:attrNameLst>
                                      </p:cBhvr>
                                      <p:to>
                                        <p:strVal val="visible"/>
                                      </p:to>
                                    </p:set>
                                    <p:anim calcmode="lin" valueType="num">
                                      <p:cBhvr additive="base">
                                        <p:cTn id="83" dur="500" fill="hold"/>
                                        <p:tgtEl>
                                          <p:spTgt spid="25"/>
                                        </p:tgtEl>
                                        <p:attrNameLst>
                                          <p:attrName>ppt_x</p:attrName>
                                        </p:attrNameLst>
                                      </p:cBhvr>
                                      <p:tavLst>
                                        <p:tav tm="0">
                                          <p:val>
                                            <p:strVal val="#ppt_x"/>
                                          </p:val>
                                        </p:tav>
                                        <p:tav tm="100000">
                                          <p:val>
                                            <p:strVal val="#ppt_x"/>
                                          </p:val>
                                        </p:tav>
                                      </p:tavLst>
                                    </p:anim>
                                    <p:anim calcmode="lin" valueType="num">
                                      <p:cBhvr additive="base">
                                        <p:cTn id="84" dur="500" fill="hold"/>
                                        <p:tgtEl>
                                          <p:spTgt spid="25"/>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26"/>
                                        </p:tgtEl>
                                        <p:attrNameLst>
                                          <p:attrName>style.visibility</p:attrName>
                                        </p:attrNameLst>
                                      </p:cBhvr>
                                      <p:to>
                                        <p:strVal val="visible"/>
                                      </p:to>
                                    </p:set>
                                    <p:anim calcmode="lin" valueType="num">
                                      <p:cBhvr additive="base">
                                        <p:cTn id="87" dur="500" fill="hold"/>
                                        <p:tgtEl>
                                          <p:spTgt spid="26"/>
                                        </p:tgtEl>
                                        <p:attrNameLst>
                                          <p:attrName>ppt_x</p:attrName>
                                        </p:attrNameLst>
                                      </p:cBhvr>
                                      <p:tavLst>
                                        <p:tav tm="0">
                                          <p:val>
                                            <p:strVal val="#ppt_x"/>
                                          </p:val>
                                        </p:tav>
                                        <p:tav tm="100000">
                                          <p:val>
                                            <p:strVal val="#ppt_x"/>
                                          </p:val>
                                        </p:tav>
                                      </p:tavLst>
                                    </p:anim>
                                    <p:anim calcmode="lin" valueType="num">
                                      <p:cBhvr additive="base">
                                        <p:cTn id="88" dur="500" fill="hold"/>
                                        <p:tgtEl>
                                          <p:spTgt spid="26"/>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30"/>
                                        </p:tgtEl>
                                        <p:attrNameLst>
                                          <p:attrName>style.visibility</p:attrName>
                                        </p:attrNameLst>
                                      </p:cBhvr>
                                      <p:to>
                                        <p:strVal val="visible"/>
                                      </p:to>
                                    </p:set>
                                    <p:anim calcmode="lin" valueType="num">
                                      <p:cBhvr additive="base">
                                        <p:cTn id="91" dur="500" fill="hold"/>
                                        <p:tgtEl>
                                          <p:spTgt spid="30"/>
                                        </p:tgtEl>
                                        <p:attrNameLst>
                                          <p:attrName>ppt_x</p:attrName>
                                        </p:attrNameLst>
                                      </p:cBhvr>
                                      <p:tavLst>
                                        <p:tav tm="0">
                                          <p:val>
                                            <p:strVal val="#ppt_x"/>
                                          </p:val>
                                        </p:tav>
                                        <p:tav tm="100000">
                                          <p:val>
                                            <p:strVal val="#ppt_x"/>
                                          </p:val>
                                        </p:tav>
                                      </p:tavLst>
                                    </p:anim>
                                    <p:anim calcmode="lin" valueType="num">
                                      <p:cBhvr additive="base">
                                        <p:cTn id="92" dur="500" fill="hold"/>
                                        <p:tgtEl>
                                          <p:spTgt spid="30"/>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31"/>
                                        </p:tgtEl>
                                        <p:attrNameLst>
                                          <p:attrName>style.visibility</p:attrName>
                                        </p:attrNameLst>
                                      </p:cBhvr>
                                      <p:to>
                                        <p:strVal val="visible"/>
                                      </p:to>
                                    </p:set>
                                    <p:anim calcmode="lin" valueType="num">
                                      <p:cBhvr additive="base">
                                        <p:cTn id="95" dur="500" fill="hold"/>
                                        <p:tgtEl>
                                          <p:spTgt spid="31"/>
                                        </p:tgtEl>
                                        <p:attrNameLst>
                                          <p:attrName>ppt_x</p:attrName>
                                        </p:attrNameLst>
                                      </p:cBhvr>
                                      <p:tavLst>
                                        <p:tav tm="0">
                                          <p:val>
                                            <p:strVal val="#ppt_x"/>
                                          </p:val>
                                        </p:tav>
                                        <p:tav tm="100000">
                                          <p:val>
                                            <p:strVal val="#ppt_x"/>
                                          </p:val>
                                        </p:tav>
                                      </p:tavLst>
                                    </p:anim>
                                    <p:anim calcmode="lin" valueType="num">
                                      <p:cBhvr additive="base">
                                        <p:cTn id="96" dur="500" fill="hold"/>
                                        <p:tgtEl>
                                          <p:spTgt spid="31"/>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35"/>
                                        </p:tgtEl>
                                        <p:attrNameLst>
                                          <p:attrName>style.visibility</p:attrName>
                                        </p:attrNameLst>
                                      </p:cBhvr>
                                      <p:to>
                                        <p:strVal val="visible"/>
                                      </p:to>
                                    </p:set>
                                    <p:anim calcmode="lin" valueType="num">
                                      <p:cBhvr additive="base">
                                        <p:cTn id="99" dur="500" fill="hold"/>
                                        <p:tgtEl>
                                          <p:spTgt spid="35"/>
                                        </p:tgtEl>
                                        <p:attrNameLst>
                                          <p:attrName>ppt_x</p:attrName>
                                        </p:attrNameLst>
                                      </p:cBhvr>
                                      <p:tavLst>
                                        <p:tav tm="0">
                                          <p:val>
                                            <p:strVal val="#ppt_x"/>
                                          </p:val>
                                        </p:tav>
                                        <p:tav tm="100000">
                                          <p:val>
                                            <p:strVal val="#ppt_x"/>
                                          </p:val>
                                        </p:tav>
                                      </p:tavLst>
                                    </p:anim>
                                    <p:anim calcmode="lin" valueType="num">
                                      <p:cBhvr additive="base">
                                        <p:cTn id="10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9" grpId="0" animBg="1"/>
      <p:bldP spid="20" grpId="0" animBg="1"/>
      <p:bldP spid="21" grpId="0" animBg="1"/>
      <p:bldP spid="25" grpId="0" animBg="1"/>
      <p:bldP spid="26" grpId="0" animBg="1"/>
      <p:bldP spid="30" grpId="0" animBg="1"/>
      <p:bldP spid="31" grpId="0" animBg="1"/>
      <p:bldP spid="35" grpId="0" animBg="1"/>
      <p:bldP spid="36" grpId="0" animBg="1"/>
      <p:bldP spid="37" grpId="0" animBg="1"/>
      <p:bldP spid="38" grpId="0" animBg="1"/>
      <p:bldP spid="39" grpId="0" animBg="1"/>
      <p:bldP spid="40" grpId="0"/>
      <p:bldP spid="41" grpId="0"/>
      <p:bldP spid="5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3721" cy="6858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15836" y="4980369"/>
            <a:ext cx="2466128" cy="1733355"/>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12982" y="4862267"/>
            <a:ext cx="2627736" cy="1851457"/>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66379" y="400785"/>
            <a:ext cx="3409829" cy="858429"/>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85545" y="1284350"/>
            <a:ext cx="4828833" cy="912414"/>
          </a:xfrm>
          <a:prstGeom prst="rect">
            <a:avLst/>
          </a:prstGeom>
        </p:spPr>
      </p:pic>
      <p:sp>
        <p:nvSpPr>
          <p:cNvPr id="31" name="圆角矩形 30"/>
          <p:cNvSpPr/>
          <p:nvPr/>
        </p:nvSpPr>
        <p:spPr>
          <a:xfrm>
            <a:off x="1948066" y="2543564"/>
            <a:ext cx="4610795" cy="716988"/>
          </a:xfrm>
          <a:prstGeom prst="roundRect">
            <a:avLst/>
          </a:prstGeom>
          <a:solidFill>
            <a:srgbClr val="F06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1948066" y="3574726"/>
            <a:ext cx="4610795" cy="716988"/>
          </a:xfrm>
          <a:prstGeom prst="roundRect">
            <a:avLst/>
          </a:prstGeom>
          <a:solidFill>
            <a:srgbClr val="5BB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a:off x="6842013" y="2543564"/>
            <a:ext cx="4610795" cy="716988"/>
          </a:xfrm>
          <a:prstGeom prst="roundRect">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奇思古粗废墟体" panose="02010600030101010101" pitchFamily="2" charset="-128"/>
              <a:ea typeface="奇思古粗废墟体" panose="02010600030101010101" pitchFamily="2" charset="-128"/>
            </a:endParaRPr>
          </a:p>
        </p:txBody>
      </p:sp>
      <p:sp>
        <p:nvSpPr>
          <p:cNvPr id="34" name="圆角矩形 33"/>
          <p:cNvSpPr/>
          <p:nvPr/>
        </p:nvSpPr>
        <p:spPr>
          <a:xfrm>
            <a:off x="6842013" y="3520068"/>
            <a:ext cx="4610795" cy="716988"/>
          </a:xfrm>
          <a:prstGeom prst="roundRect">
            <a:avLst/>
          </a:prstGeom>
          <a:solidFill>
            <a:srgbClr val="055F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2231218" y="2583020"/>
            <a:ext cx="2908168" cy="584775"/>
          </a:xfrm>
          <a:prstGeom prst="rect">
            <a:avLst/>
          </a:prstGeom>
          <a:noFill/>
        </p:spPr>
        <p:txBody>
          <a:bodyPr wrap="none" rtlCol="0">
            <a:spAutoFit/>
          </a:bodyPr>
          <a:lstStyle/>
          <a:p>
            <a:r>
              <a:rPr lang="en-US" altLang="zh-CN" sz="3200" dirty="0">
                <a:solidFill>
                  <a:schemeClr val="bg1"/>
                </a:solidFill>
                <a:latin typeface="奇思古粗废墟体" panose="02010600030101010101" pitchFamily="2" charset="-128"/>
                <a:ea typeface="奇思古粗废墟体" panose="02010600030101010101" pitchFamily="2" charset="-128"/>
                <a:cs typeface="Open Sans Semibold" panose="020B0706030804020204" pitchFamily="34" charset="0"/>
              </a:rPr>
              <a:t>1</a:t>
            </a:r>
            <a:r>
              <a:rPr lang="zh-CN" altLang="en-US" sz="3200" dirty="0">
                <a:solidFill>
                  <a:schemeClr val="bg1"/>
                </a:solidFill>
                <a:latin typeface="奇思古粗废墟体" panose="02010600030101010101" pitchFamily="2" charset="-128"/>
                <a:ea typeface="奇思古粗废墟体" panose="02010600030101010101" pitchFamily="2" charset="-128"/>
                <a:cs typeface="Open Sans Semibold" panose="020B0706030804020204" pitchFamily="34" charset="0"/>
              </a:rPr>
              <a:t>、请输入标题</a:t>
            </a:r>
          </a:p>
        </p:txBody>
      </p:sp>
      <p:sp>
        <p:nvSpPr>
          <p:cNvPr id="36" name="文本框 35"/>
          <p:cNvSpPr txBox="1"/>
          <p:nvPr/>
        </p:nvSpPr>
        <p:spPr>
          <a:xfrm>
            <a:off x="2248106" y="3647296"/>
            <a:ext cx="2908168" cy="584775"/>
          </a:xfrm>
          <a:prstGeom prst="rect">
            <a:avLst/>
          </a:prstGeom>
          <a:noFill/>
        </p:spPr>
        <p:txBody>
          <a:bodyPr wrap="none" rtlCol="0">
            <a:spAutoFit/>
          </a:bodyPr>
          <a:lstStyle/>
          <a:p>
            <a:r>
              <a:rPr lang="en-US" altLang="zh-CN" sz="3200" dirty="0">
                <a:solidFill>
                  <a:schemeClr val="bg1"/>
                </a:solidFill>
                <a:latin typeface="奇思古粗废墟体" panose="02010600030101010101" pitchFamily="2" charset="-128"/>
                <a:ea typeface="奇思古粗废墟体" panose="02010600030101010101" pitchFamily="2" charset="-128"/>
                <a:cs typeface="Open Sans Semibold" panose="020B0706030804020204" pitchFamily="34" charset="0"/>
              </a:rPr>
              <a:t>2</a:t>
            </a:r>
            <a:r>
              <a:rPr lang="zh-CN" altLang="en-US" sz="3200" dirty="0">
                <a:solidFill>
                  <a:schemeClr val="bg1"/>
                </a:solidFill>
                <a:latin typeface="奇思古粗废墟体" panose="02010600030101010101" pitchFamily="2" charset="-128"/>
                <a:ea typeface="奇思古粗废墟体" panose="02010600030101010101" pitchFamily="2" charset="-128"/>
                <a:cs typeface="Open Sans Semibold" panose="020B0706030804020204" pitchFamily="34" charset="0"/>
              </a:rPr>
              <a:t>、请输入标题</a:t>
            </a:r>
          </a:p>
        </p:txBody>
      </p:sp>
      <p:sp>
        <p:nvSpPr>
          <p:cNvPr id="37" name="文本框 36"/>
          <p:cNvSpPr txBox="1"/>
          <p:nvPr/>
        </p:nvSpPr>
        <p:spPr>
          <a:xfrm>
            <a:off x="7142053" y="2606010"/>
            <a:ext cx="2908168" cy="584775"/>
          </a:xfrm>
          <a:prstGeom prst="rect">
            <a:avLst/>
          </a:prstGeom>
          <a:noFill/>
        </p:spPr>
        <p:txBody>
          <a:bodyPr wrap="none" rtlCol="0">
            <a:spAutoFit/>
          </a:bodyPr>
          <a:lstStyle/>
          <a:p>
            <a:r>
              <a:rPr lang="en-US" altLang="zh-CN" sz="3200" dirty="0">
                <a:solidFill>
                  <a:schemeClr val="bg1"/>
                </a:solidFill>
                <a:latin typeface="奇思古粗废墟体" panose="02010600030101010101" pitchFamily="2" charset="-128"/>
                <a:ea typeface="奇思古粗废墟体" panose="02010600030101010101" pitchFamily="2" charset="-128"/>
                <a:cs typeface="Open Sans Semibold" panose="020B0706030804020204" pitchFamily="34" charset="0"/>
              </a:rPr>
              <a:t>3</a:t>
            </a:r>
            <a:r>
              <a:rPr lang="zh-CN" altLang="en-US" sz="3200" dirty="0">
                <a:solidFill>
                  <a:schemeClr val="bg1"/>
                </a:solidFill>
                <a:latin typeface="奇思古粗废墟体" panose="02010600030101010101" pitchFamily="2" charset="-128"/>
                <a:ea typeface="奇思古粗废墟体" panose="02010600030101010101" pitchFamily="2" charset="-128"/>
                <a:cs typeface="Open Sans Semibold" panose="020B0706030804020204" pitchFamily="34" charset="0"/>
              </a:rPr>
              <a:t>、请输入标题</a:t>
            </a:r>
          </a:p>
        </p:txBody>
      </p:sp>
      <p:sp>
        <p:nvSpPr>
          <p:cNvPr id="38" name="文本框 37"/>
          <p:cNvSpPr txBox="1"/>
          <p:nvPr/>
        </p:nvSpPr>
        <p:spPr>
          <a:xfrm>
            <a:off x="7142053" y="3607497"/>
            <a:ext cx="2908168" cy="584775"/>
          </a:xfrm>
          <a:prstGeom prst="rect">
            <a:avLst/>
          </a:prstGeom>
          <a:noFill/>
        </p:spPr>
        <p:txBody>
          <a:bodyPr wrap="none" rtlCol="0">
            <a:spAutoFit/>
          </a:bodyPr>
          <a:lstStyle/>
          <a:p>
            <a:r>
              <a:rPr lang="en-US" altLang="zh-CN" sz="3200" dirty="0">
                <a:solidFill>
                  <a:schemeClr val="bg1"/>
                </a:solidFill>
                <a:latin typeface="奇思古粗废墟体" panose="02010600030101010101" pitchFamily="2" charset="-128"/>
                <a:ea typeface="奇思古粗废墟体" panose="02010600030101010101" pitchFamily="2" charset="-128"/>
                <a:cs typeface="Open Sans Semibold" panose="020B0706030804020204" pitchFamily="34" charset="0"/>
              </a:rPr>
              <a:t>4</a:t>
            </a:r>
            <a:r>
              <a:rPr lang="zh-CN" altLang="en-US" sz="3200" dirty="0">
                <a:solidFill>
                  <a:schemeClr val="bg1"/>
                </a:solidFill>
                <a:latin typeface="奇思古粗废墟体" panose="02010600030101010101" pitchFamily="2" charset="-128"/>
                <a:ea typeface="奇思古粗废墟体" panose="02010600030101010101" pitchFamily="2" charset="-128"/>
                <a:cs typeface="Open Sans Semibold" panose="020B0706030804020204" pitchFamily="34" charset="0"/>
              </a:rPr>
              <a:t>、请输入标题</a:t>
            </a:r>
          </a:p>
        </p:txBody>
      </p:sp>
    </p:spTree>
    <p:extLst>
      <p:ext uri="{BB962C8B-B14F-4D97-AF65-F5344CB8AC3E}">
        <p14:creationId xmlns:p14="http://schemas.microsoft.com/office/powerpoint/2010/main" val="34130462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31"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 calcmode="lin" valueType="num">
                                      <p:cBhvr>
                                        <p:cTn id="25" dur="1000" fill="hold"/>
                                        <p:tgtEl>
                                          <p:spTgt spid="12"/>
                                        </p:tgtEl>
                                        <p:attrNameLst>
                                          <p:attrName>style.rotation</p:attrName>
                                        </p:attrNameLst>
                                      </p:cBhvr>
                                      <p:tavLst>
                                        <p:tav tm="0">
                                          <p:val>
                                            <p:fltVal val="90"/>
                                          </p:val>
                                        </p:tav>
                                        <p:tav tm="100000">
                                          <p:val>
                                            <p:fltVal val="0"/>
                                          </p:val>
                                        </p:tav>
                                      </p:tavLst>
                                    </p:anim>
                                    <p:animEffect transition="in" filter="fade">
                                      <p:cBhvr>
                                        <p:cTn id="26" dur="1000"/>
                                        <p:tgtEl>
                                          <p:spTgt spid="12"/>
                                        </p:tgtEl>
                                      </p:cBhvr>
                                    </p:animEffect>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1000"/>
                                        <p:tgtEl>
                                          <p:spTgt spid="31"/>
                                        </p:tgtEl>
                                      </p:cBhvr>
                                    </p:animEffect>
                                    <p:anim calcmode="lin" valueType="num">
                                      <p:cBhvr>
                                        <p:cTn id="31" dur="1000" fill="hold"/>
                                        <p:tgtEl>
                                          <p:spTgt spid="31"/>
                                        </p:tgtEl>
                                        <p:attrNameLst>
                                          <p:attrName>ppt_x</p:attrName>
                                        </p:attrNameLst>
                                      </p:cBhvr>
                                      <p:tavLst>
                                        <p:tav tm="0">
                                          <p:val>
                                            <p:strVal val="#ppt_x"/>
                                          </p:val>
                                        </p:tav>
                                        <p:tav tm="100000">
                                          <p:val>
                                            <p:strVal val="#ppt_x"/>
                                          </p:val>
                                        </p:tav>
                                      </p:tavLst>
                                    </p:anim>
                                    <p:anim calcmode="lin" valueType="num">
                                      <p:cBhvr>
                                        <p:cTn id="32" dur="1000" fill="hold"/>
                                        <p:tgtEl>
                                          <p:spTgt spid="31"/>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ipe(left)">
                                      <p:cBhvr>
                                        <p:cTn id="36" dur="500"/>
                                        <p:tgtEl>
                                          <p:spTgt spid="35"/>
                                        </p:tgtEl>
                                      </p:cBhvr>
                                    </p:animEffect>
                                  </p:childTnLst>
                                </p:cTn>
                              </p:par>
                            </p:childTnLst>
                          </p:cTn>
                        </p:par>
                        <p:par>
                          <p:cTn id="37" fill="hold">
                            <p:stCondLst>
                              <p:cond delay="4000"/>
                            </p:stCondLst>
                            <p:childTnLst>
                              <p:par>
                                <p:cTn id="38" presetID="42" presetClass="entr" presetSubtype="0" fill="hold" grpId="0"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1000"/>
                                        <p:tgtEl>
                                          <p:spTgt spid="32"/>
                                        </p:tgtEl>
                                      </p:cBhvr>
                                    </p:animEffect>
                                    <p:anim calcmode="lin" valueType="num">
                                      <p:cBhvr>
                                        <p:cTn id="41" dur="1000" fill="hold"/>
                                        <p:tgtEl>
                                          <p:spTgt spid="32"/>
                                        </p:tgtEl>
                                        <p:attrNameLst>
                                          <p:attrName>ppt_x</p:attrName>
                                        </p:attrNameLst>
                                      </p:cBhvr>
                                      <p:tavLst>
                                        <p:tav tm="0">
                                          <p:val>
                                            <p:strVal val="#ppt_x"/>
                                          </p:val>
                                        </p:tav>
                                        <p:tav tm="100000">
                                          <p:val>
                                            <p:strVal val="#ppt_x"/>
                                          </p:val>
                                        </p:tav>
                                      </p:tavLst>
                                    </p:anim>
                                    <p:anim calcmode="lin" valueType="num">
                                      <p:cBhvr>
                                        <p:cTn id="42" dur="1000" fill="hold"/>
                                        <p:tgtEl>
                                          <p:spTgt spid="32"/>
                                        </p:tgtEl>
                                        <p:attrNameLst>
                                          <p:attrName>ppt_y</p:attrName>
                                        </p:attrNameLst>
                                      </p:cBhvr>
                                      <p:tavLst>
                                        <p:tav tm="0">
                                          <p:val>
                                            <p:strVal val="#ppt_y+.1"/>
                                          </p:val>
                                        </p:tav>
                                        <p:tav tm="100000">
                                          <p:val>
                                            <p:strVal val="#ppt_y"/>
                                          </p:val>
                                        </p:tav>
                                      </p:tavLst>
                                    </p:anim>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wipe(left)">
                                      <p:cBhvr>
                                        <p:cTn id="46" dur="500"/>
                                        <p:tgtEl>
                                          <p:spTgt spid="36"/>
                                        </p:tgtEl>
                                      </p:cBhvr>
                                    </p:animEffect>
                                  </p:childTnLst>
                                </p:cTn>
                              </p:par>
                            </p:childTnLst>
                          </p:cTn>
                        </p:par>
                        <p:par>
                          <p:cTn id="47" fill="hold">
                            <p:stCondLst>
                              <p:cond delay="5500"/>
                            </p:stCondLst>
                            <p:childTnLst>
                              <p:par>
                                <p:cTn id="48" presetID="42" presetClass="entr" presetSubtype="0" fill="hold" grpId="0" nodeType="after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fade">
                                      <p:cBhvr>
                                        <p:cTn id="50" dur="1000"/>
                                        <p:tgtEl>
                                          <p:spTgt spid="33"/>
                                        </p:tgtEl>
                                      </p:cBhvr>
                                    </p:animEffect>
                                    <p:anim calcmode="lin" valueType="num">
                                      <p:cBhvr>
                                        <p:cTn id="51" dur="1000" fill="hold"/>
                                        <p:tgtEl>
                                          <p:spTgt spid="33"/>
                                        </p:tgtEl>
                                        <p:attrNameLst>
                                          <p:attrName>ppt_x</p:attrName>
                                        </p:attrNameLst>
                                      </p:cBhvr>
                                      <p:tavLst>
                                        <p:tav tm="0">
                                          <p:val>
                                            <p:strVal val="#ppt_x"/>
                                          </p:val>
                                        </p:tav>
                                        <p:tav tm="100000">
                                          <p:val>
                                            <p:strVal val="#ppt_x"/>
                                          </p:val>
                                        </p:tav>
                                      </p:tavLst>
                                    </p:anim>
                                    <p:anim calcmode="lin" valueType="num">
                                      <p:cBhvr>
                                        <p:cTn id="52" dur="1000" fill="hold"/>
                                        <p:tgtEl>
                                          <p:spTgt spid="33"/>
                                        </p:tgtEl>
                                        <p:attrNameLst>
                                          <p:attrName>ppt_y</p:attrName>
                                        </p:attrNameLst>
                                      </p:cBhvr>
                                      <p:tavLst>
                                        <p:tav tm="0">
                                          <p:val>
                                            <p:strVal val="#ppt_y+.1"/>
                                          </p:val>
                                        </p:tav>
                                        <p:tav tm="100000">
                                          <p:val>
                                            <p:strVal val="#ppt_y"/>
                                          </p:val>
                                        </p:tav>
                                      </p:tavLst>
                                    </p:anim>
                                  </p:childTnLst>
                                </p:cTn>
                              </p:par>
                            </p:childTnLst>
                          </p:cTn>
                        </p:par>
                        <p:par>
                          <p:cTn id="53" fill="hold">
                            <p:stCondLst>
                              <p:cond delay="6500"/>
                            </p:stCondLst>
                            <p:childTnLst>
                              <p:par>
                                <p:cTn id="54" presetID="22" presetClass="entr" presetSubtype="8"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left)">
                                      <p:cBhvr>
                                        <p:cTn id="56" dur="500"/>
                                        <p:tgtEl>
                                          <p:spTgt spid="37"/>
                                        </p:tgtEl>
                                      </p:cBhvr>
                                    </p:animEffect>
                                  </p:childTnLst>
                                </p:cTn>
                              </p:par>
                            </p:childTnLst>
                          </p:cTn>
                        </p:par>
                        <p:par>
                          <p:cTn id="57" fill="hold">
                            <p:stCondLst>
                              <p:cond delay="7000"/>
                            </p:stCondLst>
                            <p:childTnLst>
                              <p:par>
                                <p:cTn id="58" presetID="42" presetClass="entr" presetSubtype="0"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1000"/>
                                        <p:tgtEl>
                                          <p:spTgt spid="34"/>
                                        </p:tgtEl>
                                      </p:cBhvr>
                                    </p:animEffect>
                                    <p:anim calcmode="lin" valueType="num">
                                      <p:cBhvr>
                                        <p:cTn id="61" dur="1000" fill="hold"/>
                                        <p:tgtEl>
                                          <p:spTgt spid="34"/>
                                        </p:tgtEl>
                                        <p:attrNameLst>
                                          <p:attrName>ppt_x</p:attrName>
                                        </p:attrNameLst>
                                      </p:cBhvr>
                                      <p:tavLst>
                                        <p:tav tm="0">
                                          <p:val>
                                            <p:strVal val="#ppt_x"/>
                                          </p:val>
                                        </p:tav>
                                        <p:tav tm="100000">
                                          <p:val>
                                            <p:strVal val="#ppt_x"/>
                                          </p:val>
                                        </p:tav>
                                      </p:tavLst>
                                    </p:anim>
                                    <p:anim calcmode="lin" valueType="num">
                                      <p:cBhvr>
                                        <p:cTn id="62" dur="1000" fill="hold"/>
                                        <p:tgtEl>
                                          <p:spTgt spid="34"/>
                                        </p:tgtEl>
                                        <p:attrNameLst>
                                          <p:attrName>ppt_y</p:attrName>
                                        </p:attrNameLst>
                                      </p:cBhvr>
                                      <p:tavLst>
                                        <p:tav tm="0">
                                          <p:val>
                                            <p:strVal val="#ppt_y+.1"/>
                                          </p:val>
                                        </p:tav>
                                        <p:tav tm="100000">
                                          <p:val>
                                            <p:strVal val="#ppt_y"/>
                                          </p:val>
                                        </p:tav>
                                      </p:tavLst>
                                    </p:anim>
                                  </p:childTnLst>
                                </p:cTn>
                              </p:par>
                            </p:childTnLst>
                          </p:cTn>
                        </p:par>
                        <p:par>
                          <p:cTn id="63" fill="hold">
                            <p:stCondLst>
                              <p:cond delay="8000"/>
                            </p:stCondLst>
                            <p:childTnLst>
                              <p:par>
                                <p:cTn id="64" presetID="22" presetClass="entr" presetSubtype="8" fill="hold" grpId="0" nodeType="after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wipe(left)">
                                      <p:cBhvr>
                                        <p:cTn id="6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p:bldP spid="36" grpId="0"/>
      <p:bldP spid="37" grpId="0"/>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3721" cy="6858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15836" y="4980369"/>
            <a:ext cx="2466128" cy="1733355"/>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12982" y="4862267"/>
            <a:ext cx="2627736" cy="1851457"/>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66379" y="400785"/>
            <a:ext cx="3409829" cy="858429"/>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85545" y="1284350"/>
            <a:ext cx="4828833" cy="912414"/>
          </a:xfrm>
          <a:prstGeom prst="rect">
            <a:avLst/>
          </a:prstGeom>
        </p:spPr>
      </p:pic>
      <p:sp>
        <p:nvSpPr>
          <p:cNvPr id="16" name="文本框 15"/>
          <p:cNvSpPr txBox="1"/>
          <p:nvPr/>
        </p:nvSpPr>
        <p:spPr>
          <a:xfrm>
            <a:off x="3970636" y="2756974"/>
            <a:ext cx="4801314" cy="1200329"/>
          </a:xfrm>
          <a:prstGeom prst="rect">
            <a:avLst/>
          </a:prstGeom>
          <a:noFill/>
        </p:spPr>
        <p:txBody>
          <a:bodyPr wrap="none" rtlCol="0">
            <a:spAutoFit/>
          </a:bodyPr>
          <a:lstStyle/>
          <a:p>
            <a:r>
              <a:rPr lang="zh-CN" altLang="en-US" sz="7200"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rPr>
              <a:t>请输入标题</a:t>
            </a:r>
          </a:p>
        </p:txBody>
      </p:sp>
      <p:sp>
        <p:nvSpPr>
          <p:cNvPr id="17" name="文本框 16"/>
          <p:cNvSpPr txBox="1"/>
          <p:nvPr/>
        </p:nvSpPr>
        <p:spPr>
          <a:xfrm>
            <a:off x="2401333" y="2068275"/>
            <a:ext cx="1309974" cy="2215991"/>
          </a:xfrm>
          <a:prstGeom prst="rect">
            <a:avLst/>
          </a:prstGeom>
          <a:noFill/>
        </p:spPr>
        <p:txBody>
          <a:bodyPr wrap="none" rtlCol="0">
            <a:spAutoFit/>
          </a:bodyPr>
          <a:lstStyle/>
          <a:p>
            <a:r>
              <a:rPr lang="en-US" altLang="zh-CN" sz="13800" b="1"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rPr>
              <a:t>4</a:t>
            </a:r>
            <a:endParaRPr lang="zh-CN" altLang="en-US" sz="13800" b="1"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endParaRPr>
          </a:p>
        </p:txBody>
      </p:sp>
    </p:spTree>
    <p:extLst>
      <p:ext uri="{BB962C8B-B14F-4D97-AF65-F5344CB8AC3E}">
        <p14:creationId xmlns:p14="http://schemas.microsoft.com/office/powerpoint/2010/main" val="3574696835"/>
      </p:ext>
    </p:extLst>
  </p:cSld>
  <p:clrMapOvr>
    <a:masterClrMapping/>
  </p:clrMapOvr>
  <p:transition spd="slow" advClick="0" advTm="3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31"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 calcmode="lin" valueType="num">
                                          <p:cBhvr>
                                            <p:cTn id="25" dur="1000" fill="hold"/>
                                            <p:tgtEl>
                                              <p:spTgt spid="12"/>
                                            </p:tgtEl>
                                            <p:attrNameLst>
                                              <p:attrName>style.rotation</p:attrName>
                                            </p:attrNameLst>
                                          </p:cBhvr>
                                          <p:tavLst>
                                            <p:tav tm="0">
                                              <p:val>
                                                <p:fltVal val="90"/>
                                              </p:val>
                                            </p:tav>
                                            <p:tav tm="100000">
                                              <p:val>
                                                <p:fltVal val="0"/>
                                              </p:val>
                                            </p:tav>
                                          </p:tavLst>
                                        </p:anim>
                                        <p:animEffect transition="in" filter="fade">
                                          <p:cBhvr>
                                            <p:cTn id="26" dur="1000"/>
                                            <p:tgtEl>
                                              <p:spTgt spid="12"/>
                                            </p:tgtEl>
                                          </p:cBhvr>
                                        </p:animEffect>
                                      </p:childTnLst>
                                    </p:cTn>
                                  </p:par>
                                </p:childTnLst>
                              </p:cTn>
                            </p:par>
                            <p:par>
                              <p:cTn id="27" fill="hold">
                                <p:stCondLst>
                                  <p:cond delay="2500"/>
                                </p:stCondLst>
                                <p:childTnLst>
                                  <p:par>
                                    <p:cTn id="28" presetID="2" presetClass="entr" presetSubtype="4" fill="hold" grpId="0" nodeType="afterEffect" p14:presetBounceEnd="38000">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14:bounceEnd="38000">
                                          <p:cBhvr additive="base">
                                            <p:cTn id="30" dur="500" fill="hold"/>
                                            <p:tgtEl>
                                              <p:spTgt spid="17"/>
                                            </p:tgtEl>
                                            <p:attrNameLst>
                                              <p:attrName>ppt_x</p:attrName>
                                            </p:attrNameLst>
                                          </p:cBhvr>
                                          <p:tavLst>
                                            <p:tav tm="0">
                                              <p:val>
                                                <p:strVal val="#ppt_x"/>
                                              </p:val>
                                            </p:tav>
                                            <p:tav tm="100000">
                                              <p:val>
                                                <p:strVal val="#ppt_x"/>
                                              </p:val>
                                            </p:tav>
                                          </p:tavLst>
                                        </p:anim>
                                        <p:anim calcmode="lin" valueType="num" p14:bounceEnd="38000">
                                          <p:cBhvr additive="base">
                                            <p:cTn id="31" dur="500" fill="hold"/>
                                            <p:tgtEl>
                                              <p:spTgt spid="17"/>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6"/>
                                            </p:tgtEl>
                                            <p:attrNameLst>
                                              <p:attrName>ppt_y</p:attrName>
                                            </p:attrNameLst>
                                          </p:cBhvr>
                                          <p:tavLst>
                                            <p:tav tm="0">
                                              <p:val>
                                                <p:strVal val="#ppt_y"/>
                                              </p:val>
                                            </p:tav>
                                            <p:tav tm="100000">
                                              <p:val>
                                                <p:strVal val="#ppt_y"/>
                                              </p:val>
                                            </p:tav>
                                          </p:tavLst>
                                        </p:anim>
                                        <p:anim calcmode="lin" valueType="num">
                                          <p:cBhvr>
                                            <p:cTn id="3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31"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 calcmode="lin" valueType="num">
                                          <p:cBhvr>
                                            <p:cTn id="25" dur="1000" fill="hold"/>
                                            <p:tgtEl>
                                              <p:spTgt spid="12"/>
                                            </p:tgtEl>
                                            <p:attrNameLst>
                                              <p:attrName>style.rotation</p:attrName>
                                            </p:attrNameLst>
                                          </p:cBhvr>
                                          <p:tavLst>
                                            <p:tav tm="0">
                                              <p:val>
                                                <p:fltVal val="90"/>
                                              </p:val>
                                            </p:tav>
                                            <p:tav tm="100000">
                                              <p:val>
                                                <p:fltVal val="0"/>
                                              </p:val>
                                            </p:tav>
                                          </p:tavLst>
                                        </p:anim>
                                        <p:animEffect transition="in" filter="fade">
                                          <p:cBhvr>
                                            <p:cTn id="26" dur="1000"/>
                                            <p:tgtEl>
                                              <p:spTgt spid="12"/>
                                            </p:tgtEl>
                                          </p:cBhvr>
                                        </p:animEffect>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6"/>
                                            </p:tgtEl>
                                            <p:attrNameLst>
                                              <p:attrName>ppt_y</p:attrName>
                                            </p:attrNameLst>
                                          </p:cBhvr>
                                          <p:tavLst>
                                            <p:tav tm="0">
                                              <p:val>
                                                <p:strVal val="#ppt_y"/>
                                              </p:val>
                                            </p:tav>
                                            <p:tav tm="100000">
                                              <p:val>
                                                <p:strVal val="#ppt_y"/>
                                              </p:val>
                                            </p:tav>
                                          </p:tavLst>
                                        </p:anim>
                                        <p:anim calcmode="lin" valueType="num">
                                          <p:cBhvr>
                                            <p:cTn id="3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bwMode="auto">
          <a:xfrm>
            <a:off x="1388139" y="1402686"/>
            <a:ext cx="2759326" cy="3089808"/>
            <a:chOff x="1075056" y="1491630"/>
            <a:chExt cx="2070054" cy="2345183"/>
          </a:xfrm>
        </p:grpSpPr>
        <p:sp>
          <p:nvSpPr>
            <p:cNvPr id="19" name="等腰三角形 12"/>
            <p:cNvSpPr/>
            <p:nvPr/>
          </p:nvSpPr>
          <p:spPr bwMode="auto">
            <a:xfrm flipV="1">
              <a:off x="1075056" y="1491630"/>
              <a:ext cx="2070054" cy="2345183"/>
            </a:xfrm>
            <a:custGeom>
              <a:avLst/>
              <a:gdLst>
                <a:gd name="T0" fmla="*/ 1044116 w 2088232"/>
                <a:gd name="T1" fmla="*/ 0 h 2365776"/>
                <a:gd name="T2" fmla="*/ 1137714 w 2088232"/>
                <a:gd name="T3" fmla="*/ 282270 h 2365776"/>
                <a:gd name="T4" fmla="*/ 2088232 w 2088232"/>
                <a:gd name="T5" fmla="*/ 1321660 h 2365776"/>
                <a:gd name="T6" fmla="*/ 1044116 w 2088232"/>
                <a:gd name="T7" fmla="*/ 2365776 h 2365776"/>
                <a:gd name="T8" fmla="*/ 0 w 2088232"/>
                <a:gd name="T9" fmla="*/ 1321660 h 2365776"/>
                <a:gd name="T10" fmla="*/ 950518 w 2088232"/>
                <a:gd name="T11" fmla="*/ 282270 h 2365776"/>
                <a:gd name="T12" fmla="*/ 0 60000 65536"/>
                <a:gd name="T13" fmla="*/ 0 60000 65536"/>
                <a:gd name="T14" fmla="*/ 0 60000 65536"/>
                <a:gd name="T15" fmla="*/ 0 60000 65536"/>
                <a:gd name="T16" fmla="*/ 0 60000 65536"/>
                <a:gd name="T17" fmla="*/ 0 60000 65536"/>
                <a:gd name="T18" fmla="*/ 0 w 2088232"/>
                <a:gd name="T19" fmla="*/ 0 h 2365776"/>
                <a:gd name="T20" fmla="*/ 2088232 w 2088232"/>
                <a:gd name="T21" fmla="*/ 2365776 h 2365776"/>
              </a:gdLst>
              <a:ahLst/>
              <a:cxnLst>
                <a:cxn ang="T12">
                  <a:pos x="T0" y="T1"/>
                </a:cxn>
                <a:cxn ang="T13">
                  <a:pos x="T2" y="T3"/>
                </a:cxn>
                <a:cxn ang="T14">
                  <a:pos x="T4" y="T5"/>
                </a:cxn>
                <a:cxn ang="T15">
                  <a:pos x="T6" y="T7"/>
                </a:cxn>
                <a:cxn ang="T16">
                  <a:pos x="T8" y="T9"/>
                </a:cxn>
                <a:cxn ang="T17">
                  <a:pos x="T10" y="T11"/>
                </a:cxn>
              </a:cxnLst>
              <a:rect l="T18" t="T19" r="T20" b="T21"/>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rgbClr val="5BB9AA"/>
            </a:solidFill>
            <a:ln w="12700" cap="flat" cmpd="sng" algn="ctr">
              <a:noFill/>
              <a:prstDash val="solid"/>
              <a:round/>
            </a:ln>
          </p:spPr>
          <p:txBody>
            <a:bodyPr anchor="ctr"/>
            <a:lstStyle/>
            <a:p>
              <a:endParaRPr lang="zh-CN" altLang="en-US" sz="2800">
                <a:latin typeface="微软雅黑"/>
                <a:ea typeface="微软雅黑"/>
                <a:sym typeface="微软雅黑"/>
              </a:endParaRPr>
            </a:p>
          </p:txBody>
        </p:sp>
        <p:sp>
          <p:nvSpPr>
            <p:cNvPr id="20" name="TextBox 3"/>
            <p:cNvSpPr txBox="1">
              <a:spLocks noChangeArrowheads="1"/>
            </p:cNvSpPr>
            <p:nvPr/>
          </p:nvSpPr>
          <p:spPr bwMode="auto">
            <a:xfrm>
              <a:off x="1555978" y="2076415"/>
              <a:ext cx="1261392" cy="420066"/>
            </a:xfrm>
            <a:prstGeom prst="rect">
              <a:avLst/>
            </a:prstGeom>
            <a:noFill/>
            <a:ln w="9525">
              <a:noFill/>
              <a:miter lim="800000"/>
            </a:ln>
          </p:spPr>
          <p:txBody>
            <a:bodyPr wrap="none" lIns="121370" tIns="60685" rIns="121370" bIns="60685">
              <a:spAutoFit/>
            </a:bodyPr>
            <a:lstStyle/>
            <a:p>
              <a:pPr defTabSz="1214439"/>
              <a:r>
                <a:rPr lang="zh-CN" altLang="en-US" sz="2800">
                  <a:solidFill>
                    <a:schemeClr val="bg1"/>
                  </a:solidFill>
                  <a:latin typeface="微软雅黑"/>
                  <a:ea typeface="微软雅黑"/>
                  <a:cs typeface="方正兰亭中黑_GBK"/>
                  <a:sym typeface="微软雅黑"/>
                </a:rPr>
                <a:t>标题内容</a:t>
              </a:r>
            </a:p>
          </p:txBody>
        </p:sp>
        <p:sp>
          <p:nvSpPr>
            <p:cNvPr id="32" name="Rectangle 13" descr="FD1DDF730CE4456e89755B07FE1653D0# #Rectangle 13"/>
            <p:cNvSpPr>
              <a:spLocks noChangeArrowheads="1"/>
            </p:cNvSpPr>
            <p:nvPr/>
          </p:nvSpPr>
          <p:spPr bwMode="auto">
            <a:xfrm>
              <a:off x="1255775" y="2487426"/>
              <a:ext cx="1708616" cy="560228"/>
            </a:xfrm>
            <a:prstGeom prst="rect">
              <a:avLst/>
            </a:prstGeom>
            <a:noFill/>
            <a:ln w="9525">
              <a:noFill/>
              <a:miter lim="800000"/>
            </a:ln>
          </p:spPr>
          <p:txBody>
            <a:bodyPr lIns="121370" tIns="60685" rIns="121370" bIns="60685">
              <a:spAutoFit/>
            </a:bodyPr>
            <a:lstStyle/>
            <a:p>
              <a:pPr algn="ctr" defTabSz="1214439"/>
              <a:r>
                <a:rPr lang="zh-CN" altLang="en-US" sz="2000">
                  <a:solidFill>
                    <a:schemeClr val="bg1"/>
                  </a:solidFill>
                  <a:latin typeface="微软雅黑"/>
                  <a:ea typeface="微软雅黑"/>
                  <a:sym typeface="微软雅黑"/>
                </a:rPr>
                <a:t>请在此处添加您需要的文字内容</a:t>
              </a:r>
              <a:endParaRPr lang="en-US" altLang="zh-CN" sz="2000">
                <a:solidFill>
                  <a:schemeClr val="bg1"/>
                </a:solidFill>
                <a:latin typeface="微软雅黑"/>
                <a:ea typeface="微软雅黑"/>
                <a:sym typeface="微软雅黑"/>
              </a:endParaRPr>
            </a:p>
          </p:txBody>
        </p:sp>
      </p:grpSp>
      <p:sp>
        <p:nvSpPr>
          <p:cNvPr id="33" name="Rectangle 13" descr="FD1DDF730CE4456e89755B07FE1653D0# #Rectangle 13"/>
          <p:cNvSpPr>
            <a:spLocks noChangeArrowheads="1"/>
          </p:cNvSpPr>
          <p:nvPr/>
        </p:nvSpPr>
        <p:spPr bwMode="auto">
          <a:xfrm>
            <a:off x="1346331" y="4584074"/>
            <a:ext cx="2842942" cy="676553"/>
          </a:xfrm>
          <a:prstGeom prst="rect">
            <a:avLst/>
          </a:prstGeom>
          <a:noFill/>
          <a:ln w="9525">
            <a:noFill/>
            <a:miter lim="800000"/>
          </a:ln>
        </p:spPr>
        <p:txBody>
          <a:bodyPr lIns="121370" tIns="60685" rIns="121370" bIns="60685">
            <a:spAutoFit/>
          </a:bodyPr>
          <a:lstStyle/>
          <a:p>
            <a:pPr algn="just" defTabSz="1214439"/>
            <a:r>
              <a:rPr lang="zh-CN" altLang="en-US" sz="1200" dirty="0">
                <a:solidFill>
                  <a:schemeClr val="tx1">
                    <a:lumMod val="75000"/>
                    <a:lumOff val="25000"/>
                  </a:schemeClr>
                </a:solidFill>
                <a:latin typeface="微软雅黑"/>
                <a:ea typeface="微软雅黑"/>
                <a:sym typeface="微软雅黑"/>
              </a:rPr>
              <a:t>请在此处添加您需要的文字内容请在此处添加您需要的文字内容请在此处添加您需要的文字内容</a:t>
            </a:r>
            <a:endParaRPr lang="en-US" altLang="zh-CN" sz="1200" dirty="0">
              <a:solidFill>
                <a:schemeClr val="tx1">
                  <a:lumMod val="75000"/>
                  <a:lumOff val="25000"/>
                </a:schemeClr>
              </a:solidFill>
              <a:latin typeface="微软雅黑"/>
              <a:ea typeface="微软雅黑"/>
              <a:sym typeface="微软雅黑"/>
            </a:endParaRPr>
          </a:p>
        </p:txBody>
      </p:sp>
      <p:grpSp>
        <p:nvGrpSpPr>
          <p:cNvPr id="34" name="组合 33"/>
          <p:cNvGrpSpPr/>
          <p:nvPr/>
        </p:nvGrpSpPr>
        <p:grpSpPr bwMode="auto">
          <a:xfrm>
            <a:off x="5083167" y="1617698"/>
            <a:ext cx="2283512" cy="2556259"/>
            <a:chOff x="3845797" y="1655066"/>
            <a:chExt cx="1713148" cy="1940841"/>
          </a:xfrm>
        </p:grpSpPr>
        <p:sp>
          <p:nvSpPr>
            <p:cNvPr id="35" name="等腰三角形 12"/>
            <p:cNvSpPr/>
            <p:nvPr/>
          </p:nvSpPr>
          <p:spPr bwMode="auto">
            <a:xfrm flipV="1">
              <a:off x="3845797" y="1655066"/>
              <a:ext cx="1713148" cy="1940841"/>
            </a:xfrm>
            <a:custGeom>
              <a:avLst/>
              <a:gdLst>
                <a:gd name="T0" fmla="*/ 1044116 w 2088232"/>
                <a:gd name="T1" fmla="*/ 0 h 2365776"/>
                <a:gd name="T2" fmla="*/ 1137714 w 2088232"/>
                <a:gd name="T3" fmla="*/ 282270 h 2365776"/>
                <a:gd name="T4" fmla="*/ 2088232 w 2088232"/>
                <a:gd name="T5" fmla="*/ 1321660 h 2365776"/>
                <a:gd name="T6" fmla="*/ 1044116 w 2088232"/>
                <a:gd name="T7" fmla="*/ 2365776 h 2365776"/>
                <a:gd name="T8" fmla="*/ 0 w 2088232"/>
                <a:gd name="T9" fmla="*/ 1321660 h 2365776"/>
                <a:gd name="T10" fmla="*/ 950518 w 2088232"/>
                <a:gd name="T11" fmla="*/ 282270 h 2365776"/>
                <a:gd name="T12" fmla="*/ 0 60000 65536"/>
                <a:gd name="T13" fmla="*/ 0 60000 65536"/>
                <a:gd name="T14" fmla="*/ 0 60000 65536"/>
                <a:gd name="T15" fmla="*/ 0 60000 65536"/>
                <a:gd name="T16" fmla="*/ 0 60000 65536"/>
                <a:gd name="T17" fmla="*/ 0 60000 65536"/>
                <a:gd name="T18" fmla="*/ 0 w 2088232"/>
                <a:gd name="T19" fmla="*/ 0 h 2365776"/>
                <a:gd name="T20" fmla="*/ 2088232 w 2088232"/>
                <a:gd name="T21" fmla="*/ 2365776 h 2365776"/>
              </a:gdLst>
              <a:ahLst/>
              <a:cxnLst>
                <a:cxn ang="T12">
                  <a:pos x="T0" y="T1"/>
                </a:cxn>
                <a:cxn ang="T13">
                  <a:pos x="T2" y="T3"/>
                </a:cxn>
                <a:cxn ang="T14">
                  <a:pos x="T4" y="T5"/>
                </a:cxn>
                <a:cxn ang="T15">
                  <a:pos x="T6" y="T7"/>
                </a:cxn>
                <a:cxn ang="T16">
                  <a:pos x="T8" y="T9"/>
                </a:cxn>
                <a:cxn ang="T17">
                  <a:pos x="T10" y="T11"/>
                </a:cxn>
              </a:cxnLst>
              <a:rect l="T18" t="T19" r="T20" b="T21"/>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rgbClr val="FF8050"/>
            </a:solidFill>
            <a:ln w="12700" cap="flat" cmpd="sng" algn="ctr">
              <a:noFill/>
              <a:prstDash val="solid"/>
              <a:round/>
            </a:ln>
          </p:spPr>
          <p:txBody>
            <a:bodyPr anchor="ctr"/>
            <a:lstStyle/>
            <a:p>
              <a:endParaRPr lang="zh-CN" altLang="en-US" sz="2800">
                <a:latin typeface="微软雅黑"/>
                <a:ea typeface="微软雅黑"/>
                <a:sym typeface="微软雅黑"/>
              </a:endParaRPr>
            </a:p>
          </p:txBody>
        </p:sp>
        <p:sp>
          <p:nvSpPr>
            <p:cNvPr id="36" name="TextBox 8"/>
            <p:cNvSpPr txBox="1">
              <a:spLocks noChangeArrowheads="1"/>
            </p:cNvSpPr>
            <p:nvPr/>
          </p:nvSpPr>
          <p:spPr bwMode="auto">
            <a:xfrm>
              <a:off x="4199778" y="2105510"/>
              <a:ext cx="1261429" cy="420201"/>
            </a:xfrm>
            <a:prstGeom prst="rect">
              <a:avLst/>
            </a:prstGeom>
            <a:noFill/>
            <a:ln w="9525">
              <a:noFill/>
              <a:miter lim="800000"/>
            </a:ln>
          </p:spPr>
          <p:txBody>
            <a:bodyPr wrap="none" lIns="121370" tIns="60685" rIns="121370" bIns="60685">
              <a:spAutoFit/>
            </a:bodyPr>
            <a:lstStyle/>
            <a:p>
              <a:pPr defTabSz="1214439"/>
              <a:r>
                <a:rPr lang="zh-CN" altLang="en-US" sz="2800">
                  <a:solidFill>
                    <a:schemeClr val="bg1"/>
                  </a:solidFill>
                  <a:latin typeface="微软雅黑"/>
                  <a:ea typeface="微软雅黑"/>
                  <a:cs typeface="方正兰亭中黑_GBK"/>
                  <a:sym typeface="微软雅黑"/>
                </a:rPr>
                <a:t>标题内容</a:t>
              </a:r>
            </a:p>
          </p:txBody>
        </p:sp>
        <p:sp>
          <p:nvSpPr>
            <p:cNvPr id="37" name="Rectangle 13" descr="FD1DDF730CE4456e89755B07FE1653D0# #Rectangle 13"/>
            <p:cNvSpPr>
              <a:spLocks noChangeArrowheads="1"/>
            </p:cNvSpPr>
            <p:nvPr/>
          </p:nvSpPr>
          <p:spPr bwMode="auto">
            <a:xfrm>
              <a:off x="3945868" y="2457704"/>
              <a:ext cx="1513006" cy="513673"/>
            </a:xfrm>
            <a:prstGeom prst="rect">
              <a:avLst/>
            </a:prstGeom>
            <a:noFill/>
            <a:ln w="9525">
              <a:noFill/>
              <a:miter lim="800000"/>
            </a:ln>
          </p:spPr>
          <p:txBody>
            <a:bodyPr lIns="121370" tIns="60685" rIns="121370" bIns="60685">
              <a:spAutoFit/>
            </a:bodyPr>
            <a:lstStyle/>
            <a:p>
              <a:pPr algn="ctr" defTabSz="1214439"/>
              <a:r>
                <a:rPr lang="zh-CN" altLang="en-US">
                  <a:solidFill>
                    <a:schemeClr val="bg1"/>
                  </a:solidFill>
                  <a:latin typeface="微软雅黑"/>
                  <a:ea typeface="微软雅黑"/>
                  <a:sym typeface="微软雅黑"/>
                </a:rPr>
                <a:t>请在此处添加您需要的文字内容</a:t>
              </a:r>
              <a:endParaRPr lang="en-US" altLang="zh-CN">
                <a:solidFill>
                  <a:schemeClr val="bg1"/>
                </a:solidFill>
                <a:latin typeface="微软雅黑"/>
                <a:ea typeface="微软雅黑"/>
                <a:sym typeface="微软雅黑"/>
              </a:endParaRPr>
            </a:p>
          </p:txBody>
        </p:sp>
      </p:grpSp>
      <p:grpSp>
        <p:nvGrpSpPr>
          <p:cNvPr id="38" name="组合 37"/>
          <p:cNvGrpSpPr/>
          <p:nvPr/>
        </p:nvGrpSpPr>
        <p:grpSpPr bwMode="auto">
          <a:xfrm>
            <a:off x="8385997" y="1739140"/>
            <a:ext cx="2014746" cy="2255640"/>
            <a:chOff x="6322551" y="1747101"/>
            <a:chExt cx="1512168" cy="1713148"/>
          </a:xfrm>
          <a:solidFill>
            <a:schemeClr val="accent1"/>
          </a:solidFill>
        </p:grpSpPr>
        <p:sp>
          <p:nvSpPr>
            <p:cNvPr id="39" name="等腰三角形 12"/>
            <p:cNvSpPr/>
            <p:nvPr/>
          </p:nvSpPr>
          <p:spPr bwMode="auto">
            <a:xfrm flipV="1">
              <a:off x="6322551" y="1747101"/>
              <a:ext cx="1512168" cy="1713148"/>
            </a:xfrm>
            <a:custGeom>
              <a:avLst/>
              <a:gdLst>
                <a:gd name="T0" fmla="*/ 1044116 w 2088232"/>
                <a:gd name="T1" fmla="*/ 0 h 2365776"/>
                <a:gd name="T2" fmla="*/ 1137714 w 2088232"/>
                <a:gd name="T3" fmla="*/ 282270 h 2365776"/>
                <a:gd name="T4" fmla="*/ 2088232 w 2088232"/>
                <a:gd name="T5" fmla="*/ 1321660 h 2365776"/>
                <a:gd name="T6" fmla="*/ 1044116 w 2088232"/>
                <a:gd name="T7" fmla="*/ 2365776 h 2365776"/>
                <a:gd name="T8" fmla="*/ 0 w 2088232"/>
                <a:gd name="T9" fmla="*/ 1321660 h 2365776"/>
                <a:gd name="T10" fmla="*/ 950518 w 2088232"/>
                <a:gd name="T11" fmla="*/ 282270 h 2365776"/>
                <a:gd name="T12" fmla="*/ 0 60000 65536"/>
                <a:gd name="T13" fmla="*/ 0 60000 65536"/>
                <a:gd name="T14" fmla="*/ 0 60000 65536"/>
                <a:gd name="T15" fmla="*/ 0 60000 65536"/>
                <a:gd name="T16" fmla="*/ 0 60000 65536"/>
                <a:gd name="T17" fmla="*/ 0 60000 65536"/>
                <a:gd name="T18" fmla="*/ 0 w 2088232"/>
                <a:gd name="T19" fmla="*/ 0 h 2365776"/>
                <a:gd name="T20" fmla="*/ 2088232 w 2088232"/>
                <a:gd name="T21" fmla="*/ 2365776 h 2365776"/>
              </a:gdLst>
              <a:ahLst/>
              <a:cxnLst>
                <a:cxn ang="T12">
                  <a:pos x="T0" y="T1"/>
                </a:cxn>
                <a:cxn ang="T13">
                  <a:pos x="T2" y="T3"/>
                </a:cxn>
                <a:cxn ang="T14">
                  <a:pos x="T4" y="T5"/>
                </a:cxn>
                <a:cxn ang="T15">
                  <a:pos x="T6" y="T7"/>
                </a:cxn>
                <a:cxn ang="T16">
                  <a:pos x="T8" y="T9"/>
                </a:cxn>
                <a:cxn ang="T17">
                  <a:pos x="T10" y="T11"/>
                </a:cxn>
              </a:cxnLst>
              <a:rect l="T18" t="T19" r="T20" b="T21"/>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solidFill>
              <a:srgbClr val="F06060"/>
            </a:solidFill>
            <a:ln w="12700" cap="flat" cmpd="sng" algn="ctr">
              <a:noFill/>
              <a:prstDash val="solid"/>
              <a:round/>
            </a:ln>
          </p:spPr>
          <p:txBody>
            <a:bodyPr anchor="ctr"/>
            <a:lstStyle/>
            <a:p>
              <a:endParaRPr lang="zh-CN" altLang="en-US" sz="2800">
                <a:latin typeface="微软雅黑"/>
                <a:ea typeface="微软雅黑"/>
                <a:sym typeface="微软雅黑"/>
              </a:endParaRPr>
            </a:p>
          </p:txBody>
        </p:sp>
        <p:sp>
          <p:nvSpPr>
            <p:cNvPr id="40" name="TextBox 12"/>
            <p:cNvSpPr txBox="1">
              <a:spLocks noChangeArrowheads="1"/>
            </p:cNvSpPr>
            <p:nvPr/>
          </p:nvSpPr>
          <p:spPr bwMode="auto">
            <a:xfrm>
              <a:off x="6446579" y="2106968"/>
              <a:ext cx="1261976" cy="420337"/>
            </a:xfrm>
            <a:prstGeom prst="rect">
              <a:avLst/>
            </a:prstGeom>
            <a:noFill/>
            <a:ln w="9525">
              <a:noFill/>
              <a:miter lim="800000"/>
            </a:ln>
          </p:spPr>
          <p:txBody>
            <a:bodyPr wrap="none" lIns="121370" tIns="60685" rIns="121370" bIns="60685">
              <a:spAutoFit/>
            </a:bodyPr>
            <a:lstStyle/>
            <a:p>
              <a:pPr defTabSz="1214439"/>
              <a:r>
                <a:rPr lang="zh-CN" altLang="en-US" sz="2800" dirty="0">
                  <a:solidFill>
                    <a:schemeClr val="bg1"/>
                  </a:solidFill>
                  <a:latin typeface="微软雅黑"/>
                  <a:ea typeface="微软雅黑"/>
                  <a:cs typeface="方正兰亭中黑_GBK"/>
                  <a:sym typeface="微软雅黑"/>
                </a:rPr>
                <a:t>标题内容</a:t>
              </a:r>
            </a:p>
          </p:txBody>
        </p:sp>
        <p:sp>
          <p:nvSpPr>
            <p:cNvPr id="41" name="Rectangle 13" descr="FD1DDF730CE4456e89755B07FE1653D0# #Rectangle 13"/>
            <p:cNvSpPr>
              <a:spLocks noChangeArrowheads="1"/>
            </p:cNvSpPr>
            <p:nvPr/>
          </p:nvSpPr>
          <p:spPr bwMode="auto">
            <a:xfrm>
              <a:off x="6394274" y="2457763"/>
              <a:ext cx="1368722" cy="467088"/>
            </a:xfrm>
            <a:prstGeom prst="rect">
              <a:avLst/>
            </a:prstGeom>
            <a:noFill/>
            <a:ln w="9525">
              <a:noFill/>
              <a:miter lim="800000"/>
            </a:ln>
          </p:spPr>
          <p:txBody>
            <a:bodyPr lIns="121370" tIns="60685" rIns="121370" bIns="60685">
              <a:spAutoFit/>
            </a:bodyPr>
            <a:lstStyle/>
            <a:p>
              <a:pPr algn="ctr" defTabSz="1214439"/>
              <a:r>
                <a:rPr lang="zh-CN" altLang="en-US" sz="1600">
                  <a:solidFill>
                    <a:schemeClr val="bg1"/>
                  </a:solidFill>
                  <a:latin typeface="微软雅黑"/>
                  <a:ea typeface="微软雅黑"/>
                  <a:sym typeface="微软雅黑"/>
                </a:rPr>
                <a:t>请在此处添加您需要的文字内容</a:t>
              </a:r>
              <a:endParaRPr lang="en-US" altLang="zh-CN" sz="1600">
                <a:solidFill>
                  <a:schemeClr val="bg1"/>
                </a:solidFill>
                <a:latin typeface="微软雅黑"/>
                <a:ea typeface="微软雅黑"/>
                <a:sym typeface="微软雅黑"/>
              </a:endParaRPr>
            </a:p>
          </p:txBody>
        </p:sp>
      </p:grpSp>
      <p:sp>
        <p:nvSpPr>
          <p:cNvPr id="42" name="Rectangle 13" descr="FD1DDF730CE4456e89755B07FE1653D0# #Rectangle 13"/>
          <p:cNvSpPr>
            <a:spLocks noChangeArrowheads="1"/>
          </p:cNvSpPr>
          <p:nvPr/>
        </p:nvSpPr>
        <p:spPr bwMode="auto">
          <a:xfrm>
            <a:off x="4802457" y="4392952"/>
            <a:ext cx="2844932" cy="676553"/>
          </a:xfrm>
          <a:prstGeom prst="rect">
            <a:avLst/>
          </a:prstGeom>
          <a:noFill/>
          <a:ln w="9525">
            <a:noFill/>
            <a:miter lim="800000"/>
          </a:ln>
        </p:spPr>
        <p:txBody>
          <a:bodyPr lIns="121370" tIns="60685" rIns="121370" bIns="60685">
            <a:spAutoFit/>
          </a:bodyPr>
          <a:lstStyle/>
          <a:p>
            <a:pPr algn="just" defTabSz="1214439"/>
            <a:r>
              <a:rPr lang="zh-CN" altLang="en-US" sz="1200">
                <a:solidFill>
                  <a:schemeClr val="tx1">
                    <a:lumMod val="75000"/>
                    <a:lumOff val="25000"/>
                  </a:schemeClr>
                </a:solidFill>
                <a:latin typeface="微软雅黑"/>
                <a:ea typeface="微软雅黑"/>
                <a:sym typeface="微软雅黑"/>
              </a:rPr>
              <a:t>请在此处添加您需要的文字内容请在此处添加您需要的文字内容请在此处添加您需要的文字内容</a:t>
            </a:r>
            <a:endParaRPr lang="en-US" altLang="zh-CN" sz="1200">
              <a:solidFill>
                <a:schemeClr val="tx1">
                  <a:lumMod val="75000"/>
                  <a:lumOff val="25000"/>
                </a:schemeClr>
              </a:solidFill>
              <a:latin typeface="微软雅黑"/>
              <a:ea typeface="微软雅黑"/>
              <a:sym typeface="微软雅黑"/>
            </a:endParaRPr>
          </a:p>
        </p:txBody>
      </p:sp>
      <p:sp>
        <p:nvSpPr>
          <p:cNvPr id="43" name="Rectangle 13" descr="FD1DDF730CE4456e89755B07FE1653D0# #Rectangle 13"/>
          <p:cNvSpPr>
            <a:spLocks noChangeArrowheads="1"/>
          </p:cNvSpPr>
          <p:nvPr/>
        </p:nvSpPr>
        <p:spPr bwMode="auto">
          <a:xfrm>
            <a:off x="8067460" y="4217757"/>
            <a:ext cx="2687655" cy="676553"/>
          </a:xfrm>
          <a:prstGeom prst="rect">
            <a:avLst/>
          </a:prstGeom>
          <a:noFill/>
          <a:ln w="9525">
            <a:noFill/>
            <a:miter lim="800000"/>
          </a:ln>
        </p:spPr>
        <p:txBody>
          <a:bodyPr lIns="121370" tIns="60685" rIns="121370" bIns="60685">
            <a:spAutoFit/>
          </a:bodyPr>
          <a:lstStyle/>
          <a:p>
            <a:pPr algn="just" defTabSz="1214439"/>
            <a:r>
              <a:rPr lang="zh-CN" altLang="en-US" sz="1200" dirty="0">
                <a:solidFill>
                  <a:schemeClr val="tx1">
                    <a:lumMod val="75000"/>
                    <a:lumOff val="25000"/>
                  </a:schemeClr>
                </a:solidFill>
                <a:latin typeface="微软雅黑"/>
                <a:ea typeface="微软雅黑"/>
                <a:sym typeface="微软雅黑"/>
              </a:rPr>
              <a:t>请在此处添加您需要的文字内容请在此处添加您需要的文字内容请在此处添加您需要的文字内容</a:t>
            </a:r>
            <a:endParaRPr lang="en-US" altLang="zh-CN" sz="1200" dirty="0">
              <a:solidFill>
                <a:schemeClr val="tx1">
                  <a:lumMod val="75000"/>
                  <a:lumOff val="25000"/>
                </a:schemeClr>
              </a:solidFill>
              <a:latin typeface="微软雅黑"/>
              <a:ea typeface="微软雅黑"/>
              <a:sym typeface="微软雅黑"/>
            </a:endParaRPr>
          </a:p>
        </p:txBody>
      </p:sp>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893" y="181771"/>
            <a:ext cx="1282593" cy="901490"/>
          </a:xfrm>
          <a:prstGeom prst="rect">
            <a:avLst/>
          </a:prstGeom>
        </p:spPr>
      </p:pic>
      <p:pic>
        <p:nvPicPr>
          <p:cNvPr id="45" name="图片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39565" y="5961196"/>
            <a:ext cx="2163393" cy="544637"/>
          </a:xfrm>
          <a:prstGeom prst="rect">
            <a:avLst/>
          </a:prstGeom>
        </p:spPr>
      </p:pic>
      <p:sp>
        <p:nvSpPr>
          <p:cNvPr id="46" name="文本框 45"/>
          <p:cNvSpPr txBox="1"/>
          <p:nvPr/>
        </p:nvSpPr>
        <p:spPr>
          <a:xfrm>
            <a:off x="1513114" y="340128"/>
            <a:ext cx="2236510" cy="584775"/>
          </a:xfrm>
          <a:prstGeom prst="rect">
            <a:avLst/>
          </a:prstGeom>
          <a:noFill/>
        </p:spPr>
        <p:txBody>
          <a:bodyPr wrap="none" rtlCol="0">
            <a:spAutoFit/>
          </a:bodyPr>
          <a:lstStyle/>
          <a:p>
            <a:r>
              <a:rPr lang="zh-CN" altLang="en-US" sz="3200"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rPr>
              <a:t>请输入标题</a:t>
            </a:r>
          </a:p>
        </p:txBody>
      </p:sp>
      <p:pic>
        <p:nvPicPr>
          <p:cNvPr id="47" name="图片 4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32613" y="341415"/>
            <a:ext cx="3088035" cy="583488"/>
          </a:xfrm>
          <a:prstGeom prst="rect">
            <a:avLst/>
          </a:prstGeom>
        </p:spPr>
      </p:pic>
    </p:spTree>
    <p:extLst>
      <p:ext uri="{BB962C8B-B14F-4D97-AF65-F5344CB8AC3E}">
        <p14:creationId xmlns:p14="http://schemas.microsoft.com/office/powerpoint/2010/main" val="131968870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barn(inVertical)">
                                      <p:cBhvr>
                                        <p:cTn id="10" dur="500"/>
                                        <p:tgtEl>
                                          <p:spTgt spid="33"/>
                                        </p:tgtEl>
                                      </p:cBhvr>
                                    </p:animEffect>
                                  </p:childTnLst>
                                </p:cTn>
                              </p:par>
                              <p:par>
                                <p:cTn id="11" presetID="16" presetClass="entr" presetSubtype="21"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barn(inVertical)">
                                      <p:cBhvr>
                                        <p:cTn id="13" dur="500"/>
                                        <p:tgtEl>
                                          <p:spTgt spid="34"/>
                                        </p:tgtEl>
                                      </p:cBhvr>
                                    </p:animEffect>
                                  </p:childTnLst>
                                </p:cTn>
                              </p:par>
                              <p:par>
                                <p:cTn id="14" presetID="16" presetClass="entr" presetSubtype="21" fill="hold"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barn(inVertical)">
                                      <p:cBhvr>
                                        <p:cTn id="16" dur="500"/>
                                        <p:tgtEl>
                                          <p:spTgt spid="38"/>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barn(inVertical)">
                                      <p:cBhvr>
                                        <p:cTn id="19" dur="500"/>
                                        <p:tgtEl>
                                          <p:spTgt spid="42"/>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barn(inVertical)">
                                      <p:cBhvr>
                                        <p:cTn id="2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2" grpId="0"/>
      <p:bldP spid="4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5450332" y="1343654"/>
            <a:ext cx="3937348" cy="548548"/>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sp>
        <p:nvSpPr>
          <p:cNvPr id="24" name="文本框 23"/>
          <p:cNvSpPr txBox="1"/>
          <p:nvPr/>
        </p:nvSpPr>
        <p:spPr>
          <a:xfrm>
            <a:off x="5450332" y="2488501"/>
            <a:ext cx="3937348" cy="548548"/>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sp>
        <p:nvSpPr>
          <p:cNvPr id="25" name="文本框 24"/>
          <p:cNvSpPr txBox="1"/>
          <p:nvPr/>
        </p:nvSpPr>
        <p:spPr>
          <a:xfrm>
            <a:off x="5450332" y="3989202"/>
            <a:ext cx="3937348" cy="548548"/>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sp>
        <p:nvSpPr>
          <p:cNvPr id="26" name="文本框 25"/>
          <p:cNvSpPr txBox="1"/>
          <p:nvPr/>
        </p:nvSpPr>
        <p:spPr>
          <a:xfrm>
            <a:off x="5450332" y="5133820"/>
            <a:ext cx="3937348" cy="548548"/>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grpSp>
        <p:nvGrpSpPr>
          <p:cNvPr id="8" name="组合 7"/>
          <p:cNvGrpSpPr/>
          <p:nvPr/>
        </p:nvGrpSpPr>
        <p:grpSpPr>
          <a:xfrm>
            <a:off x="3787735" y="1027446"/>
            <a:ext cx="1041614" cy="1041614"/>
            <a:chOff x="4500799" y="1032259"/>
            <a:chExt cx="1041614" cy="1041614"/>
          </a:xfrm>
        </p:grpSpPr>
        <p:sp>
          <p:nvSpPr>
            <p:cNvPr id="5" name="椭圆 4"/>
            <p:cNvSpPr/>
            <p:nvPr/>
          </p:nvSpPr>
          <p:spPr>
            <a:xfrm>
              <a:off x="4500799" y="1032259"/>
              <a:ext cx="1041614" cy="1041614"/>
            </a:xfrm>
            <a:prstGeom prst="ellipse">
              <a:avLst/>
            </a:prstGeom>
            <a:solidFill>
              <a:srgbClr val="F06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624094" y="1159081"/>
              <a:ext cx="800219" cy="830997"/>
            </a:xfrm>
            <a:prstGeom prst="rect">
              <a:avLst/>
            </a:prstGeom>
            <a:noFill/>
          </p:spPr>
          <p:txBody>
            <a:bodyPr wrap="none" rtlCol="0">
              <a:spAutoFit/>
            </a:bodyPr>
            <a:lstStyle/>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任课</a:t>
              </a:r>
              <a:endParaRPr lang="en-US" altLang="zh-CN"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老师</a:t>
              </a:r>
            </a:p>
          </p:txBody>
        </p:sp>
      </p:grpSp>
      <p:grpSp>
        <p:nvGrpSpPr>
          <p:cNvPr id="9" name="组合 8"/>
          <p:cNvGrpSpPr/>
          <p:nvPr/>
        </p:nvGrpSpPr>
        <p:grpSpPr>
          <a:xfrm>
            <a:off x="3787735" y="2318390"/>
            <a:ext cx="1041614" cy="1041614"/>
            <a:chOff x="5364426" y="2004949"/>
            <a:chExt cx="1041614" cy="1041614"/>
          </a:xfrm>
        </p:grpSpPr>
        <p:sp>
          <p:nvSpPr>
            <p:cNvPr id="17" name="椭圆 16"/>
            <p:cNvSpPr/>
            <p:nvPr/>
          </p:nvSpPr>
          <p:spPr>
            <a:xfrm>
              <a:off x="5364426" y="2004949"/>
              <a:ext cx="1041614" cy="1041614"/>
            </a:xfrm>
            <a:prstGeom prst="ellipse">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487721" y="2131771"/>
              <a:ext cx="800219" cy="830997"/>
            </a:xfrm>
            <a:prstGeom prst="rect">
              <a:avLst/>
            </a:prstGeom>
            <a:noFill/>
          </p:spPr>
          <p:txBody>
            <a:bodyPr wrap="none" rtlCol="0">
              <a:spAutoFit/>
            </a:bodyPr>
            <a:lstStyle/>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动态</a:t>
              </a:r>
              <a:endParaRPr lang="en-US" altLang="zh-CN"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管理</a:t>
              </a:r>
            </a:p>
          </p:txBody>
        </p:sp>
      </p:grpSp>
      <p:grpSp>
        <p:nvGrpSpPr>
          <p:cNvPr id="14" name="组合 13"/>
          <p:cNvGrpSpPr/>
          <p:nvPr/>
        </p:nvGrpSpPr>
        <p:grpSpPr>
          <a:xfrm>
            <a:off x="3787734" y="4900279"/>
            <a:ext cx="1041614" cy="1041614"/>
            <a:chOff x="4861724" y="4240023"/>
            <a:chExt cx="1041614" cy="1041614"/>
          </a:xfrm>
        </p:grpSpPr>
        <p:sp>
          <p:nvSpPr>
            <p:cNvPr id="22" name="椭圆 21"/>
            <p:cNvSpPr/>
            <p:nvPr/>
          </p:nvSpPr>
          <p:spPr>
            <a:xfrm>
              <a:off x="4861724" y="4240023"/>
              <a:ext cx="1041614" cy="104161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p:cNvSpPr txBox="1"/>
            <p:nvPr/>
          </p:nvSpPr>
          <p:spPr>
            <a:xfrm>
              <a:off x="4982421" y="4343953"/>
              <a:ext cx="800219" cy="830997"/>
            </a:xfrm>
            <a:prstGeom prst="rect">
              <a:avLst/>
            </a:prstGeom>
            <a:noFill/>
          </p:spPr>
          <p:txBody>
            <a:bodyPr wrap="none" rtlCol="0">
              <a:spAutoFit/>
            </a:bodyPr>
            <a:lstStyle/>
            <a:p>
              <a:pPr algn="ctr"/>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爱心</a:t>
              </a:r>
              <a:endParaRPr lang="en-US" altLang="zh-CN"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a:p>
              <a:pPr algn="ctr"/>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传递</a:t>
              </a:r>
            </a:p>
          </p:txBody>
        </p:sp>
      </p:grpSp>
      <p:grpSp>
        <p:nvGrpSpPr>
          <p:cNvPr id="13" name="组合 12"/>
          <p:cNvGrpSpPr/>
          <p:nvPr/>
        </p:nvGrpSpPr>
        <p:grpSpPr>
          <a:xfrm>
            <a:off x="3787735" y="3609334"/>
            <a:ext cx="1041614" cy="1041614"/>
            <a:chOff x="5623592" y="3180606"/>
            <a:chExt cx="1041614" cy="1041614"/>
          </a:xfrm>
        </p:grpSpPr>
        <p:sp>
          <p:nvSpPr>
            <p:cNvPr id="21" name="椭圆 20"/>
            <p:cNvSpPr/>
            <p:nvPr/>
          </p:nvSpPr>
          <p:spPr>
            <a:xfrm>
              <a:off x="5623592" y="3180606"/>
              <a:ext cx="1041614" cy="1041614"/>
            </a:xfrm>
            <a:prstGeom prst="ellipse">
              <a:avLst/>
            </a:prstGeom>
            <a:solidFill>
              <a:srgbClr val="5BB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5744289" y="3296869"/>
              <a:ext cx="800219" cy="830997"/>
            </a:xfrm>
            <a:prstGeom prst="rect">
              <a:avLst/>
            </a:prstGeom>
            <a:noFill/>
          </p:spPr>
          <p:txBody>
            <a:bodyPr wrap="none" rtlCol="0">
              <a:spAutoFit/>
            </a:bodyPr>
            <a:lstStyle/>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校园</a:t>
              </a:r>
              <a:endParaRPr lang="en-US" altLang="zh-CN"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endParaRPr>
            </a:p>
            <a:p>
              <a:r>
                <a:rPr lang="zh-CN" altLang="en-US" sz="2400" dirty="0">
                  <a:solidFill>
                    <a:schemeClr val="bg1"/>
                  </a:solidFill>
                  <a:latin typeface="方正古隶简体" panose="03000509000000000000" pitchFamily="65" charset="-122"/>
                  <a:ea typeface="方正古隶简体" panose="03000509000000000000" pitchFamily="65" charset="-122"/>
                  <a:cs typeface="Open Sans Semibold" panose="020B0706030804020204" pitchFamily="34" charset="0"/>
                </a:rPr>
                <a:t>活动</a:t>
              </a:r>
            </a:p>
          </p:txBody>
        </p:sp>
      </p:gr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893" y="181771"/>
            <a:ext cx="1282593" cy="901490"/>
          </a:xfrm>
          <a:prstGeom prst="rect">
            <a:avLst/>
          </a:prstGeom>
        </p:spPr>
      </p:pic>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39565" y="5961196"/>
            <a:ext cx="2163393" cy="544637"/>
          </a:xfrm>
          <a:prstGeom prst="rect">
            <a:avLst/>
          </a:prstGeom>
        </p:spPr>
      </p:pic>
      <p:sp>
        <p:nvSpPr>
          <p:cNvPr id="28" name="文本框 27"/>
          <p:cNvSpPr txBox="1"/>
          <p:nvPr/>
        </p:nvSpPr>
        <p:spPr>
          <a:xfrm>
            <a:off x="1513114" y="340128"/>
            <a:ext cx="2236510" cy="584775"/>
          </a:xfrm>
          <a:prstGeom prst="rect">
            <a:avLst/>
          </a:prstGeom>
          <a:noFill/>
        </p:spPr>
        <p:txBody>
          <a:bodyPr wrap="none" rtlCol="0">
            <a:spAutoFit/>
          </a:bodyPr>
          <a:lstStyle/>
          <a:p>
            <a:r>
              <a:rPr lang="zh-CN" altLang="en-US" sz="3200"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rPr>
              <a:t>请输入标题</a:t>
            </a:r>
          </a:p>
        </p:txBody>
      </p:sp>
      <p:pic>
        <p:nvPicPr>
          <p:cNvPr id="29" name="图片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32613" y="341415"/>
            <a:ext cx="3088035" cy="583488"/>
          </a:xfrm>
          <a:prstGeom prst="rect">
            <a:avLst/>
          </a:prstGeom>
        </p:spPr>
      </p:pic>
    </p:spTree>
    <p:extLst>
      <p:ext uri="{BB962C8B-B14F-4D97-AF65-F5344CB8AC3E}">
        <p14:creationId xmlns:p14="http://schemas.microsoft.com/office/powerpoint/2010/main" val="337588535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Scale>
                                      <p:cBhvr>
                                        <p:cTn id="7"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8"/>
                                        </p:tgtEl>
                                        <p:attrNameLst>
                                          <p:attrName>ppt_x</p:attrName>
                                          <p:attrName>ppt_y</p:attrName>
                                        </p:attrNameLst>
                                      </p:cBhvr>
                                    </p:animMotion>
                                    <p:animEffect transition="in" filter="fade">
                                      <p:cBhvr>
                                        <p:cTn id="9" dur="1000"/>
                                        <p:tgtEl>
                                          <p:spTgt spid="8"/>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Scale>
                                      <p:cBhvr>
                                        <p:cTn id="13"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9"/>
                                        </p:tgtEl>
                                        <p:attrNameLst>
                                          <p:attrName>ppt_x</p:attrName>
                                          <p:attrName>ppt_y</p:attrName>
                                        </p:attrNameLst>
                                      </p:cBhvr>
                                    </p:animMotion>
                                    <p:animEffect transition="in" filter="fade">
                                      <p:cBhvr>
                                        <p:cTn id="15" dur="1000"/>
                                        <p:tgtEl>
                                          <p:spTgt spid="9"/>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Scale>
                                      <p:cBhvr>
                                        <p:cTn id="19"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13"/>
                                        </p:tgtEl>
                                        <p:attrNameLst>
                                          <p:attrName>ppt_x</p:attrName>
                                          <p:attrName>ppt_y</p:attrName>
                                        </p:attrNameLst>
                                      </p:cBhvr>
                                    </p:animMotion>
                                    <p:animEffect transition="in" filter="fade">
                                      <p:cBhvr>
                                        <p:cTn id="21" dur="1000"/>
                                        <p:tgtEl>
                                          <p:spTgt spid="13"/>
                                        </p:tgtEl>
                                      </p:cBhvr>
                                    </p:animEffect>
                                  </p:childTnLst>
                                </p:cTn>
                              </p:par>
                            </p:childTnLst>
                          </p:cTn>
                        </p:par>
                        <p:par>
                          <p:cTn id="22" fill="hold">
                            <p:stCondLst>
                              <p:cond delay="3000"/>
                            </p:stCondLst>
                            <p:childTnLst>
                              <p:par>
                                <p:cTn id="23" presetID="5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Scale>
                                      <p:cBhvr>
                                        <p:cTn id="25"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4"/>
                                        </p:tgtEl>
                                        <p:attrNameLst>
                                          <p:attrName>ppt_x</p:attrName>
                                          <p:attrName>ppt_y</p:attrName>
                                        </p:attrNameLst>
                                      </p:cBhvr>
                                    </p:animMotion>
                                    <p:animEffect transition="in" filter="fade">
                                      <p:cBhvr>
                                        <p:cTn id="27" dur="1000"/>
                                        <p:tgtEl>
                                          <p:spTgt spid="14"/>
                                        </p:tgtEl>
                                      </p:cBhvr>
                                    </p:animEffect>
                                  </p:childTnLst>
                                </p:cTn>
                              </p:par>
                            </p:childTnLst>
                          </p:cTn>
                        </p:par>
                        <p:par>
                          <p:cTn id="28" fill="hold">
                            <p:stCondLst>
                              <p:cond delay="400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500"/>
                                        <p:tgtEl>
                                          <p:spTgt spid="24"/>
                                        </p:tgtEl>
                                      </p:cBhvr>
                                    </p:animEffect>
                                  </p:childTnLst>
                                </p:cTn>
                              </p:par>
                            </p:childTnLst>
                          </p:cTn>
                        </p:par>
                        <p:par>
                          <p:cTn id="36" fill="hold">
                            <p:stCondLst>
                              <p:cond delay="5000"/>
                            </p:stCondLst>
                            <p:childTnLst>
                              <p:par>
                                <p:cTn id="37" presetID="22" presetClass="entr" presetSubtype="8"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21338298">
            <a:off x="3202132" y="1677877"/>
            <a:ext cx="2685143" cy="1849103"/>
          </a:xfrm>
          <a:prstGeom prst="rect">
            <a:avLst/>
          </a:prstGeom>
          <a:blipFill>
            <a:blip r:embed="rId3"/>
            <a:stretch>
              <a:fillRect/>
            </a:stretch>
          </a:blipFill>
          <a:ln w="57150">
            <a:solidFill>
              <a:srgbClr val="FFE5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480434">
            <a:off x="5950398" y="1823889"/>
            <a:ext cx="2685143" cy="1849103"/>
          </a:xfrm>
          <a:prstGeom prst="rect">
            <a:avLst/>
          </a:prstGeom>
          <a:blipFill>
            <a:blip r:embed="rId4"/>
            <a:stretch>
              <a:fillRect/>
            </a:stretch>
          </a:blipFill>
          <a:ln w="57150">
            <a:solidFill>
              <a:srgbClr val="FFE5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557029">
            <a:off x="3202131" y="3813487"/>
            <a:ext cx="2685143" cy="1849103"/>
          </a:xfrm>
          <a:prstGeom prst="rect">
            <a:avLst/>
          </a:prstGeom>
          <a:blipFill>
            <a:blip r:embed="rId5"/>
            <a:stretch>
              <a:fillRect/>
            </a:stretch>
          </a:blipFill>
          <a:ln w="57150">
            <a:solidFill>
              <a:srgbClr val="FFE5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20784201">
            <a:off x="6014030" y="3820926"/>
            <a:ext cx="2685143" cy="1849103"/>
          </a:xfrm>
          <a:prstGeom prst="rect">
            <a:avLst/>
          </a:prstGeom>
          <a:blipFill>
            <a:blip r:embed="rId6"/>
            <a:stretch>
              <a:fillRect/>
            </a:stretch>
          </a:blipFill>
          <a:ln w="57150">
            <a:solidFill>
              <a:srgbClr val="FFE5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649794" y="2343021"/>
            <a:ext cx="2420769" cy="1092567"/>
            <a:chOff x="649794" y="2343021"/>
            <a:chExt cx="2420769" cy="1092567"/>
          </a:xfrm>
        </p:grpSpPr>
        <p:sp>
          <p:nvSpPr>
            <p:cNvPr id="13" name="文本框 12"/>
            <p:cNvSpPr txBox="1"/>
            <p:nvPr/>
          </p:nvSpPr>
          <p:spPr>
            <a:xfrm>
              <a:off x="649794" y="2616133"/>
              <a:ext cx="2420769"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sp>
          <p:nvSpPr>
            <p:cNvPr id="14" name="文本框 13"/>
            <p:cNvSpPr txBox="1"/>
            <p:nvPr/>
          </p:nvSpPr>
          <p:spPr>
            <a:xfrm>
              <a:off x="649794" y="2343021"/>
              <a:ext cx="2031325" cy="369332"/>
            </a:xfrm>
            <a:prstGeom prst="rect">
              <a:avLst/>
            </a:prstGeom>
            <a:noFill/>
          </p:spPr>
          <p:txBody>
            <a:bodyPr wrap="none" rtlCol="0">
              <a:spAutoFit/>
            </a:bodyPr>
            <a:lstStyle/>
            <a:p>
              <a:r>
                <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输入您要写的标题</a:t>
              </a:r>
            </a:p>
          </p:txBody>
        </p:sp>
      </p:grpSp>
      <p:grpSp>
        <p:nvGrpSpPr>
          <p:cNvPr id="12" name="组合 11"/>
          <p:cNvGrpSpPr/>
          <p:nvPr/>
        </p:nvGrpSpPr>
        <p:grpSpPr>
          <a:xfrm>
            <a:off x="649794" y="3971875"/>
            <a:ext cx="2420769" cy="1092567"/>
            <a:chOff x="649794" y="3971875"/>
            <a:chExt cx="2420769" cy="1092567"/>
          </a:xfrm>
        </p:grpSpPr>
        <p:sp>
          <p:nvSpPr>
            <p:cNvPr id="15" name="文本框 14"/>
            <p:cNvSpPr txBox="1"/>
            <p:nvPr/>
          </p:nvSpPr>
          <p:spPr>
            <a:xfrm>
              <a:off x="649794" y="4244987"/>
              <a:ext cx="2420769"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sp>
          <p:nvSpPr>
            <p:cNvPr id="16" name="文本框 15"/>
            <p:cNvSpPr txBox="1"/>
            <p:nvPr/>
          </p:nvSpPr>
          <p:spPr>
            <a:xfrm>
              <a:off x="649794" y="3971875"/>
              <a:ext cx="2031325" cy="369332"/>
            </a:xfrm>
            <a:prstGeom prst="rect">
              <a:avLst/>
            </a:prstGeom>
            <a:noFill/>
          </p:spPr>
          <p:txBody>
            <a:bodyPr wrap="none" rtlCol="0">
              <a:spAutoFit/>
            </a:bodyPr>
            <a:lstStyle/>
            <a:p>
              <a:r>
                <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输入您要写的标题</a:t>
              </a:r>
            </a:p>
          </p:txBody>
        </p:sp>
      </p:grpSp>
      <p:grpSp>
        <p:nvGrpSpPr>
          <p:cNvPr id="24" name="组合 23"/>
          <p:cNvGrpSpPr/>
          <p:nvPr/>
        </p:nvGrpSpPr>
        <p:grpSpPr>
          <a:xfrm>
            <a:off x="9029465" y="2343021"/>
            <a:ext cx="2420769" cy="1092567"/>
            <a:chOff x="9029465" y="2343021"/>
            <a:chExt cx="2420769" cy="1092567"/>
          </a:xfrm>
        </p:grpSpPr>
        <p:sp>
          <p:nvSpPr>
            <p:cNvPr id="17" name="文本框 16"/>
            <p:cNvSpPr txBox="1"/>
            <p:nvPr/>
          </p:nvSpPr>
          <p:spPr>
            <a:xfrm>
              <a:off x="9029465" y="2616133"/>
              <a:ext cx="2420769"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sp>
          <p:nvSpPr>
            <p:cNvPr id="21" name="文本框 20"/>
            <p:cNvSpPr txBox="1"/>
            <p:nvPr/>
          </p:nvSpPr>
          <p:spPr>
            <a:xfrm>
              <a:off x="9029465" y="2343021"/>
              <a:ext cx="2031325" cy="369332"/>
            </a:xfrm>
            <a:prstGeom prst="rect">
              <a:avLst/>
            </a:prstGeom>
            <a:noFill/>
          </p:spPr>
          <p:txBody>
            <a:bodyPr wrap="none" rtlCol="0">
              <a:spAutoFit/>
            </a:bodyPr>
            <a:lstStyle/>
            <a:p>
              <a:r>
                <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输入您要写的标题</a:t>
              </a:r>
            </a:p>
          </p:txBody>
        </p:sp>
      </p:grpSp>
      <p:grpSp>
        <p:nvGrpSpPr>
          <p:cNvPr id="25" name="组合 24"/>
          <p:cNvGrpSpPr/>
          <p:nvPr/>
        </p:nvGrpSpPr>
        <p:grpSpPr>
          <a:xfrm>
            <a:off x="9029465" y="3971875"/>
            <a:ext cx="2420769" cy="1092567"/>
            <a:chOff x="9029465" y="3971875"/>
            <a:chExt cx="2420769" cy="1092567"/>
          </a:xfrm>
        </p:grpSpPr>
        <p:sp>
          <p:nvSpPr>
            <p:cNvPr id="22" name="文本框 21"/>
            <p:cNvSpPr txBox="1"/>
            <p:nvPr/>
          </p:nvSpPr>
          <p:spPr>
            <a:xfrm>
              <a:off x="9029465" y="4244987"/>
              <a:ext cx="2420769" cy="819455"/>
            </a:xfrm>
            <a:prstGeom prst="rect">
              <a:avLst/>
            </a:prstGeom>
            <a:noFill/>
          </p:spPr>
          <p:txBody>
            <a:bodyPr wrap="square" rtlCol="0">
              <a:spAutoFit/>
            </a:bodyPr>
            <a:lstStyle/>
            <a:p>
              <a:pPr>
                <a:lnSpc>
                  <a:spcPct val="150000"/>
                </a:lnSpc>
              </a:pPr>
              <a:r>
                <a:rPr lang="zh-CN" altLang="en-US" sz="1050" dirty="0">
                  <a:solidFill>
                    <a:schemeClr val="bg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sp>
          <p:nvSpPr>
            <p:cNvPr id="23" name="文本框 22"/>
            <p:cNvSpPr txBox="1"/>
            <p:nvPr/>
          </p:nvSpPr>
          <p:spPr>
            <a:xfrm>
              <a:off x="9029465" y="3971875"/>
              <a:ext cx="2031325" cy="369332"/>
            </a:xfrm>
            <a:prstGeom prst="rect">
              <a:avLst/>
            </a:prstGeom>
            <a:noFill/>
          </p:spPr>
          <p:txBody>
            <a:bodyPr wrap="none" rtlCol="0">
              <a:spAutoFit/>
            </a:bodyPr>
            <a:lstStyle/>
            <a:p>
              <a:r>
                <a:rPr lang="zh-CN" altLang="en-US" dirty="0">
                  <a:solidFill>
                    <a:srgbClr val="FF8050"/>
                  </a:solidFill>
                  <a:latin typeface="方正古隶简体" panose="03000509000000000000" pitchFamily="65" charset="-122"/>
                  <a:ea typeface="方正古隶简体" panose="03000509000000000000" pitchFamily="65" charset="-122"/>
                  <a:cs typeface="Open Sans Semibold" panose="020B0706030804020204" pitchFamily="34" charset="0"/>
                </a:rPr>
                <a:t>输入您要写的标题</a:t>
              </a:r>
            </a:p>
          </p:txBody>
        </p:sp>
      </p:grpSp>
      <p:pic>
        <p:nvPicPr>
          <p:cNvPr id="26" name="图片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893" y="181771"/>
            <a:ext cx="1282593" cy="901490"/>
          </a:xfrm>
          <a:prstGeom prst="rect">
            <a:avLst/>
          </a:prstGeom>
        </p:spPr>
      </p:pic>
      <p:pic>
        <p:nvPicPr>
          <p:cNvPr id="27" name="图片 2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39565" y="5961196"/>
            <a:ext cx="2163393" cy="544637"/>
          </a:xfrm>
          <a:prstGeom prst="rect">
            <a:avLst/>
          </a:prstGeom>
        </p:spPr>
      </p:pic>
      <p:sp>
        <p:nvSpPr>
          <p:cNvPr id="28" name="文本框 27"/>
          <p:cNvSpPr txBox="1"/>
          <p:nvPr/>
        </p:nvSpPr>
        <p:spPr>
          <a:xfrm>
            <a:off x="1513114" y="340128"/>
            <a:ext cx="2236510" cy="584775"/>
          </a:xfrm>
          <a:prstGeom prst="rect">
            <a:avLst/>
          </a:prstGeom>
          <a:noFill/>
        </p:spPr>
        <p:txBody>
          <a:bodyPr wrap="none" rtlCol="0">
            <a:spAutoFit/>
          </a:bodyPr>
          <a:lstStyle/>
          <a:p>
            <a:r>
              <a:rPr lang="zh-CN" altLang="en-US" sz="3200"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rPr>
              <a:t>请输入标题</a:t>
            </a:r>
          </a:p>
        </p:txBody>
      </p:sp>
      <p:pic>
        <p:nvPicPr>
          <p:cNvPr id="29" name="图片 2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32613" y="341415"/>
            <a:ext cx="3088035" cy="583488"/>
          </a:xfrm>
          <a:prstGeom prst="rect">
            <a:avLst/>
          </a:prstGeom>
        </p:spPr>
      </p:pic>
    </p:spTree>
    <p:extLst>
      <p:ext uri="{BB962C8B-B14F-4D97-AF65-F5344CB8AC3E}">
        <p14:creationId xmlns:p14="http://schemas.microsoft.com/office/powerpoint/2010/main" val="31012945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18" presetClass="entr" presetSubtype="12"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strips(downLeft)">
                                      <p:cBhvr>
                                        <p:cTn id="15" dur="500"/>
                                        <p:tgtEl>
                                          <p:spTgt spid="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down)">
                                      <p:cBhvr>
                                        <p:cTn id="19" dur="500"/>
                                        <p:tgtEl>
                                          <p:spTgt spid="24"/>
                                        </p:tgtEl>
                                      </p:cBhvr>
                                    </p:animEffect>
                                  </p:childTnLst>
                                </p:cTn>
                              </p:par>
                            </p:childTnLst>
                          </p:cTn>
                        </p:par>
                        <p:par>
                          <p:cTn id="20" fill="hold">
                            <p:stCondLst>
                              <p:cond delay="2000"/>
                            </p:stCondLst>
                            <p:childTnLst>
                              <p:par>
                                <p:cTn id="21" presetID="18" presetClass="entr" presetSubtype="12"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strips(downLeft)">
                                      <p:cBhvr>
                                        <p:cTn id="23" dur="500"/>
                                        <p:tgtEl>
                                          <p:spTgt spid="9"/>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par>
                          <p:cTn id="28" fill="hold">
                            <p:stCondLst>
                              <p:cond delay="3000"/>
                            </p:stCondLst>
                            <p:childTnLst>
                              <p:par>
                                <p:cTn id="29" presetID="18" presetClass="entr" presetSubtype="12"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strips(downLeft)">
                                      <p:cBhvr>
                                        <p:cTn id="31" dur="500"/>
                                        <p:tgtEl>
                                          <p:spTgt spid="10"/>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down)">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val 6"/>
          <p:cNvSpPr/>
          <p:nvPr/>
        </p:nvSpPr>
        <p:spPr>
          <a:xfrm>
            <a:off x="996899" y="1940130"/>
            <a:ext cx="1254643" cy="1254643"/>
          </a:xfrm>
          <a:prstGeom prst="ellipse">
            <a:avLst/>
          </a:prstGeom>
          <a:solidFill>
            <a:srgbClr val="18AA9D"/>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8" tIns="45719" rIns="91438" bIns="45719" numCol="1" spcCol="0" rtlCol="0" fromWordArt="0" anchor="ctr" anchorCtr="0" forceAA="0" compatLnSpc="1">
            <a:prstTxWarp prst="textNoShape">
              <a:avLst/>
            </a:prstTxWarp>
            <a:noAutofit/>
          </a:bodyPr>
          <a:lstStyle/>
          <a:p>
            <a:pPr algn="ctr"/>
            <a:endParaRPr lang="en-US">
              <a:solidFill>
                <a:schemeClr val="tx1"/>
              </a:solidFill>
              <a:latin typeface="微软雅黑"/>
              <a:ea typeface="微软雅黑"/>
              <a:sym typeface="微软雅黑"/>
            </a:endParaRPr>
          </a:p>
        </p:txBody>
      </p:sp>
      <p:sp>
        <p:nvSpPr>
          <p:cNvPr id="20" name="Oval 8"/>
          <p:cNvSpPr/>
          <p:nvPr/>
        </p:nvSpPr>
        <p:spPr>
          <a:xfrm>
            <a:off x="1757129" y="3000727"/>
            <a:ext cx="388088" cy="388088"/>
          </a:xfrm>
          <a:prstGeom prst="ellipse">
            <a:avLst/>
          </a:prstGeom>
          <a:solidFill>
            <a:srgbClr val="18AA9D"/>
          </a:solidFill>
          <a:ln w="57150">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en-US" sz="1600">
                <a:solidFill>
                  <a:schemeClr val="bg1"/>
                </a:solidFill>
                <a:latin typeface="微软雅黑"/>
                <a:ea typeface="微软雅黑"/>
                <a:sym typeface="微软雅黑"/>
              </a:rPr>
              <a:t>1</a:t>
            </a:r>
          </a:p>
        </p:txBody>
      </p:sp>
      <p:sp>
        <p:nvSpPr>
          <p:cNvPr id="22" name="TextBox 9"/>
          <p:cNvSpPr txBox="1"/>
          <p:nvPr/>
        </p:nvSpPr>
        <p:spPr>
          <a:xfrm>
            <a:off x="2251543" y="2851176"/>
            <a:ext cx="1569656" cy="369330"/>
          </a:xfrm>
          <a:prstGeom prst="rect">
            <a:avLst/>
          </a:prstGeom>
          <a:noFill/>
        </p:spPr>
        <p:txBody>
          <a:bodyPr wrap="none" lIns="91438" tIns="45719" rIns="91438" bIns="45719" rtlCol="0">
            <a:spAutoFit/>
          </a:bodyPr>
          <a:lstStyle/>
          <a:p>
            <a:pPr lvl="0"/>
            <a:r>
              <a:rPr lang="zh-CN" altLang="en-US" b="1" dirty="0">
                <a:solidFill>
                  <a:schemeClr val="tx1">
                    <a:lumMod val="75000"/>
                    <a:lumOff val="25000"/>
                  </a:schemeClr>
                </a:solidFill>
                <a:latin typeface="微软雅黑"/>
                <a:ea typeface="微软雅黑"/>
                <a:cs typeface="Lato Regular"/>
                <a:sym typeface="微软雅黑"/>
              </a:rPr>
              <a:t>填写段落标题</a:t>
            </a:r>
          </a:p>
        </p:txBody>
      </p:sp>
      <p:sp>
        <p:nvSpPr>
          <p:cNvPr id="23" name="TextBox 10"/>
          <p:cNvSpPr txBox="1"/>
          <p:nvPr/>
        </p:nvSpPr>
        <p:spPr>
          <a:xfrm>
            <a:off x="2327449" y="1691345"/>
            <a:ext cx="3175591" cy="1061827"/>
          </a:xfrm>
          <a:prstGeom prst="rect">
            <a:avLst/>
          </a:prstGeom>
          <a:noFill/>
        </p:spPr>
        <p:txBody>
          <a:bodyPr wrap="square" lIns="91438" tIns="45719" rIns="91438" bIns="45719" rtlCol="0">
            <a:spAutoFit/>
          </a:bodyPr>
          <a:lstStyle/>
          <a:p>
            <a:pPr lvl="0">
              <a:lnSpc>
                <a:spcPct val="150000"/>
              </a:lnSpc>
            </a:pPr>
            <a:r>
              <a:rPr lang="zh-CN" altLang="en-US" sz="1400" dirty="0">
                <a:solidFill>
                  <a:schemeClr val="tx1">
                    <a:lumMod val="75000"/>
                    <a:lumOff val="25000"/>
                  </a:schemeClr>
                </a:solidFill>
                <a:latin typeface="微软雅黑"/>
                <a:ea typeface="微软雅黑"/>
                <a:cs typeface="Lato Light"/>
                <a:sym typeface="微软雅黑"/>
              </a:rPr>
              <a:t>您的内容打在这里，或者通过复制您的文本后，在此框中选择粘贴，并选择只保留文字。</a:t>
            </a:r>
          </a:p>
        </p:txBody>
      </p:sp>
      <p:sp>
        <p:nvSpPr>
          <p:cNvPr id="24" name="Oval 11"/>
          <p:cNvSpPr/>
          <p:nvPr/>
        </p:nvSpPr>
        <p:spPr>
          <a:xfrm>
            <a:off x="2645322" y="4070185"/>
            <a:ext cx="1254643" cy="1254643"/>
          </a:xfrm>
          <a:prstGeom prst="ellipse">
            <a:avLst/>
          </a:prstGeom>
          <a:solidFill>
            <a:srgbClr val="F68E2F"/>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8" tIns="45719" rIns="91438" bIns="45719" numCol="1" spcCol="0" rtlCol="0" fromWordArt="0" anchor="ctr" anchorCtr="0" forceAA="0" compatLnSpc="1">
            <a:prstTxWarp prst="textNoShape">
              <a:avLst/>
            </a:prstTxWarp>
            <a:noAutofit/>
          </a:bodyPr>
          <a:lstStyle/>
          <a:p>
            <a:pPr algn="ctr"/>
            <a:endParaRPr lang="en-US">
              <a:solidFill>
                <a:schemeClr val="tx1"/>
              </a:solidFill>
              <a:latin typeface="微软雅黑"/>
              <a:ea typeface="微软雅黑"/>
              <a:sym typeface="微软雅黑"/>
            </a:endParaRPr>
          </a:p>
        </p:txBody>
      </p:sp>
      <p:sp>
        <p:nvSpPr>
          <p:cNvPr id="25" name="Oval 13"/>
          <p:cNvSpPr/>
          <p:nvPr/>
        </p:nvSpPr>
        <p:spPr>
          <a:xfrm>
            <a:off x="3405551" y="5130784"/>
            <a:ext cx="388088" cy="388088"/>
          </a:xfrm>
          <a:prstGeom prst="ellipse">
            <a:avLst/>
          </a:prstGeom>
          <a:solidFill>
            <a:srgbClr val="18AA9D"/>
          </a:solidFill>
          <a:ln w="57150">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en-US" sz="1600">
                <a:solidFill>
                  <a:schemeClr val="bg1"/>
                </a:solidFill>
                <a:latin typeface="微软雅黑"/>
                <a:ea typeface="微软雅黑"/>
                <a:sym typeface="微软雅黑"/>
              </a:rPr>
              <a:t>2</a:t>
            </a:r>
          </a:p>
        </p:txBody>
      </p:sp>
      <p:sp>
        <p:nvSpPr>
          <p:cNvPr id="26" name="TextBox 14"/>
          <p:cNvSpPr txBox="1"/>
          <p:nvPr/>
        </p:nvSpPr>
        <p:spPr>
          <a:xfrm>
            <a:off x="4155469" y="5511158"/>
            <a:ext cx="1569656" cy="369330"/>
          </a:xfrm>
          <a:prstGeom prst="rect">
            <a:avLst/>
          </a:prstGeom>
          <a:noFill/>
        </p:spPr>
        <p:txBody>
          <a:bodyPr wrap="none" lIns="91438" tIns="45719" rIns="91438" bIns="45719" rtlCol="0">
            <a:spAutoFit/>
          </a:bodyPr>
          <a:lstStyle/>
          <a:p>
            <a:pPr lvl="0"/>
            <a:r>
              <a:rPr lang="zh-CN" altLang="en-US" b="1" dirty="0">
                <a:solidFill>
                  <a:schemeClr val="tx1">
                    <a:lumMod val="75000"/>
                    <a:lumOff val="25000"/>
                  </a:schemeClr>
                </a:solidFill>
                <a:latin typeface="微软雅黑"/>
                <a:ea typeface="微软雅黑"/>
                <a:cs typeface="Lato Regular"/>
                <a:sym typeface="微软雅黑"/>
              </a:rPr>
              <a:t>填写段落标题</a:t>
            </a:r>
          </a:p>
        </p:txBody>
      </p:sp>
      <p:sp>
        <p:nvSpPr>
          <p:cNvPr id="27" name="TextBox 15"/>
          <p:cNvSpPr txBox="1"/>
          <p:nvPr/>
        </p:nvSpPr>
        <p:spPr>
          <a:xfrm>
            <a:off x="4062538" y="4213581"/>
            <a:ext cx="3175591" cy="1061827"/>
          </a:xfrm>
          <a:prstGeom prst="rect">
            <a:avLst/>
          </a:prstGeom>
          <a:noFill/>
        </p:spPr>
        <p:txBody>
          <a:bodyPr wrap="square" lIns="91438" tIns="45719" rIns="91438" bIns="45719" rtlCol="0">
            <a:spAutoFit/>
          </a:bodyPr>
          <a:lstStyle/>
          <a:p>
            <a:pPr lvl="0">
              <a:lnSpc>
                <a:spcPct val="150000"/>
              </a:lnSpc>
            </a:pPr>
            <a:r>
              <a:rPr lang="zh-CN" altLang="en-US" sz="1400" dirty="0">
                <a:solidFill>
                  <a:schemeClr val="tx1">
                    <a:lumMod val="75000"/>
                    <a:lumOff val="25000"/>
                  </a:schemeClr>
                </a:solidFill>
                <a:latin typeface="微软雅黑"/>
                <a:ea typeface="微软雅黑"/>
                <a:cs typeface="Lato Light"/>
                <a:sym typeface="微软雅黑"/>
              </a:rPr>
              <a:t>您的内容打在这里，或者通过复制您的文本后，在此框中选择粘贴，并选择只保留文字。</a:t>
            </a:r>
          </a:p>
        </p:txBody>
      </p:sp>
      <p:sp>
        <p:nvSpPr>
          <p:cNvPr id="28" name="Oval 16"/>
          <p:cNvSpPr/>
          <p:nvPr/>
        </p:nvSpPr>
        <p:spPr>
          <a:xfrm>
            <a:off x="5403471" y="1940130"/>
            <a:ext cx="1254643" cy="1254643"/>
          </a:xfrm>
          <a:prstGeom prst="ellipse">
            <a:avLst/>
          </a:prstGeom>
          <a:solidFill>
            <a:srgbClr val="18AA9D"/>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8" tIns="45719" rIns="91438" bIns="45719" numCol="1" spcCol="0" rtlCol="0" fromWordArt="0" anchor="ctr" anchorCtr="0" forceAA="0" compatLnSpc="1">
            <a:prstTxWarp prst="textNoShape">
              <a:avLst/>
            </a:prstTxWarp>
            <a:noAutofit/>
          </a:bodyPr>
          <a:lstStyle/>
          <a:p>
            <a:pPr algn="ctr"/>
            <a:endParaRPr lang="en-US">
              <a:solidFill>
                <a:schemeClr val="tx1"/>
              </a:solidFill>
              <a:latin typeface="微软雅黑"/>
              <a:ea typeface="微软雅黑"/>
              <a:sym typeface="微软雅黑"/>
            </a:endParaRPr>
          </a:p>
        </p:txBody>
      </p:sp>
      <p:sp>
        <p:nvSpPr>
          <p:cNvPr id="29" name="Oval 18"/>
          <p:cNvSpPr/>
          <p:nvPr/>
        </p:nvSpPr>
        <p:spPr>
          <a:xfrm>
            <a:off x="6163701" y="3000727"/>
            <a:ext cx="388088" cy="388088"/>
          </a:xfrm>
          <a:prstGeom prst="ellipse">
            <a:avLst/>
          </a:prstGeom>
          <a:solidFill>
            <a:srgbClr val="18AA9D"/>
          </a:solidFill>
          <a:ln w="57150">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en-US" sz="1600">
                <a:solidFill>
                  <a:schemeClr val="bg1"/>
                </a:solidFill>
                <a:latin typeface="微软雅黑"/>
                <a:ea typeface="微软雅黑"/>
                <a:sym typeface="微软雅黑"/>
              </a:rPr>
              <a:t>3</a:t>
            </a:r>
          </a:p>
        </p:txBody>
      </p:sp>
      <p:sp>
        <p:nvSpPr>
          <p:cNvPr id="30" name="TextBox 19"/>
          <p:cNvSpPr txBox="1"/>
          <p:nvPr/>
        </p:nvSpPr>
        <p:spPr>
          <a:xfrm>
            <a:off x="6787401" y="2851176"/>
            <a:ext cx="1569656" cy="369330"/>
          </a:xfrm>
          <a:prstGeom prst="rect">
            <a:avLst/>
          </a:prstGeom>
          <a:noFill/>
        </p:spPr>
        <p:txBody>
          <a:bodyPr wrap="none" lIns="91438" tIns="45719" rIns="91438" bIns="45719" rtlCol="0">
            <a:spAutoFit/>
          </a:bodyPr>
          <a:lstStyle/>
          <a:p>
            <a:pPr lvl="0"/>
            <a:r>
              <a:rPr lang="zh-CN" altLang="en-US" b="1" dirty="0">
                <a:solidFill>
                  <a:schemeClr val="tx1">
                    <a:lumMod val="75000"/>
                    <a:lumOff val="25000"/>
                  </a:schemeClr>
                </a:solidFill>
                <a:latin typeface="微软雅黑"/>
                <a:ea typeface="微软雅黑"/>
                <a:cs typeface="Lato Regular"/>
                <a:sym typeface="微软雅黑"/>
              </a:rPr>
              <a:t>填写段落标题</a:t>
            </a:r>
          </a:p>
        </p:txBody>
      </p:sp>
      <p:sp>
        <p:nvSpPr>
          <p:cNvPr id="31" name="TextBox 20"/>
          <p:cNvSpPr txBox="1"/>
          <p:nvPr/>
        </p:nvSpPr>
        <p:spPr>
          <a:xfrm>
            <a:off x="6840345" y="1799936"/>
            <a:ext cx="3175591" cy="1061827"/>
          </a:xfrm>
          <a:prstGeom prst="rect">
            <a:avLst/>
          </a:prstGeom>
          <a:noFill/>
        </p:spPr>
        <p:txBody>
          <a:bodyPr wrap="square" lIns="91438" tIns="45719" rIns="91438" bIns="45719" rtlCol="0">
            <a:spAutoFit/>
          </a:bodyPr>
          <a:lstStyle/>
          <a:p>
            <a:pPr lvl="0">
              <a:lnSpc>
                <a:spcPct val="150000"/>
              </a:lnSpc>
            </a:pPr>
            <a:r>
              <a:rPr lang="zh-CN" altLang="en-US" sz="1400" dirty="0">
                <a:solidFill>
                  <a:schemeClr val="tx1">
                    <a:lumMod val="75000"/>
                    <a:lumOff val="25000"/>
                  </a:schemeClr>
                </a:solidFill>
                <a:latin typeface="微软雅黑"/>
                <a:ea typeface="微软雅黑"/>
                <a:cs typeface="Lato Light"/>
                <a:sym typeface="微软雅黑"/>
              </a:rPr>
              <a:t>您的内容打在这里，或者通过复制您的文本后，在此框中选择粘贴，并选择只保留文字。</a:t>
            </a:r>
          </a:p>
        </p:txBody>
      </p:sp>
      <p:sp>
        <p:nvSpPr>
          <p:cNvPr id="32" name="Oval 21"/>
          <p:cNvSpPr/>
          <p:nvPr/>
        </p:nvSpPr>
        <p:spPr>
          <a:xfrm>
            <a:off x="7309471" y="4070185"/>
            <a:ext cx="1254643" cy="1254643"/>
          </a:xfrm>
          <a:prstGeom prst="ellipse">
            <a:avLst/>
          </a:prstGeom>
          <a:solidFill>
            <a:srgbClr val="F68E2F"/>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8" tIns="45719" rIns="91438" bIns="45719" numCol="1" spcCol="0" rtlCol="0" fromWordArt="0" anchor="ctr" anchorCtr="0" forceAA="0" compatLnSpc="1">
            <a:prstTxWarp prst="textNoShape">
              <a:avLst/>
            </a:prstTxWarp>
            <a:noAutofit/>
          </a:bodyPr>
          <a:lstStyle/>
          <a:p>
            <a:pPr algn="ctr"/>
            <a:endParaRPr lang="en-US">
              <a:solidFill>
                <a:schemeClr val="tx1"/>
              </a:solidFill>
              <a:latin typeface="微软雅黑"/>
              <a:ea typeface="微软雅黑"/>
              <a:sym typeface="微软雅黑"/>
            </a:endParaRPr>
          </a:p>
        </p:txBody>
      </p:sp>
      <p:sp>
        <p:nvSpPr>
          <p:cNvPr id="33" name="Oval 23"/>
          <p:cNvSpPr/>
          <p:nvPr/>
        </p:nvSpPr>
        <p:spPr>
          <a:xfrm>
            <a:off x="8069701" y="5130784"/>
            <a:ext cx="388088" cy="388088"/>
          </a:xfrm>
          <a:prstGeom prst="ellipse">
            <a:avLst/>
          </a:prstGeom>
          <a:solidFill>
            <a:srgbClr val="18AA9D"/>
          </a:solidFill>
          <a:ln w="57150">
            <a:solidFill>
              <a:srgbClr val="FFFFFE"/>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en-US" sz="1600">
                <a:solidFill>
                  <a:schemeClr val="bg1"/>
                </a:solidFill>
                <a:latin typeface="微软雅黑"/>
                <a:ea typeface="微软雅黑"/>
                <a:sym typeface="微软雅黑"/>
              </a:rPr>
              <a:t>4</a:t>
            </a:r>
          </a:p>
        </p:txBody>
      </p:sp>
      <p:sp>
        <p:nvSpPr>
          <p:cNvPr id="34" name="TextBox 25"/>
          <p:cNvSpPr txBox="1"/>
          <p:nvPr/>
        </p:nvSpPr>
        <p:spPr>
          <a:xfrm>
            <a:off x="8681072" y="4391134"/>
            <a:ext cx="3155743" cy="1061827"/>
          </a:xfrm>
          <a:prstGeom prst="rect">
            <a:avLst/>
          </a:prstGeom>
          <a:noFill/>
        </p:spPr>
        <p:txBody>
          <a:bodyPr wrap="square" lIns="91438" tIns="45719" rIns="91438" bIns="45719" rtlCol="0">
            <a:spAutoFit/>
          </a:bodyPr>
          <a:lstStyle/>
          <a:p>
            <a:pPr lvl="0">
              <a:lnSpc>
                <a:spcPct val="150000"/>
              </a:lnSpc>
            </a:pPr>
            <a:r>
              <a:rPr lang="zh-CN" altLang="en-US" sz="1400">
                <a:solidFill>
                  <a:schemeClr val="tx1">
                    <a:lumMod val="75000"/>
                    <a:lumOff val="25000"/>
                  </a:schemeClr>
                </a:solidFill>
                <a:latin typeface="微软雅黑"/>
                <a:ea typeface="微软雅黑"/>
                <a:cs typeface="Lato Light"/>
                <a:sym typeface="微软雅黑"/>
              </a:rPr>
              <a:t>您的内容打在这里，或者通过复制您的文本后，在此框中选择粘贴，并选择只保留文字。</a:t>
            </a:r>
          </a:p>
        </p:txBody>
      </p:sp>
      <p:cxnSp>
        <p:nvCxnSpPr>
          <p:cNvPr id="35" name="Straight Arrow Connector 26"/>
          <p:cNvCxnSpPr>
            <a:stCxn id="20" idx="5"/>
            <a:endCxn id="24" idx="1"/>
          </p:cNvCxnSpPr>
          <p:nvPr/>
        </p:nvCxnSpPr>
        <p:spPr>
          <a:xfrm>
            <a:off x="2088384" y="3331982"/>
            <a:ext cx="740677" cy="921943"/>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27"/>
          <p:cNvCxnSpPr>
            <a:endCxn id="28" idx="3"/>
          </p:cNvCxnSpPr>
          <p:nvPr/>
        </p:nvCxnSpPr>
        <p:spPr>
          <a:xfrm flipV="1">
            <a:off x="3757579" y="3011034"/>
            <a:ext cx="1829633" cy="1201540"/>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28"/>
          <p:cNvCxnSpPr>
            <a:stCxn id="29" idx="5"/>
            <a:endCxn id="32" idx="1"/>
          </p:cNvCxnSpPr>
          <p:nvPr/>
        </p:nvCxnSpPr>
        <p:spPr>
          <a:xfrm>
            <a:off x="6494956" y="3331982"/>
            <a:ext cx="998255" cy="921943"/>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8" name="TextBox 14"/>
          <p:cNvSpPr txBox="1"/>
          <p:nvPr/>
        </p:nvSpPr>
        <p:spPr>
          <a:xfrm>
            <a:off x="8564114" y="5492040"/>
            <a:ext cx="1569656" cy="369330"/>
          </a:xfrm>
          <a:prstGeom prst="rect">
            <a:avLst/>
          </a:prstGeom>
          <a:noFill/>
        </p:spPr>
        <p:txBody>
          <a:bodyPr wrap="none" lIns="91438" tIns="45719" rIns="91438" bIns="45719" rtlCol="0">
            <a:spAutoFit/>
          </a:bodyPr>
          <a:lstStyle/>
          <a:p>
            <a:pPr lvl="0"/>
            <a:r>
              <a:rPr lang="zh-CN" altLang="en-US" b="1" dirty="0">
                <a:solidFill>
                  <a:schemeClr val="tx1">
                    <a:lumMod val="75000"/>
                    <a:lumOff val="25000"/>
                  </a:schemeClr>
                </a:solidFill>
                <a:latin typeface="微软雅黑"/>
                <a:ea typeface="微软雅黑"/>
                <a:cs typeface="Lato Regular"/>
                <a:sym typeface="微软雅黑"/>
              </a:rPr>
              <a:t>填写段落标题</a:t>
            </a:r>
          </a:p>
        </p:txBody>
      </p:sp>
      <p:sp>
        <p:nvSpPr>
          <p:cNvPr id="39" name="Freeform 28"/>
          <p:cNvSpPr>
            <a:spLocks noEditPoints="1"/>
          </p:cNvSpPr>
          <p:nvPr/>
        </p:nvSpPr>
        <p:spPr bwMode="auto">
          <a:xfrm>
            <a:off x="7689181" y="4449895"/>
            <a:ext cx="495223" cy="495223"/>
          </a:xfrm>
          <a:custGeom>
            <a:avLst/>
            <a:gdLst>
              <a:gd name="T0" fmla="*/ 86 w 127"/>
              <a:gd name="T1" fmla="*/ 19 h 127"/>
              <a:gd name="T2" fmla="*/ 81 w 127"/>
              <a:gd name="T3" fmla="*/ 15 h 127"/>
              <a:gd name="T4" fmla="*/ 115 w 127"/>
              <a:gd name="T5" fmla="*/ 61 h 127"/>
              <a:gd name="T6" fmla="*/ 127 w 127"/>
              <a:gd name="T7" fmla="*/ 61 h 127"/>
              <a:gd name="T8" fmla="*/ 107 w 127"/>
              <a:gd name="T9" fmla="*/ 80 h 127"/>
              <a:gd name="T10" fmla="*/ 88 w 127"/>
              <a:gd name="T11" fmla="*/ 61 h 127"/>
              <a:gd name="T12" fmla="*/ 99 w 127"/>
              <a:gd name="T13" fmla="*/ 61 h 127"/>
              <a:gd name="T14" fmla="*/ 76 w 127"/>
              <a:gd name="T15" fmla="*/ 30 h 127"/>
              <a:gd name="T16" fmla="*/ 86 w 127"/>
              <a:gd name="T17" fmla="*/ 19 h 127"/>
              <a:gd name="T18" fmla="*/ 97 w 127"/>
              <a:gd name="T19" fmla="*/ 76 h 127"/>
              <a:gd name="T20" fmla="*/ 66 w 127"/>
              <a:gd name="T21" fmla="*/ 99 h 127"/>
              <a:gd name="T22" fmla="*/ 66 w 127"/>
              <a:gd name="T23" fmla="*/ 88 h 127"/>
              <a:gd name="T24" fmla="*/ 47 w 127"/>
              <a:gd name="T25" fmla="*/ 107 h 127"/>
              <a:gd name="T26" fmla="*/ 66 w 127"/>
              <a:gd name="T27" fmla="*/ 127 h 127"/>
              <a:gd name="T28" fmla="*/ 66 w 127"/>
              <a:gd name="T29" fmla="*/ 115 h 127"/>
              <a:gd name="T30" fmla="*/ 112 w 127"/>
              <a:gd name="T31" fmla="*/ 81 h 127"/>
              <a:gd name="T32" fmla="*/ 107 w 127"/>
              <a:gd name="T33" fmla="*/ 86 h 127"/>
              <a:gd name="T34" fmla="*/ 97 w 127"/>
              <a:gd name="T35" fmla="*/ 76 h 127"/>
              <a:gd name="T36" fmla="*/ 51 w 127"/>
              <a:gd name="T37" fmla="*/ 97 h 127"/>
              <a:gd name="T38" fmla="*/ 28 w 127"/>
              <a:gd name="T39" fmla="*/ 66 h 127"/>
              <a:gd name="T40" fmla="*/ 39 w 127"/>
              <a:gd name="T41" fmla="*/ 66 h 127"/>
              <a:gd name="T42" fmla="*/ 19 w 127"/>
              <a:gd name="T43" fmla="*/ 47 h 127"/>
              <a:gd name="T44" fmla="*/ 0 w 127"/>
              <a:gd name="T45" fmla="*/ 66 h 127"/>
              <a:gd name="T46" fmla="*/ 12 w 127"/>
              <a:gd name="T47" fmla="*/ 66 h 127"/>
              <a:gd name="T48" fmla="*/ 46 w 127"/>
              <a:gd name="T49" fmla="*/ 112 h 127"/>
              <a:gd name="T50" fmla="*/ 41 w 127"/>
              <a:gd name="T51" fmla="*/ 107 h 127"/>
              <a:gd name="T52" fmla="*/ 51 w 127"/>
              <a:gd name="T53" fmla="*/ 97 h 127"/>
              <a:gd name="T54" fmla="*/ 30 w 127"/>
              <a:gd name="T55" fmla="*/ 51 h 127"/>
              <a:gd name="T56" fmla="*/ 61 w 127"/>
              <a:gd name="T57" fmla="*/ 28 h 127"/>
              <a:gd name="T58" fmla="*/ 61 w 127"/>
              <a:gd name="T59" fmla="*/ 39 h 127"/>
              <a:gd name="T60" fmla="*/ 80 w 127"/>
              <a:gd name="T61" fmla="*/ 19 h 127"/>
              <a:gd name="T62" fmla="*/ 61 w 127"/>
              <a:gd name="T63" fmla="*/ 0 h 127"/>
              <a:gd name="T64" fmla="*/ 61 w 127"/>
              <a:gd name="T65" fmla="*/ 12 h 127"/>
              <a:gd name="T66" fmla="*/ 15 w 127"/>
              <a:gd name="T67" fmla="*/ 46 h 127"/>
              <a:gd name="T68" fmla="*/ 19 w 127"/>
              <a:gd name="T69" fmla="*/ 41 h 127"/>
              <a:gd name="T70" fmla="*/ 30 w 127"/>
              <a:gd name="T71" fmla="*/ 51 h 127"/>
              <a:gd name="T72" fmla="*/ 39 w 127"/>
              <a:gd name="T73" fmla="*/ 63 h 127"/>
              <a:gd name="T74" fmla="*/ 63 w 127"/>
              <a:gd name="T75" fmla="*/ 87 h 127"/>
              <a:gd name="T76" fmla="*/ 87 w 127"/>
              <a:gd name="T77" fmla="*/ 63 h 127"/>
              <a:gd name="T78" fmla="*/ 63 w 127"/>
              <a:gd name="T79" fmla="*/ 39 h 127"/>
              <a:gd name="T80" fmla="*/ 39 w 127"/>
              <a:gd name="T81" fmla="*/ 6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 h="127">
                <a:moveTo>
                  <a:pt x="86" y="19"/>
                </a:moveTo>
                <a:cubicBezTo>
                  <a:pt x="81" y="15"/>
                  <a:pt x="81" y="15"/>
                  <a:pt x="81" y="15"/>
                </a:cubicBezTo>
                <a:cubicBezTo>
                  <a:pt x="100" y="22"/>
                  <a:pt x="114" y="39"/>
                  <a:pt x="115" y="61"/>
                </a:cubicBezTo>
                <a:cubicBezTo>
                  <a:pt x="127" y="61"/>
                  <a:pt x="127" y="61"/>
                  <a:pt x="127" y="61"/>
                </a:cubicBezTo>
                <a:cubicBezTo>
                  <a:pt x="107" y="80"/>
                  <a:pt x="107" y="80"/>
                  <a:pt x="107" y="80"/>
                </a:cubicBezTo>
                <a:cubicBezTo>
                  <a:pt x="88" y="61"/>
                  <a:pt x="88" y="61"/>
                  <a:pt x="88" y="61"/>
                </a:cubicBezTo>
                <a:cubicBezTo>
                  <a:pt x="99" y="61"/>
                  <a:pt x="99" y="61"/>
                  <a:pt x="99" y="61"/>
                </a:cubicBezTo>
                <a:cubicBezTo>
                  <a:pt x="98" y="46"/>
                  <a:pt x="89" y="34"/>
                  <a:pt x="76" y="30"/>
                </a:cubicBezTo>
                <a:cubicBezTo>
                  <a:pt x="86" y="19"/>
                  <a:pt x="86" y="19"/>
                  <a:pt x="86" y="19"/>
                </a:cubicBezTo>
                <a:close/>
                <a:moveTo>
                  <a:pt x="97" y="76"/>
                </a:moveTo>
                <a:cubicBezTo>
                  <a:pt x="92" y="89"/>
                  <a:pt x="80" y="98"/>
                  <a:pt x="66" y="99"/>
                </a:cubicBezTo>
                <a:cubicBezTo>
                  <a:pt x="66" y="88"/>
                  <a:pt x="66" y="88"/>
                  <a:pt x="66" y="88"/>
                </a:cubicBezTo>
                <a:cubicBezTo>
                  <a:pt x="47" y="107"/>
                  <a:pt x="47" y="107"/>
                  <a:pt x="47" y="107"/>
                </a:cubicBezTo>
                <a:cubicBezTo>
                  <a:pt x="66" y="127"/>
                  <a:pt x="66" y="127"/>
                  <a:pt x="66" y="127"/>
                </a:cubicBezTo>
                <a:cubicBezTo>
                  <a:pt x="66" y="115"/>
                  <a:pt x="66" y="115"/>
                  <a:pt x="66" y="115"/>
                </a:cubicBezTo>
                <a:cubicBezTo>
                  <a:pt x="87" y="114"/>
                  <a:pt x="105" y="100"/>
                  <a:pt x="112" y="81"/>
                </a:cubicBezTo>
                <a:cubicBezTo>
                  <a:pt x="107" y="86"/>
                  <a:pt x="107" y="86"/>
                  <a:pt x="107" y="86"/>
                </a:cubicBezTo>
                <a:cubicBezTo>
                  <a:pt x="97" y="76"/>
                  <a:pt x="97" y="76"/>
                  <a:pt x="97" y="76"/>
                </a:cubicBezTo>
                <a:close/>
                <a:moveTo>
                  <a:pt x="51" y="97"/>
                </a:moveTo>
                <a:cubicBezTo>
                  <a:pt x="38" y="92"/>
                  <a:pt x="29" y="80"/>
                  <a:pt x="28" y="66"/>
                </a:cubicBezTo>
                <a:cubicBezTo>
                  <a:pt x="39" y="66"/>
                  <a:pt x="39" y="66"/>
                  <a:pt x="39" y="66"/>
                </a:cubicBezTo>
                <a:cubicBezTo>
                  <a:pt x="19" y="47"/>
                  <a:pt x="19" y="47"/>
                  <a:pt x="19" y="47"/>
                </a:cubicBezTo>
                <a:cubicBezTo>
                  <a:pt x="0" y="66"/>
                  <a:pt x="0" y="66"/>
                  <a:pt x="0" y="66"/>
                </a:cubicBezTo>
                <a:cubicBezTo>
                  <a:pt x="12" y="66"/>
                  <a:pt x="12" y="66"/>
                  <a:pt x="12" y="66"/>
                </a:cubicBezTo>
                <a:cubicBezTo>
                  <a:pt x="13" y="87"/>
                  <a:pt x="27" y="105"/>
                  <a:pt x="46" y="112"/>
                </a:cubicBezTo>
                <a:cubicBezTo>
                  <a:pt x="41" y="107"/>
                  <a:pt x="41" y="107"/>
                  <a:pt x="41" y="107"/>
                </a:cubicBezTo>
                <a:cubicBezTo>
                  <a:pt x="51" y="97"/>
                  <a:pt x="51" y="97"/>
                  <a:pt x="51" y="97"/>
                </a:cubicBezTo>
                <a:close/>
                <a:moveTo>
                  <a:pt x="30" y="51"/>
                </a:moveTo>
                <a:cubicBezTo>
                  <a:pt x="34" y="38"/>
                  <a:pt x="46" y="29"/>
                  <a:pt x="61" y="28"/>
                </a:cubicBezTo>
                <a:cubicBezTo>
                  <a:pt x="61" y="39"/>
                  <a:pt x="61" y="39"/>
                  <a:pt x="61" y="39"/>
                </a:cubicBezTo>
                <a:cubicBezTo>
                  <a:pt x="80" y="19"/>
                  <a:pt x="80" y="19"/>
                  <a:pt x="80" y="19"/>
                </a:cubicBezTo>
                <a:cubicBezTo>
                  <a:pt x="61" y="0"/>
                  <a:pt x="61" y="0"/>
                  <a:pt x="61" y="0"/>
                </a:cubicBezTo>
                <a:cubicBezTo>
                  <a:pt x="61" y="12"/>
                  <a:pt x="61" y="12"/>
                  <a:pt x="61" y="12"/>
                </a:cubicBezTo>
                <a:cubicBezTo>
                  <a:pt x="39" y="13"/>
                  <a:pt x="21" y="27"/>
                  <a:pt x="15" y="46"/>
                </a:cubicBezTo>
                <a:cubicBezTo>
                  <a:pt x="19" y="41"/>
                  <a:pt x="19" y="41"/>
                  <a:pt x="19" y="41"/>
                </a:cubicBezTo>
                <a:cubicBezTo>
                  <a:pt x="30" y="51"/>
                  <a:pt x="30" y="51"/>
                  <a:pt x="30" y="51"/>
                </a:cubicBezTo>
                <a:close/>
                <a:moveTo>
                  <a:pt x="39" y="63"/>
                </a:moveTo>
                <a:cubicBezTo>
                  <a:pt x="39" y="77"/>
                  <a:pt x="50" y="87"/>
                  <a:pt x="63" y="87"/>
                </a:cubicBezTo>
                <a:cubicBezTo>
                  <a:pt x="77" y="87"/>
                  <a:pt x="87" y="77"/>
                  <a:pt x="87" y="63"/>
                </a:cubicBezTo>
                <a:cubicBezTo>
                  <a:pt x="87" y="50"/>
                  <a:pt x="77" y="39"/>
                  <a:pt x="63" y="39"/>
                </a:cubicBezTo>
                <a:cubicBezTo>
                  <a:pt x="50" y="39"/>
                  <a:pt x="39" y="50"/>
                  <a:pt x="39" y="63"/>
                </a:cubicBezTo>
              </a:path>
            </a:pathLst>
          </a:custGeom>
          <a:solidFill>
            <a:srgbClr val="FFFFFE"/>
          </a:solidFill>
          <a:ln>
            <a:noFill/>
          </a:ln>
        </p:spPr>
        <p:txBody>
          <a:bodyPr vert="horz" wrap="square" lIns="91438" tIns="45719" rIns="91438" bIns="45719" numCol="1" anchor="t" anchorCtr="0" compatLnSpc="1">
            <a:prstTxWarp prst="textNoShape">
              <a:avLst/>
            </a:prstTxWarp>
          </a:bodyPr>
          <a:lstStyle/>
          <a:p>
            <a:endParaRPr lang="zh-CN" altLang="en-US">
              <a:latin typeface="微软雅黑"/>
              <a:ea typeface="微软雅黑"/>
              <a:sym typeface="微软雅黑"/>
            </a:endParaRPr>
          </a:p>
        </p:txBody>
      </p:sp>
      <p:sp>
        <p:nvSpPr>
          <p:cNvPr id="40" name="Freeform 96"/>
          <p:cNvSpPr>
            <a:spLocks noEditPoints="1"/>
          </p:cNvSpPr>
          <p:nvPr/>
        </p:nvSpPr>
        <p:spPr bwMode="auto">
          <a:xfrm>
            <a:off x="5874797" y="2318191"/>
            <a:ext cx="311992" cy="498520"/>
          </a:xfrm>
          <a:custGeom>
            <a:avLst/>
            <a:gdLst>
              <a:gd name="T0" fmla="*/ 56 w 80"/>
              <a:gd name="T1" fmla="*/ 104 h 128"/>
              <a:gd name="T2" fmla="*/ 52 w 80"/>
              <a:gd name="T3" fmla="*/ 108 h 128"/>
              <a:gd name="T4" fmla="*/ 28 w 80"/>
              <a:gd name="T5" fmla="*/ 108 h 128"/>
              <a:gd name="T6" fmla="*/ 24 w 80"/>
              <a:gd name="T7" fmla="*/ 104 h 128"/>
              <a:gd name="T8" fmla="*/ 28 w 80"/>
              <a:gd name="T9" fmla="*/ 100 h 128"/>
              <a:gd name="T10" fmla="*/ 52 w 80"/>
              <a:gd name="T11" fmla="*/ 100 h 128"/>
              <a:gd name="T12" fmla="*/ 56 w 80"/>
              <a:gd name="T13" fmla="*/ 104 h 128"/>
              <a:gd name="T14" fmla="*/ 52 w 80"/>
              <a:gd name="T15" fmla="*/ 112 h 128"/>
              <a:gd name="T16" fmla="*/ 28 w 80"/>
              <a:gd name="T17" fmla="*/ 112 h 128"/>
              <a:gd name="T18" fmla="*/ 24 w 80"/>
              <a:gd name="T19" fmla="*/ 116 h 128"/>
              <a:gd name="T20" fmla="*/ 28 w 80"/>
              <a:gd name="T21" fmla="*/ 120 h 128"/>
              <a:gd name="T22" fmla="*/ 36 w 80"/>
              <a:gd name="T23" fmla="*/ 128 h 128"/>
              <a:gd name="T24" fmla="*/ 44 w 80"/>
              <a:gd name="T25" fmla="*/ 128 h 128"/>
              <a:gd name="T26" fmla="*/ 52 w 80"/>
              <a:gd name="T27" fmla="*/ 120 h 128"/>
              <a:gd name="T28" fmla="*/ 56 w 80"/>
              <a:gd name="T29" fmla="*/ 116 h 128"/>
              <a:gd name="T30" fmla="*/ 52 w 80"/>
              <a:gd name="T31" fmla="*/ 112 h 128"/>
              <a:gd name="T32" fmla="*/ 40 w 80"/>
              <a:gd name="T33" fmla="*/ 8 h 128"/>
              <a:gd name="T34" fmla="*/ 72 w 80"/>
              <a:gd name="T35" fmla="*/ 40 h 128"/>
              <a:gd name="T36" fmla="*/ 56 w 80"/>
              <a:gd name="T37" fmla="*/ 68 h 128"/>
              <a:gd name="T38" fmla="*/ 52 w 80"/>
              <a:gd name="T39" fmla="*/ 70 h 128"/>
              <a:gd name="T40" fmla="*/ 52 w 80"/>
              <a:gd name="T41" fmla="*/ 88 h 128"/>
              <a:gd name="T42" fmla="*/ 28 w 80"/>
              <a:gd name="T43" fmla="*/ 88 h 128"/>
              <a:gd name="T44" fmla="*/ 28 w 80"/>
              <a:gd name="T45" fmla="*/ 70 h 128"/>
              <a:gd name="T46" fmla="*/ 24 w 80"/>
              <a:gd name="T47" fmla="*/ 68 h 128"/>
              <a:gd name="T48" fmla="*/ 8 w 80"/>
              <a:gd name="T49" fmla="*/ 40 h 128"/>
              <a:gd name="T50" fmla="*/ 40 w 80"/>
              <a:gd name="T51" fmla="*/ 8 h 128"/>
              <a:gd name="T52" fmla="*/ 40 w 80"/>
              <a:gd name="T53" fmla="*/ 0 h 128"/>
              <a:gd name="T54" fmla="*/ 0 w 80"/>
              <a:gd name="T55" fmla="*/ 40 h 128"/>
              <a:gd name="T56" fmla="*/ 20 w 80"/>
              <a:gd name="T57" fmla="*/ 75 h 128"/>
              <a:gd name="T58" fmla="*/ 20 w 80"/>
              <a:gd name="T59" fmla="*/ 88 h 128"/>
              <a:gd name="T60" fmla="*/ 28 w 80"/>
              <a:gd name="T61" fmla="*/ 96 h 128"/>
              <a:gd name="T62" fmla="*/ 52 w 80"/>
              <a:gd name="T63" fmla="*/ 96 h 128"/>
              <a:gd name="T64" fmla="*/ 60 w 80"/>
              <a:gd name="T65" fmla="*/ 88 h 128"/>
              <a:gd name="T66" fmla="*/ 60 w 80"/>
              <a:gd name="T67" fmla="*/ 75 h 128"/>
              <a:gd name="T68" fmla="*/ 80 w 80"/>
              <a:gd name="T69" fmla="*/ 40 h 128"/>
              <a:gd name="T70" fmla="*/ 40 w 80"/>
              <a:gd name="T7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 h="128">
                <a:moveTo>
                  <a:pt x="56" y="104"/>
                </a:moveTo>
                <a:cubicBezTo>
                  <a:pt x="56" y="106"/>
                  <a:pt x="54" y="108"/>
                  <a:pt x="52" y="108"/>
                </a:cubicBezTo>
                <a:cubicBezTo>
                  <a:pt x="28" y="108"/>
                  <a:pt x="28" y="108"/>
                  <a:pt x="28" y="108"/>
                </a:cubicBezTo>
                <a:cubicBezTo>
                  <a:pt x="26" y="108"/>
                  <a:pt x="24" y="106"/>
                  <a:pt x="24" y="104"/>
                </a:cubicBezTo>
                <a:cubicBezTo>
                  <a:pt x="24" y="102"/>
                  <a:pt x="26" y="100"/>
                  <a:pt x="28" y="100"/>
                </a:cubicBezTo>
                <a:cubicBezTo>
                  <a:pt x="52" y="100"/>
                  <a:pt x="52" y="100"/>
                  <a:pt x="52" y="100"/>
                </a:cubicBezTo>
                <a:cubicBezTo>
                  <a:pt x="54" y="100"/>
                  <a:pt x="56" y="102"/>
                  <a:pt x="56" y="104"/>
                </a:cubicBezTo>
                <a:moveTo>
                  <a:pt x="52" y="112"/>
                </a:moveTo>
                <a:cubicBezTo>
                  <a:pt x="28" y="112"/>
                  <a:pt x="28" y="112"/>
                  <a:pt x="28" y="112"/>
                </a:cubicBezTo>
                <a:cubicBezTo>
                  <a:pt x="26" y="112"/>
                  <a:pt x="24" y="114"/>
                  <a:pt x="24" y="116"/>
                </a:cubicBezTo>
                <a:cubicBezTo>
                  <a:pt x="24" y="118"/>
                  <a:pt x="26" y="120"/>
                  <a:pt x="28" y="120"/>
                </a:cubicBezTo>
                <a:cubicBezTo>
                  <a:pt x="28" y="125"/>
                  <a:pt x="31" y="128"/>
                  <a:pt x="36" y="128"/>
                </a:cubicBezTo>
                <a:cubicBezTo>
                  <a:pt x="44" y="128"/>
                  <a:pt x="44" y="128"/>
                  <a:pt x="44" y="128"/>
                </a:cubicBezTo>
                <a:cubicBezTo>
                  <a:pt x="48" y="128"/>
                  <a:pt x="52" y="125"/>
                  <a:pt x="52" y="120"/>
                </a:cubicBezTo>
                <a:cubicBezTo>
                  <a:pt x="54" y="120"/>
                  <a:pt x="56" y="118"/>
                  <a:pt x="56" y="116"/>
                </a:cubicBezTo>
                <a:cubicBezTo>
                  <a:pt x="56" y="114"/>
                  <a:pt x="54" y="112"/>
                  <a:pt x="52" y="112"/>
                </a:cubicBezTo>
                <a:moveTo>
                  <a:pt x="40" y="8"/>
                </a:moveTo>
                <a:cubicBezTo>
                  <a:pt x="57" y="8"/>
                  <a:pt x="72" y="23"/>
                  <a:pt x="72" y="40"/>
                </a:cubicBezTo>
                <a:cubicBezTo>
                  <a:pt x="72" y="52"/>
                  <a:pt x="66" y="62"/>
                  <a:pt x="56" y="68"/>
                </a:cubicBezTo>
                <a:cubicBezTo>
                  <a:pt x="52" y="70"/>
                  <a:pt x="52" y="70"/>
                  <a:pt x="52" y="70"/>
                </a:cubicBezTo>
                <a:cubicBezTo>
                  <a:pt x="52" y="88"/>
                  <a:pt x="52" y="88"/>
                  <a:pt x="52" y="88"/>
                </a:cubicBezTo>
                <a:cubicBezTo>
                  <a:pt x="28" y="88"/>
                  <a:pt x="28" y="88"/>
                  <a:pt x="28" y="88"/>
                </a:cubicBezTo>
                <a:cubicBezTo>
                  <a:pt x="28" y="70"/>
                  <a:pt x="28" y="70"/>
                  <a:pt x="28" y="70"/>
                </a:cubicBezTo>
                <a:cubicBezTo>
                  <a:pt x="24" y="68"/>
                  <a:pt x="24" y="68"/>
                  <a:pt x="24" y="68"/>
                </a:cubicBezTo>
                <a:cubicBezTo>
                  <a:pt x="14" y="62"/>
                  <a:pt x="8" y="52"/>
                  <a:pt x="8" y="40"/>
                </a:cubicBezTo>
                <a:cubicBezTo>
                  <a:pt x="8" y="23"/>
                  <a:pt x="22" y="8"/>
                  <a:pt x="40" y="8"/>
                </a:cubicBezTo>
                <a:moveTo>
                  <a:pt x="40" y="0"/>
                </a:moveTo>
                <a:cubicBezTo>
                  <a:pt x="18" y="0"/>
                  <a:pt x="0" y="18"/>
                  <a:pt x="0" y="40"/>
                </a:cubicBezTo>
                <a:cubicBezTo>
                  <a:pt x="0" y="55"/>
                  <a:pt x="8" y="68"/>
                  <a:pt x="20" y="75"/>
                </a:cubicBezTo>
                <a:cubicBezTo>
                  <a:pt x="20" y="88"/>
                  <a:pt x="20" y="88"/>
                  <a:pt x="20" y="88"/>
                </a:cubicBezTo>
                <a:cubicBezTo>
                  <a:pt x="20" y="93"/>
                  <a:pt x="23" y="96"/>
                  <a:pt x="28" y="96"/>
                </a:cubicBezTo>
                <a:cubicBezTo>
                  <a:pt x="52" y="96"/>
                  <a:pt x="52" y="96"/>
                  <a:pt x="52" y="96"/>
                </a:cubicBezTo>
                <a:cubicBezTo>
                  <a:pt x="56" y="96"/>
                  <a:pt x="60" y="93"/>
                  <a:pt x="60" y="88"/>
                </a:cubicBezTo>
                <a:cubicBezTo>
                  <a:pt x="60" y="75"/>
                  <a:pt x="60" y="75"/>
                  <a:pt x="60" y="75"/>
                </a:cubicBezTo>
                <a:cubicBezTo>
                  <a:pt x="72" y="68"/>
                  <a:pt x="80" y="55"/>
                  <a:pt x="80" y="40"/>
                </a:cubicBezTo>
                <a:cubicBezTo>
                  <a:pt x="80" y="18"/>
                  <a:pt x="62" y="0"/>
                  <a:pt x="40" y="0"/>
                </a:cubicBezTo>
              </a:path>
            </a:pathLst>
          </a:custGeom>
          <a:solidFill>
            <a:srgbClr val="FFFFFE"/>
          </a:solidFill>
          <a:ln>
            <a:noFill/>
          </a:ln>
        </p:spPr>
        <p:txBody>
          <a:bodyPr vert="horz" wrap="square" lIns="91438" tIns="45719" rIns="91438" bIns="45719" numCol="1" anchor="t" anchorCtr="0" compatLnSpc="1">
            <a:prstTxWarp prst="textNoShape">
              <a:avLst/>
            </a:prstTxWarp>
          </a:bodyPr>
          <a:lstStyle/>
          <a:p>
            <a:endParaRPr lang="zh-CN" altLang="en-US">
              <a:latin typeface="微软雅黑"/>
              <a:ea typeface="微软雅黑"/>
              <a:sym typeface="微软雅黑"/>
            </a:endParaRPr>
          </a:p>
        </p:txBody>
      </p:sp>
      <p:grpSp>
        <p:nvGrpSpPr>
          <p:cNvPr id="41" name="组合 40"/>
          <p:cNvGrpSpPr/>
          <p:nvPr/>
        </p:nvGrpSpPr>
        <p:grpSpPr>
          <a:xfrm>
            <a:off x="1372483" y="2316539"/>
            <a:ext cx="503479" cy="501824"/>
            <a:chOff x="7448956" y="1724063"/>
            <a:chExt cx="245422" cy="244617"/>
          </a:xfrm>
          <a:solidFill>
            <a:srgbClr val="FFFFFE"/>
          </a:solidFill>
        </p:grpSpPr>
        <p:sp>
          <p:nvSpPr>
            <p:cNvPr id="42" name="Freeform 127"/>
            <p:cNvSpPr>
              <a:spLocks/>
            </p:cNvSpPr>
            <p:nvPr/>
          </p:nvSpPr>
          <p:spPr bwMode="auto">
            <a:xfrm>
              <a:off x="7597014" y="1872121"/>
              <a:ext cx="97364" cy="96559"/>
            </a:xfrm>
            <a:custGeom>
              <a:avLst/>
              <a:gdLst>
                <a:gd name="T0" fmla="*/ 46 w 51"/>
                <a:gd name="T1" fmla="*/ 29 h 51"/>
                <a:gd name="T2" fmla="*/ 17 w 51"/>
                <a:gd name="T3" fmla="*/ 0 h 51"/>
                <a:gd name="T4" fmla="*/ 0 w 51"/>
                <a:gd name="T5" fmla="*/ 17 h 51"/>
                <a:gd name="T6" fmla="*/ 29 w 51"/>
                <a:gd name="T7" fmla="*/ 46 h 51"/>
                <a:gd name="T8" fmla="*/ 46 w 51"/>
                <a:gd name="T9" fmla="*/ 46 h 51"/>
                <a:gd name="T10" fmla="*/ 46 w 51"/>
                <a:gd name="T11" fmla="*/ 29 h 51"/>
              </a:gdLst>
              <a:ahLst/>
              <a:cxnLst>
                <a:cxn ang="0">
                  <a:pos x="T0" y="T1"/>
                </a:cxn>
                <a:cxn ang="0">
                  <a:pos x="T2" y="T3"/>
                </a:cxn>
                <a:cxn ang="0">
                  <a:pos x="T4" y="T5"/>
                </a:cxn>
                <a:cxn ang="0">
                  <a:pos x="T6" y="T7"/>
                </a:cxn>
                <a:cxn ang="0">
                  <a:pos x="T8" y="T9"/>
                </a:cxn>
                <a:cxn ang="0">
                  <a:pos x="T10" y="T11"/>
                </a:cxn>
              </a:cxnLst>
              <a:rect l="0" t="0" r="r" b="b"/>
              <a:pathLst>
                <a:path w="51" h="51">
                  <a:moveTo>
                    <a:pt x="46" y="29"/>
                  </a:moveTo>
                  <a:cubicBezTo>
                    <a:pt x="17" y="0"/>
                    <a:pt x="17" y="0"/>
                    <a:pt x="17" y="0"/>
                  </a:cubicBezTo>
                  <a:cubicBezTo>
                    <a:pt x="13" y="6"/>
                    <a:pt x="7" y="12"/>
                    <a:pt x="0" y="17"/>
                  </a:cubicBezTo>
                  <a:cubicBezTo>
                    <a:pt x="29" y="46"/>
                    <a:pt x="29" y="46"/>
                    <a:pt x="29" y="46"/>
                  </a:cubicBezTo>
                  <a:cubicBezTo>
                    <a:pt x="34" y="51"/>
                    <a:pt x="42" y="51"/>
                    <a:pt x="46" y="46"/>
                  </a:cubicBezTo>
                  <a:cubicBezTo>
                    <a:pt x="51" y="41"/>
                    <a:pt x="51" y="34"/>
                    <a:pt x="46"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a:ea typeface="微软雅黑"/>
                <a:sym typeface="微软雅黑"/>
              </a:endParaRPr>
            </a:p>
          </p:txBody>
        </p:sp>
        <p:sp>
          <p:nvSpPr>
            <p:cNvPr id="43" name="Freeform 128"/>
            <p:cNvSpPr>
              <a:spLocks noEditPoints="1"/>
            </p:cNvSpPr>
            <p:nvPr/>
          </p:nvSpPr>
          <p:spPr bwMode="auto">
            <a:xfrm>
              <a:off x="7448956" y="1724063"/>
              <a:ext cx="182658" cy="182658"/>
            </a:xfrm>
            <a:custGeom>
              <a:avLst/>
              <a:gdLst>
                <a:gd name="T0" fmla="*/ 96 w 96"/>
                <a:gd name="T1" fmla="*/ 48 h 96"/>
                <a:gd name="T2" fmla="*/ 48 w 96"/>
                <a:gd name="T3" fmla="*/ 0 h 96"/>
                <a:gd name="T4" fmla="*/ 0 w 96"/>
                <a:gd name="T5" fmla="*/ 48 h 96"/>
                <a:gd name="T6" fmla="*/ 48 w 96"/>
                <a:gd name="T7" fmla="*/ 96 h 96"/>
                <a:gd name="T8" fmla="*/ 96 w 96"/>
                <a:gd name="T9" fmla="*/ 48 h 96"/>
                <a:gd name="T10" fmla="*/ 48 w 96"/>
                <a:gd name="T11" fmla="*/ 84 h 96"/>
                <a:gd name="T12" fmla="*/ 12 w 96"/>
                <a:gd name="T13" fmla="*/ 48 h 96"/>
                <a:gd name="T14" fmla="*/ 48 w 96"/>
                <a:gd name="T15" fmla="*/ 12 h 96"/>
                <a:gd name="T16" fmla="*/ 84 w 96"/>
                <a:gd name="T17" fmla="*/ 48 h 96"/>
                <a:gd name="T18" fmla="*/ 48 w 96"/>
                <a:gd name="T19" fmla="*/ 8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96" y="48"/>
                  </a:moveTo>
                  <a:cubicBezTo>
                    <a:pt x="96" y="21"/>
                    <a:pt x="74" y="0"/>
                    <a:pt x="48" y="0"/>
                  </a:cubicBezTo>
                  <a:cubicBezTo>
                    <a:pt x="21" y="0"/>
                    <a:pt x="0" y="21"/>
                    <a:pt x="0" y="48"/>
                  </a:cubicBezTo>
                  <a:cubicBezTo>
                    <a:pt x="0" y="74"/>
                    <a:pt x="21" y="96"/>
                    <a:pt x="48" y="96"/>
                  </a:cubicBezTo>
                  <a:cubicBezTo>
                    <a:pt x="74" y="96"/>
                    <a:pt x="96" y="74"/>
                    <a:pt x="96" y="48"/>
                  </a:cubicBezTo>
                  <a:moveTo>
                    <a:pt x="48" y="84"/>
                  </a:moveTo>
                  <a:cubicBezTo>
                    <a:pt x="28" y="84"/>
                    <a:pt x="12" y="67"/>
                    <a:pt x="12" y="48"/>
                  </a:cubicBezTo>
                  <a:cubicBezTo>
                    <a:pt x="12" y="28"/>
                    <a:pt x="28" y="12"/>
                    <a:pt x="48" y="12"/>
                  </a:cubicBezTo>
                  <a:cubicBezTo>
                    <a:pt x="68" y="12"/>
                    <a:pt x="84" y="28"/>
                    <a:pt x="84" y="48"/>
                  </a:cubicBezTo>
                  <a:cubicBezTo>
                    <a:pt x="84" y="67"/>
                    <a:pt x="68" y="84"/>
                    <a:pt x="48" y="8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a:ea typeface="微软雅黑"/>
                <a:sym typeface="微软雅黑"/>
              </a:endParaRPr>
            </a:p>
          </p:txBody>
        </p:sp>
        <p:sp>
          <p:nvSpPr>
            <p:cNvPr id="44" name="Freeform 129"/>
            <p:cNvSpPr>
              <a:spLocks/>
            </p:cNvSpPr>
            <p:nvPr/>
          </p:nvSpPr>
          <p:spPr bwMode="auto">
            <a:xfrm>
              <a:off x="7486775" y="1761883"/>
              <a:ext cx="53912" cy="53107"/>
            </a:xfrm>
            <a:custGeom>
              <a:avLst/>
              <a:gdLst>
                <a:gd name="T0" fmla="*/ 0 w 28"/>
                <a:gd name="T1" fmla="*/ 28 h 28"/>
                <a:gd name="T2" fmla="*/ 8 w 28"/>
                <a:gd name="T3" fmla="*/ 28 h 28"/>
                <a:gd name="T4" fmla="*/ 28 w 28"/>
                <a:gd name="T5" fmla="*/ 8 h 28"/>
                <a:gd name="T6" fmla="*/ 28 w 28"/>
                <a:gd name="T7" fmla="*/ 0 h 28"/>
                <a:gd name="T8" fmla="*/ 0 w 28"/>
                <a:gd name="T9" fmla="*/ 28 h 28"/>
              </a:gdLst>
              <a:ahLst/>
              <a:cxnLst>
                <a:cxn ang="0">
                  <a:pos x="T0" y="T1"/>
                </a:cxn>
                <a:cxn ang="0">
                  <a:pos x="T2" y="T3"/>
                </a:cxn>
                <a:cxn ang="0">
                  <a:pos x="T4" y="T5"/>
                </a:cxn>
                <a:cxn ang="0">
                  <a:pos x="T6" y="T7"/>
                </a:cxn>
                <a:cxn ang="0">
                  <a:pos x="T8" y="T9"/>
                </a:cxn>
              </a:cxnLst>
              <a:rect l="0" t="0" r="r" b="b"/>
              <a:pathLst>
                <a:path w="28" h="28">
                  <a:moveTo>
                    <a:pt x="0" y="28"/>
                  </a:moveTo>
                  <a:cubicBezTo>
                    <a:pt x="8" y="28"/>
                    <a:pt x="8" y="28"/>
                    <a:pt x="8" y="28"/>
                  </a:cubicBezTo>
                  <a:cubicBezTo>
                    <a:pt x="8" y="16"/>
                    <a:pt x="17" y="8"/>
                    <a:pt x="28" y="8"/>
                  </a:cubicBezTo>
                  <a:cubicBezTo>
                    <a:pt x="28" y="0"/>
                    <a:pt x="28" y="0"/>
                    <a:pt x="28" y="0"/>
                  </a:cubicBezTo>
                  <a:cubicBezTo>
                    <a:pt x="12" y="0"/>
                    <a:pt x="0" y="12"/>
                    <a:pt x="0"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a:ea typeface="微软雅黑"/>
                <a:sym typeface="微软雅黑"/>
              </a:endParaRPr>
            </a:p>
          </p:txBody>
        </p:sp>
      </p:grpSp>
      <p:sp>
        <p:nvSpPr>
          <p:cNvPr id="45" name="Freeform 138"/>
          <p:cNvSpPr>
            <a:spLocks/>
          </p:cNvSpPr>
          <p:nvPr/>
        </p:nvSpPr>
        <p:spPr bwMode="auto">
          <a:xfrm>
            <a:off x="3062174" y="4494465"/>
            <a:ext cx="420939" cy="406083"/>
          </a:xfrm>
          <a:custGeom>
            <a:avLst/>
            <a:gdLst>
              <a:gd name="T0" fmla="*/ 56 w 108"/>
              <a:gd name="T1" fmla="*/ 0 h 104"/>
              <a:gd name="T2" fmla="*/ 15 w 108"/>
              <a:gd name="T3" fmla="*/ 20 h 104"/>
              <a:gd name="T4" fmla="*/ 0 w 108"/>
              <a:gd name="T5" fmla="*/ 11 h 104"/>
              <a:gd name="T6" fmla="*/ 0 w 108"/>
              <a:gd name="T7" fmla="*/ 60 h 104"/>
              <a:gd name="T8" fmla="*/ 43 w 108"/>
              <a:gd name="T9" fmla="*/ 36 h 104"/>
              <a:gd name="T10" fmla="*/ 29 w 108"/>
              <a:gd name="T11" fmla="*/ 28 h 104"/>
              <a:gd name="T12" fmla="*/ 56 w 108"/>
              <a:gd name="T13" fmla="*/ 16 h 104"/>
              <a:gd name="T14" fmla="*/ 92 w 108"/>
              <a:gd name="T15" fmla="*/ 52 h 104"/>
              <a:gd name="T16" fmla="*/ 56 w 108"/>
              <a:gd name="T17" fmla="*/ 88 h 104"/>
              <a:gd name="T18" fmla="*/ 56 w 108"/>
              <a:gd name="T19" fmla="*/ 104 h 104"/>
              <a:gd name="T20" fmla="*/ 108 w 108"/>
              <a:gd name="T21" fmla="*/ 52 h 104"/>
              <a:gd name="T22" fmla="*/ 56 w 108"/>
              <a:gd name="T23"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8" h="104">
                <a:moveTo>
                  <a:pt x="56" y="0"/>
                </a:moveTo>
                <a:cubicBezTo>
                  <a:pt x="40" y="0"/>
                  <a:pt x="25" y="7"/>
                  <a:pt x="15" y="20"/>
                </a:cubicBezTo>
                <a:cubicBezTo>
                  <a:pt x="0" y="11"/>
                  <a:pt x="0" y="11"/>
                  <a:pt x="0" y="11"/>
                </a:cubicBezTo>
                <a:cubicBezTo>
                  <a:pt x="0" y="60"/>
                  <a:pt x="0" y="60"/>
                  <a:pt x="0" y="60"/>
                </a:cubicBezTo>
                <a:cubicBezTo>
                  <a:pt x="43" y="36"/>
                  <a:pt x="43" y="36"/>
                  <a:pt x="43" y="36"/>
                </a:cubicBezTo>
                <a:cubicBezTo>
                  <a:pt x="29" y="28"/>
                  <a:pt x="29" y="28"/>
                  <a:pt x="29" y="28"/>
                </a:cubicBezTo>
                <a:cubicBezTo>
                  <a:pt x="36" y="20"/>
                  <a:pt x="45" y="16"/>
                  <a:pt x="56" y="16"/>
                </a:cubicBezTo>
                <a:cubicBezTo>
                  <a:pt x="76" y="16"/>
                  <a:pt x="92" y="32"/>
                  <a:pt x="92" y="52"/>
                </a:cubicBezTo>
                <a:cubicBezTo>
                  <a:pt x="92" y="71"/>
                  <a:pt x="76" y="88"/>
                  <a:pt x="56" y="88"/>
                </a:cubicBezTo>
                <a:cubicBezTo>
                  <a:pt x="56" y="104"/>
                  <a:pt x="56" y="104"/>
                  <a:pt x="56" y="104"/>
                </a:cubicBezTo>
                <a:cubicBezTo>
                  <a:pt x="84" y="104"/>
                  <a:pt x="108" y="80"/>
                  <a:pt x="108" y="52"/>
                </a:cubicBezTo>
                <a:cubicBezTo>
                  <a:pt x="108" y="23"/>
                  <a:pt x="84" y="0"/>
                  <a:pt x="56" y="0"/>
                </a:cubicBezTo>
                <a:close/>
              </a:path>
            </a:pathLst>
          </a:custGeom>
          <a:solidFill>
            <a:srgbClr val="FFFFFE"/>
          </a:solidFill>
          <a:ln>
            <a:noFill/>
          </a:ln>
        </p:spPr>
        <p:txBody>
          <a:bodyPr vert="horz" wrap="square" lIns="91438" tIns="45719" rIns="91438" bIns="45719" numCol="1" anchor="t" anchorCtr="0" compatLnSpc="1">
            <a:prstTxWarp prst="textNoShape">
              <a:avLst/>
            </a:prstTxWarp>
          </a:bodyPr>
          <a:lstStyle/>
          <a:p>
            <a:endParaRPr lang="zh-CN" altLang="en-US">
              <a:solidFill>
                <a:schemeClr val="bg1"/>
              </a:solidFill>
              <a:latin typeface="微软雅黑"/>
              <a:ea typeface="微软雅黑"/>
              <a:sym typeface="微软雅黑"/>
            </a:endParaRPr>
          </a:p>
        </p:txBody>
      </p:sp>
      <p:pic>
        <p:nvPicPr>
          <p:cNvPr id="46" name="图片 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893" y="181771"/>
            <a:ext cx="1282593" cy="901490"/>
          </a:xfrm>
          <a:prstGeom prst="rect">
            <a:avLst/>
          </a:prstGeom>
        </p:spPr>
      </p:pic>
      <p:pic>
        <p:nvPicPr>
          <p:cNvPr id="47" name="图片 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39565" y="5961196"/>
            <a:ext cx="2163393" cy="544637"/>
          </a:xfrm>
          <a:prstGeom prst="rect">
            <a:avLst/>
          </a:prstGeom>
        </p:spPr>
      </p:pic>
      <p:sp>
        <p:nvSpPr>
          <p:cNvPr id="48" name="文本框 47"/>
          <p:cNvSpPr txBox="1"/>
          <p:nvPr/>
        </p:nvSpPr>
        <p:spPr>
          <a:xfrm>
            <a:off x="1513114" y="340128"/>
            <a:ext cx="2236510" cy="584775"/>
          </a:xfrm>
          <a:prstGeom prst="rect">
            <a:avLst/>
          </a:prstGeom>
          <a:noFill/>
        </p:spPr>
        <p:txBody>
          <a:bodyPr wrap="none" rtlCol="0">
            <a:spAutoFit/>
          </a:bodyPr>
          <a:lstStyle/>
          <a:p>
            <a:r>
              <a:rPr lang="zh-CN" altLang="en-US" sz="3200"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rPr>
              <a:t>请输入标题</a:t>
            </a:r>
          </a:p>
        </p:txBody>
      </p:sp>
      <p:pic>
        <p:nvPicPr>
          <p:cNvPr id="49" name="图片 4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32613" y="341415"/>
            <a:ext cx="3088035" cy="583488"/>
          </a:xfrm>
          <a:prstGeom prst="rect">
            <a:avLst/>
          </a:prstGeom>
        </p:spPr>
      </p:pic>
    </p:spTree>
    <p:extLst>
      <p:ext uri="{BB962C8B-B14F-4D97-AF65-F5344CB8AC3E}">
        <p14:creationId xmlns:p14="http://schemas.microsoft.com/office/powerpoint/2010/main" val="1028257894"/>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inVertical)">
                                      <p:cBhvr>
                                        <p:cTn id="7" dur="500"/>
                                        <p:tgtEl>
                                          <p:spTgt spid="1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barn(inVertical)">
                                      <p:cBhvr>
                                        <p:cTn id="13" dur="500"/>
                                        <p:tgtEl>
                                          <p:spTgt spid="2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barn(inVertical)">
                                      <p:cBhvr>
                                        <p:cTn id="16" dur="500"/>
                                        <p:tgtEl>
                                          <p:spTgt spid="2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barn(inVertical)">
                                      <p:cBhvr>
                                        <p:cTn id="19" dur="500"/>
                                        <p:tgtEl>
                                          <p:spTgt spid="24"/>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barn(inVertical)">
                                      <p:cBhvr>
                                        <p:cTn id="22" dur="500"/>
                                        <p:tgtEl>
                                          <p:spTgt spid="25"/>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barn(inVertical)">
                                      <p:cBhvr>
                                        <p:cTn id="25" dur="500"/>
                                        <p:tgtEl>
                                          <p:spTgt spid="26"/>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barn(inVertical)">
                                      <p:cBhvr>
                                        <p:cTn id="28" dur="500"/>
                                        <p:tgtEl>
                                          <p:spTgt spid="27"/>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barn(inVertical)">
                                      <p:cBhvr>
                                        <p:cTn id="31" dur="500"/>
                                        <p:tgtEl>
                                          <p:spTgt spid="28"/>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barn(inVertical)">
                                      <p:cBhvr>
                                        <p:cTn id="34" dur="500"/>
                                        <p:tgtEl>
                                          <p:spTgt spid="29"/>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barn(inVertical)">
                                      <p:cBhvr>
                                        <p:cTn id="37" dur="500"/>
                                        <p:tgtEl>
                                          <p:spTgt spid="30"/>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barn(inVertical)">
                                      <p:cBhvr>
                                        <p:cTn id="40" dur="500"/>
                                        <p:tgtEl>
                                          <p:spTgt spid="31"/>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barn(inVertical)">
                                      <p:cBhvr>
                                        <p:cTn id="43" dur="500"/>
                                        <p:tgtEl>
                                          <p:spTgt spid="32"/>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barn(inVertical)">
                                      <p:cBhvr>
                                        <p:cTn id="46" dur="500"/>
                                        <p:tgtEl>
                                          <p:spTgt spid="33"/>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barn(inVertical)">
                                      <p:cBhvr>
                                        <p:cTn id="49" dur="500"/>
                                        <p:tgtEl>
                                          <p:spTgt spid="34"/>
                                        </p:tgtEl>
                                      </p:cBhvr>
                                    </p:animEffect>
                                  </p:childTnLst>
                                </p:cTn>
                              </p:par>
                              <p:par>
                                <p:cTn id="50" presetID="16" presetClass="entr" presetSubtype="21" fill="hold" nodeType="with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barn(inVertical)">
                                      <p:cBhvr>
                                        <p:cTn id="52" dur="500"/>
                                        <p:tgtEl>
                                          <p:spTgt spid="35"/>
                                        </p:tgtEl>
                                      </p:cBhvr>
                                    </p:animEffect>
                                  </p:childTnLst>
                                </p:cTn>
                              </p:par>
                              <p:par>
                                <p:cTn id="53" presetID="16" presetClass="entr" presetSubtype="21" fill="hold" nodeType="with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barn(inVertical)">
                                      <p:cBhvr>
                                        <p:cTn id="55" dur="500"/>
                                        <p:tgtEl>
                                          <p:spTgt spid="36"/>
                                        </p:tgtEl>
                                      </p:cBhvr>
                                    </p:animEffect>
                                  </p:childTnLst>
                                </p:cTn>
                              </p:par>
                              <p:par>
                                <p:cTn id="56" presetID="16" presetClass="entr" presetSubtype="21" fill="hold" nodeType="with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barn(inVertical)">
                                      <p:cBhvr>
                                        <p:cTn id="58" dur="500"/>
                                        <p:tgtEl>
                                          <p:spTgt spid="37"/>
                                        </p:tgtEl>
                                      </p:cBhvr>
                                    </p:animEffect>
                                  </p:childTnLst>
                                </p:cTn>
                              </p:par>
                              <p:par>
                                <p:cTn id="59" presetID="16" presetClass="entr" presetSubtype="21"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barn(inVertical)">
                                      <p:cBhvr>
                                        <p:cTn id="61" dur="500"/>
                                        <p:tgtEl>
                                          <p:spTgt spid="38"/>
                                        </p:tgtEl>
                                      </p:cBhvr>
                                    </p:animEffect>
                                  </p:childTnLst>
                                </p:cTn>
                              </p:par>
                              <p:par>
                                <p:cTn id="62" presetID="16" presetClass="entr" presetSubtype="21" fill="hold" grpId="0" nodeType="with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barn(inVertical)">
                                      <p:cBhvr>
                                        <p:cTn id="64" dur="500"/>
                                        <p:tgtEl>
                                          <p:spTgt spid="39"/>
                                        </p:tgtEl>
                                      </p:cBhvr>
                                    </p:animEffect>
                                  </p:childTnLst>
                                </p:cTn>
                              </p:par>
                              <p:par>
                                <p:cTn id="65" presetID="16" presetClass="entr" presetSubtype="21" fill="hold" grpId="0" nodeType="withEffect">
                                  <p:stCondLst>
                                    <p:cond delay="0"/>
                                  </p:stCondLst>
                                  <p:childTnLst>
                                    <p:set>
                                      <p:cBhvr>
                                        <p:cTn id="66" dur="1" fill="hold">
                                          <p:stCondLst>
                                            <p:cond delay="0"/>
                                          </p:stCondLst>
                                        </p:cTn>
                                        <p:tgtEl>
                                          <p:spTgt spid="40"/>
                                        </p:tgtEl>
                                        <p:attrNameLst>
                                          <p:attrName>style.visibility</p:attrName>
                                        </p:attrNameLst>
                                      </p:cBhvr>
                                      <p:to>
                                        <p:strVal val="visible"/>
                                      </p:to>
                                    </p:set>
                                    <p:animEffect transition="in" filter="barn(inVertical)">
                                      <p:cBhvr>
                                        <p:cTn id="67" dur="500"/>
                                        <p:tgtEl>
                                          <p:spTgt spid="40"/>
                                        </p:tgtEl>
                                      </p:cBhvr>
                                    </p:animEffect>
                                  </p:childTnLst>
                                </p:cTn>
                              </p:par>
                              <p:par>
                                <p:cTn id="68" presetID="16" presetClass="entr" presetSubtype="21" fill="hold" nodeType="with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barn(inVertical)">
                                      <p:cBhvr>
                                        <p:cTn id="70" dur="500"/>
                                        <p:tgtEl>
                                          <p:spTgt spid="41"/>
                                        </p:tgtEl>
                                      </p:cBhvr>
                                    </p:animEffect>
                                  </p:childTnLst>
                                </p:cTn>
                              </p:par>
                              <p:par>
                                <p:cTn id="71" presetID="16" presetClass="entr" presetSubtype="21" fill="hold" grpId="0" nodeType="withEffect">
                                  <p:stCondLst>
                                    <p:cond delay="0"/>
                                  </p:stCondLst>
                                  <p:childTnLst>
                                    <p:set>
                                      <p:cBhvr>
                                        <p:cTn id="72" dur="1" fill="hold">
                                          <p:stCondLst>
                                            <p:cond delay="0"/>
                                          </p:stCondLst>
                                        </p:cTn>
                                        <p:tgtEl>
                                          <p:spTgt spid="45"/>
                                        </p:tgtEl>
                                        <p:attrNameLst>
                                          <p:attrName>style.visibility</p:attrName>
                                        </p:attrNameLst>
                                      </p:cBhvr>
                                      <p:to>
                                        <p:strVal val="visible"/>
                                      </p:to>
                                    </p:set>
                                    <p:animEffect transition="in" filter="barn(inVertical)">
                                      <p:cBhvr>
                                        <p:cTn id="7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2" grpId="0"/>
      <p:bldP spid="23" grpId="0"/>
      <p:bldP spid="24" grpId="0" animBg="1"/>
      <p:bldP spid="25" grpId="0" animBg="1"/>
      <p:bldP spid="26" grpId="0"/>
      <p:bldP spid="27" grpId="0"/>
      <p:bldP spid="28" grpId="0" animBg="1"/>
      <p:bldP spid="29" grpId="0" animBg="1"/>
      <p:bldP spid="30" grpId="0"/>
      <p:bldP spid="31" grpId="0"/>
      <p:bldP spid="32" grpId="0" animBg="1"/>
      <p:bldP spid="33" grpId="0" animBg="1"/>
      <p:bldP spid="34" grpId="0"/>
      <p:bldP spid="38" grpId="0"/>
      <p:bldP spid="39" grpId="0" animBg="1"/>
      <p:bldP spid="40" grpId="0" animBg="1"/>
      <p:bldP spid="4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3721" cy="6858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15836" y="4980369"/>
            <a:ext cx="2466128" cy="1733355"/>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12982" y="4862267"/>
            <a:ext cx="2627736" cy="1851457"/>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64351" y="912414"/>
            <a:ext cx="3409829" cy="858429"/>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83517" y="3645943"/>
            <a:ext cx="4401987" cy="635135"/>
          </a:xfrm>
          <a:prstGeom prst="rect">
            <a:avLst/>
          </a:prstGeom>
        </p:spPr>
      </p:pic>
      <p:pic>
        <p:nvPicPr>
          <p:cNvPr id="12" name="图片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13527" y="1770843"/>
            <a:ext cx="8741969" cy="1651806"/>
          </a:xfrm>
          <a:prstGeom prst="rect">
            <a:avLst/>
          </a:prstGeom>
        </p:spPr>
      </p:pic>
    </p:spTree>
    <p:extLst>
      <p:ext uri="{BB962C8B-B14F-4D97-AF65-F5344CB8AC3E}">
        <p14:creationId xmlns:p14="http://schemas.microsoft.com/office/powerpoint/2010/main" val="150698420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31"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 calcmode="lin" valueType="num">
                                      <p:cBhvr>
                                        <p:cTn id="25" dur="1000" fill="hold"/>
                                        <p:tgtEl>
                                          <p:spTgt spid="12"/>
                                        </p:tgtEl>
                                        <p:attrNameLst>
                                          <p:attrName>style.rotation</p:attrName>
                                        </p:attrNameLst>
                                      </p:cBhvr>
                                      <p:tavLst>
                                        <p:tav tm="0">
                                          <p:val>
                                            <p:fltVal val="90"/>
                                          </p:val>
                                        </p:tav>
                                        <p:tav tm="100000">
                                          <p:val>
                                            <p:fltVal val="0"/>
                                          </p:val>
                                        </p:tav>
                                      </p:tavLst>
                                    </p:anim>
                                    <p:animEffect transition="in" filter="fade">
                                      <p:cBhvr>
                                        <p:cTn id="26" dur="1000"/>
                                        <p:tgtEl>
                                          <p:spTgt spid="12"/>
                                        </p:tgtEl>
                                      </p:cBhvr>
                                    </p:animEffect>
                                  </p:childTnLst>
                                </p:cTn>
                              </p:par>
                            </p:childTnLst>
                          </p:cTn>
                        </p:par>
                        <p:par>
                          <p:cTn id="27" fill="hold">
                            <p:stCondLst>
                              <p:cond delay="2500"/>
                            </p:stCondLst>
                            <p:childTnLst>
                              <p:par>
                                <p:cTn id="28" presetID="16" presetClass="entr" presetSubtype="21"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3721" cy="6858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15836" y="4980369"/>
            <a:ext cx="2466128" cy="1733355"/>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12982" y="4862267"/>
            <a:ext cx="2627736" cy="1851457"/>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66379" y="400785"/>
            <a:ext cx="3409829" cy="858429"/>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85545" y="1284350"/>
            <a:ext cx="4828833" cy="912414"/>
          </a:xfrm>
          <a:prstGeom prst="rect">
            <a:avLst/>
          </a:prstGeom>
        </p:spPr>
      </p:pic>
      <p:sp>
        <p:nvSpPr>
          <p:cNvPr id="16" name="文本框 15"/>
          <p:cNvSpPr txBox="1"/>
          <p:nvPr/>
        </p:nvSpPr>
        <p:spPr>
          <a:xfrm>
            <a:off x="3970636" y="2756974"/>
            <a:ext cx="4801314" cy="1200329"/>
          </a:xfrm>
          <a:prstGeom prst="rect">
            <a:avLst/>
          </a:prstGeom>
          <a:noFill/>
        </p:spPr>
        <p:txBody>
          <a:bodyPr wrap="none" rtlCol="0">
            <a:spAutoFit/>
          </a:bodyPr>
          <a:lstStyle/>
          <a:p>
            <a:r>
              <a:rPr lang="zh-CN" altLang="en-US" sz="7200"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rPr>
              <a:t>请输入标题</a:t>
            </a:r>
          </a:p>
        </p:txBody>
      </p:sp>
      <p:sp>
        <p:nvSpPr>
          <p:cNvPr id="17" name="文本框 16"/>
          <p:cNvSpPr txBox="1"/>
          <p:nvPr/>
        </p:nvSpPr>
        <p:spPr>
          <a:xfrm>
            <a:off x="2401333" y="2068275"/>
            <a:ext cx="644728" cy="2215991"/>
          </a:xfrm>
          <a:prstGeom prst="rect">
            <a:avLst/>
          </a:prstGeom>
          <a:noFill/>
        </p:spPr>
        <p:txBody>
          <a:bodyPr wrap="none" rtlCol="0">
            <a:spAutoFit/>
          </a:bodyPr>
          <a:lstStyle/>
          <a:p>
            <a:r>
              <a:rPr lang="en-US" altLang="zh-CN" sz="13800" b="1"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rPr>
              <a:t>1</a:t>
            </a:r>
            <a:endParaRPr lang="zh-CN" altLang="en-US" sz="13800" b="1"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endParaRPr>
          </a:p>
        </p:txBody>
      </p:sp>
    </p:spTree>
    <p:extLst>
      <p:ext uri="{BB962C8B-B14F-4D97-AF65-F5344CB8AC3E}">
        <p14:creationId xmlns:p14="http://schemas.microsoft.com/office/powerpoint/2010/main" val="3761128522"/>
      </p:ext>
    </p:extLst>
  </p:cSld>
  <p:clrMapOvr>
    <a:masterClrMapping/>
  </p:clrMapOvr>
  <p:transition spd="slow" advClick="0" advTm="3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31"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 calcmode="lin" valueType="num">
                                          <p:cBhvr>
                                            <p:cTn id="25" dur="1000" fill="hold"/>
                                            <p:tgtEl>
                                              <p:spTgt spid="12"/>
                                            </p:tgtEl>
                                            <p:attrNameLst>
                                              <p:attrName>style.rotation</p:attrName>
                                            </p:attrNameLst>
                                          </p:cBhvr>
                                          <p:tavLst>
                                            <p:tav tm="0">
                                              <p:val>
                                                <p:fltVal val="90"/>
                                              </p:val>
                                            </p:tav>
                                            <p:tav tm="100000">
                                              <p:val>
                                                <p:fltVal val="0"/>
                                              </p:val>
                                            </p:tav>
                                          </p:tavLst>
                                        </p:anim>
                                        <p:animEffect transition="in" filter="fade">
                                          <p:cBhvr>
                                            <p:cTn id="26" dur="1000"/>
                                            <p:tgtEl>
                                              <p:spTgt spid="12"/>
                                            </p:tgtEl>
                                          </p:cBhvr>
                                        </p:animEffect>
                                      </p:childTnLst>
                                    </p:cTn>
                                  </p:par>
                                </p:childTnLst>
                              </p:cTn>
                            </p:par>
                            <p:par>
                              <p:cTn id="27" fill="hold">
                                <p:stCondLst>
                                  <p:cond delay="2500"/>
                                </p:stCondLst>
                                <p:childTnLst>
                                  <p:par>
                                    <p:cTn id="28" presetID="2" presetClass="entr" presetSubtype="4" fill="hold" grpId="0" nodeType="afterEffect" p14:presetBounceEnd="38000">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14:bounceEnd="38000">
                                          <p:cBhvr additive="base">
                                            <p:cTn id="30" dur="500" fill="hold"/>
                                            <p:tgtEl>
                                              <p:spTgt spid="17"/>
                                            </p:tgtEl>
                                            <p:attrNameLst>
                                              <p:attrName>ppt_x</p:attrName>
                                            </p:attrNameLst>
                                          </p:cBhvr>
                                          <p:tavLst>
                                            <p:tav tm="0">
                                              <p:val>
                                                <p:strVal val="#ppt_x"/>
                                              </p:val>
                                            </p:tav>
                                            <p:tav tm="100000">
                                              <p:val>
                                                <p:strVal val="#ppt_x"/>
                                              </p:val>
                                            </p:tav>
                                          </p:tavLst>
                                        </p:anim>
                                        <p:anim calcmode="lin" valueType="num" p14:bounceEnd="38000">
                                          <p:cBhvr additive="base">
                                            <p:cTn id="31" dur="500" fill="hold"/>
                                            <p:tgtEl>
                                              <p:spTgt spid="17"/>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6"/>
                                            </p:tgtEl>
                                            <p:attrNameLst>
                                              <p:attrName>ppt_y</p:attrName>
                                            </p:attrNameLst>
                                          </p:cBhvr>
                                          <p:tavLst>
                                            <p:tav tm="0">
                                              <p:val>
                                                <p:strVal val="#ppt_y"/>
                                              </p:val>
                                            </p:tav>
                                            <p:tav tm="100000">
                                              <p:val>
                                                <p:strVal val="#ppt_y"/>
                                              </p:val>
                                            </p:tav>
                                          </p:tavLst>
                                        </p:anim>
                                        <p:anim calcmode="lin" valueType="num">
                                          <p:cBhvr>
                                            <p:cTn id="3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31"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 calcmode="lin" valueType="num">
                                          <p:cBhvr>
                                            <p:cTn id="25" dur="1000" fill="hold"/>
                                            <p:tgtEl>
                                              <p:spTgt spid="12"/>
                                            </p:tgtEl>
                                            <p:attrNameLst>
                                              <p:attrName>style.rotation</p:attrName>
                                            </p:attrNameLst>
                                          </p:cBhvr>
                                          <p:tavLst>
                                            <p:tav tm="0">
                                              <p:val>
                                                <p:fltVal val="90"/>
                                              </p:val>
                                            </p:tav>
                                            <p:tav tm="100000">
                                              <p:val>
                                                <p:fltVal val="0"/>
                                              </p:val>
                                            </p:tav>
                                          </p:tavLst>
                                        </p:anim>
                                        <p:animEffect transition="in" filter="fade">
                                          <p:cBhvr>
                                            <p:cTn id="26" dur="1000"/>
                                            <p:tgtEl>
                                              <p:spTgt spid="12"/>
                                            </p:tgtEl>
                                          </p:cBhvr>
                                        </p:animEffect>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6"/>
                                            </p:tgtEl>
                                            <p:attrNameLst>
                                              <p:attrName>ppt_y</p:attrName>
                                            </p:attrNameLst>
                                          </p:cBhvr>
                                          <p:tavLst>
                                            <p:tav tm="0">
                                              <p:val>
                                                <p:strVal val="#ppt_y"/>
                                              </p:val>
                                            </p:tav>
                                            <p:tav tm="100000">
                                              <p:val>
                                                <p:strVal val="#ppt_y"/>
                                              </p:val>
                                            </p:tav>
                                          </p:tavLst>
                                        </p:anim>
                                        <p:anim calcmode="lin" valueType="num">
                                          <p:cBhvr>
                                            <p:cTn id="3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p:cNvSpPr txBox="1"/>
          <p:nvPr/>
        </p:nvSpPr>
        <p:spPr>
          <a:xfrm>
            <a:off x="2147718" y="5007098"/>
            <a:ext cx="7721987" cy="548548"/>
          </a:xfrm>
          <a:prstGeom prst="rect">
            <a:avLst/>
          </a:prstGeom>
          <a:noFill/>
        </p:spPr>
        <p:txBody>
          <a:bodyPr wrap="square" rtlCol="0">
            <a:spAutoFit/>
          </a:bodyPr>
          <a:lstStyle/>
          <a:p>
            <a:pPr algn="ctr">
              <a:lnSpc>
                <a:spcPct val="150000"/>
              </a:lnSpc>
            </a:pPr>
            <a:r>
              <a:rPr lang="zh-CN" altLang="en-US" sz="1050" dirty="0">
                <a:solidFill>
                  <a:schemeClr val="bg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r>
              <a:rPr lang="en-US" altLang="zh-CN" sz="1050" dirty="0">
                <a:solidFill>
                  <a:schemeClr val="bg2">
                    <a:lumMod val="50000"/>
                  </a:schemeClr>
                </a:solidFill>
                <a:latin typeface="微软雅黑" panose="020B0503020204020204" pitchFamily="34" charset="-122"/>
                <a:ea typeface="微软雅黑" panose="020B0503020204020204" pitchFamily="34" charset="-122"/>
              </a:rPr>
              <a:t>,</a:t>
            </a:r>
            <a:r>
              <a:rPr lang="zh-CN" altLang="en-US" sz="1050" dirty="0">
                <a:solidFill>
                  <a:schemeClr val="bg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p>
        </p:txBody>
      </p:sp>
      <p:sp>
        <p:nvSpPr>
          <p:cNvPr id="5" name="矩形 4"/>
          <p:cNvSpPr/>
          <p:nvPr/>
        </p:nvSpPr>
        <p:spPr>
          <a:xfrm>
            <a:off x="0" y="1934029"/>
            <a:ext cx="12192000" cy="2743200"/>
          </a:xfrm>
          <a:prstGeom prst="rect">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25115" y="2002643"/>
            <a:ext cx="11950763" cy="174171"/>
            <a:chOff x="125115" y="2477986"/>
            <a:chExt cx="11950763" cy="174171"/>
          </a:xfrm>
        </p:grpSpPr>
        <p:sp>
          <p:nvSpPr>
            <p:cNvPr id="6" name="矩形 5"/>
            <p:cNvSpPr/>
            <p:nvPr/>
          </p:nvSpPr>
          <p:spPr>
            <a:xfrm>
              <a:off x="125115"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86372"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矩形 34"/>
            <p:cNvSpPr/>
            <p:nvPr/>
          </p:nvSpPr>
          <p:spPr>
            <a:xfrm>
              <a:off x="647629"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6" name="矩形 35"/>
            <p:cNvSpPr/>
            <p:nvPr/>
          </p:nvSpPr>
          <p:spPr>
            <a:xfrm>
              <a:off x="908886"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矩形 36"/>
            <p:cNvSpPr/>
            <p:nvPr/>
          </p:nvSpPr>
          <p:spPr>
            <a:xfrm>
              <a:off x="1170143"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矩形 37"/>
            <p:cNvSpPr/>
            <p:nvPr/>
          </p:nvSpPr>
          <p:spPr>
            <a:xfrm>
              <a:off x="1431400"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矩形 38"/>
            <p:cNvSpPr/>
            <p:nvPr/>
          </p:nvSpPr>
          <p:spPr>
            <a:xfrm>
              <a:off x="1692657"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矩形 39"/>
            <p:cNvSpPr/>
            <p:nvPr/>
          </p:nvSpPr>
          <p:spPr>
            <a:xfrm>
              <a:off x="1953914"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矩形 40"/>
            <p:cNvSpPr/>
            <p:nvPr/>
          </p:nvSpPr>
          <p:spPr>
            <a:xfrm>
              <a:off x="2215171"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矩形 41"/>
            <p:cNvSpPr/>
            <p:nvPr/>
          </p:nvSpPr>
          <p:spPr>
            <a:xfrm>
              <a:off x="2476428"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矩形 42"/>
            <p:cNvSpPr/>
            <p:nvPr/>
          </p:nvSpPr>
          <p:spPr>
            <a:xfrm>
              <a:off x="2737685"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矩形 43"/>
            <p:cNvSpPr/>
            <p:nvPr/>
          </p:nvSpPr>
          <p:spPr>
            <a:xfrm>
              <a:off x="2998942"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矩形 44"/>
            <p:cNvSpPr/>
            <p:nvPr/>
          </p:nvSpPr>
          <p:spPr>
            <a:xfrm>
              <a:off x="3260199"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矩形 45"/>
            <p:cNvSpPr/>
            <p:nvPr/>
          </p:nvSpPr>
          <p:spPr>
            <a:xfrm>
              <a:off x="3521456"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7" name="矩形 46"/>
            <p:cNvSpPr/>
            <p:nvPr/>
          </p:nvSpPr>
          <p:spPr>
            <a:xfrm>
              <a:off x="3782713"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8" name="矩形 47"/>
            <p:cNvSpPr/>
            <p:nvPr/>
          </p:nvSpPr>
          <p:spPr>
            <a:xfrm>
              <a:off x="4043970"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矩形 48"/>
            <p:cNvSpPr/>
            <p:nvPr/>
          </p:nvSpPr>
          <p:spPr>
            <a:xfrm>
              <a:off x="4305227"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矩形 49"/>
            <p:cNvSpPr/>
            <p:nvPr/>
          </p:nvSpPr>
          <p:spPr>
            <a:xfrm>
              <a:off x="4566484"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矩形 50"/>
            <p:cNvSpPr/>
            <p:nvPr/>
          </p:nvSpPr>
          <p:spPr>
            <a:xfrm>
              <a:off x="4827741"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矩形 51"/>
            <p:cNvSpPr/>
            <p:nvPr/>
          </p:nvSpPr>
          <p:spPr>
            <a:xfrm>
              <a:off x="5088998"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矩形 52"/>
            <p:cNvSpPr/>
            <p:nvPr/>
          </p:nvSpPr>
          <p:spPr>
            <a:xfrm>
              <a:off x="5350255"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矩形 53"/>
            <p:cNvSpPr/>
            <p:nvPr/>
          </p:nvSpPr>
          <p:spPr>
            <a:xfrm>
              <a:off x="5611512"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5" name="矩形 54"/>
            <p:cNvSpPr/>
            <p:nvPr/>
          </p:nvSpPr>
          <p:spPr>
            <a:xfrm>
              <a:off x="5872769"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矩形 55"/>
            <p:cNvSpPr/>
            <p:nvPr/>
          </p:nvSpPr>
          <p:spPr>
            <a:xfrm>
              <a:off x="6134026"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矩形 56"/>
            <p:cNvSpPr/>
            <p:nvPr/>
          </p:nvSpPr>
          <p:spPr>
            <a:xfrm>
              <a:off x="6395283"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矩形 57"/>
            <p:cNvSpPr/>
            <p:nvPr/>
          </p:nvSpPr>
          <p:spPr>
            <a:xfrm>
              <a:off x="6656540"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矩形 58"/>
            <p:cNvSpPr/>
            <p:nvPr/>
          </p:nvSpPr>
          <p:spPr>
            <a:xfrm>
              <a:off x="6917797"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0" name="矩形 59"/>
            <p:cNvSpPr/>
            <p:nvPr/>
          </p:nvSpPr>
          <p:spPr>
            <a:xfrm>
              <a:off x="7179054"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1" name="矩形 60"/>
            <p:cNvSpPr/>
            <p:nvPr/>
          </p:nvSpPr>
          <p:spPr>
            <a:xfrm>
              <a:off x="7440311"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2" name="矩形 61"/>
            <p:cNvSpPr/>
            <p:nvPr/>
          </p:nvSpPr>
          <p:spPr>
            <a:xfrm>
              <a:off x="7701568"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3" name="矩形 62"/>
            <p:cNvSpPr/>
            <p:nvPr/>
          </p:nvSpPr>
          <p:spPr>
            <a:xfrm>
              <a:off x="7962825"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矩形 63"/>
            <p:cNvSpPr/>
            <p:nvPr/>
          </p:nvSpPr>
          <p:spPr>
            <a:xfrm>
              <a:off x="8224082"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5" name="矩形 64"/>
            <p:cNvSpPr/>
            <p:nvPr/>
          </p:nvSpPr>
          <p:spPr>
            <a:xfrm>
              <a:off x="8485339"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6" name="矩形 65"/>
            <p:cNvSpPr/>
            <p:nvPr/>
          </p:nvSpPr>
          <p:spPr>
            <a:xfrm>
              <a:off x="8746596"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矩形 66"/>
            <p:cNvSpPr/>
            <p:nvPr/>
          </p:nvSpPr>
          <p:spPr>
            <a:xfrm>
              <a:off x="9007853"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8" name="矩形 67"/>
            <p:cNvSpPr/>
            <p:nvPr/>
          </p:nvSpPr>
          <p:spPr>
            <a:xfrm>
              <a:off x="9269110"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9" name="矩形 68"/>
            <p:cNvSpPr/>
            <p:nvPr/>
          </p:nvSpPr>
          <p:spPr>
            <a:xfrm>
              <a:off x="9530367"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0" name="矩形 69"/>
            <p:cNvSpPr/>
            <p:nvPr/>
          </p:nvSpPr>
          <p:spPr>
            <a:xfrm>
              <a:off x="9791624"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1" name="矩形 70"/>
            <p:cNvSpPr/>
            <p:nvPr/>
          </p:nvSpPr>
          <p:spPr>
            <a:xfrm>
              <a:off x="10052881"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2" name="矩形 71"/>
            <p:cNvSpPr/>
            <p:nvPr/>
          </p:nvSpPr>
          <p:spPr>
            <a:xfrm>
              <a:off x="10314138"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3" name="矩形 72"/>
            <p:cNvSpPr/>
            <p:nvPr/>
          </p:nvSpPr>
          <p:spPr>
            <a:xfrm>
              <a:off x="10575395"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4" name="矩形 73"/>
            <p:cNvSpPr/>
            <p:nvPr/>
          </p:nvSpPr>
          <p:spPr>
            <a:xfrm>
              <a:off x="10836652"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5" name="矩形 74"/>
            <p:cNvSpPr/>
            <p:nvPr/>
          </p:nvSpPr>
          <p:spPr>
            <a:xfrm>
              <a:off x="11097909"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6" name="矩形 75"/>
            <p:cNvSpPr/>
            <p:nvPr/>
          </p:nvSpPr>
          <p:spPr>
            <a:xfrm>
              <a:off x="11359166"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7" name="矩形 76"/>
            <p:cNvSpPr/>
            <p:nvPr/>
          </p:nvSpPr>
          <p:spPr>
            <a:xfrm>
              <a:off x="11620423"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矩形 77"/>
            <p:cNvSpPr/>
            <p:nvPr/>
          </p:nvSpPr>
          <p:spPr>
            <a:xfrm>
              <a:off x="11881680"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80" name="组合 79"/>
          <p:cNvGrpSpPr/>
          <p:nvPr/>
        </p:nvGrpSpPr>
        <p:grpSpPr>
          <a:xfrm>
            <a:off x="125115" y="4431238"/>
            <a:ext cx="11950763" cy="174171"/>
            <a:chOff x="125115" y="2477986"/>
            <a:chExt cx="11950763" cy="174171"/>
          </a:xfrm>
        </p:grpSpPr>
        <p:sp>
          <p:nvSpPr>
            <p:cNvPr id="81" name="矩形 80"/>
            <p:cNvSpPr/>
            <p:nvPr/>
          </p:nvSpPr>
          <p:spPr>
            <a:xfrm>
              <a:off x="125115"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81"/>
            <p:cNvSpPr/>
            <p:nvPr/>
          </p:nvSpPr>
          <p:spPr>
            <a:xfrm>
              <a:off x="386372"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3" name="矩形 82"/>
            <p:cNvSpPr/>
            <p:nvPr/>
          </p:nvSpPr>
          <p:spPr>
            <a:xfrm>
              <a:off x="647629"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矩形 83"/>
            <p:cNvSpPr/>
            <p:nvPr/>
          </p:nvSpPr>
          <p:spPr>
            <a:xfrm>
              <a:off x="908886"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5" name="矩形 84"/>
            <p:cNvSpPr/>
            <p:nvPr/>
          </p:nvSpPr>
          <p:spPr>
            <a:xfrm>
              <a:off x="1170143"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矩形 85"/>
            <p:cNvSpPr/>
            <p:nvPr/>
          </p:nvSpPr>
          <p:spPr>
            <a:xfrm>
              <a:off x="1431400"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7" name="矩形 86"/>
            <p:cNvSpPr/>
            <p:nvPr/>
          </p:nvSpPr>
          <p:spPr>
            <a:xfrm>
              <a:off x="1692657"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8" name="矩形 87"/>
            <p:cNvSpPr/>
            <p:nvPr/>
          </p:nvSpPr>
          <p:spPr>
            <a:xfrm>
              <a:off x="1953914"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9" name="矩形 88"/>
            <p:cNvSpPr/>
            <p:nvPr/>
          </p:nvSpPr>
          <p:spPr>
            <a:xfrm>
              <a:off x="2215171"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矩形 89"/>
            <p:cNvSpPr/>
            <p:nvPr/>
          </p:nvSpPr>
          <p:spPr>
            <a:xfrm>
              <a:off x="2476428"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1" name="矩形 90"/>
            <p:cNvSpPr/>
            <p:nvPr/>
          </p:nvSpPr>
          <p:spPr>
            <a:xfrm>
              <a:off x="2737685"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矩形 91"/>
            <p:cNvSpPr/>
            <p:nvPr/>
          </p:nvSpPr>
          <p:spPr>
            <a:xfrm>
              <a:off x="2998942"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3" name="矩形 92"/>
            <p:cNvSpPr/>
            <p:nvPr/>
          </p:nvSpPr>
          <p:spPr>
            <a:xfrm>
              <a:off x="3260199"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4" name="矩形 93"/>
            <p:cNvSpPr/>
            <p:nvPr/>
          </p:nvSpPr>
          <p:spPr>
            <a:xfrm>
              <a:off x="3521456"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5" name="矩形 94"/>
            <p:cNvSpPr/>
            <p:nvPr/>
          </p:nvSpPr>
          <p:spPr>
            <a:xfrm>
              <a:off x="3782713"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6" name="矩形 95"/>
            <p:cNvSpPr/>
            <p:nvPr/>
          </p:nvSpPr>
          <p:spPr>
            <a:xfrm>
              <a:off x="4043970"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7" name="矩形 96"/>
            <p:cNvSpPr/>
            <p:nvPr/>
          </p:nvSpPr>
          <p:spPr>
            <a:xfrm>
              <a:off x="4305227"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8" name="矩形 97"/>
            <p:cNvSpPr/>
            <p:nvPr/>
          </p:nvSpPr>
          <p:spPr>
            <a:xfrm>
              <a:off x="4566484"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9" name="矩形 98"/>
            <p:cNvSpPr/>
            <p:nvPr/>
          </p:nvSpPr>
          <p:spPr>
            <a:xfrm>
              <a:off x="4827741"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0" name="矩形 99"/>
            <p:cNvSpPr/>
            <p:nvPr/>
          </p:nvSpPr>
          <p:spPr>
            <a:xfrm>
              <a:off x="5088998"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1" name="矩形 100"/>
            <p:cNvSpPr/>
            <p:nvPr/>
          </p:nvSpPr>
          <p:spPr>
            <a:xfrm>
              <a:off x="5350255"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2" name="矩形 101"/>
            <p:cNvSpPr/>
            <p:nvPr/>
          </p:nvSpPr>
          <p:spPr>
            <a:xfrm>
              <a:off x="5611512"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3" name="矩形 102"/>
            <p:cNvSpPr/>
            <p:nvPr/>
          </p:nvSpPr>
          <p:spPr>
            <a:xfrm>
              <a:off x="5872769"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 name="矩形 103"/>
            <p:cNvSpPr/>
            <p:nvPr/>
          </p:nvSpPr>
          <p:spPr>
            <a:xfrm>
              <a:off x="6134026"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5" name="矩形 104"/>
            <p:cNvSpPr/>
            <p:nvPr/>
          </p:nvSpPr>
          <p:spPr>
            <a:xfrm>
              <a:off x="6395283"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6" name="矩形 105"/>
            <p:cNvSpPr/>
            <p:nvPr/>
          </p:nvSpPr>
          <p:spPr>
            <a:xfrm>
              <a:off x="6656540"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7" name="矩形 106"/>
            <p:cNvSpPr/>
            <p:nvPr/>
          </p:nvSpPr>
          <p:spPr>
            <a:xfrm>
              <a:off x="6917797"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8" name="矩形 107"/>
            <p:cNvSpPr/>
            <p:nvPr/>
          </p:nvSpPr>
          <p:spPr>
            <a:xfrm>
              <a:off x="7179054"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9" name="矩形 108"/>
            <p:cNvSpPr/>
            <p:nvPr/>
          </p:nvSpPr>
          <p:spPr>
            <a:xfrm>
              <a:off x="7440311"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0" name="矩形 109"/>
            <p:cNvSpPr/>
            <p:nvPr/>
          </p:nvSpPr>
          <p:spPr>
            <a:xfrm>
              <a:off x="7701568"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1" name="矩形 110"/>
            <p:cNvSpPr/>
            <p:nvPr/>
          </p:nvSpPr>
          <p:spPr>
            <a:xfrm>
              <a:off x="7962825"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2" name="矩形 111"/>
            <p:cNvSpPr/>
            <p:nvPr/>
          </p:nvSpPr>
          <p:spPr>
            <a:xfrm>
              <a:off x="8224082"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3" name="矩形 112"/>
            <p:cNvSpPr/>
            <p:nvPr/>
          </p:nvSpPr>
          <p:spPr>
            <a:xfrm>
              <a:off x="8485339"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4" name="矩形 113"/>
            <p:cNvSpPr/>
            <p:nvPr/>
          </p:nvSpPr>
          <p:spPr>
            <a:xfrm>
              <a:off x="8746596"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5" name="矩形 114"/>
            <p:cNvSpPr/>
            <p:nvPr/>
          </p:nvSpPr>
          <p:spPr>
            <a:xfrm>
              <a:off x="9007853"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6" name="矩形 115"/>
            <p:cNvSpPr/>
            <p:nvPr/>
          </p:nvSpPr>
          <p:spPr>
            <a:xfrm>
              <a:off x="9269110"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7" name="矩形 116"/>
            <p:cNvSpPr/>
            <p:nvPr/>
          </p:nvSpPr>
          <p:spPr>
            <a:xfrm>
              <a:off x="9530367"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8" name="矩形 117"/>
            <p:cNvSpPr/>
            <p:nvPr/>
          </p:nvSpPr>
          <p:spPr>
            <a:xfrm>
              <a:off x="9791624"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9" name="矩形 118"/>
            <p:cNvSpPr/>
            <p:nvPr/>
          </p:nvSpPr>
          <p:spPr>
            <a:xfrm>
              <a:off x="10052881"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0" name="矩形 119"/>
            <p:cNvSpPr/>
            <p:nvPr/>
          </p:nvSpPr>
          <p:spPr>
            <a:xfrm>
              <a:off x="10314138"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1" name="矩形 120"/>
            <p:cNvSpPr/>
            <p:nvPr/>
          </p:nvSpPr>
          <p:spPr>
            <a:xfrm>
              <a:off x="10575395"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2" name="矩形 121"/>
            <p:cNvSpPr/>
            <p:nvPr/>
          </p:nvSpPr>
          <p:spPr>
            <a:xfrm>
              <a:off x="10836652"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3" name="矩形 122"/>
            <p:cNvSpPr/>
            <p:nvPr/>
          </p:nvSpPr>
          <p:spPr>
            <a:xfrm>
              <a:off x="11097909"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4" name="矩形 123"/>
            <p:cNvSpPr/>
            <p:nvPr/>
          </p:nvSpPr>
          <p:spPr>
            <a:xfrm>
              <a:off x="11359166"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5" name="矩形 124"/>
            <p:cNvSpPr/>
            <p:nvPr/>
          </p:nvSpPr>
          <p:spPr>
            <a:xfrm>
              <a:off x="11620423"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6" name="矩形 125"/>
            <p:cNvSpPr/>
            <p:nvPr/>
          </p:nvSpPr>
          <p:spPr>
            <a:xfrm>
              <a:off x="11881680" y="2477986"/>
              <a:ext cx="194198" cy="1741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1" name="矩形 10"/>
          <p:cNvSpPr/>
          <p:nvPr/>
        </p:nvSpPr>
        <p:spPr>
          <a:xfrm>
            <a:off x="197684" y="2263898"/>
            <a:ext cx="2873828" cy="209401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矩形 129"/>
          <p:cNvSpPr/>
          <p:nvPr/>
        </p:nvSpPr>
        <p:spPr>
          <a:xfrm>
            <a:off x="3168611" y="2263898"/>
            <a:ext cx="2873828" cy="2094015"/>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矩形 130"/>
          <p:cNvSpPr/>
          <p:nvPr/>
        </p:nvSpPr>
        <p:spPr>
          <a:xfrm>
            <a:off x="6139538" y="2263898"/>
            <a:ext cx="2873828" cy="2094015"/>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矩形 131"/>
          <p:cNvSpPr/>
          <p:nvPr/>
        </p:nvSpPr>
        <p:spPr>
          <a:xfrm>
            <a:off x="9110465" y="2263898"/>
            <a:ext cx="2873828" cy="2094015"/>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7" name="图片 1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893" y="181771"/>
            <a:ext cx="1282593" cy="901490"/>
          </a:xfrm>
          <a:prstGeom prst="rect">
            <a:avLst/>
          </a:prstGeom>
        </p:spPr>
      </p:pic>
      <p:pic>
        <p:nvPicPr>
          <p:cNvPr id="128" name="图片 12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39565" y="5961196"/>
            <a:ext cx="2163393" cy="544637"/>
          </a:xfrm>
          <a:prstGeom prst="rect">
            <a:avLst/>
          </a:prstGeom>
        </p:spPr>
      </p:pic>
      <p:sp>
        <p:nvSpPr>
          <p:cNvPr id="129" name="文本框 128"/>
          <p:cNvSpPr txBox="1"/>
          <p:nvPr/>
        </p:nvSpPr>
        <p:spPr>
          <a:xfrm>
            <a:off x="1513114" y="340128"/>
            <a:ext cx="2236510" cy="584775"/>
          </a:xfrm>
          <a:prstGeom prst="rect">
            <a:avLst/>
          </a:prstGeom>
          <a:noFill/>
        </p:spPr>
        <p:txBody>
          <a:bodyPr wrap="none" rtlCol="0">
            <a:spAutoFit/>
          </a:bodyPr>
          <a:lstStyle/>
          <a:p>
            <a:r>
              <a:rPr lang="zh-CN" altLang="en-US" sz="3200"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rPr>
              <a:t>请输入标题</a:t>
            </a:r>
          </a:p>
        </p:txBody>
      </p:sp>
      <p:pic>
        <p:nvPicPr>
          <p:cNvPr id="133" name="图片 13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32613" y="341415"/>
            <a:ext cx="3088035" cy="583488"/>
          </a:xfrm>
          <a:prstGeom prst="rect">
            <a:avLst/>
          </a:prstGeom>
        </p:spPr>
      </p:pic>
    </p:spTree>
    <p:extLst>
      <p:ext uri="{BB962C8B-B14F-4D97-AF65-F5344CB8AC3E}">
        <p14:creationId xmlns:p14="http://schemas.microsoft.com/office/powerpoint/2010/main" val="2321958856"/>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80"/>
                                        </p:tgtEl>
                                        <p:attrNameLst>
                                          <p:attrName>style.visibility</p:attrName>
                                        </p:attrNameLst>
                                      </p:cBhvr>
                                      <p:to>
                                        <p:strVal val="visible"/>
                                      </p:to>
                                    </p:set>
                                    <p:animEffect transition="in" filter="wipe(right)">
                                      <p:cBhvr>
                                        <p:cTn id="21" dur="500"/>
                                        <p:tgtEl>
                                          <p:spTgt spid="80"/>
                                        </p:tgtEl>
                                      </p:cBhvr>
                                    </p:animEffect>
                                  </p:childTnLst>
                                </p:cTn>
                              </p:par>
                            </p:childTnLst>
                          </p:cTn>
                        </p:par>
                        <p:par>
                          <p:cTn id="22" fill="hold">
                            <p:stCondLst>
                              <p:cond delay="2500"/>
                            </p:stCondLst>
                            <p:childTnLst>
                              <p:par>
                                <p:cTn id="23" presetID="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par>
                          <p:cTn id="27" fill="hold">
                            <p:stCondLst>
                              <p:cond delay="3000"/>
                            </p:stCondLst>
                            <p:childTnLst>
                              <p:par>
                                <p:cTn id="28" presetID="2" presetClass="entr" presetSubtype="8" fill="hold" grpId="0" nodeType="afterEffect">
                                  <p:stCondLst>
                                    <p:cond delay="0"/>
                                  </p:stCondLst>
                                  <p:childTnLst>
                                    <p:set>
                                      <p:cBhvr>
                                        <p:cTn id="29" dur="1" fill="hold">
                                          <p:stCondLst>
                                            <p:cond delay="0"/>
                                          </p:stCondLst>
                                        </p:cTn>
                                        <p:tgtEl>
                                          <p:spTgt spid="130"/>
                                        </p:tgtEl>
                                        <p:attrNameLst>
                                          <p:attrName>style.visibility</p:attrName>
                                        </p:attrNameLst>
                                      </p:cBhvr>
                                      <p:to>
                                        <p:strVal val="visible"/>
                                      </p:to>
                                    </p:set>
                                    <p:anim calcmode="lin" valueType="num">
                                      <p:cBhvr additive="base">
                                        <p:cTn id="30" dur="500" fill="hold"/>
                                        <p:tgtEl>
                                          <p:spTgt spid="130"/>
                                        </p:tgtEl>
                                        <p:attrNameLst>
                                          <p:attrName>ppt_x</p:attrName>
                                        </p:attrNameLst>
                                      </p:cBhvr>
                                      <p:tavLst>
                                        <p:tav tm="0">
                                          <p:val>
                                            <p:strVal val="0-#ppt_w/2"/>
                                          </p:val>
                                        </p:tav>
                                        <p:tav tm="100000">
                                          <p:val>
                                            <p:strVal val="#ppt_x"/>
                                          </p:val>
                                        </p:tav>
                                      </p:tavLst>
                                    </p:anim>
                                    <p:anim calcmode="lin" valueType="num">
                                      <p:cBhvr additive="base">
                                        <p:cTn id="31" dur="500" fill="hold"/>
                                        <p:tgtEl>
                                          <p:spTgt spid="130"/>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2" presetClass="entr" presetSubtype="8" fill="hold" grpId="0" nodeType="afterEffect">
                                  <p:stCondLst>
                                    <p:cond delay="0"/>
                                  </p:stCondLst>
                                  <p:childTnLst>
                                    <p:set>
                                      <p:cBhvr>
                                        <p:cTn id="34" dur="1" fill="hold">
                                          <p:stCondLst>
                                            <p:cond delay="0"/>
                                          </p:stCondLst>
                                        </p:cTn>
                                        <p:tgtEl>
                                          <p:spTgt spid="131"/>
                                        </p:tgtEl>
                                        <p:attrNameLst>
                                          <p:attrName>style.visibility</p:attrName>
                                        </p:attrNameLst>
                                      </p:cBhvr>
                                      <p:to>
                                        <p:strVal val="visible"/>
                                      </p:to>
                                    </p:set>
                                    <p:anim calcmode="lin" valueType="num">
                                      <p:cBhvr additive="base">
                                        <p:cTn id="35" dur="500" fill="hold"/>
                                        <p:tgtEl>
                                          <p:spTgt spid="131"/>
                                        </p:tgtEl>
                                        <p:attrNameLst>
                                          <p:attrName>ppt_x</p:attrName>
                                        </p:attrNameLst>
                                      </p:cBhvr>
                                      <p:tavLst>
                                        <p:tav tm="0">
                                          <p:val>
                                            <p:strVal val="0-#ppt_w/2"/>
                                          </p:val>
                                        </p:tav>
                                        <p:tav tm="100000">
                                          <p:val>
                                            <p:strVal val="#ppt_x"/>
                                          </p:val>
                                        </p:tav>
                                      </p:tavLst>
                                    </p:anim>
                                    <p:anim calcmode="lin" valueType="num">
                                      <p:cBhvr additive="base">
                                        <p:cTn id="36" dur="500" fill="hold"/>
                                        <p:tgtEl>
                                          <p:spTgt spid="131"/>
                                        </p:tgtEl>
                                        <p:attrNameLst>
                                          <p:attrName>ppt_y</p:attrName>
                                        </p:attrNameLst>
                                      </p:cBhvr>
                                      <p:tavLst>
                                        <p:tav tm="0">
                                          <p:val>
                                            <p:strVal val="#ppt_y"/>
                                          </p:val>
                                        </p:tav>
                                        <p:tav tm="100000">
                                          <p:val>
                                            <p:strVal val="#ppt_y"/>
                                          </p:val>
                                        </p:tav>
                                      </p:tavLst>
                                    </p:anim>
                                  </p:childTnLst>
                                </p:cTn>
                              </p:par>
                            </p:childTnLst>
                          </p:cTn>
                        </p:par>
                        <p:par>
                          <p:cTn id="37" fill="hold">
                            <p:stCondLst>
                              <p:cond delay="4000"/>
                            </p:stCondLst>
                            <p:childTnLst>
                              <p:par>
                                <p:cTn id="38" presetID="2" presetClass="entr" presetSubtype="8" fill="hold" grpId="0" nodeType="afterEffect">
                                  <p:stCondLst>
                                    <p:cond delay="0"/>
                                  </p:stCondLst>
                                  <p:childTnLst>
                                    <p:set>
                                      <p:cBhvr>
                                        <p:cTn id="39" dur="1" fill="hold">
                                          <p:stCondLst>
                                            <p:cond delay="0"/>
                                          </p:stCondLst>
                                        </p:cTn>
                                        <p:tgtEl>
                                          <p:spTgt spid="132"/>
                                        </p:tgtEl>
                                        <p:attrNameLst>
                                          <p:attrName>style.visibility</p:attrName>
                                        </p:attrNameLst>
                                      </p:cBhvr>
                                      <p:to>
                                        <p:strVal val="visible"/>
                                      </p:to>
                                    </p:set>
                                    <p:anim calcmode="lin" valueType="num">
                                      <p:cBhvr additive="base">
                                        <p:cTn id="40" dur="500" fill="hold"/>
                                        <p:tgtEl>
                                          <p:spTgt spid="132"/>
                                        </p:tgtEl>
                                        <p:attrNameLst>
                                          <p:attrName>ppt_x</p:attrName>
                                        </p:attrNameLst>
                                      </p:cBhvr>
                                      <p:tavLst>
                                        <p:tav tm="0">
                                          <p:val>
                                            <p:strVal val="0-#ppt_w/2"/>
                                          </p:val>
                                        </p:tav>
                                        <p:tav tm="100000">
                                          <p:val>
                                            <p:strVal val="#ppt_x"/>
                                          </p:val>
                                        </p:tav>
                                      </p:tavLst>
                                    </p:anim>
                                    <p:anim calcmode="lin" valueType="num">
                                      <p:cBhvr additive="base">
                                        <p:cTn id="41" dur="500" fill="hold"/>
                                        <p:tgtEl>
                                          <p:spTgt spid="1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5" grpId="0" animBg="1"/>
      <p:bldP spid="11" grpId="0" animBg="1"/>
      <p:bldP spid="130" grpId="0" animBg="1"/>
      <p:bldP spid="131" grpId="0" animBg="1"/>
      <p:bldP spid="13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组合 83">
            <a:extLst>
              <a:ext uri="{FF2B5EF4-FFF2-40B4-BE49-F238E27FC236}">
                <a16:creationId xmlns:a16="http://schemas.microsoft.com/office/drawing/2014/main" id="{7F2BC97F-F837-4522-AEA0-7558A874458B}"/>
              </a:ext>
            </a:extLst>
          </p:cNvPr>
          <p:cNvGrpSpPr/>
          <p:nvPr>
            <p:custDataLst>
              <p:tags r:id="rId1"/>
            </p:custDataLst>
          </p:nvPr>
        </p:nvGrpSpPr>
        <p:grpSpPr>
          <a:xfrm>
            <a:off x="2007052" y="2234991"/>
            <a:ext cx="2516835" cy="2625683"/>
            <a:chOff x="319299" y="2023393"/>
            <a:chExt cx="2694674" cy="2811214"/>
          </a:xfrm>
        </p:grpSpPr>
        <p:sp>
          <p:nvSpPr>
            <p:cNvPr id="85" name="任意多边形 46">
              <a:extLst>
                <a:ext uri="{FF2B5EF4-FFF2-40B4-BE49-F238E27FC236}">
                  <a16:creationId xmlns:a16="http://schemas.microsoft.com/office/drawing/2014/main" id="{E71A73D2-DB8E-487B-92B1-87578A1EEB65}"/>
                </a:ext>
              </a:extLst>
            </p:cNvPr>
            <p:cNvSpPr>
              <a:spLocks/>
            </p:cNvSpPr>
            <p:nvPr/>
          </p:nvSpPr>
          <p:spPr bwMode="auto">
            <a:xfrm>
              <a:off x="319299" y="2023393"/>
              <a:ext cx="2694674" cy="2811214"/>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rgbClr val="5BB9AA"/>
            </a:solidFill>
            <a:ln>
              <a:noFill/>
            </a:ln>
          </p:spPr>
          <p:txBody>
            <a:bodyPr anchor="ctr"/>
            <a:lstStyle/>
            <a:p>
              <a:pPr algn="ctr"/>
              <a:endParaRPr/>
            </a:p>
          </p:txBody>
        </p:sp>
        <p:sp>
          <p:nvSpPr>
            <p:cNvPr id="86" name="任意多边形 47">
              <a:extLst>
                <a:ext uri="{FF2B5EF4-FFF2-40B4-BE49-F238E27FC236}">
                  <a16:creationId xmlns:a16="http://schemas.microsoft.com/office/drawing/2014/main" id="{638C6DEA-D9F3-4DF4-9CE2-6C09BA3CD328}"/>
                </a:ext>
              </a:extLst>
            </p:cNvPr>
            <p:cNvSpPr>
              <a:spLocks/>
            </p:cNvSpPr>
            <p:nvPr/>
          </p:nvSpPr>
          <p:spPr bwMode="auto">
            <a:xfrm>
              <a:off x="495297" y="2208905"/>
              <a:ext cx="2342678" cy="2417597"/>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任意多边形 48">
              <a:extLst>
                <a:ext uri="{FF2B5EF4-FFF2-40B4-BE49-F238E27FC236}">
                  <a16:creationId xmlns:a16="http://schemas.microsoft.com/office/drawing/2014/main" id="{6B3CC605-F545-49E9-B68A-FD9F9701645A}"/>
                </a:ext>
              </a:extLst>
            </p:cNvPr>
            <p:cNvSpPr>
              <a:spLocks/>
            </p:cNvSpPr>
            <p:nvPr/>
          </p:nvSpPr>
          <p:spPr bwMode="auto">
            <a:xfrm>
              <a:off x="777132" y="2161338"/>
              <a:ext cx="1779008" cy="533941"/>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rgbClr val="5BB9AA"/>
            </a:solidFill>
            <a:ln>
              <a:noFill/>
            </a:ln>
          </p:spPr>
          <p:txBody>
            <a:bodyPr vert="horz" wrap="none" lIns="91440" tIns="45720" rIns="91440" bIns="45720" anchor="ctr" anchorCtr="1" compatLnSpc="1">
              <a:prstTxWarp prst="textNoShape">
                <a:avLst/>
              </a:prstTxWarp>
              <a:normAutofit/>
            </a:bodyPr>
            <a:lstStyle/>
            <a:p>
              <a:pPr algn="ctr"/>
              <a:r>
                <a:rPr lang="zh-CN" altLang="en-US" sz="1600" b="1">
                  <a:solidFill>
                    <a:schemeClr val="bg1"/>
                  </a:solidFill>
                </a:rPr>
                <a:t>关键词</a:t>
              </a:r>
            </a:p>
          </p:txBody>
        </p:sp>
        <p:grpSp>
          <p:nvGrpSpPr>
            <p:cNvPr id="88" name="组合 87">
              <a:extLst>
                <a:ext uri="{FF2B5EF4-FFF2-40B4-BE49-F238E27FC236}">
                  <a16:creationId xmlns:a16="http://schemas.microsoft.com/office/drawing/2014/main" id="{2191080C-649C-4CA6-9E11-675D16B98773}"/>
                </a:ext>
              </a:extLst>
            </p:cNvPr>
            <p:cNvGrpSpPr/>
            <p:nvPr/>
          </p:nvGrpSpPr>
          <p:grpSpPr>
            <a:xfrm>
              <a:off x="530567" y="3140968"/>
              <a:ext cx="2272138" cy="834458"/>
              <a:chOff x="347396" y="3094952"/>
              <a:chExt cx="2364229" cy="834458"/>
            </a:xfrm>
          </p:grpSpPr>
          <p:sp>
            <p:nvSpPr>
              <p:cNvPr id="89" name="文本框 50">
                <a:extLst>
                  <a:ext uri="{FF2B5EF4-FFF2-40B4-BE49-F238E27FC236}">
                    <a16:creationId xmlns:a16="http://schemas.microsoft.com/office/drawing/2014/main" id="{5BF2D227-7B12-4412-8452-9FCCAE293F39}"/>
                  </a:ext>
                </a:extLst>
              </p:cNvPr>
              <p:cNvSpPr txBox="1"/>
              <p:nvPr/>
            </p:nvSpPr>
            <p:spPr>
              <a:xfrm>
                <a:off x="347396" y="3341174"/>
                <a:ext cx="2364229" cy="588236"/>
              </a:xfrm>
              <a:prstGeom prst="rect">
                <a:avLst/>
              </a:prstGeom>
              <a:noFill/>
            </p:spPr>
            <p:txBody>
              <a:bodyPr wrap="square" lIns="72000" tIns="0" rIns="72000" bIns="0">
                <a:normAutofit/>
              </a:bodyPr>
              <a:lstStyle/>
              <a:p>
                <a:pPr algn="ctr" defTabSz="914378">
                  <a:lnSpc>
                    <a:spcPct val="120000"/>
                  </a:lnSpc>
                  <a:spcBef>
                    <a:spcPct val="0"/>
                  </a:spcBef>
                  <a:defRPr/>
                </a:pPr>
                <a:r>
                  <a:rPr lang="zh-CN" altLang="en-US" sz="1000" dirty="0">
                    <a:solidFill>
                      <a:schemeClr val="tx1">
                        <a:lumMod val="75000"/>
                        <a:lumOff val="25000"/>
                      </a:schemeClr>
                    </a:solidFill>
                  </a:rPr>
                  <a:t>请替换文字内容复制你的内容到此</a:t>
                </a:r>
                <a:br>
                  <a:rPr lang="zh-CN" altLang="en-US" sz="1000" dirty="0">
                    <a:solidFill>
                      <a:schemeClr val="tx1">
                        <a:lumMod val="75000"/>
                        <a:lumOff val="25000"/>
                      </a:schemeClr>
                    </a:solidFill>
                  </a:rPr>
                </a:br>
                <a:r>
                  <a:rPr lang="zh-CN" altLang="en-US" sz="1000" dirty="0">
                    <a:solidFill>
                      <a:schemeClr val="tx1">
                        <a:lumMod val="75000"/>
                        <a:lumOff val="25000"/>
                      </a:schemeClr>
                    </a:solidFill>
                  </a:rPr>
                  <a:t>请替换文字内容</a:t>
                </a:r>
              </a:p>
            </p:txBody>
          </p:sp>
          <p:sp>
            <p:nvSpPr>
              <p:cNvPr id="90" name="矩形 89">
                <a:extLst>
                  <a:ext uri="{FF2B5EF4-FFF2-40B4-BE49-F238E27FC236}">
                    <a16:creationId xmlns:a16="http://schemas.microsoft.com/office/drawing/2014/main" id="{21A6DD24-2CB3-4551-8E9D-402007D1CC54}"/>
                  </a:ext>
                </a:extLst>
              </p:cNvPr>
              <p:cNvSpPr/>
              <p:nvPr/>
            </p:nvSpPr>
            <p:spPr>
              <a:xfrm>
                <a:off x="347396" y="3094952"/>
                <a:ext cx="2364228" cy="246221"/>
              </a:xfrm>
              <a:prstGeom prst="rect">
                <a:avLst/>
              </a:prstGeom>
            </p:spPr>
            <p:txBody>
              <a:bodyPr wrap="none" lIns="72000" tIns="0" rIns="72000" bIns="0">
                <a:normAutofit fontScale="92500" lnSpcReduction="10000"/>
              </a:bodyPr>
              <a:lstStyle/>
              <a:p>
                <a:pPr lvl="0" algn="ctr" defTabSz="914378">
                  <a:lnSpc>
                    <a:spcPct val="110000"/>
                  </a:lnSpc>
                  <a:spcBef>
                    <a:spcPct val="0"/>
                  </a:spcBef>
                  <a:defRPr/>
                </a:pPr>
                <a:r>
                  <a:rPr lang="zh-CN" altLang="en-US" sz="1600" b="1" dirty="0">
                    <a:solidFill>
                      <a:schemeClr val="tx1">
                        <a:lumMod val="75000"/>
                        <a:lumOff val="25000"/>
                      </a:schemeClr>
                    </a:solidFill>
                  </a:rPr>
                  <a:t>输入标题文本</a:t>
                </a:r>
              </a:p>
            </p:txBody>
          </p:sp>
        </p:grpSp>
      </p:grpSp>
      <p:grpSp>
        <p:nvGrpSpPr>
          <p:cNvPr id="91" name="组合 90">
            <a:extLst>
              <a:ext uri="{FF2B5EF4-FFF2-40B4-BE49-F238E27FC236}">
                <a16:creationId xmlns:a16="http://schemas.microsoft.com/office/drawing/2014/main" id="{65C609FB-D102-4CC9-BD25-ECBD42E7D0B3}"/>
              </a:ext>
            </a:extLst>
          </p:cNvPr>
          <p:cNvGrpSpPr/>
          <p:nvPr>
            <p:custDataLst>
              <p:tags r:id="rId2"/>
            </p:custDataLst>
          </p:nvPr>
        </p:nvGrpSpPr>
        <p:grpSpPr>
          <a:xfrm>
            <a:off x="4837582" y="2234991"/>
            <a:ext cx="2516835" cy="2625683"/>
            <a:chOff x="3272208" y="2023393"/>
            <a:chExt cx="2694674" cy="2811214"/>
          </a:xfrm>
        </p:grpSpPr>
        <p:sp>
          <p:nvSpPr>
            <p:cNvPr id="92" name="任意多边形 40">
              <a:extLst>
                <a:ext uri="{FF2B5EF4-FFF2-40B4-BE49-F238E27FC236}">
                  <a16:creationId xmlns:a16="http://schemas.microsoft.com/office/drawing/2014/main" id="{EFD8EB0B-7C7D-4488-9961-718DB0A46AF0}"/>
                </a:ext>
              </a:extLst>
            </p:cNvPr>
            <p:cNvSpPr>
              <a:spLocks/>
            </p:cNvSpPr>
            <p:nvPr/>
          </p:nvSpPr>
          <p:spPr bwMode="auto">
            <a:xfrm>
              <a:off x="3272208" y="2023393"/>
              <a:ext cx="2694674" cy="2811214"/>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rgbClr val="F06060"/>
            </a:solidFill>
            <a:ln>
              <a:noFill/>
            </a:ln>
          </p:spPr>
          <p:txBody>
            <a:bodyPr anchor="ctr"/>
            <a:lstStyle/>
            <a:p>
              <a:pPr algn="ctr"/>
              <a:endParaRPr/>
            </a:p>
          </p:txBody>
        </p:sp>
        <p:sp>
          <p:nvSpPr>
            <p:cNvPr id="93" name="任意多边形 41">
              <a:extLst>
                <a:ext uri="{FF2B5EF4-FFF2-40B4-BE49-F238E27FC236}">
                  <a16:creationId xmlns:a16="http://schemas.microsoft.com/office/drawing/2014/main" id="{58B20268-DFFF-46F6-B6E9-B7BFC9D80A6B}"/>
                </a:ext>
              </a:extLst>
            </p:cNvPr>
            <p:cNvSpPr>
              <a:spLocks/>
            </p:cNvSpPr>
            <p:nvPr/>
          </p:nvSpPr>
          <p:spPr bwMode="auto">
            <a:xfrm>
              <a:off x="3448206" y="2208905"/>
              <a:ext cx="2342678" cy="2417597"/>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任意多边形 42">
              <a:extLst>
                <a:ext uri="{FF2B5EF4-FFF2-40B4-BE49-F238E27FC236}">
                  <a16:creationId xmlns:a16="http://schemas.microsoft.com/office/drawing/2014/main" id="{7FFDDF25-FC0E-44B1-8152-2BBDA339BA17}"/>
                </a:ext>
              </a:extLst>
            </p:cNvPr>
            <p:cNvSpPr>
              <a:spLocks/>
            </p:cNvSpPr>
            <p:nvPr/>
          </p:nvSpPr>
          <p:spPr bwMode="auto">
            <a:xfrm>
              <a:off x="3730041" y="2161338"/>
              <a:ext cx="1779008" cy="533941"/>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rgbClr val="F06060"/>
            </a:solidFill>
            <a:ln>
              <a:noFill/>
            </a:ln>
          </p:spPr>
          <p:txBody>
            <a:bodyPr vert="horz" wrap="none" lIns="91440" tIns="45720" rIns="91440" bIns="45720" anchor="ctr" anchorCtr="1" compatLnSpc="1">
              <a:prstTxWarp prst="textNoShape">
                <a:avLst/>
              </a:prstTxWarp>
              <a:normAutofit/>
            </a:bodyPr>
            <a:lstStyle/>
            <a:p>
              <a:pPr algn="ctr"/>
              <a:r>
                <a:rPr lang="zh-CN" altLang="en-US" sz="1600" b="1">
                  <a:solidFill>
                    <a:schemeClr val="bg1"/>
                  </a:solidFill>
                </a:rPr>
                <a:t>关键词</a:t>
              </a:r>
            </a:p>
          </p:txBody>
        </p:sp>
        <p:grpSp>
          <p:nvGrpSpPr>
            <p:cNvPr id="95" name="组合 94">
              <a:extLst>
                <a:ext uri="{FF2B5EF4-FFF2-40B4-BE49-F238E27FC236}">
                  <a16:creationId xmlns:a16="http://schemas.microsoft.com/office/drawing/2014/main" id="{F023E7A0-7A8B-42E2-9CA4-4C75B648053D}"/>
                </a:ext>
              </a:extLst>
            </p:cNvPr>
            <p:cNvGrpSpPr/>
            <p:nvPr/>
          </p:nvGrpSpPr>
          <p:grpSpPr>
            <a:xfrm>
              <a:off x="3483476" y="3140968"/>
              <a:ext cx="2272138" cy="834458"/>
              <a:chOff x="347396" y="3094952"/>
              <a:chExt cx="2364229" cy="834458"/>
            </a:xfrm>
          </p:grpSpPr>
          <p:sp>
            <p:nvSpPr>
              <p:cNvPr id="96" name="文本框 44">
                <a:extLst>
                  <a:ext uri="{FF2B5EF4-FFF2-40B4-BE49-F238E27FC236}">
                    <a16:creationId xmlns:a16="http://schemas.microsoft.com/office/drawing/2014/main" id="{07A3CF04-80D1-4A95-8CBD-6303DA6875C8}"/>
                  </a:ext>
                </a:extLst>
              </p:cNvPr>
              <p:cNvSpPr txBox="1"/>
              <p:nvPr/>
            </p:nvSpPr>
            <p:spPr>
              <a:xfrm>
                <a:off x="347396" y="3341174"/>
                <a:ext cx="2364229" cy="588236"/>
              </a:xfrm>
              <a:prstGeom prst="rect">
                <a:avLst/>
              </a:prstGeom>
              <a:noFill/>
            </p:spPr>
            <p:txBody>
              <a:bodyPr wrap="square" lIns="72000" tIns="0" rIns="72000" bIns="0">
                <a:normAutofit/>
              </a:bodyPr>
              <a:lstStyle/>
              <a:p>
                <a:pPr algn="ctr" defTabSz="914378">
                  <a:lnSpc>
                    <a:spcPct val="120000"/>
                  </a:lnSpc>
                  <a:spcBef>
                    <a:spcPct val="0"/>
                  </a:spcBef>
                  <a:defRPr/>
                </a:pPr>
                <a:r>
                  <a:rPr lang="zh-CN" altLang="en-US" sz="1000" dirty="0">
                    <a:solidFill>
                      <a:schemeClr val="tx1">
                        <a:lumMod val="75000"/>
                        <a:lumOff val="25000"/>
                      </a:schemeClr>
                    </a:solidFill>
                  </a:rPr>
                  <a:t>请替换文字内容复制你的内容到此</a:t>
                </a:r>
                <a:br>
                  <a:rPr lang="zh-CN" altLang="en-US" sz="1000" dirty="0">
                    <a:solidFill>
                      <a:schemeClr val="tx1">
                        <a:lumMod val="75000"/>
                        <a:lumOff val="25000"/>
                      </a:schemeClr>
                    </a:solidFill>
                  </a:rPr>
                </a:br>
                <a:r>
                  <a:rPr lang="zh-CN" altLang="en-US" sz="1000" dirty="0">
                    <a:solidFill>
                      <a:schemeClr val="tx1">
                        <a:lumMod val="75000"/>
                        <a:lumOff val="25000"/>
                      </a:schemeClr>
                    </a:solidFill>
                  </a:rPr>
                  <a:t>请替换文字内容</a:t>
                </a:r>
              </a:p>
            </p:txBody>
          </p:sp>
          <p:sp>
            <p:nvSpPr>
              <p:cNvPr id="97" name="矩形 96">
                <a:extLst>
                  <a:ext uri="{FF2B5EF4-FFF2-40B4-BE49-F238E27FC236}">
                    <a16:creationId xmlns:a16="http://schemas.microsoft.com/office/drawing/2014/main" id="{C0AE194D-EF6B-483F-AC30-D6ECE4B767DA}"/>
                  </a:ext>
                </a:extLst>
              </p:cNvPr>
              <p:cNvSpPr/>
              <p:nvPr/>
            </p:nvSpPr>
            <p:spPr>
              <a:xfrm>
                <a:off x="347396" y="3094952"/>
                <a:ext cx="2364228" cy="246221"/>
              </a:xfrm>
              <a:prstGeom prst="rect">
                <a:avLst/>
              </a:prstGeom>
            </p:spPr>
            <p:txBody>
              <a:bodyPr wrap="none" lIns="72000" tIns="0" rIns="72000" bIns="0">
                <a:normAutofit fontScale="92500" lnSpcReduction="10000"/>
              </a:bodyPr>
              <a:lstStyle/>
              <a:p>
                <a:pPr lvl="0" algn="ctr" defTabSz="914378">
                  <a:lnSpc>
                    <a:spcPct val="110000"/>
                  </a:lnSpc>
                  <a:spcBef>
                    <a:spcPct val="0"/>
                  </a:spcBef>
                  <a:defRPr/>
                </a:pPr>
                <a:r>
                  <a:rPr lang="zh-CN" altLang="en-US" sz="1600" b="1" dirty="0">
                    <a:solidFill>
                      <a:schemeClr val="tx1">
                        <a:lumMod val="75000"/>
                        <a:lumOff val="25000"/>
                      </a:schemeClr>
                    </a:solidFill>
                  </a:rPr>
                  <a:t>输入标题文本</a:t>
                </a:r>
              </a:p>
            </p:txBody>
          </p:sp>
        </p:grpSp>
      </p:grpSp>
      <p:grpSp>
        <p:nvGrpSpPr>
          <p:cNvPr id="98" name="组合 97">
            <a:extLst>
              <a:ext uri="{FF2B5EF4-FFF2-40B4-BE49-F238E27FC236}">
                <a16:creationId xmlns:a16="http://schemas.microsoft.com/office/drawing/2014/main" id="{825ED3C8-7BCB-45F4-939B-1FBF3CB6C1CE}"/>
              </a:ext>
            </a:extLst>
          </p:cNvPr>
          <p:cNvGrpSpPr/>
          <p:nvPr>
            <p:custDataLst>
              <p:tags r:id="rId3"/>
            </p:custDataLst>
          </p:nvPr>
        </p:nvGrpSpPr>
        <p:grpSpPr>
          <a:xfrm>
            <a:off x="7668112" y="2234991"/>
            <a:ext cx="2516835" cy="2625683"/>
            <a:chOff x="6225118" y="2023393"/>
            <a:chExt cx="2694674" cy="2811214"/>
          </a:xfrm>
        </p:grpSpPr>
        <p:sp>
          <p:nvSpPr>
            <p:cNvPr id="99" name="任意多边形 34">
              <a:extLst>
                <a:ext uri="{FF2B5EF4-FFF2-40B4-BE49-F238E27FC236}">
                  <a16:creationId xmlns:a16="http://schemas.microsoft.com/office/drawing/2014/main" id="{0E522EE9-D5BA-4DE1-81C1-2EE286F7A92C}"/>
                </a:ext>
              </a:extLst>
            </p:cNvPr>
            <p:cNvSpPr>
              <a:spLocks/>
            </p:cNvSpPr>
            <p:nvPr/>
          </p:nvSpPr>
          <p:spPr bwMode="auto">
            <a:xfrm>
              <a:off x="6225118" y="2023393"/>
              <a:ext cx="2694674" cy="2811214"/>
            </a:xfrm>
            <a:custGeom>
              <a:avLst/>
              <a:gdLst>
                <a:gd name="T0" fmla="*/ 538 w 1089"/>
                <a:gd name="T1" fmla="*/ 1138 h 1138"/>
                <a:gd name="T2" fmla="*/ 466 w 1089"/>
                <a:gd name="T3" fmla="*/ 1122 h 1138"/>
                <a:gd name="T4" fmla="*/ 71 w 1089"/>
                <a:gd name="T5" fmla="*/ 895 h 1138"/>
                <a:gd name="T6" fmla="*/ 0 w 1089"/>
                <a:gd name="T7" fmla="*/ 772 h 1138"/>
                <a:gd name="T8" fmla="*/ 4 w 1089"/>
                <a:gd name="T9" fmla="*/ 248 h 1138"/>
                <a:gd name="T10" fmla="*/ 79 w 1089"/>
                <a:gd name="T11" fmla="*/ 143 h 1138"/>
                <a:gd name="T12" fmla="*/ 455 w 1089"/>
                <a:gd name="T13" fmla="*/ 12 h 1138"/>
                <a:gd name="T14" fmla="*/ 540 w 1089"/>
                <a:gd name="T15" fmla="*/ 0 h 1138"/>
                <a:gd name="T16" fmla="*/ 621 w 1089"/>
                <a:gd name="T17" fmla="*/ 11 h 1138"/>
                <a:gd name="T18" fmla="*/ 1015 w 1089"/>
                <a:gd name="T19" fmla="*/ 144 h 1138"/>
                <a:gd name="T20" fmla="*/ 1088 w 1089"/>
                <a:gd name="T21" fmla="*/ 247 h 1138"/>
                <a:gd name="T22" fmla="*/ 1078 w 1089"/>
                <a:gd name="T23" fmla="*/ 772 h 1138"/>
                <a:gd name="T24" fmla="*/ 1005 w 1089"/>
                <a:gd name="T25" fmla="*/ 895 h 1138"/>
                <a:gd name="T26" fmla="*/ 609 w 1089"/>
                <a:gd name="T27" fmla="*/ 1122 h 1138"/>
                <a:gd name="T28" fmla="*/ 538 w 1089"/>
                <a:gd name="T29" fmla="*/ 1138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9" h="1138">
                  <a:moveTo>
                    <a:pt x="538" y="1138"/>
                  </a:moveTo>
                  <a:cubicBezTo>
                    <a:pt x="511" y="1138"/>
                    <a:pt x="485" y="1132"/>
                    <a:pt x="466" y="1122"/>
                  </a:cubicBezTo>
                  <a:cubicBezTo>
                    <a:pt x="71" y="895"/>
                    <a:pt x="71" y="895"/>
                    <a:pt x="71" y="895"/>
                  </a:cubicBezTo>
                  <a:cubicBezTo>
                    <a:pt x="32" y="873"/>
                    <a:pt x="0" y="817"/>
                    <a:pt x="0" y="772"/>
                  </a:cubicBezTo>
                  <a:cubicBezTo>
                    <a:pt x="4" y="248"/>
                    <a:pt x="4" y="248"/>
                    <a:pt x="4" y="248"/>
                  </a:cubicBezTo>
                  <a:cubicBezTo>
                    <a:pt x="4" y="205"/>
                    <a:pt x="38" y="157"/>
                    <a:pt x="79" y="143"/>
                  </a:cubicBezTo>
                  <a:cubicBezTo>
                    <a:pt x="455" y="12"/>
                    <a:pt x="455" y="12"/>
                    <a:pt x="455" y="12"/>
                  </a:cubicBezTo>
                  <a:cubicBezTo>
                    <a:pt x="477" y="4"/>
                    <a:pt x="508" y="0"/>
                    <a:pt x="540" y="0"/>
                  </a:cubicBezTo>
                  <a:cubicBezTo>
                    <a:pt x="570" y="0"/>
                    <a:pt x="600" y="4"/>
                    <a:pt x="621" y="11"/>
                  </a:cubicBezTo>
                  <a:cubicBezTo>
                    <a:pt x="1015" y="144"/>
                    <a:pt x="1015" y="144"/>
                    <a:pt x="1015" y="144"/>
                  </a:cubicBezTo>
                  <a:cubicBezTo>
                    <a:pt x="1056" y="157"/>
                    <a:pt x="1089" y="205"/>
                    <a:pt x="1088" y="247"/>
                  </a:cubicBezTo>
                  <a:cubicBezTo>
                    <a:pt x="1078" y="772"/>
                    <a:pt x="1078" y="772"/>
                    <a:pt x="1078" y="772"/>
                  </a:cubicBezTo>
                  <a:cubicBezTo>
                    <a:pt x="1077" y="816"/>
                    <a:pt x="1044" y="873"/>
                    <a:pt x="1005" y="895"/>
                  </a:cubicBezTo>
                  <a:cubicBezTo>
                    <a:pt x="609" y="1122"/>
                    <a:pt x="609" y="1122"/>
                    <a:pt x="609" y="1122"/>
                  </a:cubicBezTo>
                  <a:cubicBezTo>
                    <a:pt x="591" y="1132"/>
                    <a:pt x="565" y="1138"/>
                    <a:pt x="538" y="1138"/>
                  </a:cubicBezTo>
                  <a:close/>
                </a:path>
              </a:pathLst>
            </a:custGeom>
            <a:solidFill>
              <a:srgbClr val="FF8050"/>
            </a:solidFill>
            <a:ln>
              <a:noFill/>
            </a:ln>
          </p:spPr>
          <p:txBody>
            <a:bodyPr anchor="ctr"/>
            <a:lstStyle/>
            <a:p>
              <a:pPr algn="ctr"/>
              <a:endParaRPr/>
            </a:p>
          </p:txBody>
        </p:sp>
        <p:sp>
          <p:nvSpPr>
            <p:cNvPr id="100" name="任意多边形 35">
              <a:extLst>
                <a:ext uri="{FF2B5EF4-FFF2-40B4-BE49-F238E27FC236}">
                  <a16:creationId xmlns:a16="http://schemas.microsoft.com/office/drawing/2014/main" id="{348146C7-39DC-44F6-9AA3-0BB1007308D8}"/>
                </a:ext>
              </a:extLst>
            </p:cNvPr>
            <p:cNvSpPr>
              <a:spLocks/>
            </p:cNvSpPr>
            <p:nvPr/>
          </p:nvSpPr>
          <p:spPr bwMode="auto">
            <a:xfrm>
              <a:off x="6401116" y="2208905"/>
              <a:ext cx="2342678" cy="2417597"/>
            </a:xfrm>
            <a:custGeom>
              <a:avLst/>
              <a:gdLst>
                <a:gd name="T0" fmla="*/ 83 w 947"/>
                <a:gd name="T1" fmla="*/ 784 h 979"/>
                <a:gd name="T2" fmla="*/ 0 w 947"/>
                <a:gd name="T3" fmla="*/ 643 h 979"/>
                <a:gd name="T4" fmla="*/ 3 w 947"/>
                <a:gd name="T5" fmla="*/ 243 h 979"/>
                <a:gd name="T6" fmla="*/ 94 w 947"/>
                <a:gd name="T7" fmla="*/ 116 h 979"/>
                <a:gd name="T8" fmla="*/ 378 w 947"/>
                <a:gd name="T9" fmla="*/ 18 h 979"/>
                <a:gd name="T10" fmla="*/ 558 w 947"/>
                <a:gd name="T11" fmla="*/ 17 h 979"/>
                <a:gd name="T12" fmla="*/ 857 w 947"/>
                <a:gd name="T13" fmla="*/ 117 h 979"/>
                <a:gd name="T14" fmla="*/ 946 w 947"/>
                <a:gd name="T15" fmla="*/ 243 h 979"/>
                <a:gd name="T16" fmla="*/ 938 w 947"/>
                <a:gd name="T17" fmla="*/ 642 h 979"/>
                <a:gd name="T18" fmla="*/ 853 w 947"/>
                <a:gd name="T19" fmla="*/ 783 h 979"/>
                <a:gd name="T20" fmla="*/ 550 w 947"/>
                <a:gd name="T21" fmla="*/ 953 h 979"/>
                <a:gd name="T22" fmla="*/ 384 w 947"/>
                <a:gd name="T23" fmla="*/ 953 h 979"/>
                <a:gd name="T24" fmla="*/ 83 w 947"/>
                <a:gd name="T25" fmla="*/ 78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7" h="979">
                  <a:moveTo>
                    <a:pt x="83" y="784"/>
                  </a:moveTo>
                  <a:cubicBezTo>
                    <a:pt x="37" y="759"/>
                    <a:pt x="0" y="695"/>
                    <a:pt x="0" y="643"/>
                  </a:cubicBezTo>
                  <a:cubicBezTo>
                    <a:pt x="3" y="243"/>
                    <a:pt x="3" y="243"/>
                    <a:pt x="3" y="243"/>
                  </a:cubicBezTo>
                  <a:cubicBezTo>
                    <a:pt x="4" y="191"/>
                    <a:pt x="44" y="134"/>
                    <a:pt x="94" y="116"/>
                  </a:cubicBezTo>
                  <a:cubicBezTo>
                    <a:pt x="378" y="18"/>
                    <a:pt x="378" y="18"/>
                    <a:pt x="378" y="18"/>
                  </a:cubicBezTo>
                  <a:cubicBezTo>
                    <a:pt x="427" y="1"/>
                    <a:pt x="508" y="0"/>
                    <a:pt x="558" y="17"/>
                  </a:cubicBezTo>
                  <a:cubicBezTo>
                    <a:pt x="857" y="117"/>
                    <a:pt x="857" y="117"/>
                    <a:pt x="857" y="117"/>
                  </a:cubicBezTo>
                  <a:cubicBezTo>
                    <a:pt x="907" y="134"/>
                    <a:pt x="947" y="191"/>
                    <a:pt x="946" y="243"/>
                  </a:cubicBezTo>
                  <a:cubicBezTo>
                    <a:pt x="938" y="642"/>
                    <a:pt x="938" y="642"/>
                    <a:pt x="938" y="642"/>
                  </a:cubicBezTo>
                  <a:cubicBezTo>
                    <a:pt x="937" y="694"/>
                    <a:pt x="899" y="758"/>
                    <a:pt x="853" y="783"/>
                  </a:cubicBezTo>
                  <a:cubicBezTo>
                    <a:pt x="550" y="953"/>
                    <a:pt x="550" y="953"/>
                    <a:pt x="550" y="953"/>
                  </a:cubicBezTo>
                  <a:cubicBezTo>
                    <a:pt x="505" y="979"/>
                    <a:pt x="430" y="979"/>
                    <a:pt x="384" y="953"/>
                  </a:cubicBezTo>
                  <a:lnTo>
                    <a:pt x="83" y="7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任意多边形 36">
              <a:extLst>
                <a:ext uri="{FF2B5EF4-FFF2-40B4-BE49-F238E27FC236}">
                  <a16:creationId xmlns:a16="http://schemas.microsoft.com/office/drawing/2014/main" id="{9E48A825-5750-4374-BBE6-B4983577C788}"/>
                </a:ext>
              </a:extLst>
            </p:cNvPr>
            <p:cNvSpPr>
              <a:spLocks/>
            </p:cNvSpPr>
            <p:nvPr/>
          </p:nvSpPr>
          <p:spPr bwMode="auto">
            <a:xfrm>
              <a:off x="6682951" y="2161338"/>
              <a:ext cx="1779008" cy="533941"/>
            </a:xfrm>
            <a:custGeom>
              <a:avLst/>
              <a:gdLst>
                <a:gd name="T0" fmla="*/ 716 w 719"/>
                <a:gd name="T1" fmla="*/ 0 h 216"/>
                <a:gd name="T2" fmla="*/ 362 w 719"/>
                <a:gd name="T3" fmla="*/ 0 h 216"/>
                <a:gd name="T4" fmla="*/ 359 w 719"/>
                <a:gd name="T5" fmla="*/ 0 h 216"/>
                <a:gd name="T6" fmla="*/ 359 w 719"/>
                <a:gd name="T7" fmla="*/ 0 h 216"/>
                <a:gd name="T8" fmla="*/ 356 w 719"/>
                <a:gd name="T9" fmla="*/ 0 h 216"/>
                <a:gd name="T10" fmla="*/ 2 w 719"/>
                <a:gd name="T11" fmla="*/ 0 h 216"/>
                <a:gd name="T12" fmla="*/ 0 w 719"/>
                <a:gd name="T13" fmla="*/ 0 h 216"/>
                <a:gd name="T14" fmla="*/ 39 w 719"/>
                <a:gd name="T15" fmla="*/ 9 h 216"/>
                <a:gd name="T16" fmla="*/ 46 w 719"/>
                <a:gd name="T17" fmla="*/ 13 h 216"/>
                <a:gd name="T18" fmla="*/ 49 w 719"/>
                <a:gd name="T19" fmla="*/ 14 h 216"/>
                <a:gd name="T20" fmla="*/ 53 w 719"/>
                <a:gd name="T21" fmla="*/ 17 h 216"/>
                <a:gd name="T22" fmla="*/ 56 w 719"/>
                <a:gd name="T23" fmla="*/ 19 h 216"/>
                <a:gd name="T24" fmla="*/ 59 w 719"/>
                <a:gd name="T25" fmla="*/ 22 h 216"/>
                <a:gd name="T26" fmla="*/ 63 w 719"/>
                <a:gd name="T27" fmla="*/ 25 h 216"/>
                <a:gd name="T28" fmla="*/ 64 w 719"/>
                <a:gd name="T29" fmla="*/ 27 h 216"/>
                <a:gd name="T30" fmla="*/ 70 w 719"/>
                <a:gd name="T31" fmla="*/ 33 h 216"/>
                <a:gd name="T32" fmla="*/ 71 w 719"/>
                <a:gd name="T33" fmla="*/ 34 h 216"/>
                <a:gd name="T34" fmla="*/ 75 w 719"/>
                <a:gd name="T35" fmla="*/ 38 h 216"/>
                <a:gd name="T36" fmla="*/ 76 w 719"/>
                <a:gd name="T37" fmla="*/ 40 h 216"/>
                <a:gd name="T38" fmla="*/ 77 w 719"/>
                <a:gd name="T39" fmla="*/ 41 h 216"/>
                <a:gd name="T40" fmla="*/ 78 w 719"/>
                <a:gd name="T41" fmla="*/ 43 h 216"/>
                <a:gd name="T42" fmla="*/ 81 w 719"/>
                <a:gd name="T43" fmla="*/ 47 h 216"/>
                <a:gd name="T44" fmla="*/ 81 w 719"/>
                <a:gd name="T45" fmla="*/ 48 h 216"/>
                <a:gd name="T46" fmla="*/ 81 w 719"/>
                <a:gd name="T47" fmla="*/ 48 h 216"/>
                <a:gd name="T48" fmla="*/ 81 w 719"/>
                <a:gd name="T49" fmla="*/ 48 h 216"/>
                <a:gd name="T50" fmla="*/ 86 w 719"/>
                <a:gd name="T51" fmla="*/ 59 h 216"/>
                <a:gd name="T52" fmla="*/ 86 w 719"/>
                <a:gd name="T53" fmla="*/ 59 h 216"/>
                <a:gd name="T54" fmla="*/ 96 w 719"/>
                <a:gd name="T55" fmla="*/ 95 h 216"/>
                <a:gd name="T56" fmla="*/ 96 w 719"/>
                <a:gd name="T57" fmla="*/ 98 h 216"/>
                <a:gd name="T58" fmla="*/ 111 w 719"/>
                <a:gd name="T59" fmla="*/ 166 h 216"/>
                <a:gd name="T60" fmla="*/ 192 w 719"/>
                <a:gd name="T61" fmla="*/ 216 h 216"/>
                <a:gd name="T62" fmla="*/ 356 w 719"/>
                <a:gd name="T63" fmla="*/ 216 h 216"/>
                <a:gd name="T64" fmla="*/ 359 w 719"/>
                <a:gd name="T65" fmla="*/ 216 h 216"/>
                <a:gd name="T66" fmla="*/ 359 w 719"/>
                <a:gd name="T67" fmla="*/ 216 h 216"/>
                <a:gd name="T68" fmla="*/ 362 w 719"/>
                <a:gd name="T69" fmla="*/ 216 h 216"/>
                <a:gd name="T70" fmla="*/ 526 w 719"/>
                <a:gd name="T71" fmla="*/ 216 h 216"/>
                <a:gd name="T72" fmla="*/ 607 w 719"/>
                <a:gd name="T73" fmla="*/ 166 h 216"/>
                <a:gd name="T74" fmla="*/ 622 w 719"/>
                <a:gd name="T75" fmla="*/ 98 h 216"/>
                <a:gd name="T76" fmla="*/ 622 w 719"/>
                <a:gd name="T77" fmla="*/ 96 h 216"/>
                <a:gd name="T78" fmla="*/ 632 w 719"/>
                <a:gd name="T79" fmla="*/ 59 h 216"/>
                <a:gd name="T80" fmla="*/ 637 w 719"/>
                <a:gd name="T81" fmla="*/ 48 h 216"/>
                <a:gd name="T82" fmla="*/ 654 w 719"/>
                <a:gd name="T83" fmla="*/ 27 h 216"/>
                <a:gd name="T84" fmla="*/ 656 w 719"/>
                <a:gd name="T85" fmla="*/ 25 h 216"/>
                <a:gd name="T86" fmla="*/ 659 w 719"/>
                <a:gd name="T87" fmla="*/ 22 h 216"/>
                <a:gd name="T88" fmla="*/ 662 w 719"/>
                <a:gd name="T89" fmla="*/ 19 h 216"/>
                <a:gd name="T90" fmla="*/ 665 w 719"/>
                <a:gd name="T91" fmla="*/ 17 h 216"/>
                <a:gd name="T92" fmla="*/ 669 w 719"/>
                <a:gd name="T93" fmla="*/ 14 h 216"/>
                <a:gd name="T94" fmla="*/ 672 w 719"/>
                <a:gd name="T95" fmla="*/ 13 h 216"/>
                <a:gd name="T96" fmla="*/ 679 w 719"/>
                <a:gd name="T97" fmla="*/ 9 h 216"/>
                <a:gd name="T98" fmla="*/ 719 w 719"/>
                <a:gd name="T99" fmla="*/ 0 h 216"/>
                <a:gd name="T100" fmla="*/ 716 w 719"/>
                <a:gd name="T101"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9" h="216">
                  <a:moveTo>
                    <a:pt x="716" y="0"/>
                  </a:moveTo>
                  <a:cubicBezTo>
                    <a:pt x="362" y="0"/>
                    <a:pt x="362" y="0"/>
                    <a:pt x="362" y="0"/>
                  </a:cubicBezTo>
                  <a:cubicBezTo>
                    <a:pt x="359" y="0"/>
                    <a:pt x="359" y="0"/>
                    <a:pt x="359" y="0"/>
                  </a:cubicBezTo>
                  <a:cubicBezTo>
                    <a:pt x="359" y="0"/>
                    <a:pt x="359" y="0"/>
                    <a:pt x="359" y="0"/>
                  </a:cubicBezTo>
                  <a:cubicBezTo>
                    <a:pt x="356" y="0"/>
                    <a:pt x="356" y="0"/>
                    <a:pt x="356" y="0"/>
                  </a:cubicBezTo>
                  <a:cubicBezTo>
                    <a:pt x="2" y="0"/>
                    <a:pt x="2" y="0"/>
                    <a:pt x="2" y="0"/>
                  </a:cubicBezTo>
                  <a:cubicBezTo>
                    <a:pt x="1" y="0"/>
                    <a:pt x="0" y="0"/>
                    <a:pt x="0" y="0"/>
                  </a:cubicBezTo>
                  <a:cubicBezTo>
                    <a:pt x="13" y="0"/>
                    <a:pt x="27" y="4"/>
                    <a:pt x="39" y="9"/>
                  </a:cubicBezTo>
                  <a:cubicBezTo>
                    <a:pt x="42" y="10"/>
                    <a:pt x="44" y="12"/>
                    <a:pt x="46" y="13"/>
                  </a:cubicBezTo>
                  <a:cubicBezTo>
                    <a:pt x="47" y="13"/>
                    <a:pt x="48" y="14"/>
                    <a:pt x="49" y="14"/>
                  </a:cubicBezTo>
                  <a:cubicBezTo>
                    <a:pt x="50" y="15"/>
                    <a:pt x="52" y="16"/>
                    <a:pt x="53" y="17"/>
                  </a:cubicBezTo>
                  <a:cubicBezTo>
                    <a:pt x="54" y="18"/>
                    <a:pt x="55" y="19"/>
                    <a:pt x="56" y="19"/>
                  </a:cubicBezTo>
                  <a:cubicBezTo>
                    <a:pt x="57" y="20"/>
                    <a:pt x="58" y="21"/>
                    <a:pt x="59" y="22"/>
                  </a:cubicBezTo>
                  <a:cubicBezTo>
                    <a:pt x="60" y="23"/>
                    <a:pt x="61" y="24"/>
                    <a:pt x="63" y="25"/>
                  </a:cubicBezTo>
                  <a:cubicBezTo>
                    <a:pt x="63" y="25"/>
                    <a:pt x="64" y="26"/>
                    <a:pt x="64" y="27"/>
                  </a:cubicBezTo>
                  <a:cubicBezTo>
                    <a:pt x="67" y="29"/>
                    <a:pt x="69" y="31"/>
                    <a:pt x="70" y="33"/>
                  </a:cubicBezTo>
                  <a:cubicBezTo>
                    <a:pt x="71" y="33"/>
                    <a:pt x="71" y="34"/>
                    <a:pt x="71" y="34"/>
                  </a:cubicBezTo>
                  <a:cubicBezTo>
                    <a:pt x="72" y="35"/>
                    <a:pt x="73" y="37"/>
                    <a:pt x="75" y="38"/>
                  </a:cubicBezTo>
                  <a:cubicBezTo>
                    <a:pt x="75" y="39"/>
                    <a:pt x="75" y="39"/>
                    <a:pt x="76" y="40"/>
                  </a:cubicBezTo>
                  <a:cubicBezTo>
                    <a:pt x="76" y="40"/>
                    <a:pt x="76" y="40"/>
                    <a:pt x="77" y="41"/>
                  </a:cubicBezTo>
                  <a:cubicBezTo>
                    <a:pt x="77" y="41"/>
                    <a:pt x="77" y="42"/>
                    <a:pt x="78" y="43"/>
                  </a:cubicBezTo>
                  <a:cubicBezTo>
                    <a:pt x="79" y="44"/>
                    <a:pt x="80" y="46"/>
                    <a:pt x="81" y="47"/>
                  </a:cubicBezTo>
                  <a:cubicBezTo>
                    <a:pt x="81" y="47"/>
                    <a:pt x="81" y="48"/>
                    <a:pt x="81" y="48"/>
                  </a:cubicBezTo>
                  <a:cubicBezTo>
                    <a:pt x="81" y="48"/>
                    <a:pt x="81" y="48"/>
                    <a:pt x="81" y="48"/>
                  </a:cubicBezTo>
                  <a:cubicBezTo>
                    <a:pt x="81" y="48"/>
                    <a:pt x="81" y="48"/>
                    <a:pt x="81" y="48"/>
                  </a:cubicBezTo>
                  <a:cubicBezTo>
                    <a:pt x="83" y="52"/>
                    <a:pt x="85" y="55"/>
                    <a:pt x="86" y="59"/>
                  </a:cubicBezTo>
                  <a:cubicBezTo>
                    <a:pt x="86" y="59"/>
                    <a:pt x="86" y="59"/>
                    <a:pt x="86" y="59"/>
                  </a:cubicBezTo>
                  <a:cubicBezTo>
                    <a:pt x="91" y="70"/>
                    <a:pt x="94" y="83"/>
                    <a:pt x="96" y="95"/>
                  </a:cubicBezTo>
                  <a:cubicBezTo>
                    <a:pt x="96" y="96"/>
                    <a:pt x="96" y="97"/>
                    <a:pt x="96" y="98"/>
                  </a:cubicBezTo>
                  <a:cubicBezTo>
                    <a:pt x="99" y="121"/>
                    <a:pt x="101" y="145"/>
                    <a:pt x="111" y="166"/>
                  </a:cubicBezTo>
                  <a:cubicBezTo>
                    <a:pt x="127" y="199"/>
                    <a:pt x="155" y="216"/>
                    <a:pt x="192" y="216"/>
                  </a:cubicBezTo>
                  <a:cubicBezTo>
                    <a:pt x="192" y="216"/>
                    <a:pt x="356" y="216"/>
                    <a:pt x="356" y="216"/>
                  </a:cubicBezTo>
                  <a:cubicBezTo>
                    <a:pt x="356" y="216"/>
                    <a:pt x="357" y="216"/>
                    <a:pt x="359" y="216"/>
                  </a:cubicBezTo>
                  <a:cubicBezTo>
                    <a:pt x="359" y="216"/>
                    <a:pt x="359" y="216"/>
                    <a:pt x="359" y="216"/>
                  </a:cubicBezTo>
                  <a:cubicBezTo>
                    <a:pt x="361" y="216"/>
                    <a:pt x="362" y="216"/>
                    <a:pt x="362" y="216"/>
                  </a:cubicBezTo>
                  <a:cubicBezTo>
                    <a:pt x="362" y="216"/>
                    <a:pt x="526" y="216"/>
                    <a:pt x="526" y="216"/>
                  </a:cubicBezTo>
                  <a:cubicBezTo>
                    <a:pt x="563" y="216"/>
                    <a:pt x="591" y="199"/>
                    <a:pt x="607" y="166"/>
                  </a:cubicBezTo>
                  <a:cubicBezTo>
                    <a:pt x="618" y="145"/>
                    <a:pt x="619" y="121"/>
                    <a:pt x="622" y="98"/>
                  </a:cubicBezTo>
                  <a:cubicBezTo>
                    <a:pt x="622" y="98"/>
                    <a:pt x="622" y="97"/>
                    <a:pt x="622" y="96"/>
                  </a:cubicBezTo>
                  <a:cubicBezTo>
                    <a:pt x="624" y="83"/>
                    <a:pt x="627" y="71"/>
                    <a:pt x="632" y="59"/>
                  </a:cubicBezTo>
                  <a:cubicBezTo>
                    <a:pt x="633" y="55"/>
                    <a:pt x="635" y="51"/>
                    <a:pt x="637" y="48"/>
                  </a:cubicBezTo>
                  <a:cubicBezTo>
                    <a:pt x="642" y="40"/>
                    <a:pt x="647" y="33"/>
                    <a:pt x="654" y="27"/>
                  </a:cubicBezTo>
                  <a:cubicBezTo>
                    <a:pt x="654" y="26"/>
                    <a:pt x="655" y="25"/>
                    <a:pt x="656" y="25"/>
                  </a:cubicBezTo>
                  <a:cubicBezTo>
                    <a:pt x="657" y="24"/>
                    <a:pt x="658" y="23"/>
                    <a:pt x="659" y="22"/>
                  </a:cubicBezTo>
                  <a:cubicBezTo>
                    <a:pt x="660" y="21"/>
                    <a:pt x="661" y="20"/>
                    <a:pt x="662" y="19"/>
                  </a:cubicBezTo>
                  <a:cubicBezTo>
                    <a:pt x="663" y="19"/>
                    <a:pt x="664" y="18"/>
                    <a:pt x="665" y="17"/>
                  </a:cubicBezTo>
                  <a:cubicBezTo>
                    <a:pt x="667" y="16"/>
                    <a:pt x="668" y="15"/>
                    <a:pt x="669" y="14"/>
                  </a:cubicBezTo>
                  <a:cubicBezTo>
                    <a:pt x="670" y="14"/>
                    <a:pt x="671" y="13"/>
                    <a:pt x="672" y="13"/>
                  </a:cubicBezTo>
                  <a:cubicBezTo>
                    <a:pt x="674" y="12"/>
                    <a:pt x="676" y="10"/>
                    <a:pt x="679" y="9"/>
                  </a:cubicBezTo>
                  <a:cubicBezTo>
                    <a:pt x="691" y="4"/>
                    <a:pt x="705" y="0"/>
                    <a:pt x="719" y="0"/>
                  </a:cubicBezTo>
                  <a:cubicBezTo>
                    <a:pt x="718" y="0"/>
                    <a:pt x="717" y="0"/>
                    <a:pt x="716" y="0"/>
                  </a:cubicBezTo>
                  <a:close/>
                </a:path>
              </a:pathLst>
            </a:custGeom>
            <a:solidFill>
              <a:srgbClr val="FF8050"/>
            </a:solidFill>
            <a:ln>
              <a:noFill/>
            </a:ln>
          </p:spPr>
          <p:txBody>
            <a:bodyPr vert="horz" wrap="none" lIns="91440" tIns="45720" rIns="91440" bIns="45720" anchor="ctr" anchorCtr="1" compatLnSpc="1">
              <a:prstTxWarp prst="textNoShape">
                <a:avLst/>
              </a:prstTxWarp>
              <a:normAutofit/>
            </a:bodyPr>
            <a:lstStyle/>
            <a:p>
              <a:pPr algn="ctr"/>
              <a:r>
                <a:rPr lang="zh-CN" altLang="en-US" sz="1600" b="1">
                  <a:solidFill>
                    <a:schemeClr val="bg1"/>
                  </a:solidFill>
                </a:rPr>
                <a:t>关键词</a:t>
              </a:r>
            </a:p>
          </p:txBody>
        </p:sp>
        <p:grpSp>
          <p:nvGrpSpPr>
            <p:cNvPr id="102" name="组合 101">
              <a:extLst>
                <a:ext uri="{FF2B5EF4-FFF2-40B4-BE49-F238E27FC236}">
                  <a16:creationId xmlns:a16="http://schemas.microsoft.com/office/drawing/2014/main" id="{8051E7BD-E85C-4D9E-AA83-6125A78766DF}"/>
                </a:ext>
              </a:extLst>
            </p:cNvPr>
            <p:cNvGrpSpPr/>
            <p:nvPr/>
          </p:nvGrpSpPr>
          <p:grpSpPr>
            <a:xfrm>
              <a:off x="6436385" y="3140968"/>
              <a:ext cx="2272138" cy="834458"/>
              <a:chOff x="347396" y="3094952"/>
              <a:chExt cx="2364229" cy="834458"/>
            </a:xfrm>
          </p:grpSpPr>
          <p:sp>
            <p:nvSpPr>
              <p:cNvPr id="103" name="文本框 38">
                <a:extLst>
                  <a:ext uri="{FF2B5EF4-FFF2-40B4-BE49-F238E27FC236}">
                    <a16:creationId xmlns:a16="http://schemas.microsoft.com/office/drawing/2014/main" id="{A6F54B82-97A2-4A90-826E-93504AC543DB}"/>
                  </a:ext>
                </a:extLst>
              </p:cNvPr>
              <p:cNvSpPr txBox="1"/>
              <p:nvPr/>
            </p:nvSpPr>
            <p:spPr>
              <a:xfrm>
                <a:off x="347396" y="3341174"/>
                <a:ext cx="2364229" cy="588236"/>
              </a:xfrm>
              <a:prstGeom prst="rect">
                <a:avLst/>
              </a:prstGeom>
              <a:noFill/>
            </p:spPr>
            <p:txBody>
              <a:bodyPr wrap="square" lIns="72000" tIns="0" rIns="72000" bIns="0">
                <a:normAutofit/>
              </a:bodyPr>
              <a:lstStyle/>
              <a:p>
                <a:pPr algn="ctr" defTabSz="914378">
                  <a:lnSpc>
                    <a:spcPct val="120000"/>
                  </a:lnSpc>
                  <a:spcBef>
                    <a:spcPct val="0"/>
                  </a:spcBef>
                  <a:defRPr/>
                </a:pPr>
                <a:r>
                  <a:rPr lang="zh-CN" altLang="en-US" sz="1000" dirty="0">
                    <a:solidFill>
                      <a:schemeClr val="tx1">
                        <a:lumMod val="75000"/>
                        <a:lumOff val="25000"/>
                      </a:schemeClr>
                    </a:solidFill>
                  </a:rPr>
                  <a:t>请替换文字内容复制你的内容到此</a:t>
                </a:r>
                <a:br>
                  <a:rPr lang="zh-CN" altLang="en-US" sz="1000" dirty="0">
                    <a:solidFill>
                      <a:schemeClr val="tx1">
                        <a:lumMod val="75000"/>
                        <a:lumOff val="25000"/>
                      </a:schemeClr>
                    </a:solidFill>
                  </a:rPr>
                </a:br>
                <a:r>
                  <a:rPr lang="zh-CN" altLang="en-US" sz="1000" dirty="0">
                    <a:solidFill>
                      <a:schemeClr val="tx1">
                        <a:lumMod val="75000"/>
                        <a:lumOff val="25000"/>
                      </a:schemeClr>
                    </a:solidFill>
                  </a:rPr>
                  <a:t>请替换文字内容</a:t>
                </a:r>
              </a:p>
            </p:txBody>
          </p:sp>
          <p:sp>
            <p:nvSpPr>
              <p:cNvPr id="104" name="矩形 103">
                <a:extLst>
                  <a:ext uri="{FF2B5EF4-FFF2-40B4-BE49-F238E27FC236}">
                    <a16:creationId xmlns:a16="http://schemas.microsoft.com/office/drawing/2014/main" id="{83A0B867-EE60-49F5-A41C-C1F5D908F99E}"/>
                  </a:ext>
                </a:extLst>
              </p:cNvPr>
              <p:cNvSpPr/>
              <p:nvPr/>
            </p:nvSpPr>
            <p:spPr>
              <a:xfrm>
                <a:off x="347396" y="3094952"/>
                <a:ext cx="2364228" cy="246221"/>
              </a:xfrm>
              <a:prstGeom prst="rect">
                <a:avLst/>
              </a:prstGeom>
            </p:spPr>
            <p:txBody>
              <a:bodyPr wrap="none" lIns="72000" tIns="0" rIns="72000" bIns="0">
                <a:normAutofit fontScale="92500" lnSpcReduction="10000"/>
              </a:bodyPr>
              <a:lstStyle/>
              <a:p>
                <a:pPr lvl="0" algn="ctr" defTabSz="914378">
                  <a:lnSpc>
                    <a:spcPct val="110000"/>
                  </a:lnSpc>
                  <a:spcBef>
                    <a:spcPct val="0"/>
                  </a:spcBef>
                  <a:defRPr/>
                </a:pPr>
                <a:r>
                  <a:rPr lang="zh-CN" altLang="en-US" sz="1600" b="1" dirty="0">
                    <a:solidFill>
                      <a:schemeClr val="tx1">
                        <a:lumMod val="75000"/>
                        <a:lumOff val="25000"/>
                      </a:schemeClr>
                    </a:solidFill>
                  </a:rPr>
                  <a:t>输入标题文本</a:t>
                </a:r>
              </a:p>
            </p:txBody>
          </p:sp>
        </p:grpSp>
      </p:grpSp>
      <p:pic>
        <p:nvPicPr>
          <p:cNvPr id="133" name="图片 1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893" y="181771"/>
            <a:ext cx="1282593" cy="901490"/>
          </a:xfrm>
          <a:prstGeom prst="rect">
            <a:avLst/>
          </a:prstGeom>
        </p:spPr>
      </p:pic>
      <p:pic>
        <p:nvPicPr>
          <p:cNvPr id="134" name="图片 13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639565" y="5961196"/>
            <a:ext cx="2163393" cy="544637"/>
          </a:xfrm>
          <a:prstGeom prst="rect">
            <a:avLst/>
          </a:prstGeom>
        </p:spPr>
      </p:pic>
      <p:sp>
        <p:nvSpPr>
          <p:cNvPr id="136" name="文本框 135"/>
          <p:cNvSpPr txBox="1"/>
          <p:nvPr/>
        </p:nvSpPr>
        <p:spPr>
          <a:xfrm>
            <a:off x="1513114" y="340128"/>
            <a:ext cx="2236510" cy="584775"/>
          </a:xfrm>
          <a:prstGeom prst="rect">
            <a:avLst/>
          </a:prstGeom>
          <a:noFill/>
        </p:spPr>
        <p:txBody>
          <a:bodyPr wrap="none" rtlCol="0">
            <a:spAutoFit/>
          </a:bodyPr>
          <a:lstStyle/>
          <a:p>
            <a:r>
              <a:rPr lang="zh-CN" altLang="en-US" sz="3200"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rPr>
              <a:t>请输入标题</a:t>
            </a:r>
          </a:p>
        </p:txBody>
      </p:sp>
      <p:pic>
        <p:nvPicPr>
          <p:cNvPr id="137" name="图片 13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32613" y="341415"/>
            <a:ext cx="3088035" cy="583488"/>
          </a:xfrm>
          <a:prstGeom prst="rect">
            <a:avLst/>
          </a:prstGeom>
        </p:spPr>
      </p:pic>
    </p:spTree>
    <p:extLst>
      <p:ext uri="{BB962C8B-B14F-4D97-AF65-F5344CB8AC3E}">
        <p14:creationId xmlns:p14="http://schemas.microsoft.com/office/powerpoint/2010/main" val="404054780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p:cTn id="7" dur="500" fill="hold"/>
                                        <p:tgtEl>
                                          <p:spTgt spid="84"/>
                                        </p:tgtEl>
                                        <p:attrNameLst>
                                          <p:attrName>ppt_w</p:attrName>
                                        </p:attrNameLst>
                                      </p:cBhvr>
                                      <p:tavLst>
                                        <p:tav tm="0">
                                          <p:val>
                                            <p:fltVal val="0"/>
                                          </p:val>
                                        </p:tav>
                                        <p:tav tm="100000">
                                          <p:val>
                                            <p:strVal val="#ppt_w"/>
                                          </p:val>
                                        </p:tav>
                                      </p:tavLst>
                                    </p:anim>
                                    <p:anim calcmode="lin" valueType="num">
                                      <p:cBhvr>
                                        <p:cTn id="8" dur="500" fill="hold"/>
                                        <p:tgtEl>
                                          <p:spTgt spid="84"/>
                                        </p:tgtEl>
                                        <p:attrNameLst>
                                          <p:attrName>ppt_h</p:attrName>
                                        </p:attrNameLst>
                                      </p:cBhvr>
                                      <p:tavLst>
                                        <p:tav tm="0">
                                          <p:val>
                                            <p:fltVal val="0"/>
                                          </p:val>
                                        </p:tav>
                                        <p:tav tm="100000">
                                          <p:val>
                                            <p:strVal val="#ppt_h"/>
                                          </p:val>
                                        </p:tav>
                                      </p:tavLst>
                                    </p:anim>
                                    <p:anim calcmode="lin" valueType="num">
                                      <p:cBhvr>
                                        <p:cTn id="9" dur="500" fill="hold"/>
                                        <p:tgtEl>
                                          <p:spTgt spid="84"/>
                                        </p:tgtEl>
                                        <p:attrNameLst>
                                          <p:attrName>transform.rotation_z</p:attrName>
                                        </p:attrNameLst>
                                      </p:cBhvr>
                                      <p:tavLst>
                                        <p:tav tm="0">
                                          <p:val>
                                            <p:fltVal val="360"/>
                                          </p:val>
                                        </p:tav>
                                        <p:tav tm="100000">
                                          <p:val>
                                            <p:fltVal val="0"/>
                                          </p:val>
                                        </p:tav>
                                      </p:tavLst>
                                    </p:anim>
                                    <p:animEffect transition="in" filter="fade">
                                      <p:cBhvr>
                                        <p:cTn id="10" dur="500"/>
                                        <p:tgtEl>
                                          <p:spTgt spid="84"/>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91"/>
                                        </p:tgtEl>
                                        <p:attrNameLst>
                                          <p:attrName>style.visibility</p:attrName>
                                        </p:attrNameLst>
                                      </p:cBhvr>
                                      <p:to>
                                        <p:strVal val="visible"/>
                                      </p:to>
                                    </p:set>
                                    <p:anim calcmode="lin" valueType="num">
                                      <p:cBhvr>
                                        <p:cTn id="14" dur="500" fill="hold"/>
                                        <p:tgtEl>
                                          <p:spTgt spid="91"/>
                                        </p:tgtEl>
                                        <p:attrNameLst>
                                          <p:attrName>ppt_w</p:attrName>
                                        </p:attrNameLst>
                                      </p:cBhvr>
                                      <p:tavLst>
                                        <p:tav tm="0">
                                          <p:val>
                                            <p:fltVal val="0"/>
                                          </p:val>
                                        </p:tav>
                                        <p:tav tm="100000">
                                          <p:val>
                                            <p:strVal val="#ppt_w"/>
                                          </p:val>
                                        </p:tav>
                                      </p:tavLst>
                                    </p:anim>
                                    <p:anim calcmode="lin" valueType="num">
                                      <p:cBhvr>
                                        <p:cTn id="15" dur="500" fill="hold"/>
                                        <p:tgtEl>
                                          <p:spTgt spid="91"/>
                                        </p:tgtEl>
                                        <p:attrNameLst>
                                          <p:attrName>ppt_h</p:attrName>
                                        </p:attrNameLst>
                                      </p:cBhvr>
                                      <p:tavLst>
                                        <p:tav tm="0">
                                          <p:val>
                                            <p:fltVal val="0"/>
                                          </p:val>
                                        </p:tav>
                                        <p:tav tm="100000">
                                          <p:val>
                                            <p:strVal val="#ppt_h"/>
                                          </p:val>
                                        </p:tav>
                                      </p:tavLst>
                                    </p:anim>
                                    <p:anim calcmode="lin" valueType="num">
                                      <p:cBhvr>
                                        <p:cTn id="16" dur="500" fill="hold"/>
                                        <p:tgtEl>
                                          <p:spTgt spid="91"/>
                                        </p:tgtEl>
                                        <p:attrNameLst>
                                          <p:attrName>transform.rotation_z</p:attrName>
                                        </p:attrNameLst>
                                      </p:cBhvr>
                                      <p:tavLst>
                                        <p:tav tm="0">
                                          <p:val>
                                            <p:fltVal val="360"/>
                                          </p:val>
                                        </p:tav>
                                        <p:tav tm="100000">
                                          <p:val>
                                            <p:fltVal val="0"/>
                                          </p:val>
                                        </p:tav>
                                      </p:tavLst>
                                    </p:anim>
                                    <p:animEffect transition="in" filter="fade">
                                      <p:cBhvr>
                                        <p:cTn id="17" dur="500"/>
                                        <p:tgtEl>
                                          <p:spTgt spid="91"/>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98"/>
                                        </p:tgtEl>
                                        <p:attrNameLst>
                                          <p:attrName>style.visibility</p:attrName>
                                        </p:attrNameLst>
                                      </p:cBhvr>
                                      <p:to>
                                        <p:strVal val="visible"/>
                                      </p:to>
                                    </p:set>
                                    <p:anim calcmode="lin" valueType="num">
                                      <p:cBhvr>
                                        <p:cTn id="21" dur="500" fill="hold"/>
                                        <p:tgtEl>
                                          <p:spTgt spid="98"/>
                                        </p:tgtEl>
                                        <p:attrNameLst>
                                          <p:attrName>ppt_w</p:attrName>
                                        </p:attrNameLst>
                                      </p:cBhvr>
                                      <p:tavLst>
                                        <p:tav tm="0">
                                          <p:val>
                                            <p:fltVal val="0"/>
                                          </p:val>
                                        </p:tav>
                                        <p:tav tm="100000">
                                          <p:val>
                                            <p:strVal val="#ppt_w"/>
                                          </p:val>
                                        </p:tav>
                                      </p:tavLst>
                                    </p:anim>
                                    <p:anim calcmode="lin" valueType="num">
                                      <p:cBhvr>
                                        <p:cTn id="22" dur="500" fill="hold"/>
                                        <p:tgtEl>
                                          <p:spTgt spid="98"/>
                                        </p:tgtEl>
                                        <p:attrNameLst>
                                          <p:attrName>ppt_h</p:attrName>
                                        </p:attrNameLst>
                                      </p:cBhvr>
                                      <p:tavLst>
                                        <p:tav tm="0">
                                          <p:val>
                                            <p:fltVal val="0"/>
                                          </p:val>
                                        </p:tav>
                                        <p:tav tm="100000">
                                          <p:val>
                                            <p:strVal val="#ppt_h"/>
                                          </p:val>
                                        </p:tav>
                                      </p:tavLst>
                                    </p:anim>
                                    <p:anim calcmode="lin" valueType="num">
                                      <p:cBhvr>
                                        <p:cTn id="23" dur="500" fill="hold"/>
                                        <p:tgtEl>
                                          <p:spTgt spid="98"/>
                                        </p:tgtEl>
                                        <p:attrNameLst>
                                          <p:attrName>transform.rotation_z</p:attrName>
                                        </p:attrNameLst>
                                      </p:cBhvr>
                                      <p:tavLst>
                                        <p:tav tm="0">
                                          <p:val>
                                            <p:fltVal val="360"/>
                                          </p:val>
                                        </p:tav>
                                        <p:tav tm="100000">
                                          <p:val>
                                            <p:fltVal val="0"/>
                                          </p:val>
                                        </p:tav>
                                      </p:tavLst>
                                    </p:anim>
                                    <p:animEffect transition="in" filter="fade">
                                      <p:cBhvr>
                                        <p:cTn id="24"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Up Arrow 64"/>
          <p:cNvSpPr/>
          <p:nvPr/>
        </p:nvSpPr>
        <p:spPr>
          <a:xfrm>
            <a:off x="5695161" y="1355262"/>
            <a:ext cx="493980" cy="5502573"/>
          </a:xfrm>
          <a:prstGeom prst="upArrow">
            <a:avLst>
              <a:gd name="adj1" fmla="val 50000"/>
              <a:gd name="adj2" fmla="val 67147"/>
            </a:avLst>
          </a:prstGeom>
          <a:solidFill>
            <a:srgbClr val="5BB9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dirty="0"/>
          </a:p>
        </p:txBody>
      </p:sp>
      <p:sp>
        <p:nvSpPr>
          <p:cNvPr id="44" name="Bent Arrow 65"/>
          <p:cNvSpPr/>
          <p:nvPr/>
        </p:nvSpPr>
        <p:spPr>
          <a:xfrm>
            <a:off x="5817226" y="2311463"/>
            <a:ext cx="3116263" cy="4546373"/>
          </a:xfrm>
          <a:prstGeom prst="bentArrow">
            <a:avLst>
              <a:gd name="adj1" fmla="val 8879"/>
              <a:gd name="adj2" fmla="val 9038"/>
              <a:gd name="adj3" fmla="val 15734"/>
              <a:gd name="adj4" fmla="val 19454"/>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dirty="0">
              <a:solidFill>
                <a:schemeClr val="tx1"/>
              </a:solidFill>
            </a:endParaRPr>
          </a:p>
        </p:txBody>
      </p:sp>
      <p:sp>
        <p:nvSpPr>
          <p:cNvPr id="45" name="Bent Arrow 53"/>
          <p:cNvSpPr/>
          <p:nvPr/>
        </p:nvSpPr>
        <p:spPr>
          <a:xfrm flipH="1">
            <a:off x="2979736" y="3225812"/>
            <a:ext cx="3116263" cy="3632024"/>
          </a:xfrm>
          <a:prstGeom prst="bentArrow">
            <a:avLst>
              <a:gd name="adj1" fmla="val 8879"/>
              <a:gd name="adj2" fmla="val 9038"/>
              <a:gd name="adj3" fmla="val 15734"/>
              <a:gd name="adj4" fmla="val 19454"/>
            </a:avLst>
          </a:prstGeom>
          <a:solidFill>
            <a:srgbClr val="FF8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dirty="0">
              <a:solidFill>
                <a:schemeClr val="tx1"/>
              </a:solidFill>
            </a:endParaRPr>
          </a:p>
        </p:txBody>
      </p:sp>
      <p:sp>
        <p:nvSpPr>
          <p:cNvPr id="46" name="Bent Arrow 50"/>
          <p:cNvSpPr/>
          <p:nvPr/>
        </p:nvSpPr>
        <p:spPr>
          <a:xfrm>
            <a:off x="5818721" y="3733784"/>
            <a:ext cx="2764984" cy="3124051"/>
          </a:xfrm>
          <a:prstGeom prst="bentArrow">
            <a:avLst>
              <a:gd name="adj1" fmla="val 10194"/>
              <a:gd name="adj2" fmla="val 9038"/>
              <a:gd name="adj3" fmla="val 14263"/>
              <a:gd name="adj4" fmla="val 24932"/>
            </a:avLst>
          </a:prstGeom>
          <a:solidFill>
            <a:srgbClr val="F06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dirty="0">
              <a:solidFill>
                <a:schemeClr val="tx1"/>
              </a:solidFill>
            </a:endParaRPr>
          </a:p>
        </p:txBody>
      </p:sp>
      <p:sp>
        <p:nvSpPr>
          <p:cNvPr id="47" name="Bent Arrow 56"/>
          <p:cNvSpPr/>
          <p:nvPr/>
        </p:nvSpPr>
        <p:spPr>
          <a:xfrm flipH="1">
            <a:off x="3720422" y="4527610"/>
            <a:ext cx="2375578" cy="2330226"/>
          </a:xfrm>
          <a:prstGeom prst="bentArrow">
            <a:avLst>
              <a:gd name="adj1" fmla="val 13458"/>
              <a:gd name="adj2" fmla="val 12349"/>
              <a:gd name="adj3" fmla="val 17061"/>
              <a:gd name="adj4" fmla="val 30061"/>
            </a:avLst>
          </a:prstGeom>
          <a:solidFill>
            <a:srgbClr val="F06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dirty="0">
              <a:solidFill>
                <a:schemeClr val="tx1"/>
              </a:solidFill>
            </a:endParaRPr>
          </a:p>
        </p:txBody>
      </p:sp>
      <p:sp>
        <p:nvSpPr>
          <p:cNvPr id="48" name="TextBox 66"/>
          <p:cNvSpPr txBox="1"/>
          <p:nvPr/>
        </p:nvSpPr>
        <p:spPr>
          <a:xfrm>
            <a:off x="1209841" y="5189337"/>
            <a:ext cx="2296775" cy="1047787"/>
          </a:xfrm>
          <a:prstGeom prst="rect">
            <a:avLst/>
          </a:prstGeom>
          <a:noFill/>
        </p:spPr>
        <p:txBody>
          <a:bodyPr wrap="square" rtlCol="0">
            <a:spAutoFit/>
          </a:bodyPr>
          <a:lstStyle/>
          <a:p>
            <a:pPr algn="r"/>
            <a:r>
              <a:rPr lang="zh-CN" altLang="en-US" sz="1517" dirty="0">
                <a:solidFill>
                  <a:schemeClr val="tx1">
                    <a:lumMod val="65000"/>
                    <a:lumOff val="35000"/>
                  </a:schemeClr>
                </a:solidFill>
                <a:latin typeface="微软雅黑" panose="020B0503020204020204" pitchFamily="34" charset="-122"/>
                <a:ea typeface="微软雅黑" panose="020B0503020204020204" pitchFamily="34" charset="-122"/>
              </a:rPr>
              <a:t>输入标题</a:t>
            </a:r>
            <a:br>
              <a:rPr lang="en-US" sz="853" b="1" dirty="0">
                <a:solidFill>
                  <a:schemeClr val="accent4"/>
                </a:solidFill>
                <a:latin typeface="微软雅黑" panose="020B0503020204020204" pitchFamily="34" charset="-122"/>
                <a:ea typeface="微软雅黑" panose="020B0503020204020204" pitchFamily="34" charset="-122"/>
              </a:rPr>
            </a:br>
            <a:endParaRPr lang="en-US" sz="853" b="1" dirty="0">
              <a:solidFill>
                <a:schemeClr val="accent4"/>
              </a:solidFill>
              <a:latin typeface="微软雅黑" panose="020B0503020204020204" pitchFamily="34" charset="-122"/>
              <a:ea typeface="微软雅黑" panose="020B0503020204020204" pitchFamily="34" charset="-122"/>
            </a:endParaRPr>
          </a:p>
          <a:p>
            <a:pPr algn="r">
              <a:lnSpc>
                <a:spcPct val="150000"/>
              </a:lnSpc>
            </a:pPr>
            <a:r>
              <a:rPr lang="zh-CN" altLang="en-US" sz="853"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53"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49" name="TextBox 68"/>
          <p:cNvSpPr txBox="1"/>
          <p:nvPr/>
        </p:nvSpPr>
        <p:spPr>
          <a:xfrm>
            <a:off x="867341" y="3788142"/>
            <a:ext cx="2266827" cy="1179041"/>
          </a:xfrm>
          <a:prstGeom prst="rect">
            <a:avLst/>
          </a:prstGeom>
          <a:noFill/>
        </p:spPr>
        <p:txBody>
          <a:bodyPr wrap="square" rtlCol="0">
            <a:spAutoFit/>
          </a:bodyPr>
          <a:lstStyle/>
          <a:p>
            <a:pPr algn="r"/>
            <a:r>
              <a:rPr lang="zh-CN" altLang="en-US" sz="1517" dirty="0">
                <a:solidFill>
                  <a:srgbClr val="605E54"/>
                </a:solidFill>
                <a:latin typeface="微软雅黑" panose="020B0503020204020204" pitchFamily="34" charset="-122"/>
                <a:ea typeface="微软雅黑" panose="020B0503020204020204" pitchFamily="34" charset="-122"/>
              </a:rPr>
              <a:t>输入标题</a:t>
            </a:r>
            <a:br>
              <a:rPr lang="en-US" altLang="zh-CN" sz="853" b="1" dirty="0">
                <a:solidFill>
                  <a:schemeClr val="accent4"/>
                </a:solidFill>
                <a:latin typeface="微软雅黑" panose="020B0503020204020204" pitchFamily="34" charset="-122"/>
                <a:ea typeface="微软雅黑" panose="020B0503020204020204" pitchFamily="34" charset="-122"/>
              </a:rPr>
            </a:br>
            <a:endParaRPr lang="en-US" altLang="zh-CN" sz="853" b="1" dirty="0">
              <a:solidFill>
                <a:schemeClr val="accent4"/>
              </a:solidFill>
              <a:latin typeface="微软雅黑" panose="020B0503020204020204" pitchFamily="34" charset="-122"/>
              <a:ea typeface="微软雅黑" panose="020B0503020204020204" pitchFamily="34" charset="-122"/>
            </a:endParaRPr>
          </a:p>
          <a:p>
            <a:pPr algn="r">
              <a:lnSpc>
                <a:spcPct val="150000"/>
              </a:lnSpc>
            </a:pPr>
            <a:r>
              <a:rPr lang="zh-CN" altLang="en-US" sz="853"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53"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gn="r"/>
            <a:endParaRPr lang="en-US" altLang="zh-CN" sz="85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TextBox 69"/>
          <p:cNvSpPr txBox="1"/>
          <p:nvPr/>
        </p:nvSpPr>
        <p:spPr>
          <a:xfrm>
            <a:off x="8963438" y="3466265"/>
            <a:ext cx="2266827" cy="1310487"/>
          </a:xfrm>
          <a:prstGeom prst="rect">
            <a:avLst/>
          </a:prstGeom>
          <a:noFill/>
        </p:spPr>
        <p:txBody>
          <a:bodyPr wrap="square" rtlCol="0">
            <a:spAutoFit/>
          </a:bodyPr>
          <a:lstStyle/>
          <a:p>
            <a:r>
              <a:rPr lang="zh-CN" altLang="en-US" sz="1517" dirty="0">
                <a:solidFill>
                  <a:schemeClr val="tx1">
                    <a:lumMod val="65000"/>
                    <a:lumOff val="35000"/>
                  </a:schemeClr>
                </a:solidFill>
                <a:latin typeface="微软雅黑" panose="020B0503020204020204" pitchFamily="34" charset="-122"/>
                <a:ea typeface="微软雅黑" panose="020B0503020204020204" pitchFamily="34" charset="-122"/>
              </a:rPr>
              <a:t>输入标题</a:t>
            </a:r>
            <a:br>
              <a:rPr lang="en-US" altLang="zh-CN" sz="1707" b="1" dirty="0">
                <a:solidFill>
                  <a:schemeClr val="accent4"/>
                </a:solidFill>
                <a:latin typeface="微软雅黑" panose="020B0503020204020204" pitchFamily="34" charset="-122"/>
                <a:ea typeface="微软雅黑" panose="020B0503020204020204" pitchFamily="34" charset="-122"/>
              </a:rPr>
            </a:br>
            <a:endParaRPr lang="en-US" altLang="zh-CN" sz="1707" b="1" dirty="0">
              <a:solidFill>
                <a:schemeClr val="accent4"/>
              </a:solidFill>
              <a:latin typeface="微软雅黑" panose="020B0503020204020204" pitchFamily="34" charset="-122"/>
              <a:ea typeface="微软雅黑" panose="020B0503020204020204" pitchFamily="34" charset="-122"/>
            </a:endParaRPr>
          </a:p>
          <a:p>
            <a:pPr>
              <a:lnSpc>
                <a:spcPct val="150000"/>
              </a:lnSpc>
            </a:pPr>
            <a:r>
              <a:rPr lang="zh-CN" altLang="en-US" sz="853"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53"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endParaRPr lang="en-US" altLang="zh-CN" sz="85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TextBox 70"/>
          <p:cNvSpPr txBox="1"/>
          <p:nvPr/>
        </p:nvSpPr>
        <p:spPr>
          <a:xfrm>
            <a:off x="3346218" y="1475499"/>
            <a:ext cx="2266827" cy="1179041"/>
          </a:xfrm>
          <a:prstGeom prst="rect">
            <a:avLst/>
          </a:prstGeom>
          <a:noFill/>
        </p:spPr>
        <p:txBody>
          <a:bodyPr wrap="square" rtlCol="0">
            <a:spAutoFit/>
          </a:bodyPr>
          <a:lstStyle/>
          <a:p>
            <a:pPr algn="r"/>
            <a:r>
              <a:rPr lang="zh-CN" altLang="en-US" sz="1517" dirty="0">
                <a:solidFill>
                  <a:schemeClr val="tx1">
                    <a:lumMod val="65000"/>
                    <a:lumOff val="35000"/>
                  </a:schemeClr>
                </a:solidFill>
                <a:latin typeface="微软雅黑" panose="020B0503020204020204" pitchFamily="34" charset="-122"/>
                <a:ea typeface="微软雅黑" panose="020B0503020204020204" pitchFamily="34" charset="-122"/>
              </a:rPr>
              <a:t>输入标题</a:t>
            </a:r>
            <a:br>
              <a:rPr lang="en-US" altLang="zh-CN" sz="853" b="1" dirty="0">
                <a:solidFill>
                  <a:schemeClr val="accent4"/>
                </a:solidFill>
                <a:latin typeface="微软雅黑" panose="020B0503020204020204" pitchFamily="34" charset="-122"/>
                <a:ea typeface="微软雅黑" panose="020B0503020204020204" pitchFamily="34" charset="-122"/>
              </a:rPr>
            </a:br>
            <a:endParaRPr lang="en-US" altLang="zh-CN" sz="853" b="1" dirty="0">
              <a:solidFill>
                <a:schemeClr val="accent4"/>
              </a:solidFill>
              <a:latin typeface="微软雅黑" panose="020B0503020204020204" pitchFamily="34" charset="-122"/>
              <a:ea typeface="微软雅黑" panose="020B0503020204020204" pitchFamily="34" charset="-122"/>
            </a:endParaRPr>
          </a:p>
          <a:p>
            <a:pPr algn="r">
              <a:lnSpc>
                <a:spcPct val="150000"/>
              </a:lnSpc>
            </a:pPr>
            <a:r>
              <a:rPr lang="zh-CN" altLang="en-US" sz="853"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53"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gn="r"/>
            <a:endParaRPr lang="en-US" altLang="zh-CN" sz="85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TextBox 71"/>
          <p:cNvSpPr txBox="1"/>
          <p:nvPr/>
        </p:nvSpPr>
        <p:spPr>
          <a:xfrm>
            <a:off x="8963438" y="2090027"/>
            <a:ext cx="2266827" cy="1179041"/>
          </a:xfrm>
          <a:prstGeom prst="rect">
            <a:avLst/>
          </a:prstGeom>
          <a:noFill/>
        </p:spPr>
        <p:txBody>
          <a:bodyPr wrap="square" rtlCol="0">
            <a:spAutoFit/>
          </a:bodyPr>
          <a:lstStyle/>
          <a:p>
            <a:r>
              <a:rPr lang="zh-CN" altLang="en-US" sz="1517" dirty="0">
                <a:solidFill>
                  <a:schemeClr val="tx1">
                    <a:lumMod val="65000"/>
                    <a:lumOff val="35000"/>
                  </a:schemeClr>
                </a:solidFill>
                <a:latin typeface="微软雅黑" panose="020B0503020204020204" pitchFamily="34" charset="-122"/>
                <a:ea typeface="微软雅黑" panose="020B0503020204020204" pitchFamily="34" charset="-122"/>
              </a:rPr>
              <a:t>输入标题</a:t>
            </a:r>
            <a:br>
              <a:rPr lang="en-US" altLang="zh-CN" sz="853" b="1" dirty="0">
                <a:solidFill>
                  <a:schemeClr val="accent4"/>
                </a:solidFill>
                <a:latin typeface="微软雅黑" panose="020B0503020204020204" pitchFamily="34" charset="-122"/>
                <a:ea typeface="微软雅黑" panose="020B0503020204020204" pitchFamily="34" charset="-122"/>
              </a:rPr>
            </a:br>
            <a:endParaRPr lang="en-US" altLang="zh-CN" sz="853" b="1" dirty="0">
              <a:solidFill>
                <a:schemeClr val="accent4"/>
              </a:solidFill>
              <a:latin typeface="微软雅黑" panose="020B0503020204020204" pitchFamily="34" charset="-122"/>
              <a:ea typeface="微软雅黑" panose="020B0503020204020204" pitchFamily="34" charset="-122"/>
            </a:endParaRPr>
          </a:p>
          <a:p>
            <a:pPr>
              <a:lnSpc>
                <a:spcPct val="150000"/>
              </a:lnSpc>
            </a:pPr>
            <a:r>
              <a:rPr lang="zh-CN" altLang="en-US" sz="853"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853"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endParaRPr lang="en-US" altLang="zh-CN" sz="853"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Freeform 245"/>
          <p:cNvSpPr/>
          <p:nvPr/>
        </p:nvSpPr>
        <p:spPr bwMode="auto">
          <a:xfrm>
            <a:off x="5039228" y="5135453"/>
            <a:ext cx="442125" cy="442125"/>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F06060"/>
          </a:solidFill>
          <a:ln w="9525">
            <a:noFill/>
            <a:round/>
          </a:ln>
        </p:spPr>
        <p:txBody>
          <a:bodyPr vert="horz" wrap="square" lIns="121913" tIns="60956" rIns="121913" bIns="60956" numCol="1" anchor="t" anchorCtr="0" compatLnSpc="1"/>
          <a:lstStyle/>
          <a:p>
            <a:endParaRPr lang="en-US" sz="1707" dirty="0"/>
          </a:p>
        </p:txBody>
      </p:sp>
      <p:sp>
        <p:nvSpPr>
          <p:cNvPr id="54" name="Freeform 5"/>
          <p:cNvSpPr>
            <a:spLocks noEditPoints="1"/>
          </p:cNvSpPr>
          <p:nvPr/>
        </p:nvSpPr>
        <p:spPr bwMode="auto">
          <a:xfrm>
            <a:off x="6291923" y="1662484"/>
            <a:ext cx="493799" cy="493799"/>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rgbClr val="5BB9AA"/>
          </a:solidFill>
          <a:ln w="9525">
            <a:noFill/>
            <a:round/>
          </a:ln>
        </p:spPr>
        <p:txBody>
          <a:bodyPr vert="horz" wrap="square" lIns="121913" tIns="60956" rIns="121913" bIns="60956" numCol="1" anchor="t" anchorCtr="0" compatLnSpc="1"/>
          <a:lstStyle/>
          <a:p>
            <a:endParaRPr lang="en-US" sz="1707" dirty="0"/>
          </a:p>
        </p:txBody>
      </p:sp>
      <p:sp>
        <p:nvSpPr>
          <p:cNvPr id="55" name="Freeform 217"/>
          <p:cNvSpPr>
            <a:spLocks noEditPoints="1"/>
          </p:cNvSpPr>
          <p:nvPr/>
        </p:nvSpPr>
        <p:spPr bwMode="auto">
          <a:xfrm>
            <a:off x="5107899" y="3862896"/>
            <a:ext cx="505146" cy="378860"/>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rgbClr val="FF8050"/>
          </a:solidFill>
          <a:ln w="9525">
            <a:noFill/>
            <a:round/>
          </a:ln>
        </p:spPr>
        <p:txBody>
          <a:bodyPr vert="horz" wrap="square" lIns="121913" tIns="60956" rIns="121913" bIns="60956" numCol="1" anchor="t" anchorCtr="0" compatLnSpc="1"/>
          <a:lstStyle/>
          <a:p>
            <a:endParaRPr lang="en-US" sz="1707" dirty="0"/>
          </a:p>
        </p:txBody>
      </p:sp>
      <p:sp>
        <p:nvSpPr>
          <p:cNvPr id="56" name="Freeform 216"/>
          <p:cNvSpPr>
            <a:spLocks noEditPoints="1"/>
          </p:cNvSpPr>
          <p:nvPr/>
        </p:nvSpPr>
        <p:spPr bwMode="auto">
          <a:xfrm>
            <a:off x="6308485" y="4339738"/>
            <a:ext cx="452101" cy="455175"/>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rgbClr val="F06060"/>
          </a:solidFill>
          <a:ln w="9525">
            <a:noFill/>
            <a:round/>
          </a:ln>
        </p:spPr>
        <p:txBody>
          <a:bodyPr vert="horz" wrap="square" lIns="121913" tIns="60956" rIns="121913" bIns="60956" numCol="1" anchor="t" anchorCtr="0" compatLnSpc="1"/>
          <a:lstStyle/>
          <a:p>
            <a:endParaRPr lang="en-US" sz="1707" dirty="0"/>
          </a:p>
        </p:txBody>
      </p:sp>
      <p:sp>
        <p:nvSpPr>
          <p:cNvPr id="57" name="Freeform 135"/>
          <p:cNvSpPr>
            <a:spLocks noEditPoints="1"/>
          </p:cNvSpPr>
          <p:nvPr/>
        </p:nvSpPr>
        <p:spPr bwMode="auto">
          <a:xfrm>
            <a:off x="6262203" y="2948546"/>
            <a:ext cx="404459" cy="37886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FF8050"/>
          </a:solidFill>
          <a:ln w="9525">
            <a:noFill/>
            <a:round/>
          </a:ln>
        </p:spPr>
        <p:txBody>
          <a:bodyPr vert="horz" wrap="square" lIns="121913" tIns="60956" rIns="121913" bIns="60956" numCol="1" anchor="t" anchorCtr="0" compatLnSpc="1"/>
          <a:lstStyle/>
          <a:p>
            <a:endParaRPr lang="en-US" sz="1707" dirty="0"/>
          </a:p>
        </p:txBody>
      </p:sp>
      <p:pic>
        <p:nvPicPr>
          <p:cNvPr id="58" name="图片 5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893" y="181771"/>
            <a:ext cx="1282593" cy="901490"/>
          </a:xfrm>
          <a:prstGeom prst="rect">
            <a:avLst/>
          </a:prstGeom>
        </p:spPr>
      </p:pic>
      <p:pic>
        <p:nvPicPr>
          <p:cNvPr id="59" name="图片 5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39565" y="5961196"/>
            <a:ext cx="2163393" cy="544637"/>
          </a:xfrm>
          <a:prstGeom prst="rect">
            <a:avLst/>
          </a:prstGeom>
        </p:spPr>
      </p:pic>
      <p:sp>
        <p:nvSpPr>
          <p:cNvPr id="60" name="文本框 59"/>
          <p:cNvSpPr txBox="1"/>
          <p:nvPr/>
        </p:nvSpPr>
        <p:spPr>
          <a:xfrm>
            <a:off x="1513114" y="340128"/>
            <a:ext cx="2236510" cy="584775"/>
          </a:xfrm>
          <a:prstGeom prst="rect">
            <a:avLst/>
          </a:prstGeom>
          <a:noFill/>
        </p:spPr>
        <p:txBody>
          <a:bodyPr wrap="none" rtlCol="0">
            <a:spAutoFit/>
          </a:bodyPr>
          <a:lstStyle/>
          <a:p>
            <a:r>
              <a:rPr lang="zh-CN" altLang="en-US" sz="3200"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rPr>
              <a:t>请输入标题</a:t>
            </a:r>
          </a:p>
        </p:txBody>
      </p:sp>
      <p:pic>
        <p:nvPicPr>
          <p:cNvPr id="61" name="图片 6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32613" y="341415"/>
            <a:ext cx="3088035" cy="583488"/>
          </a:xfrm>
          <a:prstGeom prst="rect">
            <a:avLst/>
          </a:prstGeom>
        </p:spPr>
      </p:pic>
    </p:spTree>
    <p:extLst>
      <p:ext uri="{BB962C8B-B14F-4D97-AF65-F5344CB8AC3E}">
        <p14:creationId xmlns:p14="http://schemas.microsoft.com/office/powerpoint/2010/main" val="2256481655"/>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9"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strips(upLeft)">
                                      <p:cBhvr>
                                        <p:cTn id="7" dur="1000"/>
                                        <p:tgtEl>
                                          <p:spTgt spid="47"/>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p:cTn id="11" dur="500" fill="hold"/>
                                        <p:tgtEl>
                                          <p:spTgt spid="53"/>
                                        </p:tgtEl>
                                        <p:attrNameLst>
                                          <p:attrName>ppt_w</p:attrName>
                                        </p:attrNameLst>
                                      </p:cBhvr>
                                      <p:tavLst>
                                        <p:tav tm="0">
                                          <p:val>
                                            <p:fltVal val="0"/>
                                          </p:val>
                                        </p:tav>
                                        <p:tav tm="100000">
                                          <p:val>
                                            <p:strVal val="#ppt_w"/>
                                          </p:val>
                                        </p:tav>
                                      </p:tavLst>
                                    </p:anim>
                                    <p:anim calcmode="lin" valueType="num">
                                      <p:cBhvr>
                                        <p:cTn id="12" dur="500" fill="hold"/>
                                        <p:tgtEl>
                                          <p:spTgt spid="53"/>
                                        </p:tgtEl>
                                        <p:attrNameLst>
                                          <p:attrName>ppt_h</p:attrName>
                                        </p:attrNameLst>
                                      </p:cBhvr>
                                      <p:tavLst>
                                        <p:tav tm="0">
                                          <p:val>
                                            <p:fltVal val="0"/>
                                          </p:val>
                                        </p:tav>
                                        <p:tav tm="100000">
                                          <p:val>
                                            <p:strVal val="#ppt_h"/>
                                          </p:val>
                                        </p:tav>
                                      </p:tavLst>
                                    </p:anim>
                                    <p:animEffect transition="in" filter="fade">
                                      <p:cBhvr>
                                        <p:cTn id="13" dur="500"/>
                                        <p:tgtEl>
                                          <p:spTgt spid="53"/>
                                        </p:tgtEl>
                                      </p:cBhvr>
                                    </p:animEffect>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wipe(right)">
                                      <p:cBhvr>
                                        <p:cTn id="17" dur="500"/>
                                        <p:tgtEl>
                                          <p:spTgt spid="48"/>
                                        </p:tgtEl>
                                      </p:cBhvr>
                                    </p:animEffect>
                                  </p:childTnLst>
                                </p:cTn>
                              </p:par>
                            </p:childTnLst>
                          </p:cTn>
                        </p:par>
                        <p:par>
                          <p:cTn id="18" fill="hold">
                            <p:stCondLst>
                              <p:cond delay="2000"/>
                            </p:stCondLst>
                            <p:childTnLst>
                              <p:par>
                                <p:cTn id="19" presetID="18" presetClass="entr" presetSubtype="3" fill="hold" grpId="0"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strips(upRight)">
                                      <p:cBhvr>
                                        <p:cTn id="21" dur="1000"/>
                                        <p:tgtEl>
                                          <p:spTgt spid="46"/>
                                        </p:tgtEl>
                                      </p:cBhvr>
                                    </p:animEffect>
                                  </p:childTnLst>
                                </p:cTn>
                              </p:par>
                            </p:childTnLst>
                          </p:cTn>
                        </p:par>
                        <p:par>
                          <p:cTn id="22" fill="hold">
                            <p:stCondLst>
                              <p:cond delay="3000"/>
                            </p:stCondLst>
                            <p:childTnLst>
                              <p:par>
                                <p:cTn id="23" presetID="53" presetClass="entr" presetSubtype="16" fill="hold" grpId="0" nodeType="after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p:cTn id="25" dur="500" fill="hold"/>
                                        <p:tgtEl>
                                          <p:spTgt spid="56"/>
                                        </p:tgtEl>
                                        <p:attrNameLst>
                                          <p:attrName>ppt_w</p:attrName>
                                        </p:attrNameLst>
                                      </p:cBhvr>
                                      <p:tavLst>
                                        <p:tav tm="0">
                                          <p:val>
                                            <p:fltVal val="0"/>
                                          </p:val>
                                        </p:tav>
                                        <p:tav tm="100000">
                                          <p:val>
                                            <p:strVal val="#ppt_w"/>
                                          </p:val>
                                        </p:tav>
                                      </p:tavLst>
                                    </p:anim>
                                    <p:anim calcmode="lin" valueType="num">
                                      <p:cBhvr>
                                        <p:cTn id="26" dur="500" fill="hold"/>
                                        <p:tgtEl>
                                          <p:spTgt spid="56"/>
                                        </p:tgtEl>
                                        <p:attrNameLst>
                                          <p:attrName>ppt_h</p:attrName>
                                        </p:attrNameLst>
                                      </p:cBhvr>
                                      <p:tavLst>
                                        <p:tav tm="0">
                                          <p:val>
                                            <p:fltVal val="0"/>
                                          </p:val>
                                        </p:tav>
                                        <p:tav tm="100000">
                                          <p:val>
                                            <p:strVal val="#ppt_h"/>
                                          </p:val>
                                        </p:tav>
                                      </p:tavLst>
                                    </p:anim>
                                    <p:animEffect transition="in" filter="fade">
                                      <p:cBhvr>
                                        <p:cTn id="27" dur="500"/>
                                        <p:tgtEl>
                                          <p:spTgt spid="56"/>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wipe(left)">
                                      <p:cBhvr>
                                        <p:cTn id="31" dur="500"/>
                                        <p:tgtEl>
                                          <p:spTgt spid="50"/>
                                        </p:tgtEl>
                                      </p:cBhvr>
                                    </p:animEffect>
                                  </p:childTnLst>
                                </p:cTn>
                              </p:par>
                            </p:childTnLst>
                          </p:cTn>
                        </p:par>
                        <p:par>
                          <p:cTn id="32" fill="hold">
                            <p:stCondLst>
                              <p:cond delay="4000"/>
                            </p:stCondLst>
                            <p:childTnLst>
                              <p:par>
                                <p:cTn id="33" presetID="18" presetClass="entr" presetSubtype="9" fill="hold" grpId="0"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strips(upLeft)">
                                      <p:cBhvr>
                                        <p:cTn id="35" dur="1000"/>
                                        <p:tgtEl>
                                          <p:spTgt spid="45"/>
                                        </p:tgtEl>
                                      </p:cBhvr>
                                    </p:animEffect>
                                  </p:childTnLst>
                                </p:cTn>
                              </p:par>
                            </p:childTnLst>
                          </p:cTn>
                        </p:par>
                        <p:par>
                          <p:cTn id="36" fill="hold">
                            <p:stCondLst>
                              <p:cond delay="5000"/>
                            </p:stCondLst>
                            <p:childTnLst>
                              <p:par>
                                <p:cTn id="37" presetID="53" presetClass="entr" presetSubtype="16" fill="hold" grpId="0" nodeType="afterEffect">
                                  <p:stCondLst>
                                    <p:cond delay="0"/>
                                  </p:stCondLst>
                                  <p:childTnLst>
                                    <p:set>
                                      <p:cBhvr>
                                        <p:cTn id="38" dur="1" fill="hold">
                                          <p:stCondLst>
                                            <p:cond delay="0"/>
                                          </p:stCondLst>
                                        </p:cTn>
                                        <p:tgtEl>
                                          <p:spTgt spid="55"/>
                                        </p:tgtEl>
                                        <p:attrNameLst>
                                          <p:attrName>style.visibility</p:attrName>
                                        </p:attrNameLst>
                                      </p:cBhvr>
                                      <p:to>
                                        <p:strVal val="visible"/>
                                      </p:to>
                                    </p:set>
                                    <p:anim calcmode="lin" valueType="num">
                                      <p:cBhvr>
                                        <p:cTn id="39" dur="500" fill="hold"/>
                                        <p:tgtEl>
                                          <p:spTgt spid="55"/>
                                        </p:tgtEl>
                                        <p:attrNameLst>
                                          <p:attrName>ppt_w</p:attrName>
                                        </p:attrNameLst>
                                      </p:cBhvr>
                                      <p:tavLst>
                                        <p:tav tm="0">
                                          <p:val>
                                            <p:fltVal val="0"/>
                                          </p:val>
                                        </p:tav>
                                        <p:tav tm="100000">
                                          <p:val>
                                            <p:strVal val="#ppt_w"/>
                                          </p:val>
                                        </p:tav>
                                      </p:tavLst>
                                    </p:anim>
                                    <p:anim calcmode="lin" valueType="num">
                                      <p:cBhvr>
                                        <p:cTn id="40" dur="500" fill="hold"/>
                                        <p:tgtEl>
                                          <p:spTgt spid="55"/>
                                        </p:tgtEl>
                                        <p:attrNameLst>
                                          <p:attrName>ppt_h</p:attrName>
                                        </p:attrNameLst>
                                      </p:cBhvr>
                                      <p:tavLst>
                                        <p:tav tm="0">
                                          <p:val>
                                            <p:fltVal val="0"/>
                                          </p:val>
                                        </p:tav>
                                        <p:tav tm="100000">
                                          <p:val>
                                            <p:strVal val="#ppt_h"/>
                                          </p:val>
                                        </p:tav>
                                      </p:tavLst>
                                    </p:anim>
                                    <p:animEffect transition="in" filter="fade">
                                      <p:cBhvr>
                                        <p:cTn id="41" dur="500"/>
                                        <p:tgtEl>
                                          <p:spTgt spid="55"/>
                                        </p:tgtEl>
                                      </p:cBhvr>
                                    </p:animEffect>
                                  </p:childTnLst>
                                </p:cTn>
                              </p:par>
                            </p:childTnLst>
                          </p:cTn>
                        </p:par>
                        <p:par>
                          <p:cTn id="42" fill="hold">
                            <p:stCondLst>
                              <p:cond delay="5500"/>
                            </p:stCondLst>
                            <p:childTnLst>
                              <p:par>
                                <p:cTn id="43" presetID="22" presetClass="entr" presetSubtype="2" fill="hold" grpId="0" nodeType="after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wipe(right)">
                                      <p:cBhvr>
                                        <p:cTn id="45" dur="500"/>
                                        <p:tgtEl>
                                          <p:spTgt spid="49"/>
                                        </p:tgtEl>
                                      </p:cBhvr>
                                    </p:animEffect>
                                  </p:childTnLst>
                                </p:cTn>
                              </p:par>
                            </p:childTnLst>
                          </p:cTn>
                        </p:par>
                        <p:par>
                          <p:cTn id="46" fill="hold">
                            <p:stCondLst>
                              <p:cond delay="6000"/>
                            </p:stCondLst>
                            <p:childTnLst>
                              <p:par>
                                <p:cTn id="47" presetID="18" presetClass="entr" presetSubtype="3" fill="hold" grpId="0"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strips(upRight)">
                                      <p:cBhvr>
                                        <p:cTn id="49" dur="1000"/>
                                        <p:tgtEl>
                                          <p:spTgt spid="44"/>
                                        </p:tgtEl>
                                      </p:cBhvr>
                                    </p:animEffect>
                                  </p:childTnLst>
                                </p:cTn>
                              </p:par>
                            </p:childTnLst>
                          </p:cTn>
                        </p:par>
                        <p:par>
                          <p:cTn id="50" fill="hold">
                            <p:stCondLst>
                              <p:cond delay="7000"/>
                            </p:stCondLst>
                            <p:childTnLst>
                              <p:par>
                                <p:cTn id="51" presetID="53" presetClass="entr" presetSubtype="16" fill="hold" grpId="0" nodeType="afterEffect">
                                  <p:stCondLst>
                                    <p:cond delay="0"/>
                                  </p:stCondLst>
                                  <p:childTnLst>
                                    <p:set>
                                      <p:cBhvr>
                                        <p:cTn id="52" dur="1" fill="hold">
                                          <p:stCondLst>
                                            <p:cond delay="0"/>
                                          </p:stCondLst>
                                        </p:cTn>
                                        <p:tgtEl>
                                          <p:spTgt spid="57"/>
                                        </p:tgtEl>
                                        <p:attrNameLst>
                                          <p:attrName>style.visibility</p:attrName>
                                        </p:attrNameLst>
                                      </p:cBhvr>
                                      <p:to>
                                        <p:strVal val="visible"/>
                                      </p:to>
                                    </p:set>
                                    <p:anim calcmode="lin" valueType="num">
                                      <p:cBhvr>
                                        <p:cTn id="53" dur="500" fill="hold"/>
                                        <p:tgtEl>
                                          <p:spTgt spid="57"/>
                                        </p:tgtEl>
                                        <p:attrNameLst>
                                          <p:attrName>ppt_w</p:attrName>
                                        </p:attrNameLst>
                                      </p:cBhvr>
                                      <p:tavLst>
                                        <p:tav tm="0">
                                          <p:val>
                                            <p:fltVal val="0"/>
                                          </p:val>
                                        </p:tav>
                                        <p:tav tm="100000">
                                          <p:val>
                                            <p:strVal val="#ppt_w"/>
                                          </p:val>
                                        </p:tav>
                                      </p:tavLst>
                                    </p:anim>
                                    <p:anim calcmode="lin" valueType="num">
                                      <p:cBhvr>
                                        <p:cTn id="54" dur="500" fill="hold"/>
                                        <p:tgtEl>
                                          <p:spTgt spid="57"/>
                                        </p:tgtEl>
                                        <p:attrNameLst>
                                          <p:attrName>ppt_h</p:attrName>
                                        </p:attrNameLst>
                                      </p:cBhvr>
                                      <p:tavLst>
                                        <p:tav tm="0">
                                          <p:val>
                                            <p:fltVal val="0"/>
                                          </p:val>
                                        </p:tav>
                                        <p:tav tm="100000">
                                          <p:val>
                                            <p:strVal val="#ppt_h"/>
                                          </p:val>
                                        </p:tav>
                                      </p:tavLst>
                                    </p:anim>
                                    <p:animEffect transition="in" filter="fade">
                                      <p:cBhvr>
                                        <p:cTn id="55" dur="500"/>
                                        <p:tgtEl>
                                          <p:spTgt spid="57"/>
                                        </p:tgtEl>
                                      </p:cBhvr>
                                    </p:animEffect>
                                  </p:childTnLst>
                                </p:cTn>
                              </p:par>
                            </p:childTnLst>
                          </p:cTn>
                        </p:par>
                        <p:par>
                          <p:cTn id="56" fill="hold">
                            <p:stCondLst>
                              <p:cond delay="7500"/>
                            </p:stCondLst>
                            <p:childTnLst>
                              <p:par>
                                <p:cTn id="57" presetID="22" presetClass="entr" presetSubtype="8" fill="hold" grpId="0" nodeType="after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wipe(left)">
                                      <p:cBhvr>
                                        <p:cTn id="59" dur="500"/>
                                        <p:tgtEl>
                                          <p:spTgt spid="52"/>
                                        </p:tgtEl>
                                      </p:cBhvr>
                                    </p:animEffect>
                                  </p:childTnLst>
                                </p:cTn>
                              </p:par>
                            </p:childTnLst>
                          </p:cTn>
                        </p:par>
                        <p:par>
                          <p:cTn id="60" fill="hold">
                            <p:stCondLst>
                              <p:cond delay="8000"/>
                            </p:stCondLst>
                            <p:childTnLst>
                              <p:par>
                                <p:cTn id="61" presetID="18" presetClass="entr" presetSubtype="9"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strips(upLeft)">
                                      <p:cBhvr>
                                        <p:cTn id="63" dur="1000"/>
                                        <p:tgtEl>
                                          <p:spTgt spid="43"/>
                                        </p:tgtEl>
                                      </p:cBhvr>
                                    </p:animEffect>
                                  </p:childTnLst>
                                </p:cTn>
                              </p:par>
                            </p:childTnLst>
                          </p:cTn>
                        </p:par>
                        <p:par>
                          <p:cTn id="64" fill="hold">
                            <p:stCondLst>
                              <p:cond delay="9000"/>
                            </p:stCondLst>
                            <p:childTnLst>
                              <p:par>
                                <p:cTn id="65" presetID="53" presetClass="entr" presetSubtype="16" fill="hold" grpId="0" nodeType="afterEffect">
                                  <p:stCondLst>
                                    <p:cond delay="0"/>
                                  </p:stCondLst>
                                  <p:childTnLst>
                                    <p:set>
                                      <p:cBhvr>
                                        <p:cTn id="66" dur="1" fill="hold">
                                          <p:stCondLst>
                                            <p:cond delay="0"/>
                                          </p:stCondLst>
                                        </p:cTn>
                                        <p:tgtEl>
                                          <p:spTgt spid="54"/>
                                        </p:tgtEl>
                                        <p:attrNameLst>
                                          <p:attrName>style.visibility</p:attrName>
                                        </p:attrNameLst>
                                      </p:cBhvr>
                                      <p:to>
                                        <p:strVal val="visible"/>
                                      </p:to>
                                    </p:set>
                                    <p:anim calcmode="lin" valueType="num">
                                      <p:cBhvr>
                                        <p:cTn id="67" dur="500" fill="hold"/>
                                        <p:tgtEl>
                                          <p:spTgt spid="54"/>
                                        </p:tgtEl>
                                        <p:attrNameLst>
                                          <p:attrName>ppt_w</p:attrName>
                                        </p:attrNameLst>
                                      </p:cBhvr>
                                      <p:tavLst>
                                        <p:tav tm="0">
                                          <p:val>
                                            <p:fltVal val="0"/>
                                          </p:val>
                                        </p:tav>
                                        <p:tav tm="100000">
                                          <p:val>
                                            <p:strVal val="#ppt_w"/>
                                          </p:val>
                                        </p:tav>
                                      </p:tavLst>
                                    </p:anim>
                                    <p:anim calcmode="lin" valueType="num">
                                      <p:cBhvr>
                                        <p:cTn id="68" dur="500" fill="hold"/>
                                        <p:tgtEl>
                                          <p:spTgt spid="54"/>
                                        </p:tgtEl>
                                        <p:attrNameLst>
                                          <p:attrName>ppt_h</p:attrName>
                                        </p:attrNameLst>
                                      </p:cBhvr>
                                      <p:tavLst>
                                        <p:tav tm="0">
                                          <p:val>
                                            <p:fltVal val="0"/>
                                          </p:val>
                                        </p:tav>
                                        <p:tav tm="100000">
                                          <p:val>
                                            <p:strVal val="#ppt_h"/>
                                          </p:val>
                                        </p:tav>
                                      </p:tavLst>
                                    </p:anim>
                                    <p:animEffect transition="in" filter="fade">
                                      <p:cBhvr>
                                        <p:cTn id="69" dur="500"/>
                                        <p:tgtEl>
                                          <p:spTgt spid="54"/>
                                        </p:tgtEl>
                                      </p:cBhvr>
                                    </p:animEffect>
                                  </p:childTnLst>
                                </p:cTn>
                              </p:par>
                            </p:childTnLst>
                          </p:cTn>
                        </p:par>
                        <p:par>
                          <p:cTn id="70" fill="hold">
                            <p:stCondLst>
                              <p:cond delay="9500"/>
                            </p:stCondLst>
                            <p:childTnLst>
                              <p:par>
                                <p:cTn id="71" presetID="22" presetClass="entr" presetSubtype="2" fill="hold" grpId="0" nodeType="after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right)">
                                      <p:cBhvr>
                                        <p:cTn id="7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animBg="1"/>
      <p:bldP spid="48" grpId="0"/>
      <p:bldP spid="49" grpId="0"/>
      <p:bldP spid="50" grpId="0"/>
      <p:bldP spid="51" grpId="0"/>
      <p:bldP spid="52" grpId="0"/>
      <p:bldP spid="53" grpId="0" animBg="1"/>
      <p:bldP spid="54" grpId="0" animBg="1"/>
      <p:bldP spid="55" grpId="0" animBg="1"/>
      <p:bldP spid="56" grpId="0" animBg="1"/>
      <p:bldP spid="5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285609" y="1657782"/>
            <a:ext cx="35998" cy="2364352"/>
            <a:chOff x="1331651" y="1597980"/>
            <a:chExt cx="36000" cy="2364481"/>
          </a:xfrm>
          <a:solidFill>
            <a:srgbClr val="FF8050"/>
          </a:solidFill>
        </p:grpSpPr>
        <p:cxnSp>
          <p:nvCxnSpPr>
            <p:cNvPr id="25" name="直接连接符 24"/>
            <p:cNvCxnSpPr/>
            <p:nvPr/>
          </p:nvCxnSpPr>
          <p:spPr>
            <a:xfrm>
              <a:off x="1331651" y="1597980"/>
              <a:ext cx="0" cy="2364481"/>
            </a:xfrm>
            <a:prstGeom prst="line">
              <a:avLst/>
            </a:prstGeom>
            <a:grpFill/>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331651" y="1597980"/>
              <a:ext cx="36000" cy="1080000"/>
            </a:xfrm>
            <a:prstGeom prst="rect">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896">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组合 26"/>
          <p:cNvGrpSpPr/>
          <p:nvPr/>
        </p:nvGrpSpPr>
        <p:grpSpPr>
          <a:xfrm flipV="1">
            <a:off x="3696131" y="3014422"/>
            <a:ext cx="35998" cy="2390196"/>
            <a:chOff x="1331651" y="1572132"/>
            <a:chExt cx="36000" cy="2390327"/>
          </a:xfrm>
          <a:solidFill>
            <a:srgbClr val="055FB4"/>
          </a:solidFill>
        </p:grpSpPr>
        <p:cxnSp>
          <p:nvCxnSpPr>
            <p:cNvPr id="28" name="直接连接符 27"/>
            <p:cNvCxnSpPr/>
            <p:nvPr/>
          </p:nvCxnSpPr>
          <p:spPr>
            <a:xfrm>
              <a:off x="1331651" y="1576008"/>
              <a:ext cx="0" cy="2386451"/>
            </a:xfrm>
            <a:prstGeom prst="line">
              <a:avLst/>
            </a:prstGeom>
            <a:grpFill/>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1331651" y="1572132"/>
              <a:ext cx="36000" cy="1080000"/>
            </a:xfrm>
            <a:prstGeom prst="rect">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896">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0" name="组合 29"/>
          <p:cNvGrpSpPr/>
          <p:nvPr/>
        </p:nvGrpSpPr>
        <p:grpSpPr>
          <a:xfrm>
            <a:off x="6106655" y="1657782"/>
            <a:ext cx="35998" cy="2364352"/>
            <a:chOff x="1331651" y="1597980"/>
            <a:chExt cx="36000" cy="2364481"/>
          </a:xfrm>
          <a:solidFill>
            <a:srgbClr val="5BB9AA"/>
          </a:solidFill>
        </p:grpSpPr>
        <p:cxnSp>
          <p:nvCxnSpPr>
            <p:cNvPr id="31" name="直接连接符 30"/>
            <p:cNvCxnSpPr/>
            <p:nvPr/>
          </p:nvCxnSpPr>
          <p:spPr>
            <a:xfrm>
              <a:off x="1331651" y="1597980"/>
              <a:ext cx="0" cy="2364481"/>
            </a:xfrm>
            <a:prstGeom prst="line">
              <a:avLst/>
            </a:prstGeom>
            <a:grpFill/>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1331651" y="1597980"/>
              <a:ext cx="36000" cy="1080000"/>
            </a:xfrm>
            <a:prstGeom prst="rect">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896">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组合 32"/>
          <p:cNvGrpSpPr/>
          <p:nvPr/>
        </p:nvGrpSpPr>
        <p:grpSpPr>
          <a:xfrm flipV="1">
            <a:off x="8517176" y="3014420"/>
            <a:ext cx="35998" cy="2390197"/>
            <a:chOff x="1331651" y="1572132"/>
            <a:chExt cx="36000" cy="2390328"/>
          </a:xfrm>
          <a:solidFill>
            <a:srgbClr val="F06060"/>
          </a:solidFill>
        </p:grpSpPr>
        <p:cxnSp>
          <p:nvCxnSpPr>
            <p:cNvPr id="34" name="直接连接符 33"/>
            <p:cNvCxnSpPr/>
            <p:nvPr/>
          </p:nvCxnSpPr>
          <p:spPr>
            <a:xfrm>
              <a:off x="1331651" y="1576008"/>
              <a:ext cx="0" cy="2386452"/>
            </a:xfrm>
            <a:prstGeom prst="line">
              <a:avLst/>
            </a:prstGeom>
            <a:grpFill/>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1331651" y="1572132"/>
              <a:ext cx="36000" cy="1080000"/>
            </a:xfrm>
            <a:prstGeom prst="rect">
              <a:avLst/>
            </a:prstGeom>
            <a:grp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896">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6" name="组合 35"/>
          <p:cNvGrpSpPr/>
          <p:nvPr/>
        </p:nvGrpSpPr>
        <p:grpSpPr>
          <a:xfrm>
            <a:off x="1285609" y="3014420"/>
            <a:ext cx="2099806" cy="1017239"/>
            <a:chOff x="1331651" y="2945166"/>
            <a:chExt cx="2099921" cy="1017295"/>
          </a:xfrm>
          <a:solidFill>
            <a:srgbClr val="FF8050"/>
          </a:solidFill>
        </p:grpSpPr>
        <p:sp>
          <p:nvSpPr>
            <p:cNvPr id="37" name="矩形 36"/>
            <p:cNvSpPr/>
            <p:nvPr/>
          </p:nvSpPr>
          <p:spPr>
            <a:xfrm>
              <a:off x="1331651" y="2945166"/>
              <a:ext cx="2099921" cy="1017295"/>
            </a:xfrm>
            <a:prstGeom prst="rect">
              <a:avLst/>
            </a:prstGeom>
            <a:grp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noAutofit/>
            </a:bodyPr>
            <a:lstStyle/>
            <a:p>
              <a:pPr algn="ctr">
                <a:lnSpc>
                  <a:spcPct val="130000"/>
                </a:lnSpc>
              </a:pPr>
              <a:endParaRPr lang="zh-CN" altLang="en-US" sz="1896"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文本框 37"/>
            <p:cNvSpPr txBox="1"/>
            <p:nvPr/>
          </p:nvSpPr>
          <p:spPr>
            <a:xfrm>
              <a:off x="1419945" y="3543679"/>
              <a:ext cx="1923330" cy="395313"/>
            </a:xfrm>
            <a:prstGeom prst="rect">
              <a:avLst/>
            </a:prstGeom>
            <a:grp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noAutofit/>
            </a:bodyPr>
            <a:lstStyle>
              <a:defPPr>
                <a:defRPr lang="zh-CN"/>
              </a:defPPr>
              <a:lvl1pPr algn="ctr">
                <a:lnSpc>
                  <a:spcPct val="130000"/>
                </a:lnSpc>
                <a:defRPr sz="2000" kern="0">
                  <a:solidFill>
                    <a:sysClr val="window" lastClr="FFFFFF"/>
                  </a:solidFill>
                  <a:latin typeface="Arial" panose="020B0604020202020204" pitchFamily="34" charset="0"/>
                  <a:ea typeface="微软雅黑" panose="020B0503020204020204" pitchFamily="34" charset="-122"/>
                </a:defRPr>
              </a:lvl1pPr>
            </a:lstStyle>
            <a:p>
              <a:r>
                <a:rPr lang="en-US" altLang="zh-CN" sz="1991" dirty="0">
                  <a:sym typeface="Arial" panose="020B0604020202020204" pitchFamily="34" charset="0"/>
                </a:rPr>
                <a:t>YOUR TITLE</a:t>
              </a:r>
              <a:endParaRPr lang="zh-CN" altLang="en-US" sz="1991" dirty="0">
                <a:sym typeface="Arial" panose="020B0604020202020204" pitchFamily="34" charset="0"/>
              </a:endParaRPr>
            </a:p>
          </p:txBody>
        </p:sp>
        <p:sp>
          <p:nvSpPr>
            <p:cNvPr id="39" name="文本框 38"/>
            <p:cNvSpPr txBox="1"/>
            <p:nvPr/>
          </p:nvSpPr>
          <p:spPr>
            <a:xfrm>
              <a:off x="1843808" y="2945166"/>
              <a:ext cx="1075605" cy="703016"/>
            </a:xfrm>
            <a:prstGeom prst="rect">
              <a:avLst/>
            </a:prstGeom>
            <a:no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noAutofit/>
            </a:bodyPr>
            <a:lstStyle>
              <a:defPPr>
                <a:defRPr lang="zh-CN"/>
              </a:defPPr>
              <a:lvl1pPr algn="ctr">
                <a:lnSpc>
                  <a:spcPct val="130000"/>
                </a:lnSpc>
                <a:defRPr sz="2000" kern="0">
                  <a:solidFill>
                    <a:sysClr val="window" lastClr="FFFFFF"/>
                  </a:solidFill>
                  <a:latin typeface="Arial" panose="020B0604020202020204" pitchFamily="34" charset="0"/>
                  <a:ea typeface="微软雅黑" panose="020B0503020204020204" pitchFamily="34" charset="-122"/>
                </a:defRPr>
              </a:lvl1pPr>
            </a:lstStyle>
            <a:p>
              <a:r>
                <a:rPr lang="en-US" altLang="zh-CN" sz="3982" dirty="0">
                  <a:sym typeface="Arial" panose="020B0604020202020204" pitchFamily="34" charset="0"/>
                </a:rPr>
                <a:t>1</a:t>
              </a:r>
              <a:endParaRPr lang="zh-CN" altLang="en-US" sz="3982" dirty="0">
                <a:sym typeface="Arial" panose="020B0604020202020204" pitchFamily="34" charset="0"/>
              </a:endParaRPr>
            </a:p>
          </p:txBody>
        </p:sp>
      </p:grpSp>
      <p:grpSp>
        <p:nvGrpSpPr>
          <p:cNvPr id="40" name="组合 39"/>
          <p:cNvGrpSpPr/>
          <p:nvPr/>
        </p:nvGrpSpPr>
        <p:grpSpPr>
          <a:xfrm>
            <a:off x="3696132" y="3014420"/>
            <a:ext cx="2099806" cy="1017239"/>
            <a:chOff x="3742306" y="2945166"/>
            <a:chExt cx="2099921" cy="1017295"/>
          </a:xfrm>
          <a:solidFill>
            <a:srgbClr val="055FB4"/>
          </a:solidFill>
        </p:grpSpPr>
        <p:sp>
          <p:nvSpPr>
            <p:cNvPr id="41" name="矩形 40"/>
            <p:cNvSpPr/>
            <p:nvPr/>
          </p:nvSpPr>
          <p:spPr>
            <a:xfrm flipV="1">
              <a:off x="3742306" y="2945166"/>
              <a:ext cx="2099921" cy="10172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6">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文本框 41"/>
            <p:cNvSpPr txBox="1"/>
            <p:nvPr/>
          </p:nvSpPr>
          <p:spPr>
            <a:xfrm>
              <a:off x="3830598" y="3543679"/>
              <a:ext cx="1923330" cy="400132"/>
            </a:xfrm>
            <a:prstGeom prst="rect">
              <a:avLst/>
            </a:prstGeom>
            <a:grpFill/>
          </p:spPr>
          <p:txBody>
            <a:bodyPr wrap="square" rtlCol="0">
              <a:spAutoFit/>
            </a:bodyPr>
            <a:lstStyle/>
            <a:p>
              <a:pPr algn="ctr">
                <a:spcBef>
                  <a:spcPts val="1000"/>
                </a:spcBef>
              </a:pPr>
              <a:r>
                <a:rPr lang="en-US" altLang="zh-CN" sz="2000" dirty="0">
                  <a:solidFill>
                    <a:schemeClr val="bg1"/>
                  </a:solidFill>
                  <a:latin typeface="Arial" panose="020B0604020202020204" pitchFamily="34" charset="0"/>
                  <a:ea typeface="微软雅黑" panose="020B0503020204020204" pitchFamily="34" charset="-122"/>
                  <a:sym typeface="Arial" panose="020B0604020202020204" pitchFamily="34" charset="0"/>
                </a:rPr>
                <a:t>YOUR TITLE</a:t>
              </a:r>
              <a:endPar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文本框 47"/>
            <p:cNvSpPr txBox="1"/>
            <p:nvPr/>
          </p:nvSpPr>
          <p:spPr>
            <a:xfrm>
              <a:off x="4270418" y="3042093"/>
              <a:ext cx="1075605" cy="708053"/>
            </a:xfrm>
            <a:prstGeom prst="rect">
              <a:avLst/>
            </a:prstGeom>
            <a:noFill/>
          </p:spPr>
          <p:txBody>
            <a:bodyPr wrap="square" rtlCol="0">
              <a:spAutoFit/>
            </a:bodyPr>
            <a:lstStyle/>
            <a:p>
              <a:pPr algn="ctr">
                <a:spcBef>
                  <a:spcPts val="1000"/>
                </a:spcBef>
              </a:pPr>
              <a:r>
                <a:rPr lang="en-US" altLang="zh-CN" sz="4001"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lang="zh-CN" altLang="en-US" sz="40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9" name="组合 48"/>
          <p:cNvGrpSpPr/>
          <p:nvPr/>
        </p:nvGrpSpPr>
        <p:grpSpPr>
          <a:xfrm>
            <a:off x="6106655" y="3014420"/>
            <a:ext cx="2099806" cy="1017239"/>
            <a:chOff x="6152961" y="2945166"/>
            <a:chExt cx="2099921" cy="1017295"/>
          </a:xfrm>
          <a:solidFill>
            <a:srgbClr val="5BB9AA"/>
          </a:solidFill>
        </p:grpSpPr>
        <p:sp>
          <p:nvSpPr>
            <p:cNvPr id="50" name="矩形 49"/>
            <p:cNvSpPr/>
            <p:nvPr/>
          </p:nvSpPr>
          <p:spPr>
            <a:xfrm>
              <a:off x="6152961" y="2945166"/>
              <a:ext cx="2099921" cy="1017295"/>
            </a:xfrm>
            <a:prstGeom prst="rect">
              <a:avLst/>
            </a:prstGeom>
            <a:grp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noAutofit/>
            </a:bodyPr>
            <a:lstStyle/>
            <a:p>
              <a:pPr algn="ctr">
                <a:lnSpc>
                  <a:spcPct val="130000"/>
                </a:lnSpc>
              </a:pPr>
              <a:endParaRPr lang="zh-CN" altLang="en-US" sz="1896"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文本框 50"/>
            <p:cNvSpPr txBox="1"/>
            <p:nvPr/>
          </p:nvSpPr>
          <p:spPr>
            <a:xfrm>
              <a:off x="6246353" y="3543679"/>
              <a:ext cx="1923330" cy="395313"/>
            </a:xfrm>
            <a:prstGeom prst="rect">
              <a:avLst/>
            </a:prstGeom>
            <a:grp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noAutofit/>
            </a:bodyPr>
            <a:lstStyle>
              <a:defPPr>
                <a:defRPr lang="zh-CN"/>
              </a:defPPr>
              <a:lvl1pPr algn="ctr">
                <a:lnSpc>
                  <a:spcPct val="130000"/>
                </a:lnSpc>
                <a:defRPr sz="2000" kern="0">
                  <a:solidFill>
                    <a:sysClr val="window" lastClr="FFFFFF"/>
                  </a:solidFill>
                  <a:latin typeface="Arial" panose="020B0604020202020204" pitchFamily="34" charset="0"/>
                  <a:ea typeface="微软雅黑" panose="020B0503020204020204" pitchFamily="34" charset="-122"/>
                </a:defRPr>
              </a:lvl1pPr>
            </a:lstStyle>
            <a:p>
              <a:r>
                <a:rPr lang="en-US" altLang="zh-CN" sz="1991" dirty="0">
                  <a:sym typeface="Arial" panose="020B0604020202020204" pitchFamily="34" charset="0"/>
                </a:rPr>
                <a:t>YOUR TITLE</a:t>
              </a:r>
              <a:endParaRPr lang="zh-CN" altLang="en-US" sz="1991" dirty="0">
                <a:sym typeface="Arial" panose="020B0604020202020204" pitchFamily="34" charset="0"/>
              </a:endParaRPr>
            </a:p>
          </p:txBody>
        </p:sp>
        <p:sp>
          <p:nvSpPr>
            <p:cNvPr id="52" name="文本框 51"/>
            <p:cNvSpPr txBox="1"/>
            <p:nvPr/>
          </p:nvSpPr>
          <p:spPr>
            <a:xfrm>
              <a:off x="6665116" y="3042093"/>
              <a:ext cx="1075605" cy="703016"/>
            </a:xfrm>
            <a:prstGeom prst="rect">
              <a:avLst/>
            </a:prstGeom>
            <a:noFill/>
            <a:ln w="25400" cap="flat" cmpd="sng" algn="ctr">
              <a:noFill/>
              <a:prstDash val="solid"/>
            </a:ln>
            <a:effectLst/>
          </p:spPr>
          <p:txBody>
            <a:bodyPr rot="0" spcFirstLastPara="0" vertOverflow="overflow" horzOverflow="overflow" vert="horz" wrap="square" lIns="91418" tIns="45708" rIns="91418" bIns="45708" numCol="1" spcCol="0" rtlCol="0" fromWordArt="0" anchor="ctr" anchorCtr="0" forceAA="0" compatLnSpc="1">
              <a:noAutofit/>
            </a:bodyPr>
            <a:lstStyle>
              <a:defPPr>
                <a:defRPr lang="zh-CN"/>
              </a:defPPr>
              <a:lvl1pPr algn="ctr">
                <a:lnSpc>
                  <a:spcPct val="130000"/>
                </a:lnSpc>
                <a:defRPr sz="2000" kern="0">
                  <a:solidFill>
                    <a:sysClr val="window" lastClr="FFFFFF"/>
                  </a:solidFill>
                  <a:latin typeface="Arial" panose="020B0604020202020204" pitchFamily="34" charset="0"/>
                  <a:ea typeface="微软雅黑" panose="020B0503020204020204" pitchFamily="34" charset="-122"/>
                </a:defRPr>
              </a:lvl1pPr>
            </a:lstStyle>
            <a:p>
              <a:r>
                <a:rPr lang="en-US" altLang="zh-CN" sz="3982" dirty="0">
                  <a:sym typeface="Arial" panose="020B0604020202020204" pitchFamily="34" charset="0"/>
                </a:rPr>
                <a:t>3</a:t>
              </a:r>
              <a:endParaRPr lang="zh-CN" altLang="en-US" sz="3982" dirty="0">
                <a:sym typeface="Arial" panose="020B0604020202020204" pitchFamily="34" charset="0"/>
              </a:endParaRPr>
            </a:p>
          </p:txBody>
        </p:sp>
      </p:grpSp>
      <p:grpSp>
        <p:nvGrpSpPr>
          <p:cNvPr id="53" name="组合 52"/>
          <p:cNvGrpSpPr/>
          <p:nvPr/>
        </p:nvGrpSpPr>
        <p:grpSpPr>
          <a:xfrm>
            <a:off x="8517176" y="3014420"/>
            <a:ext cx="2099806" cy="1017239"/>
            <a:chOff x="8563615" y="2945166"/>
            <a:chExt cx="2099921" cy="1017295"/>
          </a:xfrm>
          <a:solidFill>
            <a:srgbClr val="F06060"/>
          </a:solidFill>
        </p:grpSpPr>
        <p:sp>
          <p:nvSpPr>
            <p:cNvPr id="54" name="矩形 53"/>
            <p:cNvSpPr/>
            <p:nvPr/>
          </p:nvSpPr>
          <p:spPr>
            <a:xfrm flipV="1">
              <a:off x="8563615" y="2945166"/>
              <a:ext cx="2099921" cy="10172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6">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文本框 54"/>
            <p:cNvSpPr txBox="1"/>
            <p:nvPr/>
          </p:nvSpPr>
          <p:spPr>
            <a:xfrm>
              <a:off x="8651906" y="3543679"/>
              <a:ext cx="1923330" cy="400132"/>
            </a:xfrm>
            <a:prstGeom prst="rect">
              <a:avLst/>
            </a:prstGeom>
            <a:grpFill/>
          </p:spPr>
          <p:txBody>
            <a:bodyPr wrap="square" rtlCol="0">
              <a:spAutoFit/>
            </a:bodyPr>
            <a:lstStyle/>
            <a:p>
              <a:pPr algn="ctr">
                <a:spcBef>
                  <a:spcPts val="1000"/>
                </a:spcBef>
              </a:pPr>
              <a:r>
                <a:rPr lang="en-US" altLang="zh-CN" sz="2000" dirty="0">
                  <a:solidFill>
                    <a:schemeClr val="bg1"/>
                  </a:solidFill>
                  <a:latin typeface="Arial" panose="020B0604020202020204" pitchFamily="34" charset="0"/>
                  <a:ea typeface="微软雅黑" panose="020B0503020204020204" pitchFamily="34" charset="-122"/>
                  <a:sym typeface="Arial" panose="020B0604020202020204" pitchFamily="34" charset="0"/>
                </a:rPr>
                <a:t>YOUR TITLE</a:t>
              </a:r>
              <a:endPar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文本框 55"/>
            <p:cNvSpPr txBox="1"/>
            <p:nvPr/>
          </p:nvSpPr>
          <p:spPr>
            <a:xfrm>
              <a:off x="9087650" y="3042093"/>
              <a:ext cx="1075605" cy="708053"/>
            </a:xfrm>
            <a:prstGeom prst="rect">
              <a:avLst/>
            </a:prstGeom>
            <a:noFill/>
          </p:spPr>
          <p:txBody>
            <a:bodyPr wrap="square" rtlCol="0">
              <a:spAutoFit/>
            </a:bodyPr>
            <a:lstStyle/>
            <a:p>
              <a:pPr algn="ctr">
                <a:spcBef>
                  <a:spcPts val="1000"/>
                </a:spcBef>
              </a:pPr>
              <a:r>
                <a:rPr lang="en-US" altLang="zh-CN" sz="4001" dirty="0">
                  <a:solidFill>
                    <a:schemeClr val="bg1"/>
                  </a:solidFill>
                  <a:latin typeface="Arial" panose="020B0604020202020204" pitchFamily="34" charset="0"/>
                  <a:ea typeface="微软雅黑" panose="020B0503020204020204" pitchFamily="34" charset="-122"/>
                  <a:sym typeface="Arial" panose="020B0604020202020204" pitchFamily="34" charset="0"/>
                </a:rPr>
                <a:t>4</a:t>
              </a:r>
              <a:endParaRPr lang="zh-CN" altLang="en-US" sz="40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7" name="Text Placeholder 7"/>
          <p:cNvSpPr txBox="1"/>
          <p:nvPr/>
        </p:nvSpPr>
        <p:spPr>
          <a:xfrm>
            <a:off x="1535475" y="1655175"/>
            <a:ext cx="2519671" cy="338340"/>
          </a:xfrm>
          <a:prstGeom prst="rect">
            <a:avLst/>
          </a:prstGeom>
        </p:spPr>
        <p:txBody>
          <a:bodyPr vert="horz" lIns="0" tIns="98480" rIns="0" bIns="98480" anchor="ct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517" b="0" dirty="0">
                <a:solidFill>
                  <a:schemeClr val="tx1">
                    <a:lumMod val="65000"/>
                    <a:lumOff val="35000"/>
                  </a:schemeClr>
                </a:solidFill>
                <a:ea typeface="微软雅黑" panose="020B0503020204020204" pitchFamily="34" charset="-122"/>
              </a:rPr>
              <a:t>输入标题</a:t>
            </a:r>
          </a:p>
        </p:txBody>
      </p:sp>
      <p:sp>
        <p:nvSpPr>
          <p:cNvPr id="58" name="Text Placeholder 2"/>
          <p:cNvSpPr txBox="1"/>
          <p:nvPr/>
        </p:nvSpPr>
        <p:spPr>
          <a:xfrm>
            <a:off x="1535475" y="2020066"/>
            <a:ext cx="2173379" cy="548437"/>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59" name="Text Placeholder 7"/>
          <p:cNvSpPr txBox="1"/>
          <p:nvPr/>
        </p:nvSpPr>
        <p:spPr>
          <a:xfrm>
            <a:off x="3883564" y="4418695"/>
            <a:ext cx="2519671" cy="338340"/>
          </a:xfrm>
          <a:prstGeom prst="rect">
            <a:avLst/>
          </a:prstGeom>
        </p:spPr>
        <p:txBody>
          <a:bodyPr vert="horz" lIns="0" tIns="98480" rIns="0" bIns="98480" anchor="ct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517" b="0" dirty="0">
                <a:solidFill>
                  <a:schemeClr val="tx1">
                    <a:lumMod val="65000"/>
                    <a:lumOff val="35000"/>
                  </a:schemeClr>
                </a:solidFill>
                <a:ea typeface="微软雅黑" panose="020B0503020204020204" pitchFamily="34" charset="-122"/>
              </a:rPr>
              <a:t>输入标题</a:t>
            </a:r>
          </a:p>
        </p:txBody>
      </p:sp>
      <p:sp>
        <p:nvSpPr>
          <p:cNvPr id="60" name="Text Placeholder 2"/>
          <p:cNvSpPr txBox="1"/>
          <p:nvPr/>
        </p:nvSpPr>
        <p:spPr>
          <a:xfrm>
            <a:off x="3883564" y="4783586"/>
            <a:ext cx="2173379" cy="548437"/>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61" name="Text Placeholder 7"/>
          <p:cNvSpPr txBox="1"/>
          <p:nvPr/>
        </p:nvSpPr>
        <p:spPr>
          <a:xfrm>
            <a:off x="6358088" y="1745486"/>
            <a:ext cx="2519671" cy="338340"/>
          </a:xfrm>
          <a:prstGeom prst="rect">
            <a:avLst/>
          </a:prstGeom>
        </p:spPr>
        <p:txBody>
          <a:bodyPr vert="horz" lIns="0" tIns="98480" rIns="0" bIns="98480" anchor="ct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517" b="0" dirty="0">
                <a:solidFill>
                  <a:schemeClr val="tx1">
                    <a:lumMod val="65000"/>
                    <a:lumOff val="35000"/>
                  </a:schemeClr>
                </a:solidFill>
                <a:ea typeface="微软雅黑" panose="020B0503020204020204" pitchFamily="34" charset="-122"/>
              </a:rPr>
              <a:t>输入标题</a:t>
            </a:r>
          </a:p>
        </p:txBody>
      </p:sp>
      <p:sp>
        <p:nvSpPr>
          <p:cNvPr id="62" name="Text Placeholder 2"/>
          <p:cNvSpPr txBox="1"/>
          <p:nvPr/>
        </p:nvSpPr>
        <p:spPr>
          <a:xfrm>
            <a:off x="6358088" y="2110377"/>
            <a:ext cx="2173379" cy="548437"/>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63" name="Text Placeholder 7"/>
          <p:cNvSpPr txBox="1"/>
          <p:nvPr/>
        </p:nvSpPr>
        <p:spPr>
          <a:xfrm>
            <a:off x="8724239" y="4527068"/>
            <a:ext cx="2519671" cy="338340"/>
          </a:xfrm>
          <a:prstGeom prst="rect">
            <a:avLst/>
          </a:prstGeom>
        </p:spPr>
        <p:txBody>
          <a:bodyPr vert="horz" lIns="0" tIns="98480" rIns="0" bIns="98480" anchor="ctr"/>
          <a:lstStyle>
            <a:lvl1pPr marL="0" indent="0" algn="r" rtl="0" eaLnBrk="0" fontAlgn="base" hangingPunct="0">
              <a:lnSpc>
                <a:spcPct val="100000"/>
              </a:lnSpc>
              <a:spcBef>
                <a:spcPts val="0"/>
              </a:spcBef>
              <a:spcAft>
                <a:spcPts val="0"/>
              </a:spcAft>
              <a:buFont typeface="Arial" panose="020B0604020202020204" pitchFamily="34" charset="0"/>
              <a:buNone/>
              <a:defRPr sz="1265"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1517" b="0" dirty="0">
                <a:solidFill>
                  <a:schemeClr val="tx1">
                    <a:lumMod val="65000"/>
                    <a:lumOff val="35000"/>
                  </a:schemeClr>
                </a:solidFill>
                <a:ea typeface="微软雅黑" panose="020B0503020204020204" pitchFamily="34" charset="-122"/>
              </a:rPr>
              <a:t>输入标题</a:t>
            </a:r>
          </a:p>
        </p:txBody>
      </p:sp>
      <p:sp>
        <p:nvSpPr>
          <p:cNvPr id="64" name="Text Placeholder 2"/>
          <p:cNvSpPr txBox="1"/>
          <p:nvPr/>
        </p:nvSpPr>
        <p:spPr>
          <a:xfrm>
            <a:off x="8724239" y="4891959"/>
            <a:ext cx="2173379" cy="548437"/>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0"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5280" indent="-319405"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1155" indent="-319405"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41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6pPr>
            <a:lvl7pPr marL="417703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7pPr>
            <a:lvl8pPr marL="481965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8pPr>
            <a:lvl9pPr marL="5462270" indent="-321310" algn="l" defTabSz="128524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9pPr>
          </a:lstStyle>
          <a:p>
            <a:pPr algn="l"/>
            <a:r>
              <a:rPr lang="zh-CN" altLang="en-US"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853"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pic>
        <p:nvPicPr>
          <p:cNvPr id="65" name="图片 6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893" y="181771"/>
            <a:ext cx="1282593" cy="901490"/>
          </a:xfrm>
          <a:prstGeom prst="rect">
            <a:avLst/>
          </a:prstGeom>
        </p:spPr>
      </p:pic>
      <p:pic>
        <p:nvPicPr>
          <p:cNvPr id="66" name="图片 6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39565" y="5961196"/>
            <a:ext cx="2163393" cy="544637"/>
          </a:xfrm>
          <a:prstGeom prst="rect">
            <a:avLst/>
          </a:prstGeom>
        </p:spPr>
      </p:pic>
      <p:sp>
        <p:nvSpPr>
          <p:cNvPr id="67" name="文本框 66"/>
          <p:cNvSpPr txBox="1"/>
          <p:nvPr/>
        </p:nvSpPr>
        <p:spPr>
          <a:xfrm>
            <a:off x="1513114" y="340128"/>
            <a:ext cx="2236510" cy="584775"/>
          </a:xfrm>
          <a:prstGeom prst="rect">
            <a:avLst/>
          </a:prstGeom>
          <a:noFill/>
        </p:spPr>
        <p:txBody>
          <a:bodyPr wrap="none" rtlCol="0">
            <a:spAutoFit/>
          </a:bodyPr>
          <a:lstStyle/>
          <a:p>
            <a:r>
              <a:rPr lang="zh-CN" altLang="en-US" sz="3200"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rPr>
              <a:t>请输入标题</a:t>
            </a:r>
          </a:p>
        </p:txBody>
      </p:sp>
      <p:pic>
        <p:nvPicPr>
          <p:cNvPr id="68" name="图片 6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32613" y="341415"/>
            <a:ext cx="3088035" cy="583488"/>
          </a:xfrm>
          <a:prstGeom prst="rect">
            <a:avLst/>
          </a:prstGeom>
        </p:spPr>
      </p:pic>
    </p:spTree>
    <p:extLst>
      <p:ext uri="{BB962C8B-B14F-4D97-AF65-F5344CB8AC3E}">
        <p14:creationId xmlns:p14="http://schemas.microsoft.com/office/powerpoint/2010/main" val="885971277"/>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1+#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500" fill="hold"/>
                                        <p:tgtEl>
                                          <p:spTgt spid="49"/>
                                        </p:tgtEl>
                                        <p:attrNameLst>
                                          <p:attrName>ppt_x</p:attrName>
                                        </p:attrNameLst>
                                      </p:cBhvr>
                                      <p:tavLst>
                                        <p:tav tm="0">
                                          <p:val>
                                            <p:strVal val="1+#ppt_w/2"/>
                                          </p:val>
                                        </p:tav>
                                        <p:tav tm="100000">
                                          <p:val>
                                            <p:strVal val="#ppt_x"/>
                                          </p:val>
                                        </p:tav>
                                      </p:tavLst>
                                    </p:anim>
                                    <p:anim calcmode="lin" valueType="num">
                                      <p:cBhvr additive="base">
                                        <p:cTn id="16" dur="500" fill="hold"/>
                                        <p:tgtEl>
                                          <p:spTgt spid="4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500" fill="hold"/>
                                        <p:tgtEl>
                                          <p:spTgt spid="53"/>
                                        </p:tgtEl>
                                        <p:attrNameLst>
                                          <p:attrName>ppt_x</p:attrName>
                                        </p:attrNameLst>
                                      </p:cBhvr>
                                      <p:tavLst>
                                        <p:tav tm="0">
                                          <p:val>
                                            <p:strVal val="1+#ppt_w/2"/>
                                          </p:val>
                                        </p:tav>
                                        <p:tav tm="100000">
                                          <p:val>
                                            <p:strVal val="#ppt_x"/>
                                          </p:val>
                                        </p:tav>
                                      </p:tavLst>
                                    </p:anim>
                                    <p:anim calcmode="lin" valueType="num">
                                      <p:cBhvr additive="base">
                                        <p:cTn id="20" dur="500" fill="hold"/>
                                        <p:tgtEl>
                                          <p:spTgt spid="53"/>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250"/>
                                        <p:tgtEl>
                                          <p:spTgt spid="24"/>
                                        </p:tgtEl>
                                      </p:cBhvr>
                                    </p:animEffect>
                                  </p:childTnLst>
                                </p:cTn>
                              </p:par>
                              <p:par>
                                <p:cTn id="24" presetID="22" presetClass="entr" presetSubtype="1" fill="hold" nodeType="withEffect">
                                  <p:stCondLst>
                                    <p:cond delay="750"/>
                                  </p:stCondLst>
                                  <p:childTnLst>
                                    <p:set>
                                      <p:cBhvr>
                                        <p:cTn id="25" dur="1" fill="hold">
                                          <p:stCondLst>
                                            <p:cond delay="0"/>
                                          </p:stCondLst>
                                        </p:cTn>
                                        <p:tgtEl>
                                          <p:spTgt spid="27"/>
                                        </p:tgtEl>
                                        <p:attrNameLst>
                                          <p:attrName>style.visibility</p:attrName>
                                        </p:attrNameLst>
                                      </p:cBhvr>
                                      <p:to>
                                        <p:strVal val="visible"/>
                                      </p:to>
                                    </p:set>
                                    <p:animEffect transition="in" filter="wipe(up)">
                                      <p:cBhvr>
                                        <p:cTn id="26" dur="250"/>
                                        <p:tgtEl>
                                          <p:spTgt spid="27"/>
                                        </p:tgtEl>
                                      </p:cBhvr>
                                    </p:animEffect>
                                  </p:childTnLst>
                                </p:cTn>
                              </p:par>
                              <p:par>
                                <p:cTn id="27" presetID="22" presetClass="entr" presetSubtype="4" fill="hold" nodeType="withEffect">
                                  <p:stCondLst>
                                    <p:cond delay="1000"/>
                                  </p:stCondLst>
                                  <p:childTnLst>
                                    <p:set>
                                      <p:cBhvr>
                                        <p:cTn id="28" dur="1" fill="hold">
                                          <p:stCondLst>
                                            <p:cond delay="0"/>
                                          </p:stCondLst>
                                        </p:cTn>
                                        <p:tgtEl>
                                          <p:spTgt spid="30"/>
                                        </p:tgtEl>
                                        <p:attrNameLst>
                                          <p:attrName>style.visibility</p:attrName>
                                        </p:attrNameLst>
                                      </p:cBhvr>
                                      <p:to>
                                        <p:strVal val="visible"/>
                                      </p:to>
                                    </p:set>
                                    <p:animEffect transition="in" filter="wipe(down)">
                                      <p:cBhvr>
                                        <p:cTn id="29" dur="250"/>
                                        <p:tgtEl>
                                          <p:spTgt spid="30"/>
                                        </p:tgtEl>
                                      </p:cBhvr>
                                    </p:animEffect>
                                  </p:childTnLst>
                                </p:cTn>
                              </p:par>
                              <p:par>
                                <p:cTn id="30" presetID="22" presetClass="entr" presetSubtype="1" fill="hold" nodeType="withEffect">
                                  <p:stCondLst>
                                    <p:cond delay="1250"/>
                                  </p:stCondLst>
                                  <p:childTnLst>
                                    <p:set>
                                      <p:cBhvr>
                                        <p:cTn id="31" dur="1" fill="hold">
                                          <p:stCondLst>
                                            <p:cond delay="0"/>
                                          </p:stCondLst>
                                        </p:cTn>
                                        <p:tgtEl>
                                          <p:spTgt spid="33"/>
                                        </p:tgtEl>
                                        <p:attrNameLst>
                                          <p:attrName>style.visibility</p:attrName>
                                        </p:attrNameLst>
                                      </p:cBhvr>
                                      <p:to>
                                        <p:strVal val="visible"/>
                                      </p:to>
                                    </p:set>
                                    <p:animEffect transition="in" filter="wipe(up)">
                                      <p:cBhvr>
                                        <p:cTn id="32" dur="250"/>
                                        <p:tgtEl>
                                          <p:spTgt spid="33"/>
                                        </p:tgtEl>
                                      </p:cBhvr>
                                    </p:animEffect>
                                  </p:childTnLst>
                                </p:cTn>
                              </p:par>
                            </p:childTnLst>
                          </p:cTn>
                        </p:par>
                        <p:par>
                          <p:cTn id="33" fill="hold">
                            <p:stCondLst>
                              <p:cond delay="1500"/>
                            </p:stCondLst>
                            <p:childTnLst>
                              <p:par>
                                <p:cTn id="34" presetID="53" presetClass="entr" presetSubtype="16" fill="hold" grpId="0" nodeType="afterEffect">
                                  <p:stCondLst>
                                    <p:cond delay="0"/>
                                  </p:stCondLst>
                                  <p:childTnLst>
                                    <p:set>
                                      <p:cBhvr>
                                        <p:cTn id="35" dur="1" fill="hold">
                                          <p:stCondLst>
                                            <p:cond delay="0"/>
                                          </p:stCondLst>
                                        </p:cTn>
                                        <p:tgtEl>
                                          <p:spTgt spid="57">
                                            <p:txEl>
                                              <p:pRg st="0" end="0"/>
                                            </p:txEl>
                                          </p:spTgt>
                                        </p:tgtEl>
                                        <p:attrNameLst>
                                          <p:attrName>style.visibility</p:attrName>
                                        </p:attrNameLst>
                                      </p:cBhvr>
                                      <p:to>
                                        <p:strVal val="visible"/>
                                      </p:to>
                                    </p:set>
                                    <p:anim calcmode="lin" valueType="num">
                                      <p:cBhvr>
                                        <p:cTn id="36" dur="4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37" dur="4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38" dur="400"/>
                                        <p:tgtEl>
                                          <p:spTgt spid="57">
                                            <p:txEl>
                                              <p:pRg st="0" end="0"/>
                                            </p:txEl>
                                          </p:spTgt>
                                        </p:tgtEl>
                                      </p:cBhvr>
                                    </p:animEffect>
                                  </p:childTnLst>
                                </p:cTn>
                              </p:par>
                            </p:childTnLst>
                          </p:cTn>
                        </p:par>
                        <p:par>
                          <p:cTn id="39" fill="hold">
                            <p:stCondLst>
                              <p:cond delay="1900"/>
                            </p:stCondLst>
                            <p:childTnLst>
                              <p:par>
                                <p:cTn id="40" presetID="53" presetClass="entr" presetSubtype="16" fill="hold" grpId="0" nodeType="afterEffect">
                                  <p:stCondLst>
                                    <p:cond delay="0"/>
                                  </p:stCondLst>
                                  <p:childTnLst>
                                    <p:set>
                                      <p:cBhvr>
                                        <p:cTn id="41" dur="1" fill="hold">
                                          <p:stCondLst>
                                            <p:cond delay="0"/>
                                          </p:stCondLst>
                                        </p:cTn>
                                        <p:tgtEl>
                                          <p:spTgt spid="58">
                                            <p:txEl>
                                              <p:pRg st="0" end="0"/>
                                            </p:txEl>
                                          </p:spTgt>
                                        </p:tgtEl>
                                        <p:attrNameLst>
                                          <p:attrName>style.visibility</p:attrName>
                                        </p:attrNameLst>
                                      </p:cBhvr>
                                      <p:to>
                                        <p:strVal val="visible"/>
                                      </p:to>
                                    </p:set>
                                    <p:anim calcmode="lin" valueType="num">
                                      <p:cBhvr>
                                        <p:cTn id="42" dur="4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43" dur="4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44" dur="400"/>
                                        <p:tgtEl>
                                          <p:spTgt spid="58">
                                            <p:txEl>
                                              <p:pRg st="0" end="0"/>
                                            </p:txEl>
                                          </p:spTgt>
                                        </p:tgtEl>
                                      </p:cBhvr>
                                    </p:animEffect>
                                  </p:childTnLst>
                                </p:cTn>
                              </p:par>
                            </p:childTnLst>
                          </p:cTn>
                        </p:par>
                        <p:par>
                          <p:cTn id="45" fill="hold">
                            <p:stCondLst>
                              <p:cond delay="2300"/>
                            </p:stCondLst>
                            <p:childTnLst>
                              <p:par>
                                <p:cTn id="46" presetID="53" presetClass="entr" presetSubtype="16" fill="hold" grpId="0" nodeType="afterEffect">
                                  <p:stCondLst>
                                    <p:cond delay="0"/>
                                  </p:stCondLst>
                                  <p:childTnLst>
                                    <p:set>
                                      <p:cBhvr>
                                        <p:cTn id="47" dur="1" fill="hold">
                                          <p:stCondLst>
                                            <p:cond delay="0"/>
                                          </p:stCondLst>
                                        </p:cTn>
                                        <p:tgtEl>
                                          <p:spTgt spid="59">
                                            <p:txEl>
                                              <p:pRg st="0" end="0"/>
                                            </p:txEl>
                                          </p:spTgt>
                                        </p:tgtEl>
                                        <p:attrNameLst>
                                          <p:attrName>style.visibility</p:attrName>
                                        </p:attrNameLst>
                                      </p:cBhvr>
                                      <p:to>
                                        <p:strVal val="visible"/>
                                      </p:to>
                                    </p:set>
                                    <p:anim calcmode="lin" valueType="num">
                                      <p:cBhvr>
                                        <p:cTn id="48" dur="400" fill="hold"/>
                                        <p:tgtEl>
                                          <p:spTgt spid="59">
                                            <p:txEl>
                                              <p:pRg st="0" end="0"/>
                                            </p:txEl>
                                          </p:spTgt>
                                        </p:tgtEl>
                                        <p:attrNameLst>
                                          <p:attrName>ppt_w</p:attrName>
                                        </p:attrNameLst>
                                      </p:cBhvr>
                                      <p:tavLst>
                                        <p:tav tm="0">
                                          <p:val>
                                            <p:fltVal val="0"/>
                                          </p:val>
                                        </p:tav>
                                        <p:tav tm="100000">
                                          <p:val>
                                            <p:strVal val="#ppt_w"/>
                                          </p:val>
                                        </p:tav>
                                      </p:tavLst>
                                    </p:anim>
                                    <p:anim calcmode="lin" valueType="num">
                                      <p:cBhvr>
                                        <p:cTn id="49" dur="400" fill="hold"/>
                                        <p:tgtEl>
                                          <p:spTgt spid="59">
                                            <p:txEl>
                                              <p:pRg st="0" end="0"/>
                                            </p:txEl>
                                          </p:spTgt>
                                        </p:tgtEl>
                                        <p:attrNameLst>
                                          <p:attrName>ppt_h</p:attrName>
                                        </p:attrNameLst>
                                      </p:cBhvr>
                                      <p:tavLst>
                                        <p:tav tm="0">
                                          <p:val>
                                            <p:fltVal val="0"/>
                                          </p:val>
                                        </p:tav>
                                        <p:tav tm="100000">
                                          <p:val>
                                            <p:strVal val="#ppt_h"/>
                                          </p:val>
                                        </p:tav>
                                      </p:tavLst>
                                    </p:anim>
                                    <p:animEffect transition="in" filter="fade">
                                      <p:cBhvr>
                                        <p:cTn id="50" dur="400"/>
                                        <p:tgtEl>
                                          <p:spTgt spid="59">
                                            <p:txEl>
                                              <p:pRg st="0" end="0"/>
                                            </p:txEl>
                                          </p:spTgt>
                                        </p:tgtEl>
                                      </p:cBhvr>
                                    </p:animEffect>
                                  </p:childTnLst>
                                </p:cTn>
                              </p:par>
                            </p:childTnLst>
                          </p:cTn>
                        </p:par>
                        <p:par>
                          <p:cTn id="51" fill="hold">
                            <p:stCondLst>
                              <p:cond delay="2700"/>
                            </p:stCondLst>
                            <p:childTnLst>
                              <p:par>
                                <p:cTn id="52" presetID="53" presetClass="entr" presetSubtype="16" fill="hold" grpId="0" nodeType="afterEffect">
                                  <p:stCondLst>
                                    <p:cond delay="0"/>
                                  </p:stCondLst>
                                  <p:childTnLst>
                                    <p:set>
                                      <p:cBhvr>
                                        <p:cTn id="53" dur="1" fill="hold">
                                          <p:stCondLst>
                                            <p:cond delay="0"/>
                                          </p:stCondLst>
                                        </p:cTn>
                                        <p:tgtEl>
                                          <p:spTgt spid="60">
                                            <p:txEl>
                                              <p:pRg st="0" end="0"/>
                                            </p:txEl>
                                          </p:spTgt>
                                        </p:tgtEl>
                                        <p:attrNameLst>
                                          <p:attrName>style.visibility</p:attrName>
                                        </p:attrNameLst>
                                      </p:cBhvr>
                                      <p:to>
                                        <p:strVal val="visible"/>
                                      </p:to>
                                    </p:set>
                                    <p:anim calcmode="lin" valueType="num">
                                      <p:cBhvr>
                                        <p:cTn id="54" dur="400" fill="hold"/>
                                        <p:tgtEl>
                                          <p:spTgt spid="60">
                                            <p:txEl>
                                              <p:pRg st="0" end="0"/>
                                            </p:txEl>
                                          </p:spTgt>
                                        </p:tgtEl>
                                        <p:attrNameLst>
                                          <p:attrName>ppt_w</p:attrName>
                                        </p:attrNameLst>
                                      </p:cBhvr>
                                      <p:tavLst>
                                        <p:tav tm="0">
                                          <p:val>
                                            <p:fltVal val="0"/>
                                          </p:val>
                                        </p:tav>
                                        <p:tav tm="100000">
                                          <p:val>
                                            <p:strVal val="#ppt_w"/>
                                          </p:val>
                                        </p:tav>
                                      </p:tavLst>
                                    </p:anim>
                                    <p:anim calcmode="lin" valueType="num">
                                      <p:cBhvr>
                                        <p:cTn id="55" dur="400" fill="hold"/>
                                        <p:tgtEl>
                                          <p:spTgt spid="60">
                                            <p:txEl>
                                              <p:pRg st="0" end="0"/>
                                            </p:txEl>
                                          </p:spTgt>
                                        </p:tgtEl>
                                        <p:attrNameLst>
                                          <p:attrName>ppt_h</p:attrName>
                                        </p:attrNameLst>
                                      </p:cBhvr>
                                      <p:tavLst>
                                        <p:tav tm="0">
                                          <p:val>
                                            <p:fltVal val="0"/>
                                          </p:val>
                                        </p:tav>
                                        <p:tav tm="100000">
                                          <p:val>
                                            <p:strVal val="#ppt_h"/>
                                          </p:val>
                                        </p:tav>
                                      </p:tavLst>
                                    </p:anim>
                                    <p:animEffect transition="in" filter="fade">
                                      <p:cBhvr>
                                        <p:cTn id="56" dur="400"/>
                                        <p:tgtEl>
                                          <p:spTgt spid="60">
                                            <p:txEl>
                                              <p:pRg st="0" end="0"/>
                                            </p:txEl>
                                          </p:spTgt>
                                        </p:tgtEl>
                                      </p:cBhvr>
                                    </p:animEffect>
                                  </p:childTnLst>
                                </p:cTn>
                              </p:par>
                            </p:childTnLst>
                          </p:cTn>
                        </p:par>
                        <p:par>
                          <p:cTn id="57" fill="hold">
                            <p:stCondLst>
                              <p:cond delay="3100"/>
                            </p:stCondLst>
                            <p:childTnLst>
                              <p:par>
                                <p:cTn id="58" presetID="53" presetClass="entr" presetSubtype="16" fill="hold" grpId="0" nodeType="afterEffect">
                                  <p:stCondLst>
                                    <p:cond delay="0"/>
                                  </p:stCondLst>
                                  <p:childTnLst>
                                    <p:set>
                                      <p:cBhvr>
                                        <p:cTn id="59" dur="1" fill="hold">
                                          <p:stCondLst>
                                            <p:cond delay="0"/>
                                          </p:stCondLst>
                                        </p:cTn>
                                        <p:tgtEl>
                                          <p:spTgt spid="61">
                                            <p:txEl>
                                              <p:pRg st="0" end="0"/>
                                            </p:txEl>
                                          </p:spTgt>
                                        </p:tgtEl>
                                        <p:attrNameLst>
                                          <p:attrName>style.visibility</p:attrName>
                                        </p:attrNameLst>
                                      </p:cBhvr>
                                      <p:to>
                                        <p:strVal val="visible"/>
                                      </p:to>
                                    </p:set>
                                    <p:anim calcmode="lin" valueType="num">
                                      <p:cBhvr>
                                        <p:cTn id="60" dur="400" fill="hold"/>
                                        <p:tgtEl>
                                          <p:spTgt spid="61">
                                            <p:txEl>
                                              <p:pRg st="0" end="0"/>
                                            </p:txEl>
                                          </p:spTgt>
                                        </p:tgtEl>
                                        <p:attrNameLst>
                                          <p:attrName>ppt_w</p:attrName>
                                        </p:attrNameLst>
                                      </p:cBhvr>
                                      <p:tavLst>
                                        <p:tav tm="0">
                                          <p:val>
                                            <p:fltVal val="0"/>
                                          </p:val>
                                        </p:tav>
                                        <p:tav tm="100000">
                                          <p:val>
                                            <p:strVal val="#ppt_w"/>
                                          </p:val>
                                        </p:tav>
                                      </p:tavLst>
                                    </p:anim>
                                    <p:anim calcmode="lin" valueType="num">
                                      <p:cBhvr>
                                        <p:cTn id="61" dur="400" fill="hold"/>
                                        <p:tgtEl>
                                          <p:spTgt spid="61">
                                            <p:txEl>
                                              <p:pRg st="0" end="0"/>
                                            </p:txEl>
                                          </p:spTgt>
                                        </p:tgtEl>
                                        <p:attrNameLst>
                                          <p:attrName>ppt_h</p:attrName>
                                        </p:attrNameLst>
                                      </p:cBhvr>
                                      <p:tavLst>
                                        <p:tav tm="0">
                                          <p:val>
                                            <p:fltVal val="0"/>
                                          </p:val>
                                        </p:tav>
                                        <p:tav tm="100000">
                                          <p:val>
                                            <p:strVal val="#ppt_h"/>
                                          </p:val>
                                        </p:tav>
                                      </p:tavLst>
                                    </p:anim>
                                    <p:animEffect transition="in" filter="fade">
                                      <p:cBhvr>
                                        <p:cTn id="62" dur="400"/>
                                        <p:tgtEl>
                                          <p:spTgt spid="61">
                                            <p:txEl>
                                              <p:pRg st="0" end="0"/>
                                            </p:txEl>
                                          </p:spTgt>
                                        </p:tgtEl>
                                      </p:cBhvr>
                                    </p:animEffect>
                                  </p:childTnLst>
                                </p:cTn>
                              </p:par>
                            </p:childTnLst>
                          </p:cTn>
                        </p:par>
                        <p:par>
                          <p:cTn id="63" fill="hold">
                            <p:stCondLst>
                              <p:cond delay="3500"/>
                            </p:stCondLst>
                            <p:childTnLst>
                              <p:par>
                                <p:cTn id="64" presetID="53" presetClass="entr" presetSubtype="16" fill="hold" grpId="0" nodeType="afterEffect">
                                  <p:stCondLst>
                                    <p:cond delay="0"/>
                                  </p:stCondLst>
                                  <p:childTnLst>
                                    <p:set>
                                      <p:cBhvr>
                                        <p:cTn id="65" dur="1" fill="hold">
                                          <p:stCondLst>
                                            <p:cond delay="0"/>
                                          </p:stCondLst>
                                        </p:cTn>
                                        <p:tgtEl>
                                          <p:spTgt spid="62">
                                            <p:txEl>
                                              <p:pRg st="0" end="0"/>
                                            </p:txEl>
                                          </p:spTgt>
                                        </p:tgtEl>
                                        <p:attrNameLst>
                                          <p:attrName>style.visibility</p:attrName>
                                        </p:attrNameLst>
                                      </p:cBhvr>
                                      <p:to>
                                        <p:strVal val="visible"/>
                                      </p:to>
                                    </p:set>
                                    <p:anim calcmode="lin" valueType="num">
                                      <p:cBhvr>
                                        <p:cTn id="66" dur="400" fill="hold"/>
                                        <p:tgtEl>
                                          <p:spTgt spid="62">
                                            <p:txEl>
                                              <p:pRg st="0" end="0"/>
                                            </p:txEl>
                                          </p:spTgt>
                                        </p:tgtEl>
                                        <p:attrNameLst>
                                          <p:attrName>ppt_w</p:attrName>
                                        </p:attrNameLst>
                                      </p:cBhvr>
                                      <p:tavLst>
                                        <p:tav tm="0">
                                          <p:val>
                                            <p:fltVal val="0"/>
                                          </p:val>
                                        </p:tav>
                                        <p:tav tm="100000">
                                          <p:val>
                                            <p:strVal val="#ppt_w"/>
                                          </p:val>
                                        </p:tav>
                                      </p:tavLst>
                                    </p:anim>
                                    <p:anim calcmode="lin" valueType="num">
                                      <p:cBhvr>
                                        <p:cTn id="67" dur="400" fill="hold"/>
                                        <p:tgtEl>
                                          <p:spTgt spid="62">
                                            <p:txEl>
                                              <p:pRg st="0" end="0"/>
                                            </p:txEl>
                                          </p:spTgt>
                                        </p:tgtEl>
                                        <p:attrNameLst>
                                          <p:attrName>ppt_h</p:attrName>
                                        </p:attrNameLst>
                                      </p:cBhvr>
                                      <p:tavLst>
                                        <p:tav tm="0">
                                          <p:val>
                                            <p:fltVal val="0"/>
                                          </p:val>
                                        </p:tav>
                                        <p:tav tm="100000">
                                          <p:val>
                                            <p:strVal val="#ppt_h"/>
                                          </p:val>
                                        </p:tav>
                                      </p:tavLst>
                                    </p:anim>
                                    <p:animEffect transition="in" filter="fade">
                                      <p:cBhvr>
                                        <p:cTn id="68" dur="400"/>
                                        <p:tgtEl>
                                          <p:spTgt spid="62">
                                            <p:txEl>
                                              <p:pRg st="0" end="0"/>
                                            </p:txEl>
                                          </p:spTgt>
                                        </p:tgtEl>
                                      </p:cBhvr>
                                    </p:animEffect>
                                  </p:childTnLst>
                                </p:cTn>
                              </p:par>
                            </p:childTnLst>
                          </p:cTn>
                        </p:par>
                        <p:par>
                          <p:cTn id="69" fill="hold">
                            <p:stCondLst>
                              <p:cond delay="3900"/>
                            </p:stCondLst>
                            <p:childTnLst>
                              <p:par>
                                <p:cTn id="70" presetID="53" presetClass="entr" presetSubtype="16" fill="hold" grpId="0" nodeType="afterEffect">
                                  <p:stCondLst>
                                    <p:cond delay="0"/>
                                  </p:stCondLst>
                                  <p:childTnLst>
                                    <p:set>
                                      <p:cBhvr>
                                        <p:cTn id="71" dur="1" fill="hold">
                                          <p:stCondLst>
                                            <p:cond delay="0"/>
                                          </p:stCondLst>
                                        </p:cTn>
                                        <p:tgtEl>
                                          <p:spTgt spid="63">
                                            <p:txEl>
                                              <p:pRg st="0" end="0"/>
                                            </p:txEl>
                                          </p:spTgt>
                                        </p:tgtEl>
                                        <p:attrNameLst>
                                          <p:attrName>style.visibility</p:attrName>
                                        </p:attrNameLst>
                                      </p:cBhvr>
                                      <p:to>
                                        <p:strVal val="visible"/>
                                      </p:to>
                                    </p:set>
                                    <p:anim calcmode="lin" valueType="num">
                                      <p:cBhvr>
                                        <p:cTn id="72" dur="400" fill="hold"/>
                                        <p:tgtEl>
                                          <p:spTgt spid="63">
                                            <p:txEl>
                                              <p:pRg st="0" end="0"/>
                                            </p:txEl>
                                          </p:spTgt>
                                        </p:tgtEl>
                                        <p:attrNameLst>
                                          <p:attrName>ppt_w</p:attrName>
                                        </p:attrNameLst>
                                      </p:cBhvr>
                                      <p:tavLst>
                                        <p:tav tm="0">
                                          <p:val>
                                            <p:fltVal val="0"/>
                                          </p:val>
                                        </p:tav>
                                        <p:tav tm="100000">
                                          <p:val>
                                            <p:strVal val="#ppt_w"/>
                                          </p:val>
                                        </p:tav>
                                      </p:tavLst>
                                    </p:anim>
                                    <p:anim calcmode="lin" valueType="num">
                                      <p:cBhvr>
                                        <p:cTn id="73" dur="400" fill="hold"/>
                                        <p:tgtEl>
                                          <p:spTgt spid="63">
                                            <p:txEl>
                                              <p:pRg st="0" end="0"/>
                                            </p:txEl>
                                          </p:spTgt>
                                        </p:tgtEl>
                                        <p:attrNameLst>
                                          <p:attrName>ppt_h</p:attrName>
                                        </p:attrNameLst>
                                      </p:cBhvr>
                                      <p:tavLst>
                                        <p:tav tm="0">
                                          <p:val>
                                            <p:fltVal val="0"/>
                                          </p:val>
                                        </p:tav>
                                        <p:tav tm="100000">
                                          <p:val>
                                            <p:strVal val="#ppt_h"/>
                                          </p:val>
                                        </p:tav>
                                      </p:tavLst>
                                    </p:anim>
                                    <p:animEffect transition="in" filter="fade">
                                      <p:cBhvr>
                                        <p:cTn id="74" dur="400"/>
                                        <p:tgtEl>
                                          <p:spTgt spid="63">
                                            <p:txEl>
                                              <p:pRg st="0" end="0"/>
                                            </p:txEl>
                                          </p:spTgt>
                                        </p:tgtEl>
                                      </p:cBhvr>
                                    </p:animEffect>
                                  </p:childTnLst>
                                </p:cTn>
                              </p:par>
                            </p:childTnLst>
                          </p:cTn>
                        </p:par>
                        <p:par>
                          <p:cTn id="75" fill="hold">
                            <p:stCondLst>
                              <p:cond delay="4300"/>
                            </p:stCondLst>
                            <p:childTnLst>
                              <p:par>
                                <p:cTn id="76" presetID="53" presetClass="entr" presetSubtype="16" fill="hold" grpId="0" nodeType="afterEffect">
                                  <p:stCondLst>
                                    <p:cond delay="0"/>
                                  </p:stCondLst>
                                  <p:childTnLst>
                                    <p:set>
                                      <p:cBhvr>
                                        <p:cTn id="77" dur="1" fill="hold">
                                          <p:stCondLst>
                                            <p:cond delay="0"/>
                                          </p:stCondLst>
                                        </p:cTn>
                                        <p:tgtEl>
                                          <p:spTgt spid="64">
                                            <p:txEl>
                                              <p:pRg st="0" end="0"/>
                                            </p:txEl>
                                          </p:spTgt>
                                        </p:tgtEl>
                                        <p:attrNameLst>
                                          <p:attrName>style.visibility</p:attrName>
                                        </p:attrNameLst>
                                      </p:cBhvr>
                                      <p:to>
                                        <p:strVal val="visible"/>
                                      </p:to>
                                    </p:set>
                                    <p:anim calcmode="lin" valueType="num">
                                      <p:cBhvr>
                                        <p:cTn id="78" dur="400" fill="hold"/>
                                        <p:tgtEl>
                                          <p:spTgt spid="64">
                                            <p:txEl>
                                              <p:pRg st="0" end="0"/>
                                            </p:txEl>
                                          </p:spTgt>
                                        </p:tgtEl>
                                        <p:attrNameLst>
                                          <p:attrName>ppt_w</p:attrName>
                                        </p:attrNameLst>
                                      </p:cBhvr>
                                      <p:tavLst>
                                        <p:tav tm="0">
                                          <p:val>
                                            <p:fltVal val="0"/>
                                          </p:val>
                                        </p:tav>
                                        <p:tav tm="100000">
                                          <p:val>
                                            <p:strVal val="#ppt_w"/>
                                          </p:val>
                                        </p:tav>
                                      </p:tavLst>
                                    </p:anim>
                                    <p:anim calcmode="lin" valueType="num">
                                      <p:cBhvr>
                                        <p:cTn id="79" dur="400" fill="hold"/>
                                        <p:tgtEl>
                                          <p:spTgt spid="64">
                                            <p:txEl>
                                              <p:pRg st="0" end="0"/>
                                            </p:txEl>
                                          </p:spTgt>
                                        </p:tgtEl>
                                        <p:attrNameLst>
                                          <p:attrName>ppt_h</p:attrName>
                                        </p:attrNameLst>
                                      </p:cBhvr>
                                      <p:tavLst>
                                        <p:tav tm="0">
                                          <p:val>
                                            <p:fltVal val="0"/>
                                          </p:val>
                                        </p:tav>
                                        <p:tav tm="100000">
                                          <p:val>
                                            <p:strVal val="#ppt_h"/>
                                          </p:val>
                                        </p:tav>
                                      </p:tavLst>
                                    </p:anim>
                                    <p:animEffect transition="in" filter="fade">
                                      <p:cBhvr>
                                        <p:cTn id="80" dur="400"/>
                                        <p:tgtEl>
                                          <p:spTgt spid="6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400" fill="hold"/>
                        <p:tgtEl>
                          <p:spTgt spid="57"/>
                        </p:tgtEl>
                        <p:attrNameLst>
                          <p:attrName>ppt_w</p:attrName>
                        </p:attrNameLst>
                      </p:cBhvr>
                      <p:tavLst>
                        <p:tav tm="0">
                          <p:val>
                            <p:fltVal val="0"/>
                          </p:val>
                        </p:tav>
                        <p:tav tm="100000">
                          <p:val>
                            <p:strVal val="#ppt_w"/>
                          </p:val>
                        </p:tav>
                      </p:tavLst>
                    </p:anim>
                    <p:anim calcmode="lin" valueType="num">
                      <p:cBhvr>
                        <p:cTn dur="400" fill="hold"/>
                        <p:tgtEl>
                          <p:spTgt spid="57"/>
                        </p:tgtEl>
                        <p:attrNameLst>
                          <p:attrName>ppt_h</p:attrName>
                        </p:attrNameLst>
                      </p:cBhvr>
                      <p:tavLst>
                        <p:tav tm="0">
                          <p:val>
                            <p:fltVal val="0"/>
                          </p:val>
                        </p:tav>
                        <p:tav tm="100000">
                          <p:val>
                            <p:strVal val="#ppt_h"/>
                          </p:val>
                        </p:tav>
                      </p:tavLst>
                    </p:anim>
                    <p:animEffect transition="in" filter="fade">
                      <p:cBhvr>
                        <p:cTn dur="400"/>
                        <p:tgtEl>
                          <p:spTgt spid="57"/>
                        </p:tgtEl>
                      </p:cBhvr>
                    </p:animEffect>
                  </p:childTnLst>
                </p:cTn>
              </p:par>
            </p:tnLst>
          </p:tmpl>
        </p:tmplLst>
      </p:bldP>
      <p:bldP spid="58" grpId="0" build="p">
        <p:tmplLst>
          <p:tmpl lvl="1">
            <p:tnLst>
              <p:par>
                <p:cTn presetID="53" presetClass="entr" presetSubtype="16"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p:cTn dur="400" fill="hold"/>
                        <p:tgtEl>
                          <p:spTgt spid="58"/>
                        </p:tgtEl>
                        <p:attrNameLst>
                          <p:attrName>ppt_w</p:attrName>
                        </p:attrNameLst>
                      </p:cBhvr>
                      <p:tavLst>
                        <p:tav tm="0">
                          <p:val>
                            <p:fltVal val="0"/>
                          </p:val>
                        </p:tav>
                        <p:tav tm="100000">
                          <p:val>
                            <p:strVal val="#ppt_w"/>
                          </p:val>
                        </p:tav>
                      </p:tavLst>
                    </p:anim>
                    <p:anim calcmode="lin" valueType="num">
                      <p:cBhvr>
                        <p:cTn dur="400" fill="hold"/>
                        <p:tgtEl>
                          <p:spTgt spid="58"/>
                        </p:tgtEl>
                        <p:attrNameLst>
                          <p:attrName>ppt_h</p:attrName>
                        </p:attrNameLst>
                      </p:cBhvr>
                      <p:tavLst>
                        <p:tav tm="0">
                          <p:val>
                            <p:fltVal val="0"/>
                          </p:val>
                        </p:tav>
                        <p:tav tm="100000">
                          <p:val>
                            <p:strVal val="#ppt_h"/>
                          </p:val>
                        </p:tav>
                      </p:tavLst>
                    </p:anim>
                    <p:animEffect transition="in" filter="fade">
                      <p:cBhvr>
                        <p:cTn dur="400"/>
                        <p:tgtEl>
                          <p:spTgt spid="58"/>
                        </p:tgtEl>
                      </p:cBhvr>
                    </p:animEffect>
                  </p:childTnLst>
                </p:cTn>
              </p:par>
            </p:tnLst>
          </p:tmpl>
        </p:tmplLst>
      </p:bldP>
      <p:bldP spid="59" grpId="0" build="p">
        <p:tmplLst>
          <p:tmpl lvl="1">
            <p:tnLst>
              <p:par>
                <p:cTn presetID="53" presetClass="entr" presetSubtype="16" fill="hold" nodeType="afterEffect">
                  <p:stCondLst>
                    <p:cond delay="0"/>
                  </p:stCondLst>
                  <p:childTnLst>
                    <p:set>
                      <p:cBhvr>
                        <p:cTn dur="1" fill="hold">
                          <p:stCondLst>
                            <p:cond delay="0"/>
                          </p:stCondLst>
                        </p:cTn>
                        <p:tgtEl>
                          <p:spTgt spid="59"/>
                        </p:tgtEl>
                        <p:attrNameLst>
                          <p:attrName>style.visibility</p:attrName>
                        </p:attrNameLst>
                      </p:cBhvr>
                      <p:to>
                        <p:strVal val="visible"/>
                      </p:to>
                    </p:set>
                    <p:anim calcmode="lin" valueType="num">
                      <p:cBhvr>
                        <p:cTn dur="400" fill="hold"/>
                        <p:tgtEl>
                          <p:spTgt spid="59"/>
                        </p:tgtEl>
                        <p:attrNameLst>
                          <p:attrName>ppt_w</p:attrName>
                        </p:attrNameLst>
                      </p:cBhvr>
                      <p:tavLst>
                        <p:tav tm="0">
                          <p:val>
                            <p:fltVal val="0"/>
                          </p:val>
                        </p:tav>
                        <p:tav tm="100000">
                          <p:val>
                            <p:strVal val="#ppt_w"/>
                          </p:val>
                        </p:tav>
                      </p:tavLst>
                    </p:anim>
                    <p:anim calcmode="lin" valueType="num">
                      <p:cBhvr>
                        <p:cTn dur="400" fill="hold"/>
                        <p:tgtEl>
                          <p:spTgt spid="59"/>
                        </p:tgtEl>
                        <p:attrNameLst>
                          <p:attrName>ppt_h</p:attrName>
                        </p:attrNameLst>
                      </p:cBhvr>
                      <p:tavLst>
                        <p:tav tm="0">
                          <p:val>
                            <p:fltVal val="0"/>
                          </p:val>
                        </p:tav>
                        <p:tav tm="100000">
                          <p:val>
                            <p:strVal val="#ppt_h"/>
                          </p:val>
                        </p:tav>
                      </p:tavLst>
                    </p:anim>
                    <p:animEffect transition="in" filter="fade">
                      <p:cBhvr>
                        <p:cTn dur="400"/>
                        <p:tgtEl>
                          <p:spTgt spid="59"/>
                        </p:tgtEl>
                      </p:cBhvr>
                    </p:animEffect>
                  </p:childTnLst>
                </p:cTn>
              </p:par>
            </p:tnLst>
          </p:tmpl>
        </p:tmplLst>
      </p:bldP>
      <p:bldP spid="60" grpId="0" build="p">
        <p:tmplLst>
          <p:tmpl lvl="1">
            <p:tnLst>
              <p:par>
                <p:cTn presetID="53" presetClass="entr" presetSubtype="16" fill="hold" nodeType="afterEffect">
                  <p:stCondLst>
                    <p:cond delay="0"/>
                  </p:stCondLst>
                  <p:childTnLst>
                    <p:set>
                      <p:cBhvr>
                        <p:cTn dur="1" fill="hold">
                          <p:stCondLst>
                            <p:cond delay="0"/>
                          </p:stCondLst>
                        </p:cTn>
                        <p:tgtEl>
                          <p:spTgt spid="60"/>
                        </p:tgtEl>
                        <p:attrNameLst>
                          <p:attrName>style.visibility</p:attrName>
                        </p:attrNameLst>
                      </p:cBhvr>
                      <p:to>
                        <p:strVal val="visible"/>
                      </p:to>
                    </p:set>
                    <p:anim calcmode="lin" valueType="num">
                      <p:cBhvr>
                        <p:cTn dur="400" fill="hold"/>
                        <p:tgtEl>
                          <p:spTgt spid="60"/>
                        </p:tgtEl>
                        <p:attrNameLst>
                          <p:attrName>ppt_w</p:attrName>
                        </p:attrNameLst>
                      </p:cBhvr>
                      <p:tavLst>
                        <p:tav tm="0">
                          <p:val>
                            <p:fltVal val="0"/>
                          </p:val>
                        </p:tav>
                        <p:tav tm="100000">
                          <p:val>
                            <p:strVal val="#ppt_w"/>
                          </p:val>
                        </p:tav>
                      </p:tavLst>
                    </p:anim>
                    <p:anim calcmode="lin" valueType="num">
                      <p:cBhvr>
                        <p:cTn dur="400" fill="hold"/>
                        <p:tgtEl>
                          <p:spTgt spid="60"/>
                        </p:tgtEl>
                        <p:attrNameLst>
                          <p:attrName>ppt_h</p:attrName>
                        </p:attrNameLst>
                      </p:cBhvr>
                      <p:tavLst>
                        <p:tav tm="0">
                          <p:val>
                            <p:fltVal val="0"/>
                          </p:val>
                        </p:tav>
                        <p:tav tm="100000">
                          <p:val>
                            <p:strVal val="#ppt_h"/>
                          </p:val>
                        </p:tav>
                      </p:tavLst>
                    </p:anim>
                    <p:animEffect transition="in" filter="fade">
                      <p:cBhvr>
                        <p:cTn dur="400"/>
                        <p:tgtEl>
                          <p:spTgt spid="60"/>
                        </p:tgtEl>
                      </p:cBhvr>
                    </p:animEffect>
                  </p:childTnLst>
                </p:cTn>
              </p:par>
            </p:tnLst>
          </p:tmpl>
        </p:tmplLst>
      </p:bldP>
      <p:bldP spid="61" grpId="0" build="p">
        <p:tmplLst>
          <p:tmpl lvl="1">
            <p:tnLst>
              <p:par>
                <p:cTn presetID="53" presetClass="entr" presetSubtype="16" fill="hold" nodeType="afterEffect">
                  <p:stCondLst>
                    <p:cond delay="0"/>
                  </p:stCondLst>
                  <p:childTnLst>
                    <p:set>
                      <p:cBhvr>
                        <p:cTn dur="1" fill="hold">
                          <p:stCondLst>
                            <p:cond delay="0"/>
                          </p:stCondLst>
                        </p:cTn>
                        <p:tgtEl>
                          <p:spTgt spid="61"/>
                        </p:tgtEl>
                        <p:attrNameLst>
                          <p:attrName>style.visibility</p:attrName>
                        </p:attrNameLst>
                      </p:cBhvr>
                      <p:to>
                        <p:strVal val="visible"/>
                      </p:to>
                    </p:set>
                    <p:anim calcmode="lin" valueType="num">
                      <p:cBhvr>
                        <p:cTn dur="400" fill="hold"/>
                        <p:tgtEl>
                          <p:spTgt spid="61"/>
                        </p:tgtEl>
                        <p:attrNameLst>
                          <p:attrName>ppt_w</p:attrName>
                        </p:attrNameLst>
                      </p:cBhvr>
                      <p:tavLst>
                        <p:tav tm="0">
                          <p:val>
                            <p:fltVal val="0"/>
                          </p:val>
                        </p:tav>
                        <p:tav tm="100000">
                          <p:val>
                            <p:strVal val="#ppt_w"/>
                          </p:val>
                        </p:tav>
                      </p:tavLst>
                    </p:anim>
                    <p:anim calcmode="lin" valueType="num">
                      <p:cBhvr>
                        <p:cTn dur="400" fill="hold"/>
                        <p:tgtEl>
                          <p:spTgt spid="61"/>
                        </p:tgtEl>
                        <p:attrNameLst>
                          <p:attrName>ppt_h</p:attrName>
                        </p:attrNameLst>
                      </p:cBhvr>
                      <p:tavLst>
                        <p:tav tm="0">
                          <p:val>
                            <p:fltVal val="0"/>
                          </p:val>
                        </p:tav>
                        <p:tav tm="100000">
                          <p:val>
                            <p:strVal val="#ppt_h"/>
                          </p:val>
                        </p:tav>
                      </p:tavLst>
                    </p:anim>
                    <p:animEffect transition="in" filter="fade">
                      <p:cBhvr>
                        <p:cTn dur="400"/>
                        <p:tgtEl>
                          <p:spTgt spid="61"/>
                        </p:tgtEl>
                      </p:cBhvr>
                    </p:animEffect>
                  </p:childTnLst>
                </p:cTn>
              </p:par>
            </p:tnLst>
          </p:tmpl>
        </p:tmplLst>
      </p:bldP>
      <p:bldP spid="62" grpId="0" build="p">
        <p:tmplLst>
          <p:tmpl lvl="1">
            <p:tnLst>
              <p:par>
                <p:cTn presetID="53" presetClass="entr" presetSubtype="16" fill="hold" nodeType="afterEffect">
                  <p:stCondLst>
                    <p:cond delay="0"/>
                  </p:stCondLst>
                  <p:childTnLst>
                    <p:set>
                      <p:cBhvr>
                        <p:cTn dur="1" fill="hold">
                          <p:stCondLst>
                            <p:cond delay="0"/>
                          </p:stCondLst>
                        </p:cTn>
                        <p:tgtEl>
                          <p:spTgt spid="62"/>
                        </p:tgtEl>
                        <p:attrNameLst>
                          <p:attrName>style.visibility</p:attrName>
                        </p:attrNameLst>
                      </p:cBhvr>
                      <p:to>
                        <p:strVal val="visible"/>
                      </p:to>
                    </p:set>
                    <p:anim calcmode="lin" valueType="num">
                      <p:cBhvr>
                        <p:cTn dur="400" fill="hold"/>
                        <p:tgtEl>
                          <p:spTgt spid="62"/>
                        </p:tgtEl>
                        <p:attrNameLst>
                          <p:attrName>ppt_w</p:attrName>
                        </p:attrNameLst>
                      </p:cBhvr>
                      <p:tavLst>
                        <p:tav tm="0">
                          <p:val>
                            <p:fltVal val="0"/>
                          </p:val>
                        </p:tav>
                        <p:tav tm="100000">
                          <p:val>
                            <p:strVal val="#ppt_w"/>
                          </p:val>
                        </p:tav>
                      </p:tavLst>
                    </p:anim>
                    <p:anim calcmode="lin" valueType="num">
                      <p:cBhvr>
                        <p:cTn dur="400" fill="hold"/>
                        <p:tgtEl>
                          <p:spTgt spid="62"/>
                        </p:tgtEl>
                        <p:attrNameLst>
                          <p:attrName>ppt_h</p:attrName>
                        </p:attrNameLst>
                      </p:cBhvr>
                      <p:tavLst>
                        <p:tav tm="0">
                          <p:val>
                            <p:fltVal val="0"/>
                          </p:val>
                        </p:tav>
                        <p:tav tm="100000">
                          <p:val>
                            <p:strVal val="#ppt_h"/>
                          </p:val>
                        </p:tav>
                      </p:tavLst>
                    </p:anim>
                    <p:animEffect transition="in" filter="fade">
                      <p:cBhvr>
                        <p:cTn dur="400"/>
                        <p:tgtEl>
                          <p:spTgt spid="62"/>
                        </p:tgtEl>
                      </p:cBhvr>
                    </p:animEffect>
                  </p:childTnLst>
                </p:cTn>
              </p:par>
            </p:tnLst>
          </p:tmpl>
        </p:tmplLst>
      </p:bldP>
      <p:bldP spid="63" grpId="0" build="p">
        <p:tmplLst>
          <p:tmpl lvl="1">
            <p:tnLst>
              <p:par>
                <p:cTn presetID="53" presetClass="entr" presetSubtype="16" fill="hold" nodeType="afterEffect">
                  <p:stCondLst>
                    <p:cond delay="0"/>
                  </p:stCondLst>
                  <p:childTnLst>
                    <p:set>
                      <p:cBhvr>
                        <p:cTn dur="1" fill="hold">
                          <p:stCondLst>
                            <p:cond delay="0"/>
                          </p:stCondLst>
                        </p:cTn>
                        <p:tgtEl>
                          <p:spTgt spid="63"/>
                        </p:tgtEl>
                        <p:attrNameLst>
                          <p:attrName>style.visibility</p:attrName>
                        </p:attrNameLst>
                      </p:cBhvr>
                      <p:to>
                        <p:strVal val="visible"/>
                      </p:to>
                    </p:set>
                    <p:anim calcmode="lin" valueType="num">
                      <p:cBhvr>
                        <p:cTn dur="400" fill="hold"/>
                        <p:tgtEl>
                          <p:spTgt spid="63"/>
                        </p:tgtEl>
                        <p:attrNameLst>
                          <p:attrName>ppt_w</p:attrName>
                        </p:attrNameLst>
                      </p:cBhvr>
                      <p:tavLst>
                        <p:tav tm="0">
                          <p:val>
                            <p:fltVal val="0"/>
                          </p:val>
                        </p:tav>
                        <p:tav tm="100000">
                          <p:val>
                            <p:strVal val="#ppt_w"/>
                          </p:val>
                        </p:tav>
                      </p:tavLst>
                    </p:anim>
                    <p:anim calcmode="lin" valueType="num">
                      <p:cBhvr>
                        <p:cTn dur="400" fill="hold"/>
                        <p:tgtEl>
                          <p:spTgt spid="63"/>
                        </p:tgtEl>
                        <p:attrNameLst>
                          <p:attrName>ppt_h</p:attrName>
                        </p:attrNameLst>
                      </p:cBhvr>
                      <p:tavLst>
                        <p:tav tm="0">
                          <p:val>
                            <p:fltVal val="0"/>
                          </p:val>
                        </p:tav>
                        <p:tav tm="100000">
                          <p:val>
                            <p:strVal val="#ppt_h"/>
                          </p:val>
                        </p:tav>
                      </p:tavLst>
                    </p:anim>
                    <p:animEffect transition="in" filter="fade">
                      <p:cBhvr>
                        <p:cTn dur="400"/>
                        <p:tgtEl>
                          <p:spTgt spid="63"/>
                        </p:tgtEl>
                      </p:cBhvr>
                    </p:animEffect>
                  </p:childTnLst>
                </p:cTn>
              </p:par>
            </p:tnLst>
          </p:tmpl>
        </p:tmplLst>
      </p:bldP>
      <p:bldP spid="64" grpId="0" build="p">
        <p:tmplLst>
          <p:tmpl lvl="1">
            <p:tnLst>
              <p:par>
                <p:cTn presetID="53" presetClass="entr" presetSubtype="16" fill="hold" nodeType="afterEffect">
                  <p:stCondLst>
                    <p:cond delay="0"/>
                  </p:stCondLst>
                  <p:childTnLst>
                    <p:set>
                      <p:cBhvr>
                        <p:cTn dur="1" fill="hold">
                          <p:stCondLst>
                            <p:cond delay="0"/>
                          </p:stCondLst>
                        </p:cTn>
                        <p:tgtEl>
                          <p:spTgt spid="64"/>
                        </p:tgtEl>
                        <p:attrNameLst>
                          <p:attrName>style.visibility</p:attrName>
                        </p:attrNameLst>
                      </p:cBhvr>
                      <p:to>
                        <p:strVal val="visible"/>
                      </p:to>
                    </p:set>
                    <p:anim calcmode="lin" valueType="num">
                      <p:cBhvr>
                        <p:cTn dur="400" fill="hold"/>
                        <p:tgtEl>
                          <p:spTgt spid="64"/>
                        </p:tgtEl>
                        <p:attrNameLst>
                          <p:attrName>ppt_w</p:attrName>
                        </p:attrNameLst>
                      </p:cBhvr>
                      <p:tavLst>
                        <p:tav tm="0">
                          <p:val>
                            <p:fltVal val="0"/>
                          </p:val>
                        </p:tav>
                        <p:tav tm="100000">
                          <p:val>
                            <p:strVal val="#ppt_w"/>
                          </p:val>
                        </p:tav>
                      </p:tavLst>
                    </p:anim>
                    <p:anim calcmode="lin" valueType="num">
                      <p:cBhvr>
                        <p:cTn dur="400" fill="hold"/>
                        <p:tgtEl>
                          <p:spTgt spid="64"/>
                        </p:tgtEl>
                        <p:attrNameLst>
                          <p:attrName>ppt_h</p:attrName>
                        </p:attrNameLst>
                      </p:cBhvr>
                      <p:tavLst>
                        <p:tav tm="0">
                          <p:val>
                            <p:fltVal val="0"/>
                          </p:val>
                        </p:tav>
                        <p:tav tm="100000">
                          <p:val>
                            <p:strVal val="#ppt_h"/>
                          </p:val>
                        </p:tav>
                      </p:tavLst>
                    </p:anim>
                    <p:animEffect transition="in" filter="fade">
                      <p:cBhvr>
                        <p:cTn dur="400"/>
                        <p:tgtEl>
                          <p:spTgt spid="64"/>
                        </p:tgtEl>
                      </p:cBhvr>
                    </p:animEffect>
                  </p:childTnLst>
                </p:cTn>
              </p:par>
            </p:tnLst>
          </p:tmpl>
        </p:tmplLst>
      </p:b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a:extLst>
              <a:ext uri="{FF2B5EF4-FFF2-40B4-BE49-F238E27FC236}">
                <a16:creationId xmlns:a16="http://schemas.microsoft.com/office/drawing/2014/main" id="{2E32710B-55DB-4262-A319-5504F06DA7F6}"/>
              </a:ext>
            </a:extLst>
          </p:cNvPr>
          <p:cNvGrpSpPr/>
          <p:nvPr/>
        </p:nvGrpSpPr>
        <p:grpSpPr>
          <a:xfrm>
            <a:off x="2142491" y="1510412"/>
            <a:ext cx="8089900" cy="4387850"/>
            <a:chOff x="2051051" y="1793876"/>
            <a:chExt cx="8089900" cy="4387850"/>
          </a:xfrm>
        </p:grpSpPr>
        <p:sp>
          <p:nvSpPr>
            <p:cNvPr id="31" name="Freeform 5">
              <a:extLst>
                <a:ext uri="{FF2B5EF4-FFF2-40B4-BE49-F238E27FC236}">
                  <a16:creationId xmlns:a16="http://schemas.microsoft.com/office/drawing/2014/main" id="{69C0C9D0-B3BF-4679-A741-07AAED224960}"/>
                </a:ext>
              </a:extLst>
            </p:cNvPr>
            <p:cNvSpPr>
              <a:spLocks/>
            </p:cNvSpPr>
            <p:nvPr/>
          </p:nvSpPr>
          <p:spPr bwMode="auto">
            <a:xfrm>
              <a:off x="2051051" y="2201863"/>
              <a:ext cx="1171575" cy="1744663"/>
            </a:xfrm>
            <a:custGeom>
              <a:avLst/>
              <a:gdLst>
                <a:gd name="T0" fmla="*/ 469 w 545"/>
                <a:gd name="T1" fmla="*/ 0 h 812"/>
                <a:gd name="T2" fmla="*/ 0 w 545"/>
                <a:gd name="T3" fmla="*/ 812 h 812"/>
                <a:gd name="T4" fmla="*/ 152 w 545"/>
                <a:gd name="T5" fmla="*/ 812 h 812"/>
                <a:gd name="T6" fmla="*/ 545 w 545"/>
                <a:gd name="T7" fmla="*/ 131 h 812"/>
                <a:gd name="T8" fmla="*/ 469 w 545"/>
                <a:gd name="T9" fmla="*/ 0 h 812"/>
              </a:gdLst>
              <a:ahLst/>
              <a:cxnLst>
                <a:cxn ang="0">
                  <a:pos x="T0" y="T1"/>
                </a:cxn>
                <a:cxn ang="0">
                  <a:pos x="T2" y="T3"/>
                </a:cxn>
                <a:cxn ang="0">
                  <a:pos x="T4" y="T5"/>
                </a:cxn>
                <a:cxn ang="0">
                  <a:pos x="T6" y="T7"/>
                </a:cxn>
                <a:cxn ang="0">
                  <a:pos x="T8" y="T9"/>
                </a:cxn>
              </a:cxnLst>
              <a:rect l="0" t="0" r="r" b="b"/>
              <a:pathLst>
                <a:path w="545" h="812">
                  <a:moveTo>
                    <a:pt x="469" y="0"/>
                  </a:moveTo>
                  <a:cubicBezTo>
                    <a:pt x="177" y="177"/>
                    <a:pt x="7" y="470"/>
                    <a:pt x="0" y="812"/>
                  </a:cubicBezTo>
                  <a:cubicBezTo>
                    <a:pt x="32" y="812"/>
                    <a:pt x="121" y="812"/>
                    <a:pt x="152" y="812"/>
                  </a:cubicBezTo>
                  <a:cubicBezTo>
                    <a:pt x="159" y="534"/>
                    <a:pt x="308" y="277"/>
                    <a:pt x="545" y="131"/>
                  </a:cubicBezTo>
                  <a:cubicBezTo>
                    <a:pt x="529" y="105"/>
                    <a:pt x="485" y="27"/>
                    <a:pt x="469" y="0"/>
                  </a:cubicBezTo>
                  <a:close/>
                </a:path>
              </a:pathLst>
            </a:custGeom>
            <a:solidFill>
              <a:srgbClr val="F06060"/>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Freeform 6">
              <a:extLst>
                <a:ext uri="{FF2B5EF4-FFF2-40B4-BE49-F238E27FC236}">
                  <a16:creationId xmlns:a16="http://schemas.microsoft.com/office/drawing/2014/main" id="{48C406D1-E401-42E4-9DD1-F5ECDF3C3FA6}"/>
                </a:ext>
              </a:extLst>
            </p:cNvPr>
            <p:cNvSpPr>
              <a:spLocks/>
            </p:cNvSpPr>
            <p:nvPr/>
          </p:nvSpPr>
          <p:spPr bwMode="auto">
            <a:xfrm>
              <a:off x="2058988" y="4043363"/>
              <a:ext cx="1162050" cy="1749425"/>
            </a:xfrm>
            <a:custGeom>
              <a:avLst/>
              <a:gdLst>
                <a:gd name="T0" fmla="*/ 0 w 540"/>
                <a:gd name="T1" fmla="*/ 0 h 815"/>
                <a:gd name="T2" fmla="*/ 464 w 540"/>
                <a:gd name="T3" fmla="*/ 815 h 815"/>
                <a:gd name="T4" fmla="*/ 540 w 540"/>
                <a:gd name="T5" fmla="*/ 685 h 815"/>
                <a:gd name="T6" fmla="*/ 152 w 540"/>
                <a:gd name="T7" fmla="*/ 1 h 815"/>
                <a:gd name="T8" fmla="*/ 0 w 540"/>
                <a:gd name="T9" fmla="*/ 0 h 815"/>
              </a:gdLst>
              <a:ahLst/>
              <a:cxnLst>
                <a:cxn ang="0">
                  <a:pos x="T0" y="T1"/>
                </a:cxn>
                <a:cxn ang="0">
                  <a:pos x="T2" y="T3"/>
                </a:cxn>
                <a:cxn ang="0">
                  <a:pos x="T4" y="T5"/>
                </a:cxn>
                <a:cxn ang="0">
                  <a:pos x="T6" y="T7"/>
                </a:cxn>
                <a:cxn ang="0">
                  <a:pos x="T8" y="T9"/>
                </a:cxn>
              </a:cxnLst>
              <a:rect l="0" t="0" r="r" b="b"/>
              <a:pathLst>
                <a:path w="540" h="815">
                  <a:moveTo>
                    <a:pt x="0" y="0"/>
                  </a:moveTo>
                  <a:cubicBezTo>
                    <a:pt x="5" y="342"/>
                    <a:pt x="173" y="637"/>
                    <a:pt x="464" y="815"/>
                  </a:cubicBezTo>
                  <a:cubicBezTo>
                    <a:pt x="480" y="788"/>
                    <a:pt x="525" y="711"/>
                    <a:pt x="540" y="685"/>
                  </a:cubicBezTo>
                  <a:cubicBezTo>
                    <a:pt x="305" y="538"/>
                    <a:pt x="158" y="279"/>
                    <a:pt x="152" y="1"/>
                  </a:cubicBezTo>
                  <a:cubicBezTo>
                    <a:pt x="121" y="1"/>
                    <a:pt x="32" y="1"/>
                    <a:pt x="0" y="0"/>
                  </a:cubicBezTo>
                  <a:close/>
                </a:path>
              </a:pathLst>
            </a:custGeom>
            <a:solidFill>
              <a:srgbClr val="FED21B"/>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Freeform 7">
              <a:extLst>
                <a:ext uri="{FF2B5EF4-FFF2-40B4-BE49-F238E27FC236}">
                  <a16:creationId xmlns:a16="http://schemas.microsoft.com/office/drawing/2014/main" id="{EA526FB4-F472-4011-8933-15C293FBF0C3}"/>
                </a:ext>
              </a:extLst>
            </p:cNvPr>
            <p:cNvSpPr>
              <a:spLocks/>
            </p:cNvSpPr>
            <p:nvPr/>
          </p:nvSpPr>
          <p:spPr bwMode="auto">
            <a:xfrm>
              <a:off x="3144838" y="1800226"/>
              <a:ext cx="2016125" cy="633413"/>
            </a:xfrm>
            <a:custGeom>
              <a:avLst/>
              <a:gdLst>
                <a:gd name="T0" fmla="*/ 937 w 937"/>
                <a:gd name="T1" fmla="*/ 164 h 295"/>
                <a:gd name="T2" fmla="*/ 0 w 937"/>
                <a:gd name="T3" fmla="*/ 164 h 295"/>
                <a:gd name="T4" fmla="*/ 75 w 937"/>
                <a:gd name="T5" fmla="*/ 295 h 295"/>
                <a:gd name="T6" fmla="*/ 861 w 937"/>
                <a:gd name="T7" fmla="*/ 295 h 295"/>
                <a:gd name="T8" fmla="*/ 937 w 937"/>
                <a:gd name="T9" fmla="*/ 164 h 295"/>
              </a:gdLst>
              <a:ahLst/>
              <a:cxnLst>
                <a:cxn ang="0">
                  <a:pos x="T0" y="T1"/>
                </a:cxn>
                <a:cxn ang="0">
                  <a:pos x="T2" y="T3"/>
                </a:cxn>
                <a:cxn ang="0">
                  <a:pos x="T4" y="T5"/>
                </a:cxn>
                <a:cxn ang="0">
                  <a:pos x="T6" y="T7"/>
                </a:cxn>
                <a:cxn ang="0">
                  <a:pos x="T8" y="T9"/>
                </a:cxn>
              </a:cxnLst>
              <a:rect l="0" t="0" r="r" b="b"/>
              <a:pathLst>
                <a:path w="937" h="295">
                  <a:moveTo>
                    <a:pt x="937" y="164"/>
                  </a:moveTo>
                  <a:cubicBezTo>
                    <a:pt x="638" y="0"/>
                    <a:pt x="299" y="0"/>
                    <a:pt x="0" y="164"/>
                  </a:cubicBezTo>
                  <a:cubicBezTo>
                    <a:pt x="16" y="192"/>
                    <a:pt x="60" y="269"/>
                    <a:pt x="75" y="295"/>
                  </a:cubicBezTo>
                  <a:cubicBezTo>
                    <a:pt x="320" y="163"/>
                    <a:pt x="617" y="163"/>
                    <a:pt x="861" y="295"/>
                  </a:cubicBezTo>
                  <a:cubicBezTo>
                    <a:pt x="877" y="269"/>
                    <a:pt x="921" y="192"/>
                    <a:pt x="937" y="164"/>
                  </a:cubicBezTo>
                  <a:close/>
                </a:path>
              </a:pathLst>
            </a:custGeom>
            <a:solidFill>
              <a:srgbClr val="5BB9A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4" name="Freeform 8">
              <a:extLst>
                <a:ext uri="{FF2B5EF4-FFF2-40B4-BE49-F238E27FC236}">
                  <a16:creationId xmlns:a16="http://schemas.microsoft.com/office/drawing/2014/main" id="{24CE763F-43B7-4A40-8105-BF0555DDCDAD}"/>
                </a:ext>
              </a:extLst>
            </p:cNvPr>
            <p:cNvSpPr>
              <a:spLocks/>
            </p:cNvSpPr>
            <p:nvPr/>
          </p:nvSpPr>
          <p:spPr bwMode="auto">
            <a:xfrm>
              <a:off x="5081588" y="2205038"/>
              <a:ext cx="1176338" cy="1738313"/>
            </a:xfrm>
            <a:custGeom>
              <a:avLst/>
              <a:gdLst>
                <a:gd name="T0" fmla="*/ 547 w 547"/>
                <a:gd name="T1" fmla="*/ 810 h 810"/>
                <a:gd name="T2" fmla="*/ 75 w 547"/>
                <a:gd name="T3" fmla="*/ 0 h 810"/>
                <a:gd name="T4" fmla="*/ 0 w 547"/>
                <a:gd name="T5" fmla="*/ 131 h 810"/>
                <a:gd name="T6" fmla="*/ 396 w 547"/>
                <a:gd name="T7" fmla="*/ 810 h 810"/>
                <a:gd name="T8" fmla="*/ 547 w 547"/>
                <a:gd name="T9" fmla="*/ 810 h 810"/>
              </a:gdLst>
              <a:ahLst/>
              <a:cxnLst>
                <a:cxn ang="0">
                  <a:pos x="T0" y="T1"/>
                </a:cxn>
                <a:cxn ang="0">
                  <a:pos x="T2" y="T3"/>
                </a:cxn>
                <a:cxn ang="0">
                  <a:pos x="T4" y="T5"/>
                </a:cxn>
                <a:cxn ang="0">
                  <a:pos x="T6" y="T7"/>
                </a:cxn>
                <a:cxn ang="0">
                  <a:pos x="T8" y="T9"/>
                </a:cxn>
              </a:cxnLst>
              <a:rect l="0" t="0" r="r" b="b"/>
              <a:pathLst>
                <a:path w="547" h="810">
                  <a:moveTo>
                    <a:pt x="547" y="810"/>
                  </a:moveTo>
                  <a:cubicBezTo>
                    <a:pt x="539" y="468"/>
                    <a:pt x="368" y="175"/>
                    <a:pt x="75" y="0"/>
                  </a:cubicBezTo>
                  <a:cubicBezTo>
                    <a:pt x="59" y="27"/>
                    <a:pt x="15" y="105"/>
                    <a:pt x="0" y="131"/>
                  </a:cubicBezTo>
                  <a:cubicBezTo>
                    <a:pt x="237" y="276"/>
                    <a:pt x="387" y="532"/>
                    <a:pt x="396" y="810"/>
                  </a:cubicBezTo>
                  <a:cubicBezTo>
                    <a:pt x="426" y="810"/>
                    <a:pt x="515" y="810"/>
                    <a:pt x="547" y="810"/>
                  </a:cubicBezTo>
                  <a:close/>
                </a:path>
              </a:pathLst>
            </a:custGeom>
            <a:solidFill>
              <a:srgbClr val="055FB4"/>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5" name="Freeform 9">
              <a:extLst>
                <a:ext uri="{FF2B5EF4-FFF2-40B4-BE49-F238E27FC236}">
                  <a16:creationId xmlns:a16="http://schemas.microsoft.com/office/drawing/2014/main" id="{E1EEF9D6-AB32-41C1-B249-EF8714CB62C1}"/>
                </a:ext>
              </a:extLst>
            </p:cNvPr>
            <p:cNvSpPr>
              <a:spLocks/>
            </p:cNvSpPr>
            <p:nvPr/>
          </p:nvSpPr>
          <p:spPr bwMode="auto">
            <a:xfrm>
              <a:off x="8963026" y="4044951"/>
              <a:ext cx="1171575" cy="1741488"/>
            </a:xfrm>
            <a:custGeom>
              <a:avLst/>
              <a:gdLst>
                <a:gd name="T0" fmla="*/ 75 w 545"/>
                <a:gd name="T1" fmla="*/ 811 h 811"/>
                <a:gd name="T2" fmla="*/ 545 w 545"/>
                <a:gd name="T3" fmla="*/ 0 h 811"/>
                <a:gd name="T4" fmla="*/ 394 w 545"/>
                <a:gd name="T5" fmla="*/ 0 h 811"/>
                <a:gd name="T6" fmla="*/ 0 w 545"/>
                <a:gd name="T7" fmla="*/ 680 h 811"/>
                <a:gd name="T8" fmla="*/ 75 w 545"/>
                <a:gd name="T9" fmla="*/ 811 h 811"/>
              </a:gdLst>
              <a:ahLst/>
              <a:cxnLst>
                <a:cxn ang="0">
                  <a:pos x="T0" y="T1"/>
                </a:cxn>
                <a:cxn ang="0">
                  <a:pos x="T2" y="T3"/>
                </a:cxn>
                <a:cxn ang="0">
                  <a:pos x="T4" y="T5"/>
                </a:cxn>
                <a:cxn ang="0">
                  <a:pos x="T6" y="T7"/>
                </a:cxn>
                <a:cxn ang="0">
                  <a:pos x="T8" y="T9"/>
                </a:cxn>
              </a:cxnLst>
              <a:rect l="0" t="0" r="r" b="b"/>
              <a:pathLst>
                <a:path w="545" h="811">
                  <a:moveTo>
                    <a:pt x="75" y="811"/>
                  </a:moveTo>
                  <a:cubicBezTo>
                    <a:pt x="367" y="635"/>
                    <a:pt x="537" y="341"/>
                    <a:pt x="545" y="0"/>
                  </a:cubicBezTo>
                  <a:cubicBezTo>
                    <a:pt x="513" y="0"/>
                    <a:pt x="424" y="0"/>
                    <a:pt x="394" y="0"/>
                  </a:cubicBezTo>
                  <a:cubicBezTo>
                    <a:pt x="385" y="278"/>
                    <a:pt x="237" y="535"/>
                    <a:pt x="0" y="680"/>
                  </a:cubicBezTo>
                  <a:cubicBezTo>
                    <a:pt x="15" y="706"/>
                    <a:pt x="59" y="784"/>
                    <a:pt x="75" y="811"/>
                  </a:cubicBezTo>
                  <a:close/>
                </a:path>
              </a:pathLst>
            </a:custGeom>
            <a:solidFill>
              <a:srgbClr val="F06060"/>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6" name="Freeform 10">
              <a:extLst>
                <a:ext uri="{FF2B5EF4-FFF2-40B4-BE49-F238E27FC236}">
                  <a16:creationId xmlns:a16="http://schemas.microsoft.com/office/drawing/2014/main" id="{A3565338-3A6A-40E3-93F4-417EBAEC73E6}"/>
                </a:ext>
              </a:extLst>
            </p:cNvPr>
            <p:cNvSpPr>
              <a:spLocks/>
            </p:cNvSpPr>
            <p:nvPr/>
          </p:nvSpPr>
          <p:spPr bwMode="auto">
            <a:xfrm>
              <a:off x="3138488" y="5543551"/>
              <a:ext cx="2019300" cy="638175"/>
            </a:xfrm>
            <a:custGeom>
              <a:avLst/>
              <a:gdLst>
                <a:gd name="T0" fmla="*/ 0 w 938"/>
                <a:gd name="T1" fmla="*/ 130 h 297"/>
                <a:gd name="T2" fmla="*/ 938 w 938"/>
                <a:gd name="T3" fmla="*/ 134 h 297"/>
                <a:gd name="T4" fmla="*/ 863 w 938"/>
                <a:gd name="T5" fmla="*/ 2 h 297"/>
                <a:gd name="T6" fmla="*/ 77 w 938"/>
                <a:gd name="T7" fmla="*/ 0 h 297"/>
                <a:gd name="T8" fmla="*/ 0 w 938"/>
                <a:gd name="T9" fmla="*/ 130 h 297"/>
              </a:gdLst>
              <a:ahLst/>
              <a:cxnLst>
                <a:cxn ang="0">
                  <a:pos x="T0" y="T1"/>
                </a:cxn>
                <a:cxn ang="0">
                  <a:pos x="T2" y="T3"/>
                </a:cxn>
                <a:cxn ang="0">
                  <a:pos x="T4" y="T5"/>
                </a:cxn>
                <a:cxn ang="0">
                  <a:pos x="T6" y="T7"/>
                </a:cxn>
                <a:cxn ang="0">
                  <a:pos x="T8" y="T9"/>
                </a:cxn>
              </a:cxnLst>
              <a:rect l="0" t="0" r="r" b="b"/>
              <a:pathLst>
                <a:path w="938" h="297">
                  <a:moveTo>
                    <a:pt x="0" y="130"/>
                  </a:moveTo>
                  <a:cubicBezTo>
                    <a:pt x="299" y="296"/>
                    <a:pt x="638" y="297"/>
                    <a:pt x="938" y="134"/>
                  </a:cubicBezTo>
                  <a:cubicBezTo>
                    <a:pt x="922" y="106"/>
                    <a:pt x="878" y="29"/>
                    <a:pt x="863" y="2"/>
                  </a:cubicBezTo>
                  <a:cubicBezTo>
                    <a:pt x="618" y="134"/>
                    <a:pt x="321" y="133"/>
                    <a:pt x="77" y="0"/>
                  </a:cubicBezTo>
                  <a:cubicBezTo>
                    <a:pt x="61" y="26"/>
                    <a:pt x="16" y="103"/>
                    <a:pt x="0" y="130"/>
                  </a:cubicBezTo>
                  <a:close/>
                </a:path>
              </a:pathLst>
            </a:custGeom>
            <a:solidFill>
              <a:srgbClr val="FF8050"/>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7" name="Freeform 11">
              <a:extLst>
                <a:ext uri="{FF2B5EF4-FFF2-40B4-BE49-F238E27FC236}">
                  <a16:creationId xmlns:a16="http://schemas.microsoft.com/office/drawing/2014/main" id="{276AF285-F1F9-471D-BDFD-B8F503AAE27A}"/>
                </a:ext>
              </a:extLst>
            </p:cNvPr>
            <p:cNvSpPr>
              <a:spLocks/>
            </p:cNvSpPr>
            <p:nvPr/>
          </p:nvSpPr>
          <p:spPr bwMode="auto">
            <a:xfrm>
              <a:off x="5942013" y="4040188"/>
              <a:ext cx="1162050" cy="1751013"/>
            </a:xfrm>
            <a:custGeom>
              <a:avLst/>
              <a:gdLst>
                <a:gd name="T0" fmla="*/ 0 w 540"/>
                <a:gd name="T1" fmla="*/ 0 h 815"/>
                <a:gd name="T2" fmla="*/ 464 w 540"/>
                <a:gd name="T3" fmla="*/ 815 h 815"/>
                <a:gd name="T4" fmla="*/ 540 w 540"/>
                <a:gd name="T5" fmla="*/ 684 h 815"/>
                <a:gd name="T6" fmla="*/ 152 w 540"/>
                <a:gd name="T7" fmla="*/ 1 h 815"/>
                <a:gd name="T8" fmla="*/ 0 w 540"/>
                <a:gd name="T9" fmla="*/ 0 h 815"/>
              </a:gdLst>
              <a:ahLst/>
              <a:cxnLst>
                <a:cxn ang="0">
                  <a:pos x="T0" y="T1"/>
                </a:cxn>
                <a:cxn ang="0">
                  <a:pos x="T2" y="T3"/>
                </a:cxn>
                <a:cxn ang="0">
                  <a:pos x="T4" y="T5"/>
                </a:cxn>
                <a:cxn ang="0">
                  <a:pos x="T6" y="T7"/>
                </a:cxn>
                <a:cxn ang="0">
                  <a:pos x="T8" y="T9"/>
                </a:cxn>
              </a:cxnLst>
              <a:rect l="0" t="0" r="r" b="b"/>
              <a:pathLst>
                <a:path w="540" h="815">
                  <a:moveTo>
                    <a:pt x="0" y="0"/>
                  </a:moveTo>
                  <a:cubicBezTo>
                    <a:pt x="5" y="341"/>
                    <a:pt x="173" y="636"/>
                    <a:pt x="464" y="815"/>
                  </a:cubicBezTo>
                  <a:cubicBezTo>
                    <a:pt x="480" y="787"/>
                    <a:pt x="525" y="710"/>
                    <a:pt x="540" y="684"/>
                  </a:cubicBezTo>
                  <a:cubicBezTo>
                    <a:pt x="305" y="537"/>
                    <a:pt x="158" y="279"/>
                    <a:pt x="152" y="1"/>
                  </a:cubicBezTo>
                  <a:cubicBezTo>
                    <a:pt x="121" y="1"/>
                    <a:pt x="32" y="0"/>
                    <a:pt x="0" y="0"/>
                  </a:cubicBezTo>
                  <a:close/>
                </a:path>
              </a:pathLst>
            </a:custGeom>
            <a:solidFill>
              <a:srgbClr val="055FB4"/>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8" name="Freeform 12">
              <a:extLst>
                <a:ext uri="{FF2B5EF4-FFF2-40B4-BE49-F238E27FC236}">
                  <a16:creationId xmlns:a16="http://schemas.microsoft.com/office/drawing/2014/main" id="{9F762443-2757-4087-82F7-2D070423C65C}"/>
                </a:ext>
              </a:extLst>
            </p:cNvPr>
            <p:cNvSpPr>
              <a:spLocks/>
            </p:cNvSpPr>
            <p:nvPr/>
          </p:nvSpPr>
          <p:spPr bwMode="auto">
            <a:xfrm>
              <a:off x="8964613" y="2200276"/>
              <a:ext cx="1176338" cy="1741488"/>
            </a:xfrm>
            <a:custGeom>
              <a:avLst/>
              <a:gdLst>
                <a:gd name="T0" fmla="*/ 547 w 547"/>
                <a:gd name="T1" fmla="*/ 810 h 811"/>
                <a:gd name="T2" fmla="*/ 75 w 547"/>
                <a:gd name="T3" fmla="*/ 0 h 811"/>
                <a:gd name="T4" fmla="*/ 0 w 547"/>
                <a:gd name="T5" fmla="*/ 132 h 811"/>
                <a:gd name="T6" fmla="*/ 396 w 547"/>
                <a:gd name="T7" fmla="*/ 811 h 811"/>
                <a:gd name="T8" fmla="*/ 547 w 547"/>
                <a:gd name="T9" fmla="*/ 810 h 811"/>
              </a:gdLst>
              <a:ahLst/>
              <a:cxnLst>
                <a:cxn ang="0">
                  <a:pos x="T0" y="T1"/>
                </a:cxn>
                <a:cxn ang="0">
                  <a:pos x="T2" y="T3"/>
                </a:cxn>
                <a:cxn ang="0">
                  <a:pos x="T4" y="T5"/>
                </a:cxn>
                <a:cxn ang="0">
                  <a:pos x="T6" y="T7"/>
                </a:cxn>
                <a:cxn ang="0">
                  <a:pos x="T8" y="T9"/>
                </a:cxn>
              </a:cxnLst>
              <a:rect l="0" t="0" r="r" b="b"/>
              <a:pathLst>
                <a:path w="547" h="811">
                  <a:moveTo>
                    <a:pt x="547" y="810"/>
                  </a:moveTo>
                  <a:cubicBezTo>
                    <a:pt x="539" y="469"/>
                    <a:pt x="368" y="176"/>
                    <a:pt x="75" y="0"/>
                  </a:cubicBezTo>
                  <a:cubicBezTo>
                    <a:pt x="59" y="28"/>
                    <a:pt x="15" y="105"/>
                    <a:pt x="0" y="132"/>
                  </a:cubicBezTo>
                  <a:cubicBezTo>
                    <a:pt x="237" y="276"/>
                    <a:pt x="387" y="533"/>
                    <a:pt x="396" y="811"/>
                  </a:cubicBezTo>
                  <a:cubicBezTo>
                    <a:pt x="426" y="811"/>
                    <a:pt x="515" y="810"/>
                    <a:pt x="547" y="810"/>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9" name="Freeform 13">
              <a:extLst>
                <a:ext uri="{FF2B5EF4-FFF2-40B4-BE49-F238E27FC236}">
                  <a16:creationId xmlns:a16="http://schemas.microsoft.com/office/drawing/2014/main" id="{11B37DB3-A4E9-40F1-855C-D48C1F53A5A1}"/>
                </a:ext>
              </a:extLst>
            </p:cNvPr>
            <p:cNvSpPr>
              <a:spLocks/>
            </p:cNvSpPr>
            <p:nvPr/>
          </p:nvSpPr>
          <p:spPr bwMode="auto">
            <a:xfrm>
              <a:off x="7021513" y="5538788"/>
              <a:ext cx="2019300" cy="639763"/>
            </a:xfrm>
            <a:custGeom>
              <a:avLst/>
              <a:gdLst>
                <a:gd name="T0" fmla="*/ 0 w 938"/>
                <a:gd name="T1" fmla="*/ 134 h 298"/>
                <a:gd name="T2" fmla="*/ 938 w 938"/>
                <a:gd name="T3" fmla="*/ 131 h 298"/>
                <a:gd name="T4" fmla="*/ 862 w 938"/>
                <a:gd name="T5" fmla="*/ 0 h 298"/>
                <a:gd name="T6" fmla="*/ 75 w 938"/>
                <a:gd name="T7" fmla="*/ 3 h 298"/>
                <a:gd name="T8" fmla="*/ 0 w 938"/>
                <a:gd name="T9" fmla="*/ 134 h 298"/>
              </a:gdLst>
              <a:ahLst/>
              <a:cxnLst>
                <a:cxn ang="0">
                  <a:pos x="T0" y="T1"/>
                </a:cxn>
                <a:cxn ang="0">
                  <a:pos x="T2" y="T3"/>
                </a:cxn>
                <a:cxn ang="0">
                  <a:pos x="T4" y="T5"/>
                </a:cxn>
                <a:cxn ang="0">
                  <a:pos x="T6" y="T7"/>
                </a:cxn>
                <a:cxn ang="0">
                  <a:pos x="T8" y="T9"/>
                </a:cxn>
              </a:cxnLst>
              <a:rect l="0" t="0" r="r" b="b"/>
              <a:pathLst>
                <a:path w="938" h="298">
                  <a:moveTo>
                    <a:pt x="0" y="134"/>
                  </a:moveTo>
                  <a:cubicBezTo>
                    <a:pt x="300" y="298"/>
                    <a:pt x="639" y="296"/>
                    <a:pt x="938" y="131"/>
                  </a:cubicBezTo>
                  <a:cubicBezTo>
                    <a:pt x="922" y="103"/>
                    <a:pt x="877" y="26"/>
                    <a:pt x="862" y="0"/>
                  </a:cubicBezTo>
                  <a:cubicBezTo>
                    <a:pt x="618" y="133"/>
                    <a:pt x="321" y="134"/>
                    <a:pt x="75" y="3"/>
                  </a:cubicBezTo>
                  <a:cubicBezTo>
                    <a:pt x="60" y="29"/>
                    <a:pt x="16" y="107"/>
                    <a:pt x="0" y="134"/>
                  </a:cubicBezTo>
                  <a:close/>
                </a:path>
              </a:pathLst>
            </a:custGeom>
            <a:solidFill>
              <a:srgbClr val="5BB9AA"/>
            </a:solidFill>
            <a:ln>
              <a:noFill/>
            </a:ln>
          </p:spPr>
          <p:txBody>
            <a:bodyPr vert="horz" wrap="square" lIns="91440" tIns="45720" rIns="91440" bIns="45720" numCol="1" anchor="t" anchorCtr="0" compatLnSpc="1">
              <a:prstTxWarp prst="textNoShape">
                <a:avLst/>
              </a:prstTxWarp>
            </a:bodyPr>
            <a:lstStyle/>
            <a:p>
              <a:endParaRPr lang="zh-CN" altLang="en-US" dirty="0">
                <a:latin typeface="微软雅黑" panose="020B0503020204020204" pitchFamily="34" charset="-122"/>
                <a:ea typeface="微软雅黑" panose="020B0503020204020204" pitchFamily="34" charset="-122"/>
              </a:endParaRPr>
            </a:p>
          </p:txBody>
        </p:sp>
        <p:sp>
          <p:nvSpPr>
            <p:cNvPr id="40" name="Freeform 14">
              <a:extLst>
                <a:ext uri="{FF2B5EF4-FFF2-40B4-BE49-F238E27FC236}">
                  <a16:creationId xmlns:a16="http://schemas.microsoft.com/office/drawing/2014/main" id="{AB535ADE-4018-4668-AE7C-2F397AED180C}"/>
                </a:ext>
              </a:extLst>
            </p:cNvPr>
            <p:cNvSpPr>
              <a:spLocks/>
            </p:cNvSpPr>
            <p:nvPr/>
          </p:nvSpPr>
          <p:spPr bwMode="auto">
            <a:xfrm>
              <a:off x="4905376" y="5392738"/>
              <a:ext cx="579438" cy="596900"/>
            </a:xfrm>
            <a:custGeom>
              <a:avLst/>
              <a:gdLst>
                <a:gd name="T0" fmla="*/ 220 w 365"/>
                <a:gd name="T1" fmla="*/ 376 h 376"/>
                <a:gd name="T2" fmla="*/ 0 w 365"/>
                <a:gd name="T3" fmla="*/ 0 h 376"/>
                <a:gd name="T4" fmla="*/ 365 w 365"/>
                <a:gd name="T5" fmla="*/ 37 h 376"/>
                <a:gd name="T6" fmla="*/ 220 w 365"/>
                <a:gd name="T7" fmla="*/ 376 h 376"/>
              </a:gdLst>
              <a:ahLst/>
              <a:cxnLst>
                <a:cxn ang="0">
                  <a:pos x="T0" y="T1"/>
                </a:cxn>
                <a:cxn ang="0">
                  <a:pos x="T2" y="T3"/>
                </a:cxn>
                <a:cxn ang="0">
                  <a:pos x="T4" y="T5"/>
                </a:cxn>
                <a:cxn ang="0">
                  <a:pos x="T6" y="T7"/>
                </a:cxn>
              </a:cxnLst>
              <a:rect l="0" t="0" r="r" b="b"/>
              <a:pathLst>
                <a:path w="365" h="376">
                  <a:moveTo>
                    <a:pt x="220" y="376"/>
                  </a:moveTo>
                  <a:lnTo>
                    <a:pt x="0" y="0"/>
                  </a:lnTo>
                  <a:lnTo>
                    <a:pt x="365" y="37"/>
                  </a:lnTo>
                  <a:lnTo>
                    <a:pt x="220" y="376"/>
                  </a:lnTo>
                  <a:close/>
                </a:path>
              </a:pathLst>
            </a:custGeom>
            <a:solidFill>
              <a:srgbClr val="FF8050"/>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1" name="Freeform 15">
              <a:extLst>
                <a:ext uri="{FF2B5EF4-FFF2-40B4-BE49-F238E27FC236}">
                  <a16:creationId xmlns:a16="http://schemas.microsoft.com/office/drawing/2014/main" id="{9C38B84E-8964-4526-8F6B-B5007C72B6B5}"/>
                </a:ext>
              </a:extLst>
            </p:cNvPr>
            <p:cNvSpPr>
              <a:spLocks/>
            </p:cNvSpPr>
            <p:nvPr/>
          </p:nvSpPr>
          <p:spPr bwMode="auto">
            <a:xfrm>
              <a:off x="7021513" y="1793876"/>
              <a:ext cx="2019300" cy="639763"/>
            </a:xfrm>
            <a:custGeom>
              <a:avLst/>
              <a:gdLst>
                <a:gd name="T0" fmla="*/ 938 w 938"/>
                <a:gd name="T1" fmla="*/ 163 h 298"/>
                <a:gd name="T2" fmla="*/ 0 w 938"/>
                <a:gd name="T3" fmla="*/ 167 h 298"/>
                <a:gd name="T4" fmla="*/ 77 w 938"/>
                <a:gd name="T5" fmla="*/ 298 h 298"/>
                <a:gd name="T6" fmla="*/ 863 w 938"/>
                <a:gd name="T7" fmla="*/ 294 h 298"/>
                <a:gd name="T8" fmla="*/ 938 w 938"/>
                <a:gd name="T9" fmla="*/ 163 h 298"/>
              </a:gdLst>
              <a:ahLst/>
              <a:cxnLst>
                <a:cxn ang="0">
                  <a:pos x="T0" y="T1"/>
                </a:cxn>
                <a:cxn ang="0">
                  <a:pos x="T2" y="T3"/>
                </a:cxn>
                <a:cxn ang="0">
                  <a:pos x="T4" y="T5"/>
                </a:cxn>
                <a:cxn ang="0">
                  <a:pos x="T6" y="T7"/>
                </a:cxn>
                <a:cxn ang="0">
                  <a:pos x="T8" y="T9"/>
                </a:cxn>
              </a:cxnLst>
              <a:rect l="0" t="0" r="r" b="b"/>
              <a:pathLst>
                <a:path w="938" h="298">
                  <a:moveTo>
                    <a:pt x="938" y="163"/>
                  </a:moveTo>
                  <a:cubicBezTo>
                    <a:pt x="638" y="0"/>
                    <a:pt x="299" y="1"/>
                    <a:pt x="0" y="167"/>
                  </a:cubicBezTo>
                  <a:cubicBezTo>
                    <a:pt x="16" y="194"/>
                    <a:pt x="61" y="272"/>
                    <a:pt x="77" y="298"/>
                  </a:cubicBezTo>
                  <a:cubicBezTo>
                    <a:pt x="321" y="165"/>
                    <a:pt x="617" y="163"/>
                    <a:pt x="863" y="294"/>
                  </a:cubicBezTo>
                  <a:cubicBezTo>
                    <a:pt x="878" y="268"/>
                    <a:pt x="922" y="191"/>
                    <a:pt x="938" y="163"/>
                  </a:cubicBezTo>
                  <a:close/>
                </a:path>
              </a:pathLst>
            </a:custGeom>
            <a:solidFill>
              <a:srgbClr val="FF8050"/>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2" name="Freeform 16">
              <a:extLst>
                <a:ext uri="{FF2B5EF4-FFF2-40B4-BE49-F238E27FC236}">
                  <a16:creationId xmlns:a16="http://schemas.microsoft.com/office/drawing/2014/main" id="{B45C51F9-DC29-464B-9DBB-D01E7ADEEA92}"/>
                </a:ext>
              </a:extLst>
            </p:cNvPr>
            <p:cNvSpPr>
              <a:spLocks/>
            </p:cNvSpPr>
            <p:nvPr/>
          </p:nvSpPr>
          <p:spPr bwMode="auto">
            <a:xfrm>
              <a:off x="6697663" y="1985963"/>
              <a:ext cx="576263" cy="596900"/>
            </a:xfrm>
            <a:custGeom>
              <a:avLst/>
              <a:gdLst>
                <a:gd name="T0" fmla="*/ 145 w 363"/>
                <a:gd name="T1" fmla="*/ 0 h 376"/>
                <a:gd name="T2" fmla="*/ 363 w 363"/>
                <a:gd name="T3" fmla="*/ 376 h 376"/>
                <a:gd name="T4" fmla="*/ 0 w 363"/>
                <a:gd name="T5" fmla="*/ 339 h 376"/>
                <a:gd name="T6" fmla="*/ 145 w 363"/>
                <a:gd name="T7" fmla="*/ 0 h 376"/>
              </a:gdLst>
              <a:ahLst/>
              <a:cxnLst>
                <a:cxn ang="0">
                  <a:pos x="T0" y="T1"/>
                </a:cxn>
                <a:cxn ang="0">
                  <a:pos x="T2" y="T3"/>
                </a:cxn>
                <a:cxn ang="0">
                  <a:pos x="T4" y="T5"/>
                </a:cxn>
                <a:cxn ang="0">
                  <a:pos x="T6" y="T7"/>
                </a:cxn>
              </a:cxnLst>
              <a:rect l="0" t="0" r="r" b="b"/>
              <a:pathLst>
                <a:path w="363" h="376">
                  <a:moveTo>
                    <a:pt x="145" y="0"/>
                  </a:moveTo>
                  <a:lnTo>
                    <a:pt x="363" y="376"/>
                  </a:lnTo>
                  <a:lnTo>
                    <a:pt x="0" y="339"/>
                  </a:lnTo>
                  <a:lnTo>
                    <a:pt x="145" y="0"/>
                  </a:lnTo>
                  <a:close/>
                </a:path>
              </a:pathLst>
            </a:custGeom>
            <a:solidFill>
              <a:srgbClr val="FF805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43" name="组合 42">
            <a:extLst>
              <a:ext uri="{FF2B5EF4-FFF2-40B4-BE49-F238E27FC236}">
                <a16:creationId xmlns:a16="http://schemas.microsoft.com/office/drawing/2014/main" id="{2C9ADF6C-FACD-4B74-919E-6BF0F8FB02A4}"/>
              </a:ext>
            </a:extLst>
          </p:cNvPr>
          <p:cNvGrpSpPr/>
          <p:nvPr/>
        </p:nvGrpSpPr>
        <p:grpSpPr>
          <a:xfrm>
            <a:off x="6746741" y="2174187"/>
            <a:ext cx="3551843" cy="1603541"/>
            <a:chOff x="6655301" y="2457651"/>
            <a:chExt cx="3551843" cy="1603541"/>
          </a:xfrm>
        </p:grpSpPr>
        <p:grpSp>
          <p:nvGrpSpPr>
            <p:cNvPr id="44" name="Group 18">
              <a:extLst>
                <a:ext uri="{FF2B5EF4-FFF2-40B4-BE49-F238E27FC236}">
                  <a16:creationId xmlns:a16="http://schemas.microsoft.com/office/drawing/2014/main" id="{6856A527-0E8E-4CD1-8A15-9B125099567D}"/>
                </a:ext>
              </a:extLst>
            </p:cNvPr>
            <p:cNvGrpSpPr>
              <a:grpSpLocks noChangeAspect="1"/>
            </p:cNvGrpSpPr>
            <p:nvPr/>
          </p:nvGrpSpPr>
          <p:grpSpPr bwMode="auto">
            <a:xfrm>
              <a:off x="7662309" y="2457651"/>
              <a:ext cx="737708" cy="737708"/>
              <a:chOff x="5807" y="-772"/>
              <a:chExt cx="337" cy="337"/>
            </a:xfrm>
            <a:solidFill>
              <a:schemeClr val="tx1">
                <a:lumMod val="65000"/>
                <a:lumOff val="35000"/>
              </a:schemeClr>
            </a:solidFill>
          </p:grpSpPr>
          <p:sp>
            <p:nvSpPr>
              <p:cNvPr id="51" name="Freeform 20">
                <a:extLst>
                  <a:ext uri="{FF2B5EF4-FFF2-40B4-BE49-F238E27FC236}">
                    <a16:creationId xmlns:a16="http://schemas.microsoft.com/office/drawing/2014/main" id="{3B39F920-B7ED-4B1F-98E8-DCB1584A71E8}"/>
                  </a:ext>
                </a:extLst>
              </p:cNvPr>
              <p:cNvSpPr>
                <a:spLocks noEditPoints="1"/>
              </p:cNvSpPr>
              <p:nvPr/>
            </p:nvSpPr>
            <p:spPr bwMode="auto">
              <a:xfrm>
                <a:off x="5927" y="-652"/>
                <a:ext cx="97" cy="96"/>
              </a:xfrm>
              <a:custGeom>
                <a:avLst/>
                <a:gdLst>
                  <a:gd name="T0" fmla="*/ 433 w 961"/>
                  <a:gd name="T1" fmla="*/ 131 h 960"/>
                  <a:gd name="T2" fmla="*/ 344 w 961"/>
                  <a:gd name="T3" fmla="*/ 155 h 960"/>
                  <a:gd name="T4" fmla="*/ 266 w 961"/>
                  <a:gd name="T5" fmla="*/ 201 h 960"/>
                  <a:gd name="T6" fmla="*/ 202 w 961"/>
                  <a:gd name="T7" fmla="*/ 264 h 960"/>
                  <a:gd name="T8" fmla="*/ 156 w 961"/>
                  <a:gd name="T9" fmla="*/ 343 h 960"/>
                  <a:gd name="T10" fmla="*/ 131 w 961"/>
                  <a:gd name="T11" fmla="*/ 432 h 960"/>
                  <a:gd name="T12" fmla="*/ 131 w 961"/>
                  <a:gd name="T13" fmla="*/ 528 h 960"/>
                  <a:gd name="T14" fmla="*/ 156 w 961"/>
                  <a:gd name="T15" fmla="*/ 616 h 960"/>
                  <a:gd name="T16" fmla="*/ 202 w 961"/>
                  <a:gd name="T17" fmla="*/ 695 h 960"/>
                  <a:gd name="T18" fmla="*/ 266 w 961"/>
                  <a:gd name="T19" fmla="*/ 758 h 960"/>
                  <a:gd name="T20" fmla="*/ 344 w 961"/>
                  <a:gd name="T21" fmla="*/ 804 h 960"/>
                  <a:gd name="T22" fmla="*/ 433 w 961"/>
                  <a:gd name="T23" fmla="*/ 828 h 960"/>
                  <a:gd name="T24" fmla="*/ 528 w 961"/>
                  <a:gd name="T25" fmla="*/ 828 h 960"/>
                  <a:gd name="T26" fmla="*/ 618 w 961"/>
                  <a:gd name="T27" fmla="*/ 804 h 960"/>
                  <a:gd name="T28" fmla="*/ 696 w 961"/>
                  <a:gd name="T29" fmla="*/ 758 h 960"/>
                  <a:gd name="T30" fmla="*/ 760 w 961"/>
                  <a:gd name="T31" fmla="*/ 695 h 960"/>
                  <a:gd name="T32" fmla="*/ 806 w 961"/>
                  <a:gd name="T33" fmla="*/ 616 h 960"/>
                  <a:gd name="T34" fmla="*/ 830 w 961"/>
                  <a:gd name="T35" fmla="*/ 528 h 960"/>
                  <a:gd name="T36" fmla="*/ 830 w 961"/>
                  <a:gd name="T37" fmla="*/ 432 h 960"/>
                  <a:gd name="T38" fmla="*/ 806 w 961"/>
                  <a:gd name="T39" fmla="*/ 343 h 960"/>
                  <a:gd name="T40" fmla="*/ 760 w 961"/>
                  <a:gd name="T41" fmla="*/ 264 h 960"/>
                  <a:gd name="T42" fmla="*/ 696 w 961"/>
                  <a:gd name="T43" fmla="*/ 201 h 960"/>
                  <a:gd name="T44" fmla="*/ 618 w 961"/>
                  <a:gd name="T45" fmla="*/ 155 h 960"/>
                  <a:gd name="T46" fmla="*/ 528 w 961"/>
                  <a:gd name="T47" fmla="*/ 131 h 960"/>
                  <a:gd name="T48" fmla="*/ 480 w 961"/>
                  <a:gd name="T49" fmla="*/ 0 h 960"/>
                  <a:gd name="T50" fmla="*/ 591 w 961"/>
                  <a:gd name="T51" fmla="*/ 12 h 960"/>
                  <a:gd name="T52" fmla="*/ 691 w 961"/>
                  <a:gd name="T53" fmla="*/ 49 h 960"/>
                  <a:gd name="T54" fmla="*/ 781 w 961"/>
                  <a:gd name="T55" fmla="*/ 105 h 960"/>
                  <a:gd name="T56" fmla="*/ 856 w 961"/>
                  <a:gd name="T57" fmla="*/ 180 h 960"/>
                  <a:gd name="T58" fmla="*/ 912 w 961"/>
                  <a:gd name="T59" fmla="*/ 268 h 960"/>
                  <a:gd name="T60" fmla="*/ 949 w 961"/>
                  <a:gd name="T61" fmla="*/ 370 h 960"/>
                  <a:gd name="T62" fmla="*/ 961 w 961"/>
                  <a:gd name="T63" fmla="*/ 480 h 960"/>
                  <a:gd name="T64" fmla="*/ 949 w 961"/>
                  <a:gd name="T65" fmla="*/ 590 h 960"/>
                  <a:gd name="T66" fmla="*/ 912 w 961"/>
                  <a:gd name="T67" fmla="*/ 691 h 960"/>
                  <a:gd name="T68" fmla="*/ 856 w 961"/>
                  <a:gd name="T69" fmla="*/ 779 h 960"/>
                  <a:gd name="T70" fmla="*/ 781 w 961"/>
                  <a:gd name="T71" fmla="*/ 854 h 960"/>
                  <a:gd name="T72" fmla="*/ 691 w 961"/>
                  <a:gd name="T73" fmla="*/ 911 h 960"/>
                  <a:gd name="T74" fmla="*/ 591 w 961"/>
                  <a:gd name="T75" fmla="*/ 947 h 960"/>
                  <a:gd name="T76" fmla="*/ 480 w 961"/>
                  <a:gd name="T77" fmla="*/ 960 h 960"/>
                  <a:gd name="T78" fmla="*/ 370 w 961"/>
                  <a:gd name="T79" fmla="*/ 947 h 960"/>
                  <a:gd name="T80" fmla="*/ 270 w 961"/>
                  <a:gd name="T81" fmla="*/ 911 h 960"/>
                  <a:gd name="T82" fmla="*/ 181 w 961"/>
                  <a:gd name="T83" fmla="*/ 854 h 960"/>
                  <a:gd name="T84" fmla="*/ 106 w 961"/>
                  <a:gd name="T85" fmla="*/ 779 h 960"/>
                  <a:gd name="T86" fmla="*/ 49 w 961"/>
                  <a:gd name="T87" fmla="*/ 691 h 960"/>
                  <a:gd name="T88" fmla="*/ 13 w 961"/>
                  <a:gd name="T89" fmla="*/ 590 h 960"/>
                  <a:gd name="T90" fmla="*/ 0 w 961"/>
                  <a:gd name="T91" fmla="*/ 480 h 960"/>
                  <a:gd name="T92" fmla="*/ 13 w 961"/>
                  <a:gd name="T93" fmla="*/ 370 h 960"/>
                  <a:gd name="T94" fmla="*/ 49 w 961"/>
                  <a:gd name="T95" fmla="*/ 268 h 960"/>
                  <a:gd name="T96" fmla="*/ 106 w 961"/>
                  <a:gd name="T97" fmla="*/ 180 h 960"/>
                  <a:gd name="T98" fmla="*/ 181 w 961"/>
                  <a:gd name="T99" fmla="*/ 105 h 960"/>
                  <a:gd name="T100" fmla="*/ 270 w 961"/>
                  <a:gd name="T101" fmla="*/ 49 h 960"/>
                  <a:gd name="T102" fmla="*/ 370 w 961"/>
                  <a:gd name="T103" fmla="*/ 12 h 960"/>
                  <a:gd name="T104" fmla="*/ 480 w 961"/>
                  <a:gd name="T105" fmla="*/ 0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61" h="960">
                    <a:moveTo>
                      <a:pt x="480" y="128"/>
                    </a:moveTo>
                    <a:lnTo>
                      <a:pt x="433" y="131"/>
                    </a:lnTo>
                    <a:lnTo>
                      <a:pt x="387" y="140"/>
                    </a:lnTo>
                    <a:lnTo>
                      <a:pt x="344" y="155"/>
                    </a:lnTo>
                    <a:lnTo>
                      <a:pt x="303" y="176"/>
                    </a:lnTo>
                    <a:lnTo>
                      <a:pt x="266" y="201"/>
                    </a:lnTo>
                    <a:lnTo>
                      <a:pt x="232" y="231"/>
                    </a:lnTo>
                    <a:lnTo>
                      <a:pt x="202" y="264"/>
                    </a:lnTo>
                    <a:lnTo>
                      <a:pt x="176" y="302"/>
                    </a:lnTo>
                    <a:lnTo>
                      <a:pt x="156" y="343"/>
                    </a:lnTo>
                    <a:lnTo>
                      <a:pt x="141" y="386"/>
                    </a:lnTo>
                    <a:lnTo>
                      <a:pt x="131" y="432"/>
                    </a:lnTo>
                    <a:lnTo>
                      <a:pt x="128" y="480"/>
                    </a:lnTo>
                    <a:lnTo>
                      <a:pt x="131" y="528"/>
                    </a:lnTo>
                    <a:lnTo>
                      <a:pt x="141" y="574"/>
                    </a:lnTo>
                    <a:lnTo>
                      <a:pt x="156" y="616"/>
                    </a:lnTo>
                    <a:lnTo>
                      <a:pt x="176" y="658"/>
                    </a:lnTo>
                    <a:lnTo>
                      <a:pt x="202" y="695"/>
                    </a:lnTo>
                    <a:lnTo>
                      <a:pt x="232" y="728"/>
                    </a:lnTo>
                    <a:lnTo>
                      <a:pt x="266" y="758"/>
                    </a:lnTo>
                    <a:lnTo>
                      <a:pt x="303" y="784"/>
                    </a:lnTo>
                    <a:lnTo>
                      <a:pt x="344" y="804"/>
                    </a:lnTo>
                    <a:lnTo>
                      <a:pt x="387" y="819"/>
                    </a:lnTo>
                    <a:lnTo>
                      <a:pt x="433" y="828"/>
                    </a:lnTo>
                    <a:lnTo>
                      <a:pt x="480" y="832"/>
                    </a:lnTo>
                    <a:lnTo>
                      <a:pt x="528" y="828"/>
                    </a:lnTo>
                    <a:lnTo>
                      <a:pt x="574" y="819"/>
                    </a:lnTo>
                    <a:lnTo>
                      <a:pt x="618" y="804"/>
                    </a:lnTo>
                    <a:lnTo>
                      <a:pt x="658" y="784"/>
                    </a:lnTo>
                    <a:lnTo>
                      <a:pt x="696" y="758"/>
                    </a:lnTo>
                    <a:lnTo>
                      <a:pt x="730" y="728"/>
                    </a:lnTo>
                    <a:lnTo>
                      <a:pt x="760" y="695"/>
                    </a:lnTo>
                    <a:lnTo>
                      <a:pt x="785" y="658"/>
                    </a:lnTo>
                    <a:lnTo>
                      <a:pt x="806" y="616"/>
                    </a:lnTo>
                    <a:lnTo>
                      <a:pt x="821" y="574"/>
                    </a:lnTo>
                    <a:lnTo>
                      <a:pt x="830" y="528"/>
                    </a:lnTo>
                    <a:lnTo>
                      <a:pt x="833" y="480"/>
                    </a:lnTo>
                    <a:lnTo>
                      <a:pt x="830" y="432"/>
                    </a:lnTo>
                    <a:lnTo>
                      <a:pt x="821" y="386"/>
                    </a:lnTo>
                    <a:lnTo>
                      <a:pt x="806" y="343"/>
                    </a:lnTo>
                    <a:lnTo>
                      <a:pt x="785" y="302"/>
                    </a:lnTo>
                    <a:lnTo>
                      <a:pt x="760" y="264"/>
                    </a:lnTo>
                    <a:lnTo>
                      <a:pt x="730" y="231"/>
                    </a:lnTo>
                    <a:lnTo>
                      <a:pt x="696" y="201"/>
                    </a:lnTo>
                    <a:lnTo>
                      <a:pt x="658" y="176"/>
                    </a:lnTo>
                    <a:lnTo>
                      <a:pt x="618" y="155"/>
                    </a:lnTo>
                    <a:lnTo>
                      <a:pt x="574" y="140"/>
                    </a:lnTo>
                    <a:lnTo>
                      <a:pt x="528" y="131"/>
                    </a:lnTo>
                    <a:lnTo>
                      <a:pt x="480" y="128"/>
                    </a:lnTo>
                    <a:close/>
                    <a:moveTo>
                      <a:pt x="480" y="0"/>
                    </a:moveTo>
                    <a:lnTo>
                      <a:pt x="537" y="3"/>
                    </a:lnTo>
                    <a:lnTo>
                      <a:pt x="591" y="12"/>
                    </a:lnTo>
                    <a:lnTo>
                      <a:pt x="642" y="27"/>
                    </a:lnTo>
                    <a:lnTo>
                      <a:pt x="691" y="49"/>
                    </a:lnTo>
                    <a:lnTo>
                      <a:pt x="738" y="74"/>
                    </a:lnTo>
                    <a:lnTo>
                      <a:pt x="781" y="105"/>
                    </a:lnTo>
                    <a:lnTo>
                      <a:pt x="821" y="140"/>
                    </a:lnTo>
                    <a:lnTo>
                      <a:pt x="856" y="180"/>
                    </a:lnTo>
                    <a:lnTo>
                      <a:pt x="887" y="223"/>
                    </a:lnTo>
                    <a:lnTo>
                      <a:pt x="912" y="268"/>
                    </a:lnTo>
                    <a:lnTo>
                      <a:pt x="933" y="318"/>
                    </a:lnTo>
                    <a:lnTo>
                      <a:pt x="949" y="370"/>
                    </a:lnTo>
                    <a:lnTo>
                      <a:pt x="958" y="424"/>
                    </a:lnTo>
                    <a:lnTo>
                      <a:pt x="961" y="480"/>
                    </a:lnTo>
                    <a:lnTo>
                      <a:pt x="958" y="535"/>
                    </a:lnTo>
                    <a:lnTo>
                      <a:pt x="949" y="590"/>
                    </a:lnTo>
                    <a:lnTo>
                      <a:pt x="933" y="642"/>
                    </a:lnTo>
                    <a:lnTo>
                      <a:pt x="912" y="691"/>
                    </a:lnTo>
                    <a:lnTo>
                      <a:pt x="887" y="737"/>
                    </a:lnTo>
                    <a:lnTo>
                      <a:pt x="856" y="779"/>
                    </a:lnTo>
                    <a:lnTo>
                      <a:pt x="821" y="819"/>
                    </a:lnTo>
                    <a:lnTo>
                      <a:pt x="781" y="854"/>
                    </a:lnTo>
                    <a:lnTo>
                      <a:pt x="738" y="885"/>
                    </a:lnTo>
                    <a:lnTo>
                      <a:pt x="691" y="911"/>
                    </a:lnTo>
                    <a:lnTo>
                      <a:pt x="642" y="932"/>
                    </a:lnTo>
                    <a:lnTo>
                      <a:pt x="591" y="947"/>
                    </a:lnTo>
                    <a:lnTo>
                      <a:pt x="537" y="956"/>
                    </a:lnTo>
                    <a:lnTo>
                      <a:pt x="480" y="960"/>
                    </a:lnTo>
                    <a:lnTo>
                      <a:pt x="425" y="956"/>
                    </a:lnTo>
                    <a:lnTo>
                      <a:pt x="370" y="947"/>
                    </a:lnTo>
                    <a:lnTo>
                      <a:pt x="319" y="932"/>
                    </a:lnTo>
                    <a:lnTo>
                      <a:pt x="270" y="911"/>
                    </a:lnTo>
                    <a:lnTo>
                      <a:pt x="223" y="885"/>
                    </a:lnTo>
                    <a:lnTo>
                      <a:pt x="181" y="854"/>
                    </a:lnTo>
                    <a:lnTo>
                      <a:pt x="141" y="819"/>
                    </a:lnTo>
                    <a:lnTo>
                      <a:pt x="106" y="779"/>
                    </a:lnTo>
                    <a:lnTo>
                      <a:pt x="75" y="737"/>
                    </a:lnTo>
                    <a:lnTo>
                      <a:pt x="49" y="691"/>
                    </a:lnTo>
                    <a:lnTo>
                      <a:pt x="28" y="642"/>
                    </a:lnTo>
                    <a:lnTo>
                      <a:pt x="13" y="590"/>
                    </a:lnTo>
                    <a:lnTo>
                      <a:pt x="3" y="535"/>
                    </a:lnTo>
                    <a:lnTo>
                      <a:pt x="0" y="480"/>
                    </a:lnTo>
                    <a:lnTo>
                      <a:pt x="3" y="424"/>
                    </a:lnTo>
                    <a:lnTo>
                      <a:pt x="13" y="370"/>
                    </a:lnTo>
                    <a:lnTo>
                      <a:pt x="28" y="318"/>
                    </a:lnTo>
                    <a:lnTo>
                      <a:pt x="49" y="268"/>
                    </a:lnTo>
                    <a:lnTo>
                      <a:pt x="75" y="223"/>
                    </a:lnTo>
                    <a:lnTo>
                      <a:pt x="106" y="180"/>
                    </a:lnTo>
                    <a:lnTo>
                      <a:pt x="141" y="140"/>
                    </a:lnTo>
                    <a:lnTo>
                      <a:pt x="181" y="105"/>
                    </a:lnTo>
                    <a:lnTo>
                      <a:pt x="223" y="74"/>
                    </a:lnTo>
                    <a:lnTo>
                      <a:pt x="270" y="49"/>
                    </a:lnTo>
                    <a:lnTo>
                      <a:pt x="319" y="27"/>
                    </a:lnTo>
                    <a:lnTo>
                      <a:pt x="370" y="12"/>
                    </a:lnTo>
                    <a:lnTo>
                      <a:pt x="425" y="3"/>
                    </a:lnTo>
                    <a:lnTo>
                      <a:pt x="480" y="0"/>
                    </a:lnTo>
                    <a:close/>
                  </a:path>
                </a:pathLst>
              </a:custGeom>
              <a:grpFill/>
              <a:ln w="0">
                <a:noFill/>
                <a:prstDash val="solid"/>
                <a:round/>
                <a:headEnd/>
                <a:tailEnd/>
              </a:ln>
            </p:spPr>
            <p:txBody>
              <a:bodyPr vert="horz" wrap="square" lIns="45715" tIns="22858" rIns="45715" bIns="22858" numCol="1" anchor="t" anchorCtr="0" compatLnSpc="1">
                <a:prstTxWarp prst="textNoShape">
                  <a:avLst/>
                </a:prstTxWarp>
              </a:bodyPr>
              <a:lstStyle/>
              <a:p>
                <a:endParaRPr lang="es-SV" sz="9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2" name="Freeform 21">
                <a:extLst>
                  <a:ext uri="{FF2B5EF4-FFF2-40B4-BE49-F238E27FC236}">
                    <a16:creationId xmlns:a16="http://schemas.microsoft.com/office/drawing/2014/main" id="{23EFE1DA-468E-4E34-A1E3-AEE0C1A38E45}"/>
                  </a:ext>
                </a:extLst>
              </p:cNvPr>
              <p:cNvSpPr>
                <a:spLocks/>
              </p:cNvSpPr>
              <p:nvPr/>
            </p:nvSpPr>
            <p:spPr bwMode="auto">
              <a:xfrm>
                <a:off x="5969" y="-691"/>
                <a:ext cx="94" cy="94"/>
              </a:xfrm>
              <a:custGeom>
                <a:avLst/>
                <a:gdLst>
                  <a:gd name="T0" fmla="*/ 64 w 940"/>
                  <a:gd name="T1" fmla="*/ 0 h 939"/>
                  <a:gd name="T2" fmla="*/ 140 w 940"/>
                  <a:gd name="T3" fmla="*/ 3 h 939"/>
                  <a:gd name="T4" fmla="*/ 214 w 940"/>
                  <a:gd name="T5" fmla="*/ 13 h 939"/>
                  <a:gd name="T6" fmla="*/ 285 w 940"/>
                  <a:gd name="T7" fmla="*/ 28 h 939"/>
                  <a:gd name="T8" fmla="*/ 354 w 940"/>
                  <a:gd name="T9" fmla="*/ 49 h 939"/>
                  <a:gd name="T10" fmla="*/ 422 w 940"/>
                  <a:gd name="T11" fmla="*/ 76 h 939"/>
                  <a:gd name="T12" fmla="*/ 486 w 940"/>
                  <a:gd name="T13" fmla="*/ 108 h 939"/>
                  <a:gd name="T14" fmla="*/ 546 w 940"/>
                  <a:gd name="T15" fmla="*/ 145 h 939"/>
                  <a:gd name="T16" fmla="*/ 604 w 940"/>
                  <a:gd name="T17" fmla="*/ 187 h 939"/>
                  <a:gd name="T18" fmla="*/ 657 w 940"/>
                  <a:gd name="T19" fmla="*/ 233 h 939"/>
                  <a:gd name="T20" fmla="*/ 707 w 940"/>
                  <a:gd name="T21" fmla="*/ 282 h 939"/>
                  <a:gd name="T22" fmla="*/ 753 w 940"/>
                  <a:gd name="T23" fmla="*/ 336 h 939"/>
                  <a:gd name="T24" fmla="*/ 795 w 940"/>
                  <a:gd name="T25" fmla="*/ 394 h 939"/>
                  <a:gd name="T26" fmla="*/ 831 w 940"/>
                  <a:gd name="T27" fmla="*/ 454 h 939"/>
                  <a:gd name="T28" fmla="*/ 863 w 940"/>
                  <a:gd name="T29" fmla="*/ 518 h 939"/>
                  <a:gd name="T30" fmla="*/ 890 w 940"/>
                  <a:gd name="T31" fmla="*/ 585 h 939"/>
                  <a:gd name="T32" fmla="*/ 911 w 940"/>
                  <a:gd name="T33" fmla="*/ 654 h 939"/>
                  <a:gd name="T34" fmla="*/ 927 w 940"/>
                  <a:gd name="T35" fmla="*/ 725 h 939"/>
                  <a:gd name="T36" fmla="*/ 936 w 940"/>
                  <a:gd name="T37" fmla="*/ 799 h 939"/>
                  <a:gd name="T38" fmla="*/ 940 w 940"/>
                  <a:gd name="T39" fmla="*/ 875 h 939"/>
                  <a:gd name="T40" fmla="*/ 936 w 940"/>
                  <a:gd name="T41" fmla="*/ 895 h 939"/>
                  <a:gd name="T42" fmla="*/ 927 w 940"/>
                  <a:gd name="T43" fmla="*/ 912 h 939"/>
                  <a:gd name="T44" fmla="*/ 913 w 940"/>
                  <a:gd name="T45" fmla="*/ 926 h 939"/>
                  <a:gd name="T46" fmla="*/ 895 w 940"/>
                  <a:gd name="T47" fmla="*/ 935 h 939"/>
                  <a:gd name="T48" fmla="*/ 875 w 940"/>
                  <a:gd name="T49" fmla="*/ 939 h 939"/>
                  <a:gd name="T50" fmla="*/ 855 w 940"/>
                  <a:gd name="T51" fmla="*/ 935 h 939"/>
                  <a:gd name="T52" fmla="*/ 838 w 940"/>
                  <a:gd name="T53" fmla="*/ 926 h 939"/>
                  <a:gd name="T54" fmla="*/ 824 w 940"/>
                  <a:gd name="T55" fmla="*/ 912 h 939"/>
                  <a:gd name="T56" fmla="*/ 814 w 940"/>
                  <a:gd name="T57" fmla="*/ 895 h 939"/>
                  <a:gd name="T58" fmla="*/ 811 w 940"/>
                  <a:gd name="T59" fmla="*/ 875 h 939"/>
                  <a:gd name="T60" fmla="*/ 808 w 940"/>
                  <a:gd name="T61" fmla="*/ 806 h 939"/>
                  <a:gd name="T62" fmla="*/ 799 w 940"/>
                  <a:gd name="T63" fmla="*/ 740 h 939"/>
                  <a:gd name="T64" fmla="*/ 784 w 940"/>
                  <a:gd name="T65" fmla="*/ 676 h 939"/>
                  <a:gd name="T66" fmla="*/ 764 w 940"/>
                  <a:gd name="T67" fmla="*/ 614 h 939"/>
                  <a:gd name="T68" fmla="*/ 739 w 940"/>
                  <a:gd name="T69" fmla="*/ 555 h 939"/>
                  <a:gd name="T70" fmla="*/ 710 w 940"/>
                  <a:gd name="T71" fmla="*/ 498 h 939"/>
                  <a:gd name="T72" fmla="*/ 674 w 940"/>
                  <a:gd name="T73" fmla="*/ 445 h 939"/>
                  <a:gd name="T74" fmla="*/ 636 w 940"/>
                  <a:gd name="T75" fmla="*/ 394 h 939"/>
                  <a:gd name="T76" fmla="*/ 592 w 940"/>
                  <a:gd name="T77" fmla="*/ 347 h 939"/>
                  <a:gd name="T78" fmla="*/ 545 w 940"/>
                  <a:gd name="T79" fmla="*/ 304 h 939"/>
                  <a:gd name="T80" fmla="*/ 495 w 940"/>
                  <a:gd name="T81" fmla="*/ 265 h 939"/>
                  <a:gd name="T82" fmla="*/ 441 w 940"/>
                  <a:gd name="T83" fmla="*/ 230 h 939"/>
                  <a:gd name="T84" fmla="*/ 384 w 940"/>
                  <a:gd name="T85" fmla="*/ 201 h 939"/>
                  <a:gd name="T86" fmla="*/ 325 w 940"/>
                  <a:gd name="T87" fmla="*/ 175 h 939"/>
                  <a:gd name="T88" fmla="*/ 263 w 940"/>
                  <a:gd name="T89" fmla="*/ 155 h 939"/>
                  <a:gd name="T90" fmla="*/ 199 w 940"/>
                  <a:gd name="T91" fmla="*/ 140 h 939"/>
                  <a:gd name="T92" fmla="*/ 133 w 940"/>
                  <a:gd name="T93" fmla="*/ 131 h 939"/>
                  <a:gd name="T94" fmla="*/ 64 w 940"/>
                  <a:gd name="T95" fmla="*/ 128 h 939"/>
                  <a:gd name="T96" fmla="*/ 45 w 940"/>
                  <a:gd name="T97" fmla="*/ 125 h 939"/>
                  <a:gd name="T98" fmla="*/ 27 w 940"/>
                  <a:gd name="T99" fmla="*/ 116 h 939"/>
                  <a:gd name="T100" fmla="*/ 13 w 940"/>
                  <a:gd name="T101" fmla="*/ 102 h 939"/>
                  <a:gd name="T102" fmla="*/ 5 w 940"/>
                  <a:gd name="T103" fmla="*/ 84 h 939"/>
                  <a:gd name="T104" fmla="*/ 0 w 940"/>
                  <a:gd name="T105" fmla="*/ 64 h 939"/>
                  <a:gd name="T106" fmla="*/ 5 w 940"/>
                  <a:gd name="T107" fmla="*/ 44 h 939"/>
                  <a:gd name="T108" fmla="*/ 13 w 940"/>
                  <a:gd name="T109" fmla="*/ 27 h 939"/>
                  <a:gd name="T110" fmla="*/ 27 w 940"/>
                  <a:gd name="T111" fmla="*/ 13 h 939"/>
                  <a:gd name="T112" fmla="*/ 45 w 940"/>
                  <a:gd name="T113" fmla="*/ 3 h 939"/>
                  <a:gd name="T114" fmla="*/ 64 w 940"/>
                  <a:gd name="T115" fmla="*/ 0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40" h="939">
                    <a:moveTo>
                      <a:pt x="64" y="0"/>
                    </a:moveTo>
                    <a:lnTo>
                      <a:pt x="140" y="3"/>
                    </a:lnTo>
                    <a:lnTo>
                      <a:pt x="214" y="13"/>
                    </a:lnTo>
                    <a:lnTo>
                      <a:pt x="285" y="28"/>
                    </a:lnTo>
                    <a:lnTo>
                      <a:pt x="354" y="49"/>
                    </a:lnTo>
                    <a:lnTo>
                      <a:pt x="422" y="76"/>
                    </a:lnTo>
                    <a:lnTo>
                      <a:pt x="486" y="108"/>
                    </a:lnTo>
                    <a:lnTo>
                      <a:pt x="546" y="145"/>
                    </a:lnTo>
                    <a:lnTo>
                      <a:pt x="604" y="187"/>
                    </a:lnTo>
                    <a:lnTo>
                      <a:pt x="657" y="233"/>
                    </a:lnTo>
                    <a:lnTo>
                      <a:pt x="707" y="282"/>
                    </a:lnTo>
                    <a:lnTo>
                      <a:pt x="753" y="336"/>
                    </a:lnTo>
                    <a:lnTo>
                      <a:pt x="795" y="394"/>
                    </a:lnTo>
                    <a:lnTo>
                      <a:pt x="831" y="454"/>
                    </a:lnTo>
                    <a:lnTo>
                      <a:pt x="863" y="518"/>
                    </a:lnTo>
                    <a:lnTo>
                      <a:pt x="890" y="585"/>
                    </a:lnTo>
                    <a:lnTo>
                      <a:pt x="911" y="654"/>
                    </a:lnTo>
                    <a:lnTo>
                      <a:pt x="927" y="725"/>
                    </a:lnTo>
                    <a:lnTo>
                      <a:pt x="936" y="799"/>
                    </a:lnTo>
                    <a:lnTo>
                      <a:pt x="940" y="875"/>
                    </a:lnTo>
                    <a:lnTo>
                      <a:pt x="936" y="895"/>
                    </a:lnTo>
                    <a:lnTo>
                      <a:pt x="927" y="912"/>
                    </a:lnTo>
                    <a:lnTo>
                      <a:pt x="913" y="926"/>
                    </a:lnTo>
                    <a:lnTo>
                      <a:pt x="895" y="935"/>
                    </a:lnTo>
                    <a:lnTo>
                      <a:pt x="875" y="939"/>
                    </a:lnTo>
                    <a:lnTo>
                      <a:pt x="855" y="935"/>
                    </a:lnTo>
                    <a:lnTo>
                      <a:pt x="838" y="926"/>
                    </a:lnTo>
                    <a:lnTo>
                      <a:pt x="824" y="912"/>
                    </a:lnTo>
                    <a:lnTo>
                      <a:pt x="814" y="895"/>
                    </a:lnTo>
                    <a:lnTo>
                      <a:pt x="811" y="875"/>
                    </a:lnTo>
                    <a:lnTo>
                      <a:pt x="808" y="806"/>
                    </a:lnTo>
                    <a:lnTo>
                      <a:pt x="799" y="740"/>
                    </a:lnTo>
                    <a:lnTo>
                      <a:pt x="784" y="676"/>
                    </a:lnTo>
                    <a:lnTo>
                      <a:pt x="764" y="614"/>
                    </a:lnTo>
                    <a:lnTo>
                      <a:pt x="739" y="555"/>
                    </a:lnTo>
                    <a:lnTo>
                      <a:pt x="710" y="498"/>
                    </a:lnTo>
                    <a:lnTo>
                      <a:pt x="674" y="445"/>
                    </a:lnTo>
                    <a:lnTo>
                      <a:pt x="636" y="394"/>
                    </a:lnTo>
                    <a:lnTo>
                      <a:pt x="592" y="347"/>
                    </a:lnTo>
                    <a:lnTo>
                      <a:pt x="545" y="304"/>
                    </a:lnTo>
                    <a:lnTo>
                      <a:pt x="495" y="265"/>
                    </a:lnTo>
                    <a:lnTo>
                      <a:pt x="441" y="230"/>
                    </a:lnTo>
                    <a:lnTo>
                      <a:pt x="384" y="201"/>
                    </a:lnTo>
                    <a:lnTo>
                      <a:pt x="325" y="175"/>
                    </a:lnTo>
                    <a:lnTo>
                      <a:pt x="263" y="155"/>
                    </a:lnTo>
                    <a:lnTo>
                      <a:pt x="199" y="140"/>
                    </a:lnTo>
                    <a:lnTo>
                      <a:pt x="133" y="131"/>
                    </a:lnTo>
                    <a:lnTo>
                      <a:pt x="64" y="128"/>
                    </a:lnTo>
                    <a:lnTo>
                      <a:pt x="45" y="125"/>
                    </a:lnTo>
                    <a:lnTo>
                      <a:pt x="27" y="116"/>
                    </a:lnTo>
                    <a:lnTo>
                      <a:pt x="13" y="102"/>
                    </a:lnTo>
                    <a:lnTo>
                      <a:pt x="5" y="84"/>
                    </a:lnTo>
                    <a:lnTo>
                      <a:pt x="0" y="64"/>
                    </a:lnTo>
                    <a:lnTo>
                      <a:pt x="5" y="44"/>
                    </a:lnTo>
                    <a:lnTo>
                      <a:pt x="13" y="27"/>
                    </a:lnTo>
                    <a:lnTo>
                      <a:pt x="27" y="13"/>
                    </a:lnTo>
                    <a:lnTo>
                      <a:pt x="45" y="3"/>
                    </a:lnTo>
                    <a:lnTo>
                      <a:pt x="64" y="0"/>
                    </a:lnTo>
                    <a:close/>
                  </a:path>
                </a:pathLst>
              </a:custGeom>
              <a:grpFill/>
              <a:ln w="0">
                <a:noFill/>
                <a:prstDash val="solid"/>
                <a:round/>
                <a:headEnd/>
                <a:tailEnd/>
              </a:ln>
            </p:spPr>
            <p:txBody>
              <a:bodyPr vert="horz" wrap="square" lIns="45715" tIns="22858" rIns="45715" bIns="22858" numCol="1" anchor="t" anchorCtr="0" compatLnSpc="1">
                <a:prstTxWarp prst="textNoShape">
                  <a:avLst/>
                </a:prstTxWarp>
              </a:bodyPr>
              <a:lstStyle/>
              <a:p>
                <a:endParaRPr lang="es-SV" sz="9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3" name="Freeform 22">
                <a:extLst>
                  <a:ext uri="{FF2B5EF4-FFF2-40B4-BE49-F238E27FC236}">
                    <a16:creationId xmlns:a16="http://schemas.microsoft.com/office/drawing/2014/main" id="{79F8A035-C02D-49FD-8869-73FDACAC13F0}"/>
                  </a:ext>
                </a:extLst>
              </p:cNvPr>
              <p:cNvSpPr>
                <a:spLocks/>
              </p:cNvSpPr>
              <p:nvPr/>
            </p:nvSpPr>
            <p:spPr bwMode="auto">
              <a:xfrm>
                <a:off x="5888" y="-610"/>
                <a:ext cx="94" cy="94"/>
              </a:xfrm>
              <a:custGeom>
                <a:avLst/>
                <a:gdLst>
                  <a:gd name="T0" fmla="*/ 65 w 939"/>
                  <a:gd name="T1" fmla="*/ 0 h 938"/>
                  <a:gd name="T2" fmla="*/ 84 w 939"/>
                  <a:gd name="T3" fmla="*/ 3 h 938"/>
                  <a:gd name="T4" fmla="*/ 102 w 939"/>
                  <a:gd name="T5" fmla="*/ 12 h 938"/>
                  <a:gd name="T6" fmla="*/ 116 w 939"/>
                  <a:gd name="T7" fmla="*/ 26 h 938"/>
                  <a:gd name="T8" fmla="*/ 124 w 939"/>
                  <a:gd name="T9" fmla="*/ 43 h 938"/>
                  <a:gd name="T10" fmla="*/ 129 w 939"/>
                  <a:gd name="T11" fmla="*/ 64 h 938"/>
                  <a:gd name="T12" fmla="*/ 131 w 939"/>
                  <a:gd name="T13" fmla="*/ 132 h 938"/>
                  <a:gd name="T14" fmla="*/ 140 w 939"/>
                  <a:gd name="T15" fmla="*/ 198 h 938"/>
                  <a:gd name="T16" fmla="*/ 155 w 939"/>
                  <a:gd name="T17" fmla="*/ 262 h 938"/>
                  <a:gd name="T18" fmla="*/ 175 w 939"/>
                  <a:gd name="T19" fmla="*/ 324 h 938"/>
                  <a:gd name="T20" fmla="*/ 200 w 939"/>
                  <a:gd name="T21" fmla="*/ 384 h 938"/>
                  <a:gd name="T22" fmla="*/ 230 w 939"/>
                  <a:gd name="T23" fmla="*/ 440 h 938"/>
                  <a:gd name="T24" fmla="*/ 265 w 939"/>
                  <a:gd name="T25" fmla="*/ 494 h 938"/>
                  <a:gd name="T26" fmla="*/ 304 w 939"/>
                  <a:gd name="T27" fmla="*/ 545 h 938"/>
                  <a:gd name="T28" fmla="*/ 347 w 939"/>
                  <a:gd name="T29" fmla="*/ 592 h 938"/>
                  <a:gd name="T30" fmla="*/ 394 w 939"/>
                  <a:gd name="T31" fmla="*/ 634 h 938"/>
                  <a:gd name="T32" fmla="*/ 444 w 939"/>
                  <a:gd name="T33" fmla="*/ 674 h 938"/>
                  <a:gd name="T34" fmla="*/ 499 w 939"/>
                  <a:gd name="T35" fmla="*/ 708 h 938"/>
                  <a:gd name="T36" fmla="*/ 555 w 939"/>
                  <a:gd name="T37" fmla="*/ 738 h 938"/>
                  <a:gd name="T38" fmla="*/ 615 w 939"/>
                  <a:gd name="T39" fmla="*/ 763 h 938"/>
                  <a:gd name="T40" fmla="*/ 677 w 939"/>
                  <a:gd name="T41" fmla="*/ 784 h 938"/>
                  <a:gd name="T42" fmla="*/ 741 w 939"/>
                  <a:gd name="T43" fmla="*/ 799 h 938"/>
                  <a:gd name="T44" fmla="*/ 807 w 939"/>
                  <a:gd name="T45" fmla="*/ 807 h 938"/>
                  <a:gd name="T46" fmla="*/ 874 w 939"/>
                  <a:gd name="T47" fmla="*/ 810 h 938"/>
                  <a:gd name="T48" fmla="*/ 895 w 939"/>
                  <a:gd name="T49" fmla="*/ 814 h 938"/>
                  <a:gd name="T50" fmla="*/ 913 w 939"/>
                  <a:gd name="T51" fmla="*/ 823 h 938"/>
                  <a:gd name="T52" fmla="*/ 927 w 939"/>
                  <a:gd name="T53" fmla="*/ 837 h 938"/>
                  <a:gd name="T54" fmla="*/ 935 w 939"/>
                  <a:gd name="T55" fmla="*/ 854 h 938"/>
                  <a:gd name="T56" fmla="*/ 939 w 939"/>
                  <a:gd name="T57" fmla="*/ 874 h 938"/>
                  <a:gd name="T58" fmla="*/ 935 w 939"/>
                  <a:gd name="T59" fmla="*/ 895 h 938"/>
                  <a:gd name="T60" fmla="*/ 927 w 939"/>
                  <a:gd name="T61" fmla="*/ 912 h 938"/>
                  <a:gd name="T62" fmla="*/ 913 w 939"/>
                  <a:gd name="T63" fmla="*/ 926 h 938"/>
                  <a:gd name="T64" fmla="*/ 895 w 939"/>
                  <a:gd name="T65" fmla="*/ 935 h 938"/>
                  <a:gd name="T66" fmla="*/ 874 w 939"/>
                  <a:gd name="T67" fmla="*/ 938 h 938"/>
                  <a:gd name="T68" fmla="*/ 800 w 939"/>
                  <a:gd name="T69" fmla="*/ 935 h 938"/>
                  <a:gd name="T70" fmla="*/ 726 w 939"/>
                  <a:gd name="T71" fmla="*/ 926 h 938"/>
                  <a:gd name="T72" fmla="*/ 655 w 939"/>
                  <a:gd name="T73" fmla="*/ 911 h 938"/>
                  <a:gd name="T74" fmla="*/ 585 w 939"/>
                  <a:gd name="T75" fmla="*/ 889 h 938"/>
                  <a:gd name="T76" fmla="*/ 518 w 939"/>
                  <a:gd name="T77" fmla="*/ 863 h 938"/>
                  <a:gd name="T78" fmla="*/ 454 w 939"/>
                  <a:gd name="T79" fmla="*/ 831 h 938"/>
                  <a:gd name="T80" fmla="*/ 393 w 939"/>
                  <a:gd name="T81" fmla="*/ 793 h 938"/>
                  <a:gd name="T82" fmla="*/ 336 w 939"/>
                  <a:gd name="T83" fmla="*/ 753 h 938"/>
                  <a:gd name="T84" fmla="*/ 282 w 939"/>
                  <a:gd name="T85" fmla="*/ 707 h 938"/>
                  <a:gd name="T86" fmla="*/ 232 w 939"/>
                  <a:gd name="T87" fmla="*/ 657 h 938"/>
                  <a:gd name="T88" fmla="*/ 186 w 939"/>
                  <a:gd name="T89" fmla="*/ 602 h 938"/>
                  <a:gd name="T90" fmla="*/ 145 w 939"/>
                  <a:gd name="T91" fmla="*/ 545 h 938"/>
                  <a:gd name="T92" fmla="*/ 108 w 939"/>
                  <a:gd name="T93" fmla="*/ 484 h 938"/>
                  <a:gd name="T94" fmla="*/ 76 w 939"/>
                  <a:gd name="T95" fmla="*/ 420 h 938"/>
                  <a:gd name="T96" fmla="*/ 50 w 939"/>
                  <a:gd name="T97" fmla="*/ 354 h 938"/>
                  <a:gd name="T98" fmla="*/ 28 w 939"/>
                  <a:gd name="T99" fmla="*/ 284 h 938"/>
                  <a:gd name="T100" fmla="*/ 12 w 939"/>
                  <a:gd name="T101" fmla="*/ 213 h 938"/>
                  <a:gd name="T102" fmla="*/ 3 w 939"/>
                  <a:gd name="T103" fmla="*/ 139 h 938"/>
                  <a:gd name="T104" fmla="*/ 0 w 939"/>
                  <a:gd name="T105" fmla="*/ 64 h 938"/>
                  <a:gd name="T106" fmla="*/ 4 w 939"/>
                  <a:gd name="T107" fmla="*/ 43 h 938"/>
                  <a:gd name="T108" fmla="*/ 12 w 939"/>
                  <a:gd name="T109" fmla="*/ 26 h 938"/>
                  <a:gd name="T110" fmla="*/ 26 w 939"/>
                  <a:gd name="T111" fmla="*/ 12 h 938"/>
                  <a:gd name="T112" fmla="*/ 44 w 939"/>
                  <a:gd name="T113" fmla="*/ 3 h 938"/>
                  <a:gd name="T114" fmla="*/ 65 w 939"/>
                  <a:gd name="T115" fmla="*/ 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39" h="938">
                    <a:moveTo>
                      <a:pt x="65" y="0"/>
                    </a:moveTo>
                    <a:lnTo>
                      <a:pt x="84" y="3"/>
                    </a:lnTo>
                    <a:lnTo>
                      <a:pt x="102" y="12"/>
                    </a:lnTo>
                    <a:lnTo>
                      <a:pt x="116" y="26"/>
                    </a:lnTo>
                    <a:lnTo>
                      <a:pt x="124" y="43"/>
                    </a:lnTo>
                    <a:lnTo>
                      <a:pt x="129" y="64"/>
                    </a:lnTo>
                    <a:lnTo>
                      <a:pt x="131" y="132"/>
                    </a:lnTo>
                    <a:lnTo>
                      <a:pt x="140" y="198"/>
                    </a:lnTo>
                    <a:lnTo>
                      <a:pt x="155" y="262"/>
                    </a:lnTo>
                    <a:lnTo>
                      <a:pt x="175" y="324"/>
                    </a:lnTo>
                    <a:lnTo>
                      <a:pt x="200" y="384"/>
                    </a:lnTo>
                    <a:lnTo>
                      <a:pt x="230" y="440"/>
                    </a:lnTo>
                    <a:lnTo>
                      <a:pt x="265" y="494"/>
                    </a:lnTo>
                    <a:lnTo>
                      <a:pt x="304" y="545"/>
                    </a:lnTo>
                    <a:lnTo>
                      <a:pt x="347" y="592"/>
                    </a:lnTo>
                    <a:lnTo>
                      <a:pt x="394" y="634"/>
                    </a:lnTo>
                    <a:lnTo>
                      <a:pt x="444" y="674"/>
                    </a:lnTo>
                    <a:lnTo>
                      <a:pt x="499" y="708"/>
                    </a:lnTo>
                    <a:lnTo>
                      <a:pt x="555" y="738"/>
                    </a:lnTo>
                    <a:lnTo>
                      <a:pt x="615" y="763"/>
                    </a:lnTo>
                    <a:lnTo>
                      <a:pt x="677" y="784"/>
                    </a:lnTo>
                    <a:lnTo>
                      <a:pt x="741" y="799"/>
                    </a:lnTo>
                    <a:lnTo>
                      <a:pt x="807" y="807"/>
                    </a:lnTo>
                    <a:lnTo>
                      <a:pt x="874" y="810"/>
                    </a:lnTo>
                    <a:lnTo>
                      <a:pt x="895" y="814"/>
                    </a:lnTo>
                    <a:lnTo>
                      <a:pt x="913" y="823"/>
                    </a:lnTo>
                    <a:lnTo>
                      <a:pt x="927" y="837"/>
                    </a:lnTo>
                    <a:lnTo>
                      <a:pt x="935" y="854"/>
                    </a:lnTo>
                    <a:lnTo>
                      <a:pt x="939" y="874"/>
                    </a:lnTo>
                    <a:lnTo>
                      <a:pt x="935" y="895"/>
                    </a:lnTo>
                    <a:lnTo>
                      <a:pt x="927" y="912"/>
                    </a:lnTo>
                    <a:lnTo>
                      <a:pt x="913" y="926"/>
                    </a:lnTo>
                    <a:lnTo>
                      <a:pt x="895" y="935"/>
                    </a:lnTo>
                    <a:lnTo>
                      <a:pt x="874" y="938"/>
                    </a:lnTo>
                    <a:lnTo>
                      <a:pt x="800" y="935"/>
                    </a:lnTo>
                    <a:lnTo>
                      <a:pt x="726" y="926"/>
                    </a:lnTo>
                    <a:lnTo>
                      <a:pt x="655" y="911"/>
                    </a:lnTo>
                    <a:lnTo>
                      <a:pt x="585" y="889"/>
                    </a:lnTo>
                    <a:lnTo>
                      <a:pt x="518" y="863"/>
                    </a:lnTo>
                    <a:lnTo>
                      <a:pt x="454" y="831"/>
                    </a:lnTo>
                    <a:lnTo>
                      <a:pt x="393" y="793"/>
                    </a:lnTo>
                    <a:lnTo>
                      <a:pt x="336" y="753"/>
                    </a:lnTo>
                    <a:lnTo>
                      <a:pt x="282" y="707"/>
                    </a:lnTo>
                    <a:lnTo>
                      <a:pt x="232" y="657"/>
                    </a:lnTo>
                    <a:lnTo>
                      <a:pt x="186" y="602"/>
                    </a:lnTo>
                    <a:lnTo>
                      <a:pt x="145" y="545"/>
                    </a:lnTo>
                    <a:lnTo>
                      <a:pt x="108" y="484"/>
                    </a:lnTo>
                    <a:lnTo>
                      <a:pt x="76" y="420"/>
                    </a:lnTo>
                    <a:lnTo>
                      <a:pt x="50" y="354"/>
                    </a:lnTo>
                    <a:lnTo>
                      <a:pt x="28" y="284"/>
                    </a:lnTo>
                    <a:lnTo>
                      <a:pt x="12" y="213"/>
                    </a:lnTo>
                    <a:lnTo>
                      <a:pt x="3" y="139"/>
                    </a:lnTo>
                    <a:lnTo>
                      <a:pt x="0" y="64"/>
                    </a:lnTo>
                    <a:lnTo>
                      <a:pt x="4" y="43"/>
                    </a:lnTo>
                    <a:lnTo>
                      <a:pt x="12" y="26"/>
                    </a:lnTo>
                    <a:lnTo>
                      <a:pt x="26" y="12"/>
                    </a:lnTo>
                    <a:lnTo>
                      <a:pt x="44" y="3"/>
                    </a:lnTo>
                    <a:lnTo>
                      <a:pt x="65" y="0"/>
                    </a:lnTo>
                    <a:close/>
                  </a:path>
                </a:pathLst>
              </a:custGeom>
              <a:grpFill/>
              <a:ln w="0">
                <a:noFill/>
                <a:prstDash val="solid"/>
                <a:round/>
                <a:headEnd/>
                <a:tailEnd/>
              </a:ln>
            </p:spPr>
            <p:txBody>
              <a:bodyPr vert="horz" wrap="square" lIns="45715" tIns="22858" rIns="45715" bIns="22858" numCol="1" anchor="t" anchorCtr="0" compatLnSpc="1">
                <a:prstTxWarp prst="textNoShape">
                  <a:avLst/>
                </a:prstTxWarp>
              </a:bodyPr>
              <a:lstStyle/>
              <a:p>
                <a:endParaRPr lang="es-SV" sz="9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4" name="Freeform 23">
                <a:extLst>
                  <a:ext uri="{FF2B5EF4-FFF2-40B4-BE49-F238E27FC236}">
                    <a16:creationId xmlns:a16="http://schemas.microsoft.com/office/drawing/2014/main" id="{C3A0EFA7-768E-481D-949A-E13911652B97}"/>
                  </a:ext>
                </a:extLst>
              </p:cNvPr>
              <p:cNvSpPr>
                <a:spLocks noEditPoints="1"/>
              </p:cNvSpPr>
              <p:nvPr/>
            </p:nvSpPr>
            <p:spPr bwMode="auto">
              <a:xfrm>
                <a:off x="5807" y="-772"/>
                <a:ext cx="337" cy="337"/>
              </a:xfrm>
              <a:custGeom>
                <a:avLst/>
                <a:gdLst>
                  <a:gd name="T0" fmla="*/ 1363 w 3371"/>
                  <a:gd name="T1" fmla="*/ 411 h 3371"/>
                  <a:gd name="T2" fmla="*/ 1078 w 3371"/>
                  <a:gd name="T3" fmla="*/ 543 h 3371"/>
                  <a:gd name="T4" fmla="*/ 771 w 3371"/>
                  <a:gd name="T5" fmla="*/ 405 h 3371"/>
                  <a:gd name="T6" fmla="*/ 565 w 3371"/>
                  <a:gd name="T7" fmla="*/ 984 h 3371"/>
                  <a:gd name="T8" fmla="*/ 484 w 3371"/>
                  <a:gd name="T9" fmla="*/ 1258 h 3371"/>
                  <a:gd name="T10" fmla="*/ 261 w 3371"/>
                  <a:gd name="T11" fmla="*/ 1450 h 3371"/>
                  <a:gd name="T12" fmla="*/ 359 w 3371"/>
                  <a:gd name="T13" fmla="*/ 1966 h 3371"/>
                  <a:gd name="T14" fmla="*/ 530 w 3371"/>
                  <a:gd name="T15" fmla="*/ 2213 h 3371"/>
                  <a:gd name="T16" fmla="*/ 552 w 3371"/>
                  <a:gd name="T17" fmla="*/ 2490 h 3371"/>
                  <a:gd name="T18" fmla="*/ 890 w 3371"/>
                  <a:gd name="T19" fmla="*/ 2859 h 3371"/>
                  <a:gd name="T20" fmla="*/ 1211 w 3371"/>
                  <a:gd name="T21" fmla="*/ 2862 h 3371"/>
                  <a:gd name="T22" fmla="*/ 1428 w 3371"/>
                  <a:gd name="T23" fmla="*/ 3047 h 3371"/>
                  <a:gd name="T24" fmla="*/ 1930 w 3371"/>
                  <a:gd name="T25" fmla="*/ 3079 h 3371"/>
                  <a:gd name="T26" fmla="*/ 2129 w 3371"/>
                  <a:gd name="T27" fmla="*/ 2876 h 3371"/>
                  <a:gd name="T28" fmla="*/ 2450 w 3371"/>
                  <a:gd name="T29" fmla="*/ 2844 h 3371"/>
                  <a:gd name="T30" fmla="*/ 2830 w 3371"/>
                  <a:gd name="T31" fmla="*/ 2521 h 3371"/>
                  <a:gd name="T32" fmla="*/ 2830 w 3371"/>
                  <a:gd name="T33" fmla="*/ 2246 h 3371"/>
                  <a:gd name="T34" fmla="*/ 2983 w 3371"/>
                  <a:gd name="T35" fmla="*/ 1991 h 3371"/>
                  <a:gd name="T36" fmla="*/ 3147 w 3371"/>
                  <a:gd name="T37" fmla="*/ 1454 h 3371"/>
                  <a:gd name="T38" fmla="*/ 2908 w 3371"/>
                  <a:gd name="T39" fmla="*/ 1291 h 3371"/>
                  <a:gd name="T40" fmla="*/ 2808 w 3371"/>
                  <a:gd name="T41" fmla="*/ 1019 h 3371"/>
                  <a:gd name="T42" fmla="*/ 2934 w 3371"/>
                  <a:gd name="T43" fmla="*/ 727 h 3371"/>
                  <a:gd name="T44" fmla="*/ 2339 w 3371"/>
                  <a:gd name="T45" fmla="*/ 544 h 3371"/>
                  <a:gd name="T46" fmla="*/ 2036 w 3371"/>
                  <a:gd name="T47" fmla="*/ 436 h 3371"/>
                  <a:gd name="T48" fmla="*/ 1918 w 3371"/>
                  <a:gd name="T49" fmla="*/ 128 h 3371"/>
                  <a:gd name="T50" fmla="*/ 2044 w 3371"/>
                  <a:gd name="T51" fmla="*/ 47 h 3371"/>
                  <a:gd name="T52" fmla="*/ 2145 w 3371"/>
                  <a:gd name="T53" fmla="*/ 357 h 3371"/>
                  <a:gd name="T54" fmla="*/ 2385 w 3371"/>
                  <a:gd name="T55" fmla="*/ 411 h 3371"/>
                  <a:gd name="T56" fmla="*/ 2614 w 3371"/>
                  <a:gd name="T57" fmla="*/ 252 h 3371"/>
                  <a:gd name="T58" fmla="*/ 3082 w 3371"/>
                  <a:gd name="T59" fmla="*/ 756 h 3371"/>
                  <a:gd name="T60" fmla="*/ 2939 w 3371"/>
                  <a:gd name="T61" fmla="*/ 1030 h 3371"/>
                  <a:gd name="T62" fmla="*/ 3070 w 3371"/>
                  <a:gd name="T63" fmla="*/ 1287 h 3371"/>
                  <a:gd name="T64" fmla="*/ 3352 w 3371"/>
                  <a:gd name="T65" fmla="*/ 1344 h 3371"/>
                  <a:gd name="T66" fmla="*/ 3340 w 3371"/>
                  <a:gd name="T67" fmla="*/ 2037 h 3371"/>
                  <a:gd name="T68" fmla="*/ 3050 w 3371"/>
                  <a:gd name="T69" fmla="*/ 2106 h 3371"/>
                  <a:gd name="T70" fmla="*/ 2935 w 3371"/>
                  <a:gd name="T71" fmla="*/ 2375 h 3371"/>
                  <a:gd name="T72" fmla="*/ 3087 w 3371"/>
                  <a:gd name="T73" fmla="*/ 2631 h 3371"/>
                  <a:gd name="T74" fmla="*/ 2598 w 3371"/>
                  <a:gd name="T75" fmla="*/ 3121 h 3371"/>
                  <a:gd name="T76" fmla="*/ 2358 w 3371"/>
                  <a:gd name="T77" fmla="*/ 2956 h 3371"/>
                  <a:gd name="T78" fmla="*/ 2117 w 3371"/>
                  <a:gd name="T79" fmla="*/ 3034 h 3371"/>
                  <a:gd name="T80" fmla="*/ 2037 w 3371"/>
                  <a:gd name="T81" fmla="*/ 3339 h 3371"/>
                  <a:gd name="T82" fmla="*/ 1339 w 3371"/>
                  <a:gd name="T83" fmla="*/ 3344 h 3371"/>
                  <a:gd name="T84" fmla="*/ 1254 w 3371"/>
                  <a:gd name="T85" fmla="*/ 3035 h 3371"/>
                  <a:gd name="T86" fmla="*/ 1013 w 3371"/>
                  <a:gd name="T87" fmla="*/ 2957 h 3371"/>
                  <a:gd name="T88" fmla="*/ 773 w 3371"/>
                  <a:gd name="T89" fmla="*/ 3121 h 3371"/>
                  <a:gd name="T90" fmla="*/ 285 w 3371"/>
                  <a:gd name="T91" fmla="*/ 2631 h 3371"/>
                  <a:gd name="T92" fmla="*/ 436 w 3371"/>
                  <a:gd name="T93" fmla="*/ 2375 h 3371"/>
                  <a:gd name="T94" fmla="*/ 322 w 3371"/>
                  <a:gd name="T95" fmla="*/ 2106 h 3371"/>
                  <a:gd name="T96" fmla="*/ 27 w 3371"/>
                  <a:gd name="T97" fmla="*/ 2033 h 3371"/>
                  <a:gd name="T98" fmla="*/ 32 w 3371"/>
                  <a:gd name="T99" fmla="*/ 1335 h 3371"/>
                  <a:gd name="T100" fmla="*/ 322 w 3371"/>
                  <a:gd name="T101" fmla="*/ 1265 h 3371"/>
                  <a:gd name="T102" fmla="*/ 436 w 3371"/>
                  <a:gd name="T103" fmla="*/ 997 h 3371"/>
                  <a:gd name="T104" fmla="*/ 285 w 3371"/>
                  <a:gd name="T105" fmla="*/ 740 h 3371"/>
                  <a:gd name="T106" fmla="*/ 762 w 3371"/>
                  <a:gd name="T107" fmla="*/ 252 h 3371"/>
                  <a:gd name="T108" fmla="*/ 988 w 3371"/>
                  <a:gd name="T109" fmla="*/ 412 h 3371"/>
                  <a:gd name="T110" fmla="*/ 1227 w 3371"/>
                  <a:gd name="T111" fmla="*/ 358 h 3371"/>
                  <a:gd name="T112" fmla="*/ 1328 w 3371"/>
                  <a:gd name="T113" fmla="*/ 47 h 3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71" h="3371">
                    <a:moveTo>
                      <a:pt x="1454" y="128"/>
                    </a:moveTo>
                    <a:lnTo>
                      <a:pt x="1454" y="225"/>
                    </a:lnTo>
                    <a:lnTo>
                      <a:pt x="1451" y="260"/>
                    </a:lnTo>
                    <a:lnTo>
                      <a:pt x="1442" y="293"/>
                    </a:lnTo>
                    <a:lnTo>
                      <a:pt x="1428" y="325"/>
                    </a:lnTo>
                    <a:lnTo>
                      <a:pt x="1410" y="354"/>
                    </a:lnTo>
                    <a:lnTo>
                      <a:pt x="1389" y="383"/>
                    </a:lnTo>
                    <a:lnTo>
                      <a:pt x="1363" y="411"/>
                    </a:lnTo>
                    <a:lnTo>
                      <a:pt x="1335" y="436"/>
                    </a:lnTo>
                    <a:lnTo>
                      <a:pt x="1306" y="458"/>
                    </a:lnTo>
                    <a:lnTo>
                      <a:pt x="1275" y="478"/>
                    </a:lnTo>
                    <a:lnTo>
                      <a:pt x="1243" y="495"/>
                    </a:lnTo>
                    <a:lnTo>
                      <a:pt x="1211" y="510"/>
                    </a:lnTo>
                    <a:lnTo>
                      <a:pt x="1167" y="525"/>
                    </a:lnTo>
                    <a:lnTo>
                      <a:pt x="1123" y="537"/>
                    </a:lnTo>
                    <a:lnTo>
                      <a:pt x="1078" y="543"/>
                    </a:lnTo>
                    <a:lnTo>
                      <a:pt x="1034" y="545"/>
                    </a:lnTo>
                    <a:lnTo>
                      <a:pt x="994" y="543"/>
                    </a:lnTo>
                    <a:lnTo>
                      <a:pt x="957" y="537"/>
                    </a:lnTo>
                    <a:lnTo>
                      <a:pt x="922" y="527"/>
                    </a:lnTo>
                    <a:lnTo>
                      <a:pt x="891" y="513"/>
                    </a:lnTo>
                    <a:lnTo>
                      <a:pt x="863" y="495"/>
                    </a:lnTo>
                    <a:lnTo>
                      <a:pt x="838" y="474"/>
                    </a:lnTo>
                    <a:lnTo>
                      <a:pt x="771" y="405"/>
                    </a:lnTo>
                    <a:lnTo>
                      <a:pt x="437" y="727"/>
                    </a:lnTo>
                    <a:lnTo>
                      <a:pt x="504" y="796"/>
                    </a:lnTo>
                    <a:lnTo>
                      <a:pt x="526" y="822"/>
                    </a:lnTo>
                    <a:lnTo>
                      <a:pt x="542" y="850"/>
                    </a:lnTo>
                    <a:lnTo>
                      <a:pt x="554" y="881"/>
                    </a:lnTo>
                    <a:lnTo>
                      <a:pt x="561" y="914"/>
                    </a:lnTo>
                    <a:lnTo>
                      <a:pt x="565" y="949"/>
                    </a:lnTo>
                    <a:lnTo>
                      <a:pt x="565" y="984"/>
                    </a:lnTo>
                    <a:lnTo>
                      <a:pt x="563" y="1019"/>
                    </a:lnTo>
                    <a:lnTo>
                      <a:pt x="558" y="1055"/>
                    </a:lnTo>
                    <a:lnTo>
                      <a:pt x="550" y="1090"/>
                    </a:lnTo>
                    <a:lnTo>
                      <a:pt x="542" y="1126"/>
                    </a:lnTo>
                    <a:lnTo>
                      <a:pt x="530" y="1159"/>
                    </a:lnTo>
                    <a:lnTo>
                      <a:pt x="518" y="1190"/>
                    </a:lnTo>
                    <a:lnTo>
                      <a:pt x="502" y="1224"/>
                    </a:lnTo>
                    <a:lnTo>
                      <a:pt x="484" y="1258"/>
                    </a:lnTo>
                    <a:lnTo>
                      <a:pt x="464" y="1291"/>
                    </a:lnTo>
                    <a:lnTo>
                      <a:pt x="440" y="1323"/>
                    </a:lnTo>
                    <a:lnTo>
                      <a:pt x="416" y="1353"/>
                    </a:lnTo>
                    <a:lnTo>
                      <a:pt x="388" y="1381"/>
                    </a:lnTo>
                    <a:lnTo>
                      <a:pt x="359" y="1405"/>
                    </a:lnTo>
                    <a:lnTo>
                      <a:pt x="327" y="1425"/>
                    </a:lnTo>
                    <a:lnTo>
                      <a:pt x="295" y="1440"/>
                    </a:lnTo>
                    <a:lnTo>
                      <a:pt x="261" y="1450"/>
                    </a:lnTo>
                    <a:lnTo>
                      <a:pt x="225" y="1454"/>
                    </a:lnTo>
                    <a:lnTo>
                      <a:pt x="129" y="1454"/>
                    </a:lnTo>
                    <a:lnTo>
                      <a:pt x="129" y="1917"/>
                    </a:lnTo>
                    <a:lnTo>
                      <a:pt x="225" y="1917"/>
                    </a:lnTo>
                    <a:lnTo>
                      <a:pt x="261" y="1921"/>
                    </a:lnTo>
                    <a:lnTo>
                      <a:pt x="295" y="1931"/>
                    </a:lnTo>
                    <a:lnTo>
                      <a:pt x="327" y="1946"/>
                    </a:lnTo>
                    <a:lnTo>
                      <a:pt x="359" y="1966"/>
                    </a:lnTo>
                    <a:lnTo>
                      <a:pt x="388" y="1991"/>
                    </a:lnTo>
                    <a:lnTo>
                      <a:pt x="415" y="2018"/>
                    </a:lnTo>
                    <a:lnTo>
                      <a:pt x="440" y="2048"/>
                    </a:lnTo>
                    <a:lnTo>
                      <a:pt x="464" y="2080"/>
                    </a:lnTo>
                    <a:lnTo>
                      <a:pt x="484" y="2114"/>
                    </a:lnTo>
                    <a:lnTo>
                      <a:pt x="502" y="2148"/>
                    </a:lnTo>
                    <a:lnTo>
                      <a:pt x="517" y="2182"/>
                    </a:lnTo>
                    <a:lnTo>
                      <a:pt x="530" y="2213"/>
                    </a:lnTo>
                    <a:lnTo>
                      <a:pt x="541" y="2247"/>
                    </a:lnTo>
                    <a:lnTo>
                      <a:pt x="550" y="2281"/>
                    </a:lnTo>
                    <a:lnTo>
                      <a:pt x="558" y="2316"/>
                    </a:lnTo>
                    <a:lnTo>
                      <a:pt x="563" y="2352"/>
                    </a:lnTo>
                    <a:lnTo>
                      <a:pt x="565" y="2389"/>
                    </a:lnTo>
                    <a:lnTo>
                      <a:pt x="564" y="2424"/>
                    </a:lnTo>
                    <a:lnTo>
                      <a:pt x="561" y="2458"/>
                    </a:lnTo>
                    <a:lnTo>
                      <a:pt x="552" y="2490"/>
                    </a:lnTo>
                    <a:lnTo>
                      <a:pt x="541" y="2521"/>
                    </a:lnTo>
                    <a:lnTo>
                      <a:pt x="525" y="2550"/>
                    </a:lnTo>
                    <a:lnTo>
                      <a:pt x="504" y="2575"/>
                    </a:lnTo>
                    <a:lnTo>
                      <a:pt x="437" y="2645"/>
                    </a:lnTo>
                    <a:lnTo>
                      <a:pt x="771" y="2967"/>
                    </a:lnTo>
                    <a:lnTo>
                      <a:pt x="838" y="2897"/>
                    </a:lnTo>
                    <a:lnTo>
                      <a:pt x="862" y="2876"/>
                    </a:lnTo>
                    <a:lnTo>
                      <a:pt x="890" y="2859"/>
                    </a:lnTo>
                    <a:lnTo>
                      <a:pt x="922" y="2845"/>
                    </a:lnTo>
                    <a:lnTo>
                      <a:pt x="956" y="2836"/>
                    </a:lnTo>
                    <a:lnTo>
                      <a:pt x="993" y="2829"/>
                    </a:lnTo>
                    <a:lnTo>
                      <a:pt x="1032" y="2827"/>
                    </a:lnTo>
                    <a:lnTo>
                      <a:pt x="1077" y="2829"/>
                    </a:lnTo>
                    <a:lnTo>
                      <a:pt x="1122" y="2836"/>
                    </a:lnTo>
                    <a:lnTo>
                      <a:pt x="1167" y="2847"/>
                    </a:lnTo>
                    <a:lnTo>
                      <a:pt x="1211" y="2862"/>
                    </a:lnTo>
                    <a:lnTo>
                      <a:pt x="1243" y="2877"/>
                    </a:lnTo>
                    <a:lnTo>
                      <a:pt x="1275" y="2894"/>
                    </a:lnTo>
                    <a:lnTo>
                      <a:pt x="1306" y="2913"/>
                    </a:lnTo>
                    <a:lnTo>
                      <a:pt x="1335" y="2936"/>
                    </a:lnTo>
                    <a:lnTo>
                      <a:pt x="1363" y="2961"/>
                    </a:lnTo>
                    <a:lnTo>
                      <a:pt x="1389" y="2988"/>
                    </a:lnTo>
                    <a:lnTo>
                      <a:pt x="1410" y="3016"/>
                    </a:lnTo>
                    <a:lnTo>
                      <a:pt x="1428" y="3047"/>
                    </a:lnTo>
                    <a:lnTo>
                      <a:pt x="1442" y="3079"/>
                    </a:lnTo>
                    <a:lnTo>
                      <a:pt x="1451" y="3112"/>
                    </a:lnTo>
                    <a:lnTo>
                      <a:pt x="1454" y="3146"/>
                    </a:lnTo>
                    <a:lnTo>
                      <a:pt x="1454" y="3243"/>
                    </a:lnTo>
                    <a:lnTo>
                      <a:pt x="1918" y="3243"/>
                    </a:lnTo>
                    <a:lnTo>
                      <a:pt x="1918" y="3146"/>
                    </a:lnTo>
                    <a:lnTo>
                      <a:pt x="1921" y="3112"/>
                    </a:lnTo>
                    <a:lnTo>
                      <a:pt x="1930" y="3079"/>
                    </a:lnTo>
                    <a:lnTo>
                      <a:pt x="1943" y="3047"/>
                    </a:lnTo>
                    <a:lnTo>
                      <a:pt x="1962" y="3017"/>
                    </a:lnTo>
                    <a:lnTo>
                      <a:pt x="1983" y="2988"/>
                    </a:lnTo>
                    <a:lnTo>
                      <a:pt x="2008" y="2961"/>
                    </a:lnTo>
                    <a:lnTo>
                      <a:pt x="2036" y="2936"/>
                    </a:lnTo>
                    <a:lnTo>
                      <a:pt x="2066" y="2913"/>
                    </a:lnTo>
                    <a:lnTo>
                      <a:pt x="2097" y="2894"/>
                    </a:lnTo>
                    <a:lnTo>
                      <a:pt x="2129" y="2876"/>
                    </a:lnTo>
                    <a:lnTo>
                      <a:pt x="2161" y="2862"/>
                    </a:lnTo>
                    <a:lnTo>
                      <a:pt x="2204" y="2846"/>
                    </a:lnTo>
                    <a:lnTo>
                      <a:pt x="2248" y="2836"/>
                    </a:lnTo>
                    <a:lnTo>
                      <a:pt x="2293" y="2828"/>
                    </a:lnTo>
                    <a:lnTo>
                      <a:pt x="2338" y="2826"/>
                    </a:lnTo>
                    <a:lnTo>
                      <a:pt x="2378" y="2828"/>
                    </a:lnTo>
                    <a:lnTo>
                      <a:pt x="2415" y="2834"/>
                    </a:lnTo>
                    <a:lnTo>
                      <a:pt x="2450" y="2844"/>
                    </a:lnTo>
                    <a:lnTo>
                      <a:pt x="2481" y="2858"/>
                    </a:lnTo>
                    <a:lnTo>
                      <a:pt x="2509" y="2876"/>
                    </a:lnTo>
                    <a:lnTo>
                      <a:pt x="2533" y="2897"/>
                    </a:lnTo>
                    <a:lnTo>
                      <a:pt x="2600" y="2967"/>
                    </a:lnTo>
                    <a:lnTo>
                      <a:pt x="2934" y="2645"/>
                    </a:lnTo>
                    <a:lnTo>
                      <a:pt x="2867" y="2575"/>
                    </a:lnTo>
                    <a:lnTo>
                      <a:pt x="2846" y="2550"/>
                    </a:lnTo>
                    <a:lnTo>
                      <a:pt x="2830" y="2521"/>
                    </a:lnTo>
                    <a:lnTo>
                      <a:pt x="2818" y="2490"/>
                    </a:lnTo>
                    <a:lnTo>
                      <a:pt x="2811" y="2457"/>
                    </a:lnTo>
                    <a:lnTo>
                      <a:pt x="2806" y="2423"/>
                    </a:lnTo>
                    <a:lnTo>
                      <a:pt x="2806" y="2388"/>
                    </a:lnTo>
                    <a:lnTo>
                      <a:pt x="2808" y="2352"/>
                    </a:lnTo>
                    <a:lnTo>
                      <a:pt x="2814" y="2316"/>
                    </a:lnTo>
                    <a:lnTo>
                      <a:pt x="2821" y="2281"/>
                    </a:lnTo>
                    <a:lnTo>
                      <a:pt x="2830" y="2246"/>
                    </a:lnTo>
                    <a:lnTo>
                      <a:pt x="2842" y="2213"/>
                    </a:lnTo>
                    <a:lnTo>
                      <a:pt x="2853" y="2182"/>
                    </a:lnTo>
                    <a:lnTo>
                      <a:pt x="2869" y="2148"/>
                    </a:lnTo>
                    <a:lnTo>
                      <a:pt x="2887" y="2113"/>
                    </a:lnTo>
                    <a:lnTo>
                      <a:pt x="2908" y="2080"/>
                    </a:lnTo>
                    <a:lnTo>
                      <a:pt x="2931" y="2048"/>
                    </a:lnTo>
                    <a:lnTo>
                      <a:pt x="2956" y="2018"/>
                    </a:lnTo>
                    <a:lnTo>
                      <a:pt x="2983" y="1991"/>
                    </a:lnTo>
                    <a:lnTo>
                      <a:pt x="3012" y="1966"/>
                    </a:lnTo>
                    <a:lnTo>
                      <a:pt x="3043" y="1946"/>
                    </a:lnTo>
                    <a:lnTo>
                      <a:pt x="3076" y="1931"/>
                    </a:lnTo>
                    <a:lnTo>
                      <a:pt x="3110" y="1921"/>
                    </a:lnTo>
                    <a:lnTo>
                      <a:pt x="3147" y="1917"/>
                    </a:lnTo>
                    <a:lnTo>
                      <a:pt x="3244" y="1917"/>
                    </a:lnTo>
                    <a:lnTo>
                      <a:pt x="3244" y="1454"/>
                    </a:lnTo>
                    <a:lnTo>
                      <a:pt x="3147" y="1454"/>
                    </a:lnTo>
                    <a:lnTo>
                      <a:pt x="3110" y="1450"/>
                    </a:lnTo>
                    <a:lnTo>
                      <a:pt x="3076" y="1440"/>
                    </a:lnTo>
                    <a:lnTo>
                      <a:pt x="3043" y="1425"/>
                    </a:lnTo>
                    <a:lnTo>
                      <a:pt x="3012" y="1405"/>
                    </a:lnTo>
                    <a:lnTo>
                      <a:pt x="2983" y="1381"/>
                    </a:lnTo>
                    <a:lnTo>
                      <a:pt x="2956" y="1353"/>
                    </a:lnTo>
                    <a:lnTo>
                      <a:pt x="2931" y="1323"/>
                    </a:lnTo>
                    <a:lnTo>
                      <a:pt x="2908" y="1291"/>
                    </a:lnTo>
                    <a:lnTo>
                      <a:pt x="2887" y="1258"/>
                    </a:lnTo>
                    <a:lnTo>
                      <a:pt x="2869" y="1224"/>
                    </a:lnTo>
                    <a:lnTo>
                      <a:pt x="2854" y="1190"/>
                    </a:lnTo>
                    <a:lnTo>
                      <a:pt x="2842" y="1159"/>
                    </a:lnTo>
                    <a:lnTo>
                      <a:pt x="2831" y="1126"/>
                    </a:lnTo>
                    <a:lnTo>
                      <a:pt x="2821" y="1090"/>
                    </a:lnTo>
                    <a:lnTo>
                      <a:pt x="2814" y="1055"/>
                    </a:lnTo>
                    <a:lnTo>
                      <a:pt x="2808" y="1019"/>
                    </a:lnTo>
                    <a:lnTo>
                      <a:pt x="2806" y="984"/>
                    </a:lnTo>
                    <a:lnTo>
                      <a:pt x="2807" y="949"/>
                    </a:lnTo>
                    <a:lnTo>
                      <a:pt x="2811" y="914"/>
                    </a:lnTo>
                    <a:lnTo>
                      <a:pt x="2819" y="881"/>
                    </a:lnTo>
                    <a:lnTo>
                      <a:pt x="2831" y="850"/>
                    </a:lnTo>
                    <a:lnTo>
                      <a:pt x="2847" y="822"/>
                    </a:lnTo>
                    <a:lnTo>
                      <a:pt x="2867" y="796"/>
                    </a:lnTo>
                    <a:lnTo>
                      <a:pt x="2934" y="727"/>
                    </a:lnTo>
                    <a:lnTo>
                      <a:pt x="2602" y="405"/>
                    </a:lnTo>
                    <a:lnTo>
                      <a:pt x="2534" y="474"/>
                    </a:lnTo>
                    <a:lnTo>
                      <a:pt x="2510" y="495"/>
                    </a:lnTo>
                    <a:lnTo>
                      <a:pt x="2482" y="512"/>
                    </a:lnTo>
                    <a:lnTo>
                      <a:pt x="2450" y="526"/>
                    </a:lnTo>
                    <a:lnTo>
                      <a:pt x="2416" y="537"/>
                    </a:lnTo>
                    <a:lnTo>
                      <a:pt x="2379" y="542"/>
                    </a:lnTo>
                    <a:lnTo>
                      <a:pt x="2339" y="544"/>
                    </a:lnTo>
                    <a:lnTo>
                      <a:pt x="2294" y="542"/>
                    </a:lnTo>
                    <a:lnTo>
                      <a:pt x="2250" y="536"/>
                    </a:lnTo>
                    <a:lnTo>
                      <a:pt x="2205" y="525"/>
                    </a:lnTo>
                    <a:lnTo>
                      <a:pt x="2161" y="509"/>
                    </a:lnTo>
                    <a:lnTo>
                      <a:pt x="2129" y="495"/>
                    </a:lnTo>
                    <a:lnTo>
                      <a:pt x="2097" y="477"/>
                    </a:lnTo>
                    <a:lnTo>
                      <a:pt x="2066" y="458"/>
                    </a:lnTo>
                    <a:lnTo>
                      <a:pt x="2036" y="436"/>
                    </a:lnTo>
                    <a:lnTo>
                      <a:pt x="2008" y="411"/>
                    </a:lnTo>
                    <a:lnTo>
                      <a:pt x="1983" y="383"/>
                    </a:lnTo>
                    <a:lnTo>
                      <a:pt x="1962" y="356"/>
                    </a:lnTo>
                    <a:lnTo>
                      <a:pt x="1943" y="325"/>
                    </a:lnTo>
                    <a:lnTo>
                      <a:pt x="1930" y="293"/>
                    </a:lnTo>
                    <a:lnTo>
                      <a:pt x="1921" y="260"/>
                    </a:lnTo>
                    <a:lnTo>
                      <a:pt x="1918" y="225"/>
                    </a:lnTo>
                    <a:lnTo>
                      <a:pt x="1918" y="128"/>
                    </a:lnTo>
                    <a:lnTo>
                      <a:pt x="1454" y="128"/>
                    </a:lnTo>
                    <a:close/>
                    <a:moveTo>
                      <a:pt x="1390" y="0"/>
                    </a:moveTo>
                    <a:lnTo>
                      <a:pt x="1982" y="0"/>
                    </a:lnTo>
                    <a:lnTo>
                      <a:pt x="1999" y="2"/>
                    </a:lnTo>
                    <a:lnTo>
                      <a:pt x="2014" y="9"/>
                    </a:lnTo>
                    <a:lnTo>
                      <a:pt x="2027" y="20"/>
                    </a:lnTo>
                    <a:lnTo>
                      <a:pt x="2037" y="32"/>
                    </a:lnTo>
                    <a:lnTo>
                      <a:pt x="2044" y="47"/>
                    </a:lnTo>
                    <a:lnTo>
                      <a:pt x="2046" y="64"/>
                    </a:lnTo>
                    <a:lnTo>
                      <a:pt x="2046" y="225"/>
                    </a:lnTo>
                    <a:lnTo>
                      <a:pt x="2049" y="247"/>
                    </a:lnTo>
                    <a:lnTo>
                      <a:pt x="2059" y="269"/>
                    </a:lnTo>
                    <a:lnTo>
                      <a:pt x="2074" y="293"/>
                    </a:lnTo>
                    <a:lnTo>
                      <a:pt x="2093" y="315"/>
                    </a:lnTo>
                    <a:lnTo>
                      <a:pt x="2117" y="336"/>
                    </a:lnTo>
                    <a:lnTo>
                      <a:pt x="2145" y="357"/>
                    </a:lnTo>
                    <a:lnTo>
                      <a:pt x="2176" y="375"/>
                    </a:lnTo>
                    <a:lnTo>
                      <a:pt x="2209" y="391"/>
                    </a:lnTo>
                    <a:lnTo>
                      <a:pt x="2239" y="400"/>
                    </a:lnTo>
                    <a:lnTo>
                      <a:pt x="2270" y="409"/>
                    </a:lnTo>
                    <a:lnTo>
                      <a:pt x="2301" y="413"/>
                    </a:lnTo>
                    <a:lnTo>
                      <a:pt x="2331" y="415"/>
                    </a:lnTo>
                    <a:lnTo>
                      <a:pt x="2358" y="415"/>
                    </a:lnTo>
                    <a:lnTo>
                      <a:pt x="2385" y="411"/>
                    </a:lnTo>
                    <a:lnTo>
                      <a:pt x="2407" y="406"/>
                    </a:lnTo>
                    <a:lnTo>
                      <a:pt x="2427" y="397"/>
                    </a:lnTo>
                    <a:lnTo>
                      <a:pt x="2442" y="385"/>
                    </a:lnTo>
                    <a:lnTo>
                      <a:pt x="2554" y="270"/>
                    </a:lnTo>
                    <a:lnTo>
                      <a:pt x="2566" y="260"/>
                    </a:lnTo>
                    <a:lnTo>
                      <a:pt x="2581" y="252"/>
                    </a:lnTo>
                    <a:lnTo>
                      <a:pt x="2598" y="250"/>
                    </a:lnTo>
                    <a:lnTo>
                      <a:pt x="2614" y="252"/>
                    </a:lnTo>
                    <a:lnTo>
                      <a:pt x="2630" y="257"/>
                    </a:lnTo>
                    <a:lnTo>
                      <a:pt x="2644" y="268"/>
                    </a:lnTo>
                    <a:lnTo>
                      <a:pt x="3069" y="679"/>
                    </a:lnTo>
                    <a:lnTo>
                      <a:pt x="3079" y="693"/>
                    </a:lnTo>
                    <a:lnTo>
                      <a:pt x="3087" y="708"/>
                    </a:lnTo>
                    <a:lnTo>
                      <a:pt x="3089" y="724"/>
                    </a:lnTo>
                    <a:lnTo>
                      <a:pt x="3087" y="740"/>
                    </a:lnTo>
                    <a:lnTo>
                      <a:pt x="3082" y="756"/>
                    </a:lnTo>
                    <a:lnTo>
                      <a:pt x="3071" y="769"/>
                    </a:lnTo>
                    <a:lnTo>
                      <a:pt x="2959" y="885"/>
                    </a:lnTo>
                    <a:lnTo>
                      <a:pt x="2949" y="898"/>
                    </a:lnTo>
                    <a:lnTo>
                      <a:pt x="2942" y="918"/>
                    </a:lnTo>
                    <a:lnTo>
                      <a:pt x="2936" y="940"/>
                    </a:lnTo>
                    <a:lnTo>
                      <a:pt x="2934" y="967"/>
                    </a:lnTo>
                    <a:lnTo>
                      <a:pt x="2935" y="997"/>
                    </a:lnTo>
                    <a:lnTo>
                      <a:pt x="2939" y="1030"/>
                    </a:lnTo>
                    <a:lnTo>
                      <a:pt x="2946" y="1065"/>
                    </a:lnTo>
                    <a:lnTo>
                      <a:pt x="2957" y="1102"/>
                    </a:lnTo>
                    <a:lnTo>
                      <a:pt x="2972" y="1140"/>
                    </a:lnTo>
                    <a:lnTo>
                      <a:pt x="2989" y="1177"/>
                    </a:lnTo>
                    <a:lnTo>
                      <a:pt x="3008" y="1210"/>
                    </a:lnTo>
                    <a:lnTo>
                      <a:pt x="3028" y="1240"/>
                    </a:lnTo>
                    <a:lnTo>
                      <a:pt x="3050" y="1265"/>
                    </a:lnTo>
                    <a:lnTo>
                      <a:pt x="3070" y="1287"/>
                    </a:lnTo>
                    <a:lnTo>
                      <a:pt x="3091" y="1304"/>
                    </a:lnTo>
                    <a:lnTo>
                      <a:pt x="3110" y="1316"/>
                    </a:lnTo>
                    <a:lnTo>
                      <a:pt x="3130" y="1323"/>
                    </a:lnTo>
                    <a:lnTo>
                      <a:pt x="3147" y="1326"/>
                    </a:lnTo>
                    <a:lnTo>
                      <a:pt x="3307" y="1326"/>
                    </a:lnTo>
                    <a:lnTo>
                      <a:pt x="3324" y="1328"/>
                    </a:lnTo>
                    <a:lnTo>
                      <a:pt x="3340" y="1335"/>
                    </a:lnTo>
                    <a:lnTo>
                      <a:pt x="3352" y="1344"/>
                    </a:lnTo>
                    <a:lnTo>
                      <a:pt x="3362" y="1357"/>
                    </a:lnTo>
                    <a:lnTo>
                      <a:pt x="3368" y="1373"/>
                    </a:lnTo>
                    <a:lnTo>
                      <a:pt x="3371" y="1390"/>
                    </a:lnTo>
                    <a:lnTo>
                      <a:pt x="3371" y="1981"/>
                    </a:lnTo>
                    <a:lnTo>
                      <a:pt x="3368" y="1998"/>
                    </a:lnTo>
                    <a:lnTo>
                      <a:pt x="3362" y="2014"/>
                    </a:lnTo>
                    <a:lnTo>
                      <a:pt x="3352" y="2027"/>
                    </a:lnTo>
                    <a:lnTo>
                      <a:pt x="3340" y="2037"/>
                    </a:lnTo>
                    <a:lnTo>
                      <a:pt x="3324" y="2043"/>
                    </a:lnTo>
                    <a:lnTo>
                      <a:pt x="3307" y="2045"/>
                    </a:lnTo>
                    <a:lnTo>
                      <a:pt x="3147" y="2045"/>
                    </a:lnTo>
                    <a:lnTo>
                      <a:pt x="3130" y="2048"/>
                    </a:lnTo>
                    <a:lnTo>
                      <a:pt x="3110" y="2056"/>
                    </a:lnTo>
                    <a:lnTo>
                      <a:pt x="3091" y="2068"/>
                    </a:lnTo>
                    <a:lnTo>
                      <a:pt x="3070" y="2085"/>
                    </a:lnTo>
                    <a:lnTo>
                      <a:pt x="3050" y="2106"/>
                    </a:lnTo>
                    <a:lnTo>
                      <a:pt x="3028" y="2132"/>
                    </a:lnTo>
                    <a:lnTo>
                      <a:pt x="3008" y="2161"/>
                    </a:lnTo>
                    <a:lnTo>
                      <a:pt x="2989" y="2194"/>
                    </a:lnTo>
                    <a:lnTo>
                      <a:pt x="2972" y="2232"/>
                    </a:lnTo>
                    <a:lnTo>
                      <a:pt x="2957" y="2269"/>
                    </a:lnTo>
                    <a:lnTo>
                      <a:pt x="2946" y="2306"/>
                    </a:lnTo>
                    <a:lnTo>
                      <a:pt x="2939" y="2342"/>
                    </a:lnTo>
                    <a:lnTo>
                      <a:pt x="2935" y="2375"/>
                    </a:lnTo>
                    <a:lnTo>
                      <a:pt x="2934" y="2405"/>
                    </a:lnTo>
                    <a:lnTo>
                      <a:pt x="2936" y="2431"/>
                    </a:lnTo>
                    <a:lnTo>
                      <a:pt x="2942" y="2454"/>
                    </a:lnTo>
                    <a:lnTo>
                      <a:pt x="2949" y="2472"/>
                    </a:lnTo>
                    <a:lnTo>
                      <a:pt x="2959" y="2486"/>
                    </a:lnTo>
                    <a:lnTo>
                      <a:pt x="3071" y="2602"/>
                    </a:lnTo>
                    <a:lnTo>
                      <a:pt x="3082" y="2616"/>
                    </a:lnTo>
                    <a:lnTo>
                      <a:pt x="3087" y="2631"/>
                    </a:lnTo>
                    <a:lnTo>
                      <a:pt x="3089" y="2648"/>
                    </a:lnTo>
                    <a:lnTo>
                      <a:pt x="3087" y="2664"/>
                    </a:lnTo>
                    <a:lnTo>
                      <a:pt x="3079" y="2679"/>
                    </a:lnTo>
                    <a:lnTo>
                      <a:pt x="3069" y="2693"/>
                    </a:lnTo>
                    <a:lnTo>
                      <a:pt x="2644" y="3103"/>
                    </a:lnTo>
                    <a:lnTo>
                      <a:pt x="2630" y="3114"/>
                    </a:lnTo>
                    <a:lnTo>
                      <a:pt x="2614" y="3119"/>
                    </a:lnTo>
                    <a:lnTo>
                      <a:pt x="2598" y="3121"/>
                    </a:lnTo>
                    <a:lnTo>
                      <a:pt x="2582" y="3119"/>
                    </a:lnTo>
                    <a:lnTo>
                      <a:pt x="2566" y="3113"/>
                    </a:lnTo>
                    <a:lnTo>
                      <a:pt x="2554" y="3102"/>
                    </a:lnTo>
                    <a:lnTo>
                      <a:pt x="2442" y="2986"/>
                    </a:lnTo>
                    <a:lnTo>
                      <a:pt x="2427" y="2974"/>
                    </a:lnTo>
                    <a:lnTo>
                      <a:pt x="2407" y="2966"/>
                    </a:lnTo>
                    <a:lnTo>
                      <a:pt x="2384" y="2959"/>
                    </a:lnTo>
                    <a:lnTo>
                      <a:pt x="2358" y="2956"/>
                    </a:lnTo>
                    <a:lnTo>
                      <a:pt x="2330" y="2955"/>
                    </a:lnTo>
                    <a:lnTo>
                      <a:pt x="2300" y="2957"/>
                    </a:lnTo>
                    <a:lnTo>
                      <a:pt x="2270" y="2962"/>
                    </a:lnTo>
                    <a:lnTo>
                      <a:pt x="2239" y="2970"/>
                    </a:lnTo>
                    <a:lnTo>
                      <a:pt x="2209" y="2981"/>
                    </a:lnTo>
                    <a:lnTo>
                      <a:pt x="2176" y="2996"/>
                    </a:lnTo>
                    <a:lnTo>
                      <a:pt x="2145" y="3014"/>
                    </a:lnTo>
                    <a:lnTo>
                      <a:pt x="2117" y="3034"/>
                    </a:lnTo>
                    <a:lnTo>
                      <a:pt x="2093" y="3056"/>
                    </a:lnTo>
                    <a:lnTo>
                      <a:pt x="2074" y="3079"/>
                    </a:lnTo>
                    <a:lnTo>
                      <a:pt x="2059" y="3102"/>
                    </a:lnTo>
                    <a:lnTo>
                      <a:pt x="2049" y="3125"/>
                    </a:lnTo>
                    <a:lnTo>
                      <a:pt x="2046" y="3146"/>
                    </a:lnTo>
                    <a:lnTo>
                      <a:pt x="2046" y="3307"/>
                    </a:lnTo>
                    <a:lnTo>
                      <a:pt x="2044" y="3324"/>
                    </a:lnTo>
                    <a:lnTo>
                      <a:pt x="2037" y="3339"/>
                    </a:lnTo>
                    <a:lnTo>
                      <a:pt x="2027" y="3352"/>
                    </a:lnTo>
                    <a:lnTo>
                      <a:pt x="2014" y="3362"/>
                    </a:lnTo>
                    <a:lnTo>
                      <a:pt x="1999" y="3369"/>
                    </a:lnTo>
                    <a:lnTo>
                      <a:pt x="1982" y="3371"/>
                    </a:lnTo>
                    <a:lnTo>
                      <a:pt x="1390" y="3371"/>
                    </a:lnTo>
                    <a:lnTo>
                      <a:pt x="1370" y="3368"/>
                    </a:lnTo>
                    <a:lnTo>
                      <a:pt x="1352" y="3358"/>
                    </a:lnTo>
                    <a:lnTo>
                      <a:pt x="1339" y="3344"/>
                    </a:lnTo>
                    <a:lnTo>
                      <a:pt x="1329" y="3327"/>
                    </a:lnTo>
                    <a:lnTo>
                      <a:pt x="1326" y="3307"/>
                    </a:lnTo>
                    <a:lnTo>
                      <a:pt x="1326" y="3146"/>
                    </a:lnTo>
                    <a:lnTo>
                      <a:pt x="1323" y="3125"/>
                    </a:lnTo>
                    <a:lnTo>
                      <a:pt x="1313" y="3102"/>
                    </a:lnTo>
                    <a:lnTo>
                      <a:pt x="1298" y="3079"/>
                    </a:lnTo>
                    <a:lnTo>
                      <a:pt x="1279" y="3056"/>
                    </a:lnTo>
                    <a:lnTo>
                      <a:pt x="1254" y="3035"/>
                    </a:lnTo>
                    <a:lnTo>
                      <a:pt x="1227" y="3015"/>
                    </a:lnTo>
                    <a:lnTo>
                      <a:pt x="1196" y="2997"/>
                    </a:lnTo>
                    <a:lnTo>
                      <a:pt x="1163" y="2981"/>
                    </a:lnTo>
                    <a:lnTo>
                      <a:pt x="1133" y="2971"/>
                    </a:lnTo>
                    <a:lnTo>
                      <a:pt x="1102" y="2962"/>
                    </a:lnTo>
                    <a:lnTo>
                      <a:pt x="1071" y="2958"/>
                    </a:lnTo>
                    <a:lnTo>
                      <a:pt x="1041" y="2956"/>
                    </a:lnTo>
                    <a:lnTo>
                      <a:pt x="1013" y="2957"/>
                    </a:lnTo>
                    <a:lnTo>
                      <a:pt x="987" y="2960"/>
                    </a:lnTo>
                    <a:lnTo>
                      <a:pt x="964" y="2966"/>
                    </a:lnTo>
                    <a:lnTo>
                      <a:pt x="945" y="2975"/>
                    </a:lnTo>
                    <a:lnTo>
                      <a:pt x="930" y="2986"/>
                    </a:lnTo>
                    <a:lnTo>
                      <a:pt x="818" y="3102"/>
                    </a:lnTo>
                    <a:lnTo>
                      <a:pt x="805" y="3113"/>
                    </a:lnTo>
                    <a:lnTo>
                      <a:pt x="790" y="3119"/>
                    </a:lnTo>
                    <a:lnTo>
                      <a:pt x="773" y="3121"/>
                    </a:lnTo>
                    <a:lnTo>
                      <a:pt x="757" y="3119"/>
                    </a:lnTo>
                    <a:lnTo>
                      <a:pt x="741" y="3113"/>
                    </a:lnTo>
                    <a:lnTo>
                      <a:pt x="728" y="3103"/>
                    </a:lnTo>
                    <a:lnTo>
                      <a:pt x="302" y="2693"/>
                    </a:lnTo>
                    <a:lnTo>
                      <a:pt x="292" y="2680"/>
                    </a:lnTo>
                    <a:lnTo>
                      <a:pt x="286" y="2664"/>
                    </a:lnTo>
                    <a:lnTo>
                      <a:pt x="283" y="2648"/>
                    </a:lnTo>
                    <a:lnTo>
                      <a:pt x="285" y="2631"/>
                    </a:lnTo>
                    <a:lnTo>
                      <a:pt x="291" y="2616"/>
                    </a:lnTo>
                    <a:lnTo>
                      <a:pt x="301" y="2602"/>
                    </a:lnTo>
                    <a:lnTo>
                      <a:pt x="413" y="2487"/>
                    </a:lnTo>
                    <a:lnTo>
                      <a:pt x="422" y="2473"/>
                    </a:lnTo>
                    <a:lnTo>
                      <a:pt x="430" y="2454"/>
                    </a:lnTo>
                    <a:lnTo>
                      <a:pt x="435" y="2431"/>
                    </a:lnTo>
                    <a:lnTo>
                      <a:pt x="437" y="2405"/>
                    </a:lnTo>
                    <a:lnTo>
                      <a:pt x="436" y="2375"/>
                    </a:lnTo>
                    <a:lnTo>
                      <a:pt x="433" y="2342"/>
                    </a:lnTo>
                    <a:lnTo>
                      <a:pt x="426" y="2306"/>
                    </a:lnTo>
                    <a:lnTo>
                      <a:pt x="415" y="2270"/>
                    </a:lnTo>
                    <a:lnTo>
                      <a:pt x="400" y="2232"/>
                    </a:lnTo>
                    <a:lnTo>
                      <a:pt x="383" y="2194"/>
                    </a:lnTo>
                    <a:lnTo>
                      <a:pt x="364" y="2161"/>
                    </a:lnTo>
                    <a:lnTo>
                      <a:pt x="343" y="2132"/>
                    </a:lnTo>
                    <a:lnTo>
                      <a:pt x="322" y="2106"/>
                    </a:lnTo>
                    <a:lnTo>
                      <a:pt x="301" y="2085"/>
                    </a:lnTo>
                    <a:lnTo>
                      <a:pt x="280" y="2068"/>
                    </a:lnTo>
                    <a:lnTo>
                      <a:pt x="260" y="2056"/>
                    </a:lnTo>
                    <a:lnTo>
                      <a:pt x="242" y="2048"/>
                    </a:lnTo>
                    <a:lnTo>
                      <a:pt x="225" y="2046"/>
                    </a:lnTo>
                    <a:lnTo>
                      <a:pt x="65" y="2046"/>
                    </a:lnTo>
                    <a:lnTo>
                      <a:pt x="45" y="2042"/>
                    </a:lnTo>
                    <a:lnTo>
                      <a:pt x="27" y="2033"/>
                    </a:lnTo>
                    <a:lnTo>
                      <a:pt x="13" y="2020"/>
                    </a:lnTo>
                    <a:lnTo>
                      <a:pt x="4" y="2001"/>
                    </a:lnTo>
                    <a:lnTo>
                      <a:pt x="0" y="1981"/>
                    </a:lnTo>
                    <a:lnTo>
                      <a:pt x="0" y="1390"/>
                    </a:lnTo>
                    <a:lnTo>
                      <a:pt x="3" y="1373"/>
                    </a:lnTo>
                    <a:lnTo>
                      <a:pt x="10" y="1357"/>
                    </a:lnTo>
                    <a:lnTo>
                      <a:pt x="19" y="1344"/>
                    </a:lnTo>
                    <a:lnTo>
                      <a:pt x="32" y="1335"/>
                    </a:lnTo>
                    <a:lnTo>
                      <a:pt x="48" y="1328"/>
                    </a:lnTo>
                    <a:lnTo>
                      <a:pt x="65" y="1326"/>
                    </a:lnTo>
                    <a:lnTo>
                      <a:pt x="225" y="1326"/>
                    </a:lnTo>
                    <a:lnTo>
                      <a:pt x="242" y="1323"/>
                    </a:lnTo>
                    <a:lnTo>
                      <a:pt x="260" y="1316"/>
                    </a:lnTo>
                    <a:lnTo>
                      <a:pt x="280" y="1304"/>
                    </a:lnTo>
                    <a:lnTo>
                      <a:pt x="301" y="1287"/>
                    </a:lnTo>
                    <a:lnTo>
                      <a:pt x="322" y="1265"/>
                    </a:lnTo>
                    <a:lnTo>
                      <a:pt x="343" y="1240"/>
                    </a:lnTo>
                    <a:lnTo>
                      <a:pt x="364" y="1210"/>
                    </a:lnTo>
                    <a:lnTo>
                      <a:pt x="383" y="1177"/>
                    </a:lnTo>
                    <a:lnTo>
                      <a:pt x="400" y="1140"/>
                    </a:lnTo>
                    <a:lnTo>
                      <a:pt x="415" y="1102"/>
                    </a:lnTo>
                    <a:lnTo>
                      <a:pt x="426" y="1065"/>
                    </a:lnTo>
                    <a:lnTo>
                      <a:pt x="433" y="1030"/>
                    </a:lnTo>
                    <a:lnTo>
                      <a:pt x="436" y="997"/>
                    </a:lnTo>
                    <a:lnTo>
                      <a:pt x="437" y="967"/>
                    </a:lnTo>
                    <a:lnTo>
                      <a:pt x="435" y="940"/>
                    </a:lnTo>
                    <a:lnTo>
                      <a:pt x="430" y="918"/>
                    </a:lnTo>
                    <a:lnTo>
                      <a:pt x="422" y="898"/>
                    </a:lnTo>
                    <a:lnTo>
                      <a:pt x="413" y="885"/>
                    </a:lnTo>
                    <a:lnTo>
                      <a:pt x="301" y="769"/>
                    </a:lnTo>
                    <a:lnTo>
                      <a:pt x="291" y="756"/>
                    </a:lnTo>
                    <a:lnTo>
                      <a:pt x="285" y="740"/>
                    </a:lnTo>
                    <a:lnTo>
                      <a:pt x="283" y="724"/>
                    </a:lnTo>
                    <a:lnTo>
                      <a:pt x="285" y="708"/>
                    </a:lnTo>
                    <a:lnTo>
                      <a:pt x="292" y="693"/>
                    </a:lnTo>
                    <a:lnTo>
                      <a:pt x="302" y="679"/>
                    </a:lnTo>
                    <a:lnTo>
                      <a:pt x="728" y="268"/>
                    </a:lnTo>
                    <a:lnTo>
                      <a:pt x="738" y="261"/>
                    </a:lnTo>
                    <a:lnTo>
                      <a:pt x="750" y="255"/>
                    </a:lnTo>
                    <a:lnTo>
                      <a:pt x="762" y="252"/>
                    </a:lnTo>
                    <a:lnTo>
                      <a:pt x="773" y="250"/>
                    </a:lnTo>
                    <a:lnTo>
                      <a:pt x="790" y="252"/>
                    </a:lnTo>
                    <a:lnTo>
                      <a:pt x="805" y="260"/>
                    </a:lnTo>
                    <a:lnTo>
                      <a:pt x="818" y="270"/>
                    </a:lnTo>
                    <a:lnTo>
                      <a:pt x="930" y="385"/>
                    </a:lnTo>
                    <a:lnTo>
                      <a:pt x="945" y="397"/>
                    </a:lnTo>
                    <a:lnTo>
                      <a:pt x="964" y="406"/>
                    </a:lnTo>
                    <a:lnTo>
                      <a:pt x="988" y="412"/>
                    </a:lnTo>
                    <a:lnTo>
                      <a:pt x="1013" y="415"/>
                    </a:lnTo>
                    <a:lnTo>
                      <a:pt x="1042" y="416"/>
                    </a:lnTo>
                    <a:lnTo>
                      <a:pt x="1072" y="414"/>
                    </a:lnTo>
                    <a:lnTo>
                      <a:pt x="1102" y="409"/>
                    </a:lnTo>
                    <a:lnTo>
                      <a:pt x="1133" y="401"/>
                    </a:lnTo>
                    <a:lnTo>
                      <a:pt x="1163" y="391"/>
                    </a:lnTo>
                    <a:lnTo>
                      <a:pt x="1196" y="376"/>
                    </a:lnTo>
                    <a:lnTo>
                      <a:pt x="1227" y="358"/>
                    </a:lnTo>
                    <a:lnTo>
                      <a:pt x="1254" y="337"/>
                    </a:lnTo>
                    <a:lnTo>
                      <a:pt x="1279" y="315"/>
                    </a:lnTo>
                    <a:lnTo>
                      <a:pt x="1298" y="293"/>
                    </a:lnTo>
                    <a:lnTo>
                      <a:pt x="1313" y="269"/>
                    </a:lnTo>
                    <a:lnTo>
                      <a:pt x="1323" y="247"/>
                    </a:lnTo>
                    <a:lnTo>
                      <a:pt x="1326" y="225"/>
                    </a:lnTo>
                    <a:lnTo>
                      <a:pt x="1326" y="64"/>
                    </a:lnTo>
                    <a:lnTo>
                      <a:pt x="1328" y="47"/>
                    </a:lnTo>
                    <a:lnTo>
                      <a:pt x="1334" y="32"/>
                    </a:lnTo>
                    <a:lnTo>
                      <a:pt x="1345" y="20"/>
                    </a:lnTo>
                    <a:lnTo>
                      <a:pt x="1358" y="9"/>
                    </a:lnTo>
                    <a:lnTo>
                      <a:pt x="1373" y="2"/>
                    </a:lnTo>
                    <a:lnTo>
                      <a:pt x="1390" y="0"/>
                    </a:lnTo>
                    <a:close/>
                  </a:path>
                </a:pathLst>
              </a:custGeom>
              <a:grpFill/>
              <a:ln w="0">
                <a:noFill/>
                <a:prstDash val="solid"/>
                <a:round/>
                <a:headEnd/>
                <a:tailEnd/>
              </a:ln>
            </p:spPr>
            <p:txBody>
              <a:bodyPr vert="horz" wrap="square" lIns="45715" tIns="22858" rIns="45715" bIns="22858" numCol="1" anchor="t" anchorCtr="0" compatLnSpc="1">
                <a:prstTxWarp prst="textNoShape">
                  <a:avLst/>
                </a:prstTxWarp>
              </a:bodyPr>
              <a:lstStyle/>
              <a:p>
                <a:endParaRPr lang="es-SV" sz="9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45" name="组合 44">
              <a:extLst>
                <a:ext uri="{FF2B5EF4-FFF2-40B4-BE49-F238E27FC236}">
                  <a16:creationId xmlns:a16="http://schemas.microsoft.com/office/drawing/2014/main" id="{B7908235-C2A3-4BC9-AEA7-5403BD8EBDC5}"/>
                </a:ext>
              </a:extLst>
            </p:cNvPr>
            <p:cNvGrpSpPr/>
            <p:nvPr/>
          </p:nvGrpSpPr>
          <p:grpSpPr>
            <a:xfrm>
              <a:off x="6655301" y="3230195"/>
              <a:ext cx="3551843" cy="830997"/>
              <a:chOff x="6655301" y="3230195"/>
              <a:chExt cx="3551843" cy="830997"/>
            </a:xfrm>
          </p:grpSpPr>
          <p:grpSp>
            <p:nvGrpSpPr>
              <p:cNvPr id="46" name="Group 19">
                <a:extLst>
                  <a:ext uri="{FF2B5EF4-FFF2-40B4-BE49-F238E27FC236}">
                    <a16:creationId xmlns:a16="http://schemas.microsoft.com/office/drawing/2014/main" id="{F1B97292-BCC6-40D7-878F-D3C87258D2FC}"/>
                  </a:ext>
                </a:extLst>
              </p:cNvPr>
              <p:cNvGrpSpPr>
                <a:grpSpLocks noChangeAspect="1"/>
              </p:cNvGrpSpPr>
              <p:nvPr/>
            </p:nvGrpSpPr>
            <p:grpSpPr bwMode="auto">
              <a:xfrm>
                <a:off x="6655301" y="3326605"/>
                <a:ext cx="696912" cy="638176"/>
                <a:chOff x="4475" y="1999"/>
                <a:chExt cx="439" cy="402"/>
              </a:xfrm>
            </p:grpSpPr>
            <p:sp>
              <p:nvSpPr>
                <p:cNvPr id="48" name="AutoShape 18">
                  <a:extLst>
                    <a:ext uri="{FF2B5EF4-FFF2-40B4-BE49-F238E27FC236}">
                      <a16:creationId xmlns:a16="http://schemas.microsoft.com/office/drawing/2014/main" id="{B96C71FE-3FD3-4D77-9C7E-3DC235E9306F}"/>
                    </a:ext>
                  </a:extLst>
                </p:cNvPr>
                <p:cNvSpPr>
                  <a:spLocks noChangeAspect="1" noChangeArrowheads="1" noTextEdit="1"/>
                </p:cNvSpPr>
                <p:nvPr/>
              </p:nvSpPr>
              <p:spPr bwMode="auto">
                <a:xfrm>
                  <a:off x="4475" y="2000"/>
                  <a:ext cx="439" cy="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9" name="Rectangle 20">
                  <a:extLst>
                    <a:ext uri="{FF2B5EF4-FFF2-40B4-BE49-F238E27FC236}">
                      <a16:creationId xmlns:a16="http://schemas.microsoft.com/office/drawing/2014/main" id="{A7DF1CB5-410A-4F08-B604-70DE61E26551}"/>
                    </a:ext>
                  </a:extLst>
                </p:cNvPr>
                <p:cNvSpPr>
                  <a:spLocks noChangeArrowheads="1"/>
                </p:cNvSpPr>
                <p:nvPr/>
              </p:nvSpPr>
              <p:spPr bwMode="auto">
                <a:xfrm>
                  <a:off x="4475" y="1999"/>
                  <a:ext cx="438" cy="402"/>
                </a:xfrm>
                <a:prstGeom prst="rect">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0" name="Freeform 21">
                  <a:extLst>
                    <a:ext uri="{FF2B5EF4-FFF2-40B4-BE49-F238E27FC236}">
                      <a16:creationId xmlns:a16="http://schemas.microsoft.com/office/drawing/2014/main" id="{4E8F3FF6-CAF0-4B2A-939A-A8DC621CA89D}"/>
                    </a:ext>
                  </a:extLst>
                </p:cNvPr>
                <p:cNvSpPr>
                  <a:spLocks/>
                </p:cNvSpPr>
                <p:nvPr/>
              </p:nvSpPr>
              <p:spPr bwMode="auto">
                <a:xfrm>
                  <a:off x="4583" y="2031"/>
                  <a:ext cx="242" cy="329"/>
                </a:xfrm>
                <a:custGeom>
                  <a:avLst/>
                  <a:gdLst>
                    <a:gd name="T0" fmla="*/ 177 w 177"/>
                    <a:gd name="T1" fmla="*/ 241 h 241"/>
                    <a:gd name="T2" fmla="*/ 0 w 177"/>
                    <a:gd name="T3" fmla="*/ 241 h 241"/>
                    <a:gd name="T4" fmla="*/ 0 w 177"/>
                    <a:gd name="T5" fmla="*/ 196 h 241"/>
                    <a:gd name="T6" fmla="*/ 56 w 177"/>
                    <a:gd name="T7" fmla="*/ 150 h 241"/>
                    <a:gd name="T8" fmla="*/ 110 w 177"/>
                    <a:gd name="T9" fmla="*/ 81 h 241"/>
                    <a:gd name="T10" fmla="*/ 70 w 177"/>
                    <a:gd name="T11" fmla="*/ 50 h 241"/>
                    <a:gd name="T12" fmla="*/ 13 w 177"/>
                    <a:gd name="T13" fmla="*/ 64 h 241"/>
                    <a:gd name="T14" fmla="*/ 0 w 177"/>
                    <a:gd name="T15" fmla="*/ 21 h 241"/>
                    <a:gd name="T16" fmla="*/ 82 w 177"/>
                    <a:gd name="T17" fmla="*/ 0 h 241"/>
                    <a:gd name="T18" fmla="*/ 170 w 177"/>
                    <a:gd name="T19" fmla="*/ 69 h 241"/>
                    <a:gd name="T20" fmla="*/ 93 w 177"/>
                    <a:gd name="T21" fmla="*/ 182 h 241"/>
                    <a:gd name="T22" fmla="*/ 77 w 177"/>
                    <a:gd name="T23" fmla="*/ 194 h 241"/>
                    <a:gd name="T24" fmla="*/ 177 w 177"/>
                    <a:gd name="T25" fmla="*/ 194 h 241"/>
                    <a:gd name="T26" fmla="*/ 177 w 177"/>
                    <a:gd name="T27" fmla="*/ 241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7" h="241">
                      <a:moveTo>
                        <a:pt x="177" y="241"/>
                      </a:moveTo>
                      <a:cubicBezTo>
                        <a:pt x="0" y="241"/>
                        <a:pt x="0" y="241"/>
                        <a:pt x="0" y="241"/>
                      </a:cubicBezTo>
                      <a:cubicBezTo>
                        <a:pt x="0" y="196"/>
                        <a:pt x="0" y="196"/>
                        <a:pt x="0" y="196"/>
                      </a:cubicBezTo>
                      <a:cubicBezTo>
                        <a:pt x="56" y="150"/>
                        <a:pt x="56" y="150"/>
                        <a:pt x="56" y="150"/>
                      </a:cubicBezTo>
                      <a:cubicBezTo>
                        <a:pt x="91" y="123"/>
                        <a:pt x="110" y="105"/>
                        <a:pt x="110" y="81"/>
                      </a:cubicBezTo>
                      <a:cubicBezTo>
                        <a:pt x="110" y="58"/>
                        <a:pt x="92" y="50"/>
                        <a:pt x="70" y="50"/>
                      </a:cubicBezTo>
                      <a:cubicBezTo>
                        <a:pt x="52" y="50"/>
                        <a:pt x="29" y="54"/>
                        <a:pt x="13" y="64"/>
                      </a:cubicBezTo>
                      <a:cubicBezTo>
                        <a:pt x="0" y="21"/>
                        <a:pt x="0" y="21"/>
                        <a:pt x="0" y="21"/>
                      </a:cubicBezTo>
                      <a:cubicBezTo>
                        <a:pt x="15" y="9"/>
                        <a:pt x="52" y="0"/>
                        <a:pt x="82" y="0"/>
                      </a:cubicBezTo>
                      <a:cubicBezTo>
                        <a:pt x="129" y="0"/>
                        <a:pt x="170" y="20"/>
                        <a:pt x="170" y="69"/>
                      </a:cubicBezTo>
                      <a:cubicBezTo>
                        <a:pt x="170" y="117"/>
                        <a:pt x="139" y="146"/>
                        <a:pt x="93" y="182"/>
                      </a:cubicBezTo>
                      <a:cubicBezTo>
                        <a:pt x="77" y="194"/>
                        <a:pt x="77" y="194"/>
                        <a:pt x="77" y="194"/>
                      </a:cubicBezTo>
                      <a:cubicBezTo>
                        <a:pt x="177" y="194"/>
                        <a:pt x="177" y="194"/>
                        <a:pt x="177" y="194"/>
                      </a:cubicBezTo>
                      <a:lnTo>
                        <a:pt x="177" y="2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47" name="文本框 46">
                <a:extLst>
                  <a:ext uri="{FF2B5EF4-FFF2-40B4-BE49-F238E27FC236}">
                    <a16:creationId xmlns:a16="http://schemas.microsoft.com/office/drawing/2014/main" id="{21EEDFE0-7F93-4E34-8217-A0BBA621945F}"/>
                  </a:ext>
                </a:extLst>
              </p:cNvPr>
              <p:cNvSpPr txBox="1"/>
              <p:nvPr/>
            </p:nvSpPr>
            <p:spPr>
              <a:xfrm>
                <a:off x="7350626" y="3230195"/>
                <a:ext cx="2856518" cy="830997"/>
              </a:xfrm>
              <a:prstGeom prst="rect">
                <a:avLst/>
              </a:prstGeom>
              <a:noFill/>
            </p:spPr>
            <p:txBody>
              <a:bodyPr wrap="square" rtlCol="0">
                <a:spAutoFit/>
              </a:bodyPr>
              <a:lstStyle/>
              <a:p>
                <a:pPr>
                  <a:lnSpc>
                    <a:spcPct val="120000"/>
                  </a:lnSpc>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bg2">
                        <a:lumMod val="50000"/>
                      </a:schemeClr>
                    </a:solidFill>
                    <a:latin typeface="微软雅黑" panose="020B0503020204020204" pitchFamily="34" charset="-122"/>
                    <a:ea typeface="微软雅黑" panose="020B0503020204020204" pitchFamily="34" charset="-122"/>
                  </a:rPr>
                  <a:t>输入您要写的内容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grpSp>
        <p:nvGrpSpPr>
          <p:cNvPr id="55" name="组合 54">
            <a:extLst>
              <a:ext uri="{FF2B5EF4-FFF2-40B4-BE49-F238E27FC236}">
                <a16:creationId xmlns:a16="http://schemas.microsoft.com/office/drawing/2014/main" id="{B3439475-E598-473B-BA91-37C4A5CFFB88}"/>
              </a:ext>
            </a:extLst>
          </p:cNvPr>
          <p:cNvGrpSpPr/>
          <p:nvPr/>
        </p:nvGrpSpPr>
        <p:grpSpPr>
          <a:xfrm>
            <a:off x="2765059" y="2259357"/>
            <a:ext cx="3553061" cy="1518371"/>
            <a:chOff x="2673619" y="2542821"/>
            <a:chExt cx="3553061" cy="1518371"/>
          </a:xfrm>
        </p:grpSpPr>
        <p:grpSp>
          <p:nvGrpSpPr>
            <p:cNvPr id="56" name="Group 4">
              <a:extLst>
                <a:ext uri="{FF2B5EF4-FFF2-40B4-BE49-F238E27FC236}">
                  <a16:creationId xmlns:a16="http://schemas.microsoft.com/office/drawing/2014/main" id="{67F9792F-BC7B-4153-AFA6-E150279CF5E2}"/>
                </a:ext>
              </a:extLst>
            </p:cNvPr>
            <p:cNvGrpSpPr>
              <a:grpSpLocks noChangeAspect="1"/>
            </p:cNvGrpSpPr>
            <p:nvPr/>
          </p:nvGrpSpPr>
          <p:grpSpPr bwMode="auto">
            <a:xfrm>
              <a:off x="3696609" y="2542821"/>
              <a:ext cx="818921" cy="744679"/>
              <a:chOff x="2733" y="-929"/>
              <a:chExt cx="364" cy="331"/>
            </a:xfrm>
            <a:solidFill>
              <a:schemeClr val="tx1">
                <a:lumMod val="65000"/>
                <a:lumOff val="35000"/>
              </a:schemeClr>
            </a:solidFill>
          </p:grpSpPr>
          <p:sp>
            <p:nvSpPr>
              <p:cNvPr id="63" name="Freeform 6">
                <a:extLst>
                  <a:ext uri="{FF2B5EF4-FFF2-40B4-BE49-F238E27FC236}">
                    <a16:creationId xmlns:a16="http://schemas.microsoft.com/office/drawing/2014/main" id="{C98CECEE-727A-4087-96C1-61C03DA21A2C}"/>
                  </a:ext>
                </a:extLst>
              </p:cNvPr>
              <p:cNvSpPr>
                <a:spLocks/>
              </p:cNvSpPr>
              <p:nvPr/>
            </p:nvSpPr>
            <p:spPr bwMode="auto">
              <a:xfrm>
                <a:off x="2845" y="-887"/>
                <a:ext cx="74" cy="73"/>
              </a:xfrm>
              <a:custGeom>
                <a:avLst/>
                <a:gdLst>
                  <a:gd name="T0" fmla="*/ 603 w 660"/>
                  <a:gd name="T1" fmla="*/ 0 h 660"/>
                  <a:gd name="T2" fmla="*/ 621 w 660"/>
                  <a:gd name="T3" fmla="*/ 2 h 660"/>
                  <a:gd name="T4" fmla="*/ 637 w 660"/>
                  <a:gd name="T5" fmla="*/ 11 h 660"/>
                  <a:gd name="T6" fmla="*/ 649 w 660"/>
                  <a:gd name="T7" fmla="*/ 23 h 660"/>
                  <a:gd name="T8" fmla="*/ 657 w 660"/>
                  <a:gd name="T9" fmla="*/ 39 h 660"/>
                  <a:gd name="T10" fmla="*/ 660 w 660"/>
                  <a:gd name="T11" fmla="*/ 57 h 660"/>
                  <a:gd name="T12" fmla="*/ 657 w 660"/>
                  <a:gd name="T13" fmla="*/ 75 h 660"/>
                  <a:gd name="T14" fmla="*/ 649 w 660"/>
                  <a:gd name="T15" fmla="*/ 91 h 660"/>
                  <a:gd name="T16" fmla="*/ 637 w 660"/>
                  <a:gd name="T17" fmla="*/ 103 h 660"/>
                  <a:gd name="T18" fmla="*/ 621 w 660"/>
                  <a:gd name="T19" fmla="*/ 112 h 660"/>
                  <a:gd name="T20" fmla="*/ 603 w 660"/>
                  <a:gd name="T21" fmla="*/ 114 h 660"/>
                  <a:gd name="T22" fmla="*/ 550 w 660"/>
                  <a:gd name="T23" fmla="*/ 117 h 660"/>
                  <a:gd name="T24" fmla="*/ 498 w 660"/>
                  <a:gd name="T25" fmla="*/ 126 h 660"/>
                  <a:gd name="T26" fmla="*/ 448 w 660"/>
                  <a:gd name="T27" fmla="*/ 139 h 660"/>
                  <a:gd name="T28" fmla="*/ 401 w 660"/>
                  <a:gd name="T29" fmla="*/ 158 h 660"/>
                  <a:gd name="T30" fmla="*/ 357 w 660"/>
                  <a:gd name="T31" fmla="*/ 181 h 660"/>
                  <a:gd name="T32" fmla="*/ 315 w 660"/>
                  <a:gd name="T33" fmla="*/ 208 h 660"/>
                  <a:gd name="T34" fmla="*/ 276 w 660"/>
                  <a:gd name="T35" fmla="*/ 241 h 660"/>
                  <a:gd name="T36" fmla="*/ 241 w 660"/>
                  <a:gd name="T37" fmla="*/ 276 h 660"/>
                  <a:gd name="T38" fmla="*/ 209 w 660"/>
                  <a:gd name="T39" fmla="*/ 315 h 660"/>
                  <a:gd name="T40" fmla="*/ 181 w 660"/>
                  <a:gd name="T41" fmla="*/ 356 h 660"/>
                  <a:gd name="T42" fmla="*/ 158 w 660"/>
                  <a:gd name="T43" fmla="*/ 401 h 660"/>
                  <a:gd name="T44" fmla="*/ 139 w 660"/>
                  <a:gd name="T45" fmla="*/ 448 h 660"/>
                  <a:gd name="T46" fmla="*/ 126 w 660"/>
                  <a:gd name="T47" fmla="*/ 498 h 660"/>
                  <a:gd name="T48" fmla="*/ 117 w 660"/>
                  <a:gd name="T49" fmla="*/ 550 h 660"/>
                  <a:gd name="T50" fmla="*/ 115 w 660"/>
                  <a:gd name="T51" fmla="*/ 603 h 660"/>
                  <a:gd name="T52" fmla="*/ 112 w 660"/>
                  <a:gd name="T53" fmla="*/ 621 h 660"/>
                  <a:gd name="T54" fmla="*/ 104 w 660"/>
                  <a:gd name="T55" fmla="*/ 637 h 660"/>
                  <a:gd name="T56" fmla="*/ 91 w 660"/>
                  <a:gd name="T57" fmla="*/ 649 h 660"/>
                  <a:gd name="T58" fmla="*/ 75 w 660"/>
                  <a:gd name="T59" fmla="*/ 657 h 660"/>
                  <a:gd name="T60" fmla="*/ 57 w 660"/>
                  <a:gd name="T61" fmla="*/ 660 h 660"/>
                  <a:gd name="T62" fmla="*/ 39 w 660"/>
                  <a:gd name="T63" fmla="*/ 657 h 660"/>
                  <a:gd name="T64" fmla="*/ 23 w 660"/>
                  <a:gd name="T65" fmla="*/ 649 h 660"/>
                  <a:gd name="T66" fmla="*/ 11 w 660"/>
                  <a:gd name="T67" fmla="*/ 637 h 660"/>
                  <a:gd name="T68" fmla="*/ 3 w 660"/>
                  <a:gd name="T69" fmla="*/ 621 h 660"/>
                  <a:gd name="T70" fmla="*/ 0 w 660"/>
                  <a:gd name="T71" fmla="*/ 603 h 660"/>
                  <a:gd name="T72" fmla="*/ 3 w 660"/>
                  <a:gd name="T73" fmla="*/ 541 h 660"/>
                  <a:gd name="T74" fmla="*/ 12 w 660"/>
                  <a:gd name="T75" fmla="*/ 481 h 660"/>
                  <a:gd name="T76" fmla="*/ 27 w 660"/>
                  <a:gd name="T77" fmla="*/ 423 h 660"/>
                  <a:gd name="T78" fmla="*/ 47 w 660"/>
                  <a:gd name="T79" fmla="*/ 368 h 660"/>
                  <a:gd name="T80" fmla="*/ 72 w 660"/>
                  <a:gd name="T81" fmla="*/ 315 h 660"/>
                  <a:gd name="T82" fmla="*/ 103 w 660"/>
                  <a:gd name="T83" fmla="*/ 266 h 660"/>
                  <a:gd name="T84" fmla="*/ 137 w 660"/>
                  <a:gd name="T85" fmla="*/ 219 h 660"/>
                  <a:gd name="T86" fmla="*/ 176 w 660"/>
                  <a:gd name="T87" fmla="*/ 176 h 660"/>
                  <a:gd name="T88" fmla="*/ 219 w 660"/>
                  <a:gd name="T89" fmla="*/ 137 h 660"/>
                  <a:gd name="T90" fmla="*/ 266 w 660"/>
                  <a:gd name="T91" fmla="*/ 102 h 660"/>
                  <a:gd name="T92" fmla="*/ 316 w 660"/>
                  <a:gd name="T93" fmla="*/ 72 h 660"/>
                  <a:gd name="T94" fmla="*/ 368 w 660"/>
                  <a:gd name="T95" fmla="*/ 47 h 660"/>
                  <a:gd name="T96" fmla="*/ 423 w 660"/>
                  <a:gd name="T97" fmla="*/ 27 h 660"/>
                  <a:gd name="T98" fmla="*/ 481 w 660"/>
                  <a:gd name="T99" fmla="*/ 12 h 660"/>
                  <a:gd name="T100" fmla="*/ 541 w 660"/>
                  <a:gd name="T101" fmla="*/ 3 h 660"/>
                  <a:gd name="T102" fmla="*/ 603 w 660"/>
                  <a:gd name="T103"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60" h="660">
                    <a:moveTo>
                      <a:pt x="603" y="0"/>
                    </a:moveTo>
                    <a:lnTo>
                      <a:pt x="621" y="2"/>
                    </a:lnTo>
                    <a:lnTo>
                      <a:pt x="637" y="11"/>
                    </a:lnTo>
                    <a:lnTo>
                      <a:pt x="649" y="23"/>
                    </a:lnTo>
                    <a:lnTo>
                      <a:pt x="657" y="39"/>
                    </a:lnTo>
                    <a:lnTo>
                      <a:pt x="660" y="57"/>
                    </a:lnTo>
                    <a:lnTo>
                      <a:pt x="657" y="75"/>
                    </a:lnTo>
                    <a:lnTo>
                      <a:pt x="649" y="91"/>
                    </a:lnTo>
                    <a:lnTo>
                      <a:pt x="637" y="103"/>
                    </a:lnTo>
                    <a:lnTo>
                      <a:pt x="621" y="112"/>
                    </a:lnTo>
                    <a:lnTo>
                      <a:pt x="603" y="114"/>
                    </a:lnTo>
                    <a:lnTo>
                      <a:pt x="550" y="117"/>
                    </a:lnTo>
                    <a:lnTo>
                      <a:pt x="498" y="126"/>
                    </a:lnTo>
                    <a:lnTo>
                      <a:pt x="448" y="139"/>
                    </a:lnTo>
                    <a:lnTo>
                      <a:pt x="401" y="158"/>
                    </a:lnTo>
                    <a:lnTo>
                      <a:pt x="357" y="181"/>
                    </a:lnTo>
                    <a:lnTo>
                      <a:pt x="315" y="208"/>
                    </a:lnTo>
                    <a:lnTo>
                      <a:pt x="276" y="241"/>
                    </a:lnTo>
                    <a:lnTo>
                      <a:pt x="241" y="276"/>
                    </a:lnTo>
                    <a:lnTo>
                      <a:pt x="209" y="315"/>
                    </a:lnTo>
                    <a:lnTo>
                      <a:pt x="181" y="356"/>
                    </a:lnTo>
                    <a:lnTo>
                      <a:pt x="158" y="401"/>
                    </a:lnTo>
                    <a:lnTo>
                      <a:pt x="139" y="448"/>
                    </a:lnTo>
                    <a:lnTo>
                      <a:pt x="126" y="498"/>
                    </a:lnTo>
                    <a:lnTo>
                      <a:pt x="117" y="550"/>
                    </a:lnTo>
                    <a:lnTo>
                      <a:pt x="115" y="603"/>
                    </a:lnTo>
                    <a:lnTo>
                      <a:pt x="112" y="621"/>
                    </a:lnTo>
                    <a:lnTo>
                      <a:pt x="104" y="637"/>
                    </a:lnTo>
                    <a:lnTo>
                      <a:pt x="91" y="649"/>
                    </a:lnTo>
                    <a:lnTo>
                      <a:pt x="75" y="657"/>
                    </a:lnTo>
                    <a:lnTo>
                      <a:pt x="57" y="660"/>
                    </a:lnTo>
                    <a:lnTo>
                      <a:pt x="39" y="657"/>
                    </a:lnTo>
                    <a:lnTo>
                      <a:pt x="23" y="649"/>
                    </a:lnTo>
                    <a:lnTo>
                      <a:pt x="11" y="637"/>
                    </a:lnTo>
                    <a:lnTo>
                      <a:pt x="3" y="621"/>
                    </a:lnTo>
                    <a:lnTo>
                      <a:pt x="0" y="603"/>
                    </a:lnTo>
                    <a:lnTo>
                      <a:pt x="3" y="541"/>
                    </a:lnTo>
                    <a:lnTo>
                      <a:pt x="12" y="481"/>
                    </a:lnTo>
                    <a:lnTo>
                      <a:pt x="27" y="423"/>
                    </a:lnTo>
                    <a:lnTo>
                      <a:pt x="47" y="368"/>
                    </a:lnTo>
                    <a:lnTo>
                      <a:pt x="72" y="315"/>
                    </a:lnTo>
                    <a:lnTo>
                      <a:pt x="103" y="266"/>
                    </a:lnTo>
                    <a:lnTo>
                      <a:pt x="137" y="219"/>
                    </a:lnTo>
                    <a:lnTo>
                      <a:pt x="176" y="176"/>
                    </a:lnTo>
                    <a:lnTo>
                      <a:pt x="219" y="137"/>
                    </a:lnTo>
                    <a:lnTo>
                      <a:pt x="266" y="102"/>
                    </a:lnTo>
                    <a:lnTo>
                      <a:pt x="316" y="72"/>
                    </a:lnTo>
                    <a:lnTo>
                      <a:pt x="368" y="47"/>
                    </a:lnTo>
                    <a:lnTo>
                      <a:pt x="423" y="27"/>
                    </a:lnTo>
                    <a:lnTo>
                      <a:pt x="481" y="12"/>
                    </a:lnTo>
                    <a:lnTo>
                      <a:pt x="541" y="3"/>
                    </a:lnTo>
                    <a:lnTo>
                      <a:pt x="603" y="0"/>
                    </a:lnTo>
                    <a:close/>
                  </a:path>
                </a:pathLst>
              </a:custGeom>
              <a:grpFill/>
              <a:ln w="0">
                <a:noFill/>
                <a:prstDash val="solid"/>
                <a:round/>
                <a:headEnd/>
                <a:tailEnd/>
              </a:ln>
            </p:spPr>
            <p:txBody>
              <a:bodyPr vert="horz" wrap="square" lIns="45715" tIns="22858" rIns="45715" bIns="22858" numCol="1" anchor="t" anchorCtr="0" compatLnSpc="1">
                <a:prstTxWarp prst="textNoShape">
                  <a:avLst/>
                </a:prstTxWarp>
              </a:bodyPr>
              <a:lstStyle/>
              <a:p>
                <a:endParaRPr lang="es-SV" sz="9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4" name="Freeform 7">
                <a:extLst>
                  <a:ext uri="{FF2B5EF4-FFF2-40B4-BE49-F238E27FC236}">
                    <a16:creationId xmlns:a16="http://schemas.microsoft.com/office/drawing/2014/main" id="{DADF9AA5-3C6E-41EC-9E9E-B672AF8CEFFD}"/>
                  </a:ext>
                </a:extLst>
              </p:cNvPr>
              <p:cNvSpPr>
                <a:spLocks/>
              </p:cNvSpPr>
              <p:nvPr/>
            </p:nvSpPr>
            <p:spPr bwMode="auto">
              <a:xfrm>
                <a:off x="2818" y="-918"/>
                <a:ext cx="196" cy="224"/>
              </a:xfrm>
              <a:custGeom>
                <a:avLst/>
                <a:gdLst>
                  <a:gd name="T0" fmla="*/ 1094 w 1765"/>
                  <a:gd name="T1" fmla="*/ 26 h 2024"/>
                  <a:gd name="T2" fmla="*/ 1347 w 1765"/>
                  <a:gd name="T3" fmla="*/ 132 h 2024"/>
                  <a:gd name="T4" fmla="*/ 1552 w 1765"/>
                  <a:gd name="T5" fmla="*/ 308 h 2024"/>
                  <a:gd name="T6" fmla="*/ 1696 w 1765"/>
                  <a:gd name="T7" fmla="*/ 540 h 2024"/>
                  <a:gd name="T8" fmla="*/ 1762 w 1765"/>
                  <a:gd name="T9" fmla="*/ 811 h 2024"/>
                  <a:gd name="T10" fmla="*/ 1744 w 1765"/>
                  <a:gd name="T11" fmla="*/ 1075 h 2024"/>
                  <a:gd name="T12" fmla="*/ 1654 w 1765"/>
                  <a:gd name="T13" fmla="*/ 1313 h 2024"/>
                  <a:gd name="T14" fmla="*/ 1515 w 1765"/>
                  <a:gd name="T15" fmla="*/ 1520 h 2024"/>
                  <a:gd name="T16" fmla="*/ 1430 w 1765"/>
                  <a:gd name="T17" fmla="*/ 1688 h 2024"/>
                  <a:gd name="T18" fmla="*/ 1393 w 1765"/>
                  <a:gd name="T19" fmla="*/ 1813 h 2024"/>
                  <a:gd name="T20" fmla="*/ 1387 w 1765"/>
                  <a:gd name="T21" fmla="*/ 1896 h 2024"/>
                  <a:gd name="T22" fmla="*/ 1393 w 1765"/>
                  <a:gd name="T23" fmla="*/ 1938 h 2024"/>
                  <a:gd name="T24" fmla="*/ 1399 w 1765"/>
                  <a:gd name="T25" fmla="*/ 1973 h 2024"/>
                  <a:gd name="T26" fmla="*/ 1366 w 1765"/>
                  <a:gd name="T27" fmla="*/ 2018 h 2024"/>
                  <a:gd name="T28" fmla="*/ 1310 w 1765"/>
                  <a:gd name="T29" fmla="*/ 2014 h 2024"/>
                  <a:gd name="T30" fmla="*/ 1285 w 1765"/>
                  <a:gd name="T31" fmla="*/ 1980 h 2024"/>
                  <a:gd name="T32" fmla="*/ 1273 w 1765"/>
                  <a:gd name="T33" fmla="*/ 1926 h 2024"/>
                  <a:gd name="T34" fmla="*/ 1273 w 1765"/>
                  <a:gd name="T35" fmla="*/ 1832 h 2024"/>
                  <a:gd name="T36" fmla="*/ 1305 w 1765"/>
                  <a:gd name="T37" fmla="*/ 1694 h 2024"/>
                  <a:gd name="T38" fmla="*/ 1385 w 1765"/>
                  <a:gd name="T39" fmla="*/ 1514 h 2024"/>
                  <a:gd name="T40" fmla="*/ 1527 w 1765"/>
                  <a:gd name="T41" fmla="*/ 1300 h 2024"/>
                  <a:gd name="T42" fmla="*/ 1627 w 1765"/>
                  <a:gd name="T43" fmla="*/ 1070 h 2024"/>
                  <a:gd name="T44" fmla="*/ 1647 w 1765"/>
                  <a:gd name="T45" fmla="*/ 813 h 2024"/>
                  <a:gd name="T46" fmla="*/ 1575 w 1765"/>
                  <a:gd name="T47" fmla="*/ 554 h 2024"/>
                  <a:gd name="T48" fmla="*/ 1425 w 1765"/>
                  <a:gd name="T49" fmla="*/ 340 h 2024"/>
                  <a:gd name="T50" fmla="*/ 1211 w 1765"/>
                  <a:gd name="T51" fmla="*/ 188 h 2024"/>
                  <a:gd name="T52" fmla="*/ 952 w 1765"/>
                  <a:gd name="T53" fmla="*/ 118 h 2024"/>
                  <a:gd name="T54" fmla="*/ 678 w 1765"/>
                  <a:gd name="T55" fmla="*/ 142 h 2024"/>
                  <a:gd name="T56" fmla="*/ 440 w 1765"/>
                  <a:gd name="T57" fmla="*/ 256 h 2024"/>
                  <a:gd name="T58" fmla="*/ 256 w 1765"/>
                  <a:gd name="T59" fmla="*/ 440 h 2024"/>
                  <a:gd name="T60" fmla="*/ 142 w 1765"/>
                  <a:gd name="T61" fmla="*/ 679 h 2024"/>
                  <a:gd name="T62" fmla="*/ 117 w 1765"/>
                  <a:gd name="T63" fmla="*/ 946 h 2024"/>
                  <a:gd name="T64" fmla="*/ 177 w 1765"/>
                  <a:gd name="T65" fmla="*/ 1187 h 2024"/>
                  <a:gd name="T66" fmla="*/ 277 w 1765"/>
                  <a:gd name="T67" fmla="*/ 1354 h 2024"/>
                  <a:gd name="T68" fmla="*/ 407 w 1765"/>
                  <a:gd name="T69" fmla="*/ 1566 h 2024"/>
                  <a:gd name="T70" fmla="*/ 476 w 1765"/>
                  <a:gd name="T71" fmla="*/ 1734 h 2024"/>
                  <a:gd name="T72" fmla="*/ 498 w 1765"/>
                  <a:gd name="T73" fmla="*/ 1860 h 2024"/>
                  <a:gd name="T74" fmla="*/ 494 w 1765"/>
                  <a:gd name="T75" fmla="*/ 1944 h 2024"/>
                  <a:gd name="T76" fmla="*/ 482 w 1765"/>
                  <a:gd name="T77" fmla="*/ 1986 h 2024"/>
                  <a:gd name="T78" fmla="*/ 443 w 1765"/>
                  <a:gd name="T79" fmla="*/ 2022 h 2024"/>
                  <a:gd name="T80" fmla="*/ 390 w 1765"/>
                  <a:gd name="T81" fmla="*/ 2010 h 2024"/>
                  <a:gd name="T82" fmla="*/ 371 w 1765"/>
                  <a:gd name="T83" fmla="*/ 1957 h 2024"/>
                  <a:gd name="T84" fmla="*/ 378 w 1765"/>
                  <a:gd name="T85" fmla="*/ 1931 h 2024"/>
                  <a:gd name="T86" fmla="*/ 382 w 1765"/>
                  <a:gd name="T87" fmla="*/ 1880 h 2024"/>
                  <a:gd name="T88" fmla="*/ 370 w 1765"/>
                  <a:gd name="T89" fmla="*/ 1788 h 2024"/>
                  <a:gd name="T90" fmla="*/ 322 w 1765"/>
                  <a:gd name="T91" fmla="*/ 1654 h 2024"/>
                  <a:gd name="T92" fmla="*/ 222 w 1765"/>
                  <a:gd name="T93" fmla="*/ 1476 h 2024"/>
                  <a:gd name="T94" fmla="*/ 112 w 1765"/>
                  <a:gd name="T95" fmla="*/ 1315 h 2024"/>
                  <a:gd name="T96" fmla="*/ 21 w 1765"/>
                  <a:gd name="T97" fmla="*/ 1076 h 2024"/>
                  <a:gd name="T98" fmla="*/ 3 w 1765"/>
                  <a:gd name="T99" fmla="*/ 811 h 2024"/>
                  <a:gd name="T100" fmla="*/ 69 w 1765"/>
                  <a:gd name="T101" fmla="*/ 540 h 2024"/>
                  <a:gd name="T102" fmla="*/ 213 w 1765"/>
                  <a:gd name="T103" fmla="*/ 308 h 2024"/>
                  <a:gd name="T104" fmla="*/ 417 w 1765"/>
                  <a:gd name="T105" fmla="*/ 132 h 2024"/>
                  <a:gd name="T106" fmla="*/ 670 w 1765"/>
                  <a:gd name="T107" fmla="*/ 26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65" h="2024">
                    <a:moveTo>
                      <a:pt x="882" y="0"/>
                    </a:moveTo>
                    <a:lnTo>
                      <a:pt x="954" y="3"/>
                    </a:lnTo>
                    <a:lnTo>
                      <a:pt x="1025" y="12"/>
                    </a:lnTo>
                    <a:lnTo>
                      <a:pt x="1094" y="26"/>
                    </a:lnTo>
                    <a:lnTo>
                      <a:pt x="1161" y="45"/>
                    </a:lnTo>
                    <a:lnTo>
                      <a:pt x="1225" y="69"/>
                    </a:lnTo>
                    <a:lnTo>
                      <a:pt x="1287" y="98"/>
                    </a:lnTo>
                    <a:lnTo>
                      <a:pt x="1347" y="132"/>
                    </a:lnTo>
                    <a:lnTo>
                      <a:pt x="1403" y="170"/>
                    </a:lnTo>
                    <a:lnTo>
                      <a:pt x="1456" y="212"/>
                    </a:lnTo>
                    <a:lnTo>
                      <a:pt x="1506" y="259"/>
                    </a:lnTo>
                    <a:lnTo>
                      <a:pt x="1552" y="308"/>
                    </a:lnTo>
                    <a:lnTo>
                      <a:pt x="1595" y="361"/>
                    </a:lnTo>
                    <a:lnTo>
                      <a:pt x="1633" y="418"/>
                    </a:lnTo>
                    <a:lnTo>
                      <a:pt x="1666" y="477"/>
                    </a:lnTo>
                    <a:lnTo>
                      <a:pt x="1696" y="540"/>
                    </a:lnTo>
                    <a:lnTo>
                      <a:pt x="1720" y="604"/>
                    </a:lnTo>
                    <a:lnTo>
                      <a:pt x="1739" y="671"/>
                    </a:lnTo>
                    <a:lnTo>
                      <a:pt x="1753" y="739"/>
                    </a:lnTo>
                    <a:lnTo>
                      <a:pt x="1762" y="811"/>
                    </a:lnTo>
                    <a:lnTo>
                      <a:pt x="1765" y="883"/>
                    </a:lnTo>
                    <a:lnTo>
                      <a:pt x="1762" y="947"/>
                    </a:lnTo>
                    <a:lnTo>
                      <a:pt x="1756" y="1011"/>
                    </a:lnTo>
                    <a:lnTo>
                      <a:pt x="1744" y="1075"/>
                    </a:lnTo>
                    <a:lnTo>
                      <a:pt x="1728" y="1137"/>
                    </a:lnTo>
                    <a:lnTo>
                      <a:pt x="1708" y="1197"/>
                    </a:lnTo>
                    <a:lnTo>
                      <a:pt x="1683" y="1255"/>
                    </a:lnTo>
                    <a:lnTo>
                      <a:pt x="1654" y="1313"/>
                    </a:lnTo>
                    <a:lnTo>
                      <a:pt x="1621" y="1368"/>
                    </a:lnTo>
                    <a:lnTo>
                      <a:pt x="1583" y="1420"/>
                    </a:lnTo>
                    <a:lnTo>
                      <a:pt x="1546" y="1471"/>
                    </a:lnTo>
                    <a:lnTo>
                      <a:pt x="1515" y="1520"/>
                    </a:lnTo>
                    <a:lnTo>
                      <a:pt x="1488" y="1567"/>
                    </a:lnTo>
                    <a:lnTo>
                      <a:pt x="1465" y="1610"/>
                    </a:lnTo>
                    <a:lnTo>
                      <a:pt x="1446" y="1650"/>
                    </a:lnTo>
                    <a:lnTo>
                      <a:pt x="1430" y="1688"/>
                    </a:lnTo>
                    <a:lnTo>
                      <a:pt x="1417" y="1723"/>
                    </a:lnTo>
                    <a:lnTo>
                      <a:pt x="1407" y="1755"/>
                    </a:lnTo>
                    <a:lnTo>
                      <a:pt x="1399" y="1785"/>
                    </a:lnTo>
                    <a:lnTo>
                      <a:pt x="1393" y="1813"/>
                    </a:lnTo>
                    <a:lnTo>
                      <a:pt x="1390" y="1838"/>
                    </a:lnTo>
                    <a:lnTo>
                      <a:pt x="1388" y="1860"/>
                    </a:lnTo>
                    <a:lnTo>
                      <a:pt x="1387" y="1879"/>
                    </a:lnTo>
                    <a:lnTo>
                      <a:pt x="1387" y="1896"/>
                    </a:lnTo>
                    <a:lnTo>
                      <a:pt x="1388" y="1910"/>
                    </a:lnTo>
                    <a:lnTo>
                      <a:pt x="1390" y="1922"/>
                    </a:lnTo>
                    <a:lnTo>
                      <a:pt x="1392" y="1931"/>
                    </a:lnTo>
                    <a:lnTo>
                      <a:pt x="1393" y="1938"/>
                    </a:lnTo>
                    <a:lnTo>
                      <a:pt x="1394" y="1942"/>
                    </a:lnTo>
                    <a:lnTo>
                      <a:pt x="1395" y="1943"/>
                    </a:lnTo>
                    <a:lnTo>
                      <a:pt x="1399" y="1958"/>
                    </a:lnTo>
                    <a:lnTo>
                      <a:pt x="1399" y="1973"/>
                    </a:lnTo>
                    <a:lnTo>
                      <a:pt x="1396" y="1987"/>
                    </a:lnTo>
                    <a:lnTo>
                      <a:pt x="1389" y="2000"/>
                    </a:lnTo>
                    <a:lnTo>
                      <a:pt x="1379" y="2010"/>
                    </a:lnTo>
                    <a:lnTo>
                      <a:pt x="1366" y="2018"/>
                    </a:lnTo>
                    <a:lnTo>
                      <a:pt x="1351" y="2023"/>
                    </a:lnTo>
                    <a:lnTo>
                      <a:pt x="1337" y="2023"/>
                    </a:lnTo>
                    <a:lnTo>
                      <a:pt x="1323" y="2020"/>
                    </a:lnTo>
                    <a:lnTo>
                      <a:pt x="1310" y="2014"/>
                    </a:lnTo>
                    <a:lnTo>
                      <a:pt x="1298" y="2004"/>
                    </a:lnTo>
                    <a:lnTo>
                      <a:pt x="1290" y="1991"/>
                    </a:lnTo>
                    <a:lnTo>
                      <a:pt x="1288" y="1987"/>
                    </a:lnTo>
                    <a:lnTo>
                      <a:pt x="1285" y="1980"/>
                    </a:lnTo>
                    <a:lnTo>
                      <a:pt x="1282" y="1970"/>
                    </a:lnTo>
                    <a:lnTo>
                      <a:pt x="1279" y="1958"/>
                    </a:lnTo>
                    <a:lnTo>
                      <a:pt x="1276" y="1944"/>
                    </a:lnTo>
                    <a:lnTo>
                      <a:pt x="1273" y="1926"/>
                    </a:lnTo>
                    <a:lnTo>
                      <a:pt x="1271" y="1907"/>
                    </a:lnTo>
                    <a:lnTo>
                      <a:pt x="1270" y="1884"/>
                    </a:lnTo>
                    <a:lnTo>
                      <a:pt x="1271" y="1859"/>
                    </a:lnTo>
                    <a:lnTo>
                      <a:pt x="1273" y="1832"/>
                    </a:lnTo>
                    <a:lnTo>
                      <a:pt x="1277" y="1801"/>
                    </a:lnTo>
                    <a:lnTo>
                      <a:pt x="1283" y="1768"/>
                    </a:lnTo>
                    <a:lnTo>
                      <a:pt x="1292" y="1732"/>
                    </a:lnTo>
                    <a:lnTo>
                      <a:pt x="1305" y="1694"/>
                    </a:lnTo>
                    <a:lnTo>
                      <a:pt x="1320" y="1653"/>
                    </a:lnTo>
                    <a:lnTo>
                      <a:pt x="1338" y="1610"/>
                    </a:lnTo>
                    <a:lnTo>
                      <a:pt x="1360" y="1564"/>
                    </a:lnTo>
                    <a:lnTo>
                      <a:pt x="1385" y="1514"/>
                    </a:lnTo>
                    <a:lnTo>
                      <a:pt x="1416" y="1463"/>
                    </a:lnTo>
                    <a:lnTo>
                      <a:pt x="1450" y="1408"/>
                    </a:lnTo>
                    <a:lnTo>
                      <a:pt x="1490" y="1352"/>
                    </a:lnTo>
                    <a:lnTo>
                      <a:pt x="1527" y="1300"/>
                    </a:lnTo>
                    <a:lnTo>
                      <a:pt x="1559" y="1244"/>
                    </a:lnTo>
                    <a:lnTo>
                      <a:pt x="1587" y="1188"/>
                    </a:lnTo>
                    <a:lnTo>
                      <a:pt x="1610" y="1130"/>
                    </a:lnTo>
                    <a:lnTo>
                      <a:pt x="1627" y="1070"/>
                    </a:lnTo>
                    <a:lnTo>
                      <a:pt x="1640" y="1008"/>
                    </a:lnTo>
                    <a:lnTo>
                      <a:pt x="1648" y="946"/>
                    </a:lnTo>
                    <a:lnTo>
                      <a:pt x="1650" y="883"/>
                    </a:lnTo>
                    <a:lnTo>
                      <a:pt x="1647" y="813"/>
                    </a:lnTo>
                    <a:lnTo>
                      <a:pt x="1638" y="744"/>
                    </a:lnTo>
                    <a:lnTo>
                      <a:pt x="1623" y="679"/>
                    </a:lnTo>
                    <a:lnTo>
                      <a:pt x="1602" y="615"/>
                    </a:lnTo>
                    <a:lnTo>
                      <a:pt x="1575" y="554"/>
                    </a:lnTo>
                    <a:lnTo>
                      <a:pt x="1545" y="495"/>
                    </a:lnTo>
                    <a:lnTo>
                      <a:pt x="1509" y="440"/>
                    </a:lnTo>
                    <a:lnTo>
                      <a:pt x="1469" y="388"/>
                    </a:lnTo>
                    <a:lnTo>
                      <a:pt x="1425" y="340"/>
                    </a:lnTo>
                    <a:lnTo>
                      <a:pt x="1377" y="296"/>
                    </a:lnTo>
                    <a:lnTo>
                      <a:pt x="1325" y="256"/>
                    </a:lnTo>
                    <a:lnTo>
                      <a:pt x="1269" y="219"/>
                    </a:lnTo>
                    <a:lnTo>
                      <a:pt x="1211" y="188"/>
                    </a:lnTo>
                    <a:lnTo>
                      <a:pt x="1150" y="163"/>
                    </a:lnTo>
                    <a:lnTo>
                      <a:pt x="1086" y="142"/>
                    </a:lnTo>
                    <a:lnTo>
                      <a:pt x="1020" y="127"/>
                    </a:lnTo>
                    <a:lnTo>
                      <a:pt x="952" y="118"/>
                    </a:lnTo>
                    <a:lnTo>
                      <a:pt x="882" y="115"/>
                    </a:lnTo>
                    <a:lnTo>
                      <a:pt x="813" y="118"/>
                    </a:lnTo>
                    <a:lnTo>
                      <a:pt x="744" y="127"/>
                    </a:lnTo>
                    <a:lnTo>
                      <a:pt x="678" y="142"/>
                    </a:lnTo>
                    <a:lnTo>
                      <a:pt x="615" y="163"/>
                    </a:lnTo>
                    <a:lnTo>
                      <a:pt x="554" y="188"/>
                    </a:lnTo>
                    <a:lnTo>
                      <a:pt x="496" y="219"/>
                    </a:lnTo>
                    <a:lnTo>
                      <a:pt x="440" y="256"/>
                    </a:lnTo>
                    <a:lnTo>
                      <a:pt x="388" y="296"/>
                    </a:lnTo>
                    <a:lnTo>
                      <a:pt x="340" y="340"/>
                    </a:lnTo>
                    <a:lnTo>
                      <a:pt x="296" y="388"/>
                    </a:lnTo>
                    <a:lnTo>
                      <a:pt x="256" y="440"/>
                    </a:lnTo>
                    <a:lnTo>
                      <a:pt x="220" y="495"/>
                    </a:lnTo>
                    <a:lnTo>
                      <a:pt x="188" y="554"/>
                    </a:lnTo>
                    <a:lnTo>
                      <a:pt x="163" y="615"/>
                    </a:lnTo>
                    <a:lnTo>
                      <a:pt x="142" y="679"/>
                    </a:lnTo>
                    <a:lnTo>
                      <a:pt x="127" y="744"/>
                    </a:lnTo>
                    <a:lnTo>
                      <a:pt x="118" y="813"/>
                    </a:lnTo>
                    <a:lnTo>
                      <a:pt x="115" y="883"/>
                    </a:lnTo>
                    <a:lnTo>
                      <a:pt x="117" y="946"/>
                    </a:lnTo>
                    <a:lnTo>
                      <a:pt x="125" y="1008"/>
                    </a:lnTo>
                    <a:lnTo>
                      <a:pt x="137" y="1070"/>
                    </a:lnTo>
                    <a:lnTo>
                      <a:pt x="155" y="1129"/>
                    </a:lnTo>
                    <a:lnTo>
                      <a:pt x="177" y="1187"/>
                    </a:lnTo>
                    <a:lnTo>
                      <a:pt x="205" y="1243"/>
                    </a:lnTo>
                    <a:lnTo>
                      <a:pt x="236" y="1297"/>
                    </a:lnTo>
                    <a:lnTo>
                      <a:pt x="273" y="1349"/>
                    </a:lnTo>
                    <a:lnTo>
                      <a:pt x="277" y="1354"/>
                    </a:lnTo>
                    <a:lnTo>
                      <a:pt x="316" y="1411"/>
                    </a:lnTo>
                    <a:lnTo>
                      <a:pt x="351" y="1465"/>
                    </a:lnTo>
                    <a:lnTo>
                      <a:pt x="381" y="1516"/>
                    </a:lnTo>
                    <a:lnTo>
                      <a:pt x="407" y="1566"/>
                    </a:lnTo>
                    <a:lnTo>
                      <a:pt x="429" y="1612"/>
                    </a:lnTo>
                    <a:lnTo>
                      <a:pt x="448" y="1655"/>
                    </a:lnTo>
                    <a:lnTo>
                      <a:pt x="463" y="1696"/>
                    </a:lnTo>
                    <a:lnTo>
                      <a:pt x="476" y="1734"/>
                    </a:lnTo>
                    <a:lnTo>
                      <a:pt x="485" y="1769"/>
                    </a:lnTo>
                    <a:lnTo>
                      <a:pt x="491" y="1803"/>
                    </a:lnTo>
                    <a:lnTo>
                      <a:pt x="496" y="1833"/>
                    </a:lnTo>
                    <a:lnTo>
                      <a:pt x="498" y="1860"/>
                    </a:lnTo>
                    <a:lnTo>
                      <a:pt x="499" y="1885"/>
                    </a:lnTo>
                    <a:lnTo>
                      <a:pt x="498" y="1907"/>
                    </a:lnTo>
                    <a:lnTo>
                      <a:pt x="496" y="1927"/>
                    </a:lnTo>
                    <a:lnTo>
                      <a:pt x="494" y="1944"/>
                    </a:lnTo>
                    <a:lnTo>
                      <a:pt x="491" y="1958"/>
                    </a:lnTo>
                    <a:lnTo>
                      <a:pt x="488" y="1970"/>
                    </a:lnTo>
                    <a:lnTo>
                      <a:pt x="485" y="1980"/>
                    </a:lnTo>
                    <a:lnTo>
                      <a:pt x="482" y="1986"/>
                    </a:lnTo>
                    <a:lnTo>
                      <a:pt x="480" y="1991"/>
                    </a:lnTo>
                    <a:lnTo>
                      <a:pt x="470" y="2005"/>
                    </a:lnTo>
                    <a:lnTo>
                      <a:pt x="458" y="2015"/>
                    </a:lnTo>
                    <a:lnTo>
                      <a:pt x="443" y="2022"/>
                    </a:lnTo>
                    <a:lnTo>
                      <a:pt x="427" y="2024"/>
                    </a:lnTo>
                    <a:lnTo>
                      <a:pt x="415" y="2023"/>
                    </a:lnTo>
                    <a:lnTo>
                      <a:pt x="403" y="2018"/>
                    </a:lnTo>
                    <a:lnTo>
                      <a:pt x="390" y="2010"/>
                    </a:lnTo>
                    <a:lnTo>
                      <a:pt x="380" y="1999"/>
                    </a:lnTo>
                    <a:lnTo>
                      <a:pt x="373" y="1986"/>
                    </a:lnTo>
                    <a:lnTo>
                      <a:pt x="370" y="1972"/>
                    </a:lnTo>
                    <a:lnTo>
                      <a:pt x="371" y="1957"/>
                    </a:lnTo>
                    <a:lnTo>
                      <a:pt x="375" y="1942"/>
                    </a:lnTo>
                    <a:lnTo>
                      <a:pt x="376" y="1941"/>
                    </a:lnTo>
                    <a:lnTo>
                      <a:pt x="377" y="1937"/>
                    </a:lnTo>
                    <a:lnTo>
                      <a:pt x="378" y="1931"/>
                    </a:lnTo>
                    <a:lnTo>
                      <a:pt x="380" y="1922"/>
                    </a:lnTo>
                    <a:lnTo>
                      <a:pt x="381" y="1911"/>
                    </a:lnTo>
                    <a:lnTo>
                      <a:pt x="382" y="1897"/>
                    </a:lnTo>
                    <a:lnTo>
                      <a:pt x="382" y="1880"/>
                    </a:lnTo>
                    <a:lnTo>
                      <a:pt x="381" y="1861"/>
                    </a:lnTo>
                    <a:lnTo>
                      <a:pt x="379" y="1840"/>
                    </a:lnTo>
                    <a:lnTo>
                      <a:pt x="375" y="1816"/>
                    </a:lnTo>
                    <a:lnTo>
                      <a:pt x="370" y="1788"/>
                    </a:lnTo>
                    <a:lnTo>
                      <a:pt x="362" y="1758"/>
                    </a:lnTo>
                    <a:lnTo>
                      <a:pt x="351" y="1726"/>
                    </a:lnTo>
                    <a:lnTo>
                      <a:pt x="338" y="1691"/>
                    </a:lnTo>
                    <a:lnTo>
                      <a:pt x="322" y="1654"/>
                    </a:lnTo>
                    <a:lnTo>
                      <a:pt x="303" y="1614"/>
                    </a:lnTo>
                    <a:lnTo>
                      <a:pt x="280" y="1571"/>
                    </a:lnTo>
                    <a:lnTo>
                      <a:pt x="253" y="1525"/>
                    </a:lnTo>
                    <a:lnTo>
                      <a:pt x="222" y="1476"/>
                    </a:lnTo>
                    <a:lnTo>
                      <a:pt x="186" y="1426"/>
                    </a:lnTo>
                    <a:lnTo>
                      <a:pt x="184" y="1423"/>
                    </a:lnTo>
                    <a:lnTo>
                      <a:pt x="146" y="1370"/>
                    </a:lnTo>
                    <a:lnTo>
                      <a:pt x="112" y="1315"/>
                    </a:lnTo>
                    <a:lnTo>
                      <a:pt x="83" y="1257"/>
                    </a:lnTo>
                    <a:lnTo>
                      <a:pt x="58" y="1199"/>
                    </a:lnTo>
                    <a:lnTo>
                      <a:pt x="37" y="1138"/>
                    </a:lnTo>
                    <a:lnTo>
                      <a:pt x="21" y="1076"/>
                    </a:lnTo>
                    <a:lnTo>
                      <a:pt x="9" y="1012"/>
                    </a:lnTo>
                    <a:lnTo>
                      <a:pt x="2" y="948"/>
                    </a:lnTo>
                    <a:lnTo>
                      <a:pt x="0" y="883"/>
                    </a:lnTo>
                    <a:lnTo>
                      <a:pt x="3" y="811"/>
                    </a:lnTo>
                    <a:lnTo>
                      <a:pt x="11" y="739"/>
                    </a:lnTo>
                    <a:lnTo>
                      <a:pt x="25" y="671"/>
                    </a:lnTo>
                    <a:lnTo>
                      <a:pt x="45" y="604"/>
                    </a:lnTo>
                    <a:lnTo>
                      <a:pt x="69" y="540"/>
                    </a:lnTo>
                    <a:lnTo>
                      <a:pt x="98" y="477"/>
                    </a:lnTo>
                    <a:lnTo>
                      <a:pt x="132" y="418"/>
                    </a:lnTo>
                    <a:lnTo>
                      <a:pt x="170" y="361"/>
                    </a:lnTo>
                    <a:lnTo>
                      <a:pt x="213" y="308"/>
                    </a:lnTo>
                    <a:lnTo>
                      <a:pt x="259" y="259"/>
                    </a:lnTo>
                    <a:lnTo>
                      <a:pt x="308" y="212"/>
                    </a:lnTo>
                    <a:lnTo>
                      <a:pt x="361" y="170"/>
                    </a:lnTo>
                    <a:lnTo>
                      <a:pt x="417" y="132"/>
                    </a:lnTo>
                    <a:lnTo>
                      <a:pt x="477" y="98"/>
                    </a:lnTo>
                    <a:lnTo>
                      <a:pt x="539" y="69"/>
                    </a:lnTo>
                    <a:lnTo>
                      <a:pt x="604" y="45"/>
                    </a:lnTo>
                    <a:lnTo>
                      <a:pt x="670" y="26"/>
                    </a:lnTo>
                    <a:lnTo>
                      <a:pt x="739" y="12"/>
                    </a:lnTo>
                    <a:lnTo>
                      <a:pt x="810" y="3"/>
                    </a:lnTo>
                    <a:lnTo>
                      <a:pt x="882" y="0"/>
                    </a:lnTo>
                    <a:close/>
                  </a:path>
                </a:pathLst>
              </a:custGeom>
              <a:grpFill/>
              <a:ln w="0">
                <a:noFill/>
                <a:prstDash val="solid"/>
                <a:round/>
                <a:headEnd/>
                <a:tailEnd/>
              </a:ln>
            </p:spPr>
            <p:txBody>
              <a:bodyPr vert="horz" wrap="square" lIns="45715" tIns="22858" rIns="45715" bIns="22858" numCol="1" anchor="t" anchorCtr="0" compatLnSpc="1">
                <a:prstTxWarp prst="textNoShape">
                  <a:avLst/>
                </a:prstTxWarp>
              </a:bodyPr>
              <a:lstStyle/>
              <a:p>
                <a:endParaRPr lang="es-SV"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5" name="Freeform 8">
                <a:extLst>
                  <a:ext uri="{FF2B5EF4-FFF2-40B4-BE49-F238E27FC236}">
                    <a16:creationId xmlns:a16="http://schemas.microsoft.com/office/drawing/2014/main" id="{94AB9025-AB84-4C44-AEB7-385B1F034196}"/>
                  </a:ext>
                </a:extLst>
              </p:cNvPr>
              <p:cNvSpPr>
                <a:spLocks noEditPoints="1"/>
              </p:cNvSpPr>
              <p:nvPr/>
            </p:nvSpPr>
            <p:spPr bwMode="auto">
              <a:xfrm>
                <a:off x="2856" y="-690"/>
                <a:ext cx="118" cy="37"/>
              </a:xfrm>
              <a:custGeom>
                <a:avLst/>
                <a:gdLst>
                  <a:gd name="T0" fmla="*/ 142 w 1060"/>
                  <a:gd name="T1" fmla="*/ 115 h 332"/>
                  <a:gd name="T2" fmla="*/ 131 w 1060"/>
                  <a:gd name="T3" fmla="*/ 117 h 332"/>
                  <a:gd name="T4" fmla="*/ 123 w 1060"/>
                  <a:gd name="T5" fmla="*/ 123 h 332"/>
                  <a:gd name="T6" fmla="*/ 117 w 1060"/>
                  <a:gd name="T7" fmla="*/ 131 h 332"/>
                  <a:gd name="T8" fmla="*/ 115 w 1060"/>
                  <a:gd name="T9" fmla="*/ 141 h 332"/>
                  <a:gd name="T10" fmla="*/ 115 w 1060"/>
                  <a:gd name="T11" fmla="*/ 190 h 332"/>
                  <a:gd name="T12" fmla="*/ 117 w 1060"/>
                  <a:gd name="T13" fmla="*/ 200 h 332"/>
                  <a:gd name="T14" fmla="*/ 123 w 1060"/>
                  <a:gd name="T15" fmla="*/ 209 h 332"/>
                  <a:gd name="T16" fmla="*/ 131 w 1060"/>
                  <a:gd name="T17" fmla="*/ 214 h 332"/>
                  <a:gd name="T18" fmla="*/ 142 w 1060"/>
                  <a:gd name="T19" fmla="*/ 216 h 332"/>
                  <a:gd name="T20" fmla="*/ 918 w 1060"/>
                  <a:gd name="T21" fmla="*/ 216 h 332"/>
                  <a:gd name="T22" fmla="*/ 928 w 1060"/>
                  <a:gd name="T23" fmla="*/ 214 h 332"/>
                  <a:gd name="T24" fmla="*/ 936 w 1060"/>
                  <a:gd name="T25" fmla="*/ 209 h 332"/>
                  <a:gd name="T26" fmla="*/ 942 w 1060"/>
                  <a:gd name="T27" fmla="*/ 200 h 332"/>
                  <a:gd name="T28" fmla="*/ 944 w 1060"/>
                  <a:gd name="T29" fmla="*/ 190 h 332"/>
                  <a:gd name="T30" fmla="*/ 944 w 1060"/>
                  <a:gd name="T31" fmla="*/ 141 h 332"/>
                  <a:gd name="T32" fmla="*/ 942 w 1060"/>
                  <a:gd name="T33" fmla="*/ 131 h 332"/>
                  <a:gd name="T34" fmla="*/ 936 w 1060"/>
                  <a:gd name="T35" fmla="*/ 123 h 332"/>
                  <a:gd name="T36" fmla="*/ 928 w 1060"/>
                  <a:gd name="T37" fmla="*/ 117 h 332"/>
                  <a:gd name="T38" fmla="*/ 918 w 1060"/>
                  <a:gd name="T39" fmla="*/ 115 h 332"/>
                  <a:gd name="T40" fmla="*/ 142 w 1060"/>
                  <a:gd name="T41" fmla="*/ 115 h 332"/>
                  <a:gd name="T42" fmla="*/ 142 w 1060"/>
                  <a:gd name="T43" fmla="*/ 0 h 332"/>
                  <a:gd name="T44" fmla="*/ 917 w 1060"/>
                  <a:gd name="T45" fmla="*/ 0 h 332"/>
                  <a:gd name="T46" fmla="*/ 946 w 1060"/>
                  <a:gd name="T47" fmla="*/ 3 h 332"/>
                  <a:gd name="T48" fmla="*/ 973 w 1060"/>
                  <a:gd name="T49" fmla="*/ 11 h 332"/>
                  <a:gd name="T50" fmla="*/ 997 w 1060"/>
                  <a:gd name="T51" fmla="*/ 24 h 332"/>
                  <a:gd name="T52" fmla="*/ 1018 w 1060"/>
                  <a:gd name="T53" fmla="*/ 41 h 332"/>
                  <a:gd name="T54" fmla="*/ 1035 w 1060"/>
                  <a:gd name="T55" fmla="*/ 62 h 332"/>
                  <a:gd name="T56" fmla="*/ 1049 w 1060"/>
                  <a:gd name="T57" fmla="*/ 86 h 332"/>
                  <a:gd name="T58" fmla="*/ 1057 w 1060"/>
                  <a:gd name="T59" fmla="*/ 113 h 332"/>
                  <a:gd name="T60" fmla="*/ 1060 w 1060"/>
                  <a:gd name="T61" fmla="*/ 141 h 332"/>
                  <a:gd name="T62" fmla="*/ 1060 w 1060"/>
                  <a:gd name="T63" fmla="*/ 190 h 332"/>
                  <a:gd name="T64" fmla="*/ 1057 w 1060"/>
                  <a:gd name="T65" fmla="*/ 218 h 332"/>
                  <a:gd name="T66" fmla="*/ 1049 w 1060"/>
                  <a:gd name="T67" fmla="*/ 245 h 332"/>
                  <a:gd name="T68" fmla="*/ 1036 w 1060"/>
                  <a:gd name="T69" fmla="*/ 270 h 332"/>
                  <a:gd name="T70" fmla="*/ 1018 w 1060"/>
                  <a:gd name="T71" fmla="*/ 291 h 332"/>
                  <a:gd name="T72" fmla="*/ 997 w 1060"/>
                  <a:gd name="T73" fmla="*/ 308 h 332"/>
                  <a:gd name="T74" fmla="*/ 973 w 1060"/>
                  <a:gd name="T75" fmla="*/ 321 h 332"/>
                  <a:gd name="T76" fmla="*/ 946 w 1060"/>
                  <a:gd name="T77" fmla="*/ 329 h 332"/>
                  <a:gd name="T78" fmla="*/ 918 w 1060"/>
                  <a:gd name="T79" fmla="*/ 332 h 332"/>
                  <a:gd name="T80" fmla="*/ 142 w 1060"/>
                  <a:gd name="T81" fmla="*/ 332 h 332"/>
                  <a:gd name="T82" fmla="*/ 113 w 1060"/>
                  <a:gd name="T83" fmla="*/ 329 h 332"/>
                  <a:gd name="T84" fmla="*/ 86 w 1060"/>
                  <a:gd name="T85" fmla="*/ 321 h 332"/>
                  <a:gd name="T86" fmla="*/ 62 w 1060"/>
                  <a:gd name="T87" fmla="*/ 308 h 332"/>
                  <a:gd name="T88" fmla="*/ 41 w 1060"/>
                  <a:gd name="T89" fmla="*/ 291 h 332"/>
                  <a:gd name="T90" fmla="*/ 24 w 1060"/>
                  <a:gd name="T91" fmla="*/ 270 h 332"/>
                  <a:gd name="T92" fmla="*/ 11 w 1060"/>
                  <a:gd name="T93" fmla="*/ 245 h 332"/>
                  <a:gd name="T94" fmla="*/ 3 w 1060"/>
                  <a:gd name="T95" fmla="*/ 218 h 332"/>
                  <a:gd name="T96" fmla="*/ 0 w 1060"/>
                  <a:gd name="T97" fmla="*/ 190 h 332"/>
                  <a:gd name="T98" fmla="*/ 0 w 1060"/>
                  <a:gd name="T99" fmla="*/ 141 h 332"/>
                  <a:gd name="T100" fmla="*/ 3 w 1060"/>
                  <a:gd name="T101" fmla="*/ 113 h 332"/>
                  <a:gd name="T102" fmla="*/ 11 w 1060"/>
                  <a:gd name="T103" fmla="*/ 86 h 332"/>
                  <a:gd name="T104" fmla="*/ 24 w 1060"/>
                  <a:gd name="T105" fmla="*/ 62 h 332"/>
                  <a:gd name="T106" fmla="*/ 41 w 1060"/>
                  <a:gd name="T107" fmla="*/ 41 h 332"/>
                  <a:gd name="T108" fmla="*/ 62 w 1060"/>
                  <a:gd name="T109" fmla="*/ 24 h 332"/>
                  <a:gd name="T110" fmla="*/ 86 w 1060"/>
                  <a:gd name="T111" fmla="*/ 11 h 332"/>
                  <a:gd name="T112" fmla="*/ 113 w 1060"/>
                  <a:gd name="T113" fmla="*/ 3 h 332"/>
                  <a:gd name="T114" fmla="*/ 142 w 1060"/>
                  <a:gd name="T115"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60" h="332">
                    <a:moveTo>
                      <a:pt x="142" y="115"/>
                    </a:moveTo>
                    <a:lnTo>
                      <a:pt x="131" y="117"/>
                    </a:lnTo>
                    <a:lnTo>
                      <a:pt x="123" y="123"/>
                    </a:lnTo>
                    <a:lnTo>
                      <a:pt x="117" y="131"/>
                    </a:lnTo>
                    <a:lnTo>
                      <a:pt x="115" y="141"/>
                    </a:lnTo>
                    <a:lnTo>
                      <a:pt x="115" y="190"/>
                    </a:lnTo>
                    <a:lnTo>
                      <a:pt x="117" y="200"/>
                    </a:lnTo>
                    <a:lnTo>
                      <a:pt x="123" y="209"/>
                    </a:lnTo>
                    <a:lnTo>
                      <a:pt x="131" y="214"/>
                    </a:lnTo>
                    <a:lnTo>
                      <a:pt x="142" y="216"/>
                    </a:lnTo>
                    <a:lnTo>
                      <a:pt x="918" y="216"/>
                    </a:lnTo>
                    <a:lnTo>
                      <a:pt x="928" y="214"/>
                    </a:lnTo>
                    <a:lnTo>
                      <a:pt x="936" y="209"/>
                    </a:lnTo>
                    <a:lnTo>
                      <a:pt x="942" y="200"/>
                    </a:lnTo>
                    <a:lnTo>
                      <a:pt x="944" y="190"/>
                    </a:lnTo>
                    <a:lnTo>
                      <a:pt x="944" y="141"/>
                    </a:lnTo>
                    <a:lnTo>
                      <a:pt x="942" y="131"/>
                    </a:lnTo>
                    <a:lnTo>
                      <a:pt x="936" y="123"/>
                    </a:lnTo>
                    <a:lnTo>
                      <a:pt x="928" y="117"/>
                    </a:lnTo>
                    <a:lnTo>
                      <a:pt x="918" y="115"/>
                    </a:lnTo>
                    <a:lnTo>
                      <a:pt x="142" y="115"/>
                    </a:lnTo>
                    <a:close/>
                    <a:moveTo>
                      <a:pt x="142" y="0"/>
                    </a:moveTo>
                    <a:lnTo>
                      <a:pt x="917" y="0"/>
                    </a:lnTo>
                    <a:lnTo>
                      <a:pt x="946" y="3"/>
                    </a:lnTo>
                    <a:lnTo>
                      <a:pt x="973" y="11"/>
                    </a:lnTo>
                    <a:lnTo>
                      <a:pt x="997" y="24"/>
                    </a:lnTo>
                    <a:lnTo>
                      <a:pt x="1018" y="41"/>
                    </a:lnTo>
                    <a:lnTo>
                      <a:pt x="1035" y="62"/>
                    </a:lnTo>
                    <a:lnTo>
                      <a:pt x="1049" y="86"/>
                    </a:lnTo>
                    <a:lnTo>
                      <a:pt x="1057" y="113"/>
                    </a:lnTo>
                    <a:lnTo>
                      <a:pt x="1060" y="141"/>
                    </a:lnTo>
                    <a:lnTo>
                      <a:pt x="1060" y="190"/>
                    </a:lnTo>
                    <a:lnTo>
                      <a:pt x="1057" y="218"/>
                    </a:lnTo>
                    <a:lnTo>
                      <a:pt x="1049" y="245"/>
                    </a:lnTo>
                    <a:lnTo>
                      <a:pt x="1036" y="270"/>
                    </a:lnTo>
                    <a:lnTo>
                      <a:pt x="1018" y="291"/>
                    </a:lnTo>
                    <a:lnTo>
                      <a:pt x="997" y="308"/>
                    </a:lnTo>
                    <a:lnTo>
                      <a:pt x="973" y="321"/>
                    </a:lnTo>
                    <a:lnTo>
                      <a:pt x="946" y="329"/>
                    </a:lnTo>
                    <a:lnTo>
                      <a:pt x="918" y="332"/>
                    </a:lnTo>
                    <a:lnTo>
                      <a:pt x="142" y="332"/>
                    </a:lnTo>
                    <a:lnTo>
                      <a:pt x="113" y="329"/>
                    </a:lnTo>
                    <a:lnTo>
                      <a:pt x="86" y="321"/>
                    </a:lnTo>
                    <a:lnTo>
                      <a:pt x="62" y="308"/>
                    </a:lnTo>
                    <a:lnTo>
                      <a:pt x="41" y="291"/>
                    </a:lnTo>
                    <a:lnTo>
                      <a:pt x="24" y="270"/>
                    </a:lnTo>
                    <a:lnTo>
                      <a:pt x="11" y="245"/>
                    </a:lnTo>
                    <a:lnTo>
                      <a:pt x="3" y="218"/>
                    </a:lnTo>
                    <a:lnTo>
                      <a:pt x="0" y="190"/>
                    </a:lnTo>
                    <a:lnTo>
                      <a:pt x="0" y="141"/>
                    </a:lnTo>
                    <a:lnTo>
                      <a:pt x="3" y="113"/>
                    </a:lnTo>
                    <a:lnTo>
                      <a:pt x="11" y="86"/>
                    </a:lnTo>
                    <a:lnTo>
                      <a:pt x="24" y="62"/>
                    </a:lnTo>
                    <a:lnTo>
                      <a:pt x="41" y="41"/>
                    </a:lnTo>
                    <a:lnTo>
                      <a:pt x="62" y="24"/>
                    </a:lnTo>
                    <a:lnTo>
                      <a:pt x="86" y="11"/>
                    </a:lnTo>
                    <a:lnTo>
                      <a:pt x="113" y="3"/>
                    </a:lnTo>
                    <a:lnTo>
                      <a:pt x="142" y="0"/>
                    </a:lnTo>
                    <a:close/>
                  </a:path>
                </a:pathLst>
              </a:custGeom>
              <a:grpFill/>
              <a:ln w="0">
                <a:noFill/>
                <a:prstDash val="solid"/>
                <a:round/>
                <a:headEnd/>
                <a:tailEnd/>
              </a:ln>
            </p:spPr>
            <p:txBody>
              <a:bodyPr vert="horz" wrap="square" lIns="45715" tIns="22858" rIns="45715" bIns="22858" numCol="1" anchor="t" anchorCtr="0" compatLnSpc="1">
                <a:prstTxWarp prst="textNoShape">
                  <a:avLst/>
                </a:prstTxWarp>
              </a:bodyPr>
              <a:lstStyle/>
              <a:p>
                <a:endParaRPr lang="es-SV" sz="9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6" name="Freeform 9">
                <a:extLst>
                  <a:ext uri="{FF2B5EF4-FFF2-40B4-BE49-F238E27FC236}">
                    <a16:creationId xmlns:a16="http://schemas.microsoft.com/office/drawing/2014/main" id="{24309050-4D66-44C8-9638-219E1B79D02B}"/>
                  </a:ext>
                </a:extLst>
              </p:cNvPr>
              <p:cNvSpPr>
                <a:spLocks/>
              </p:cNvSpPr>
              <p:nvPr/>
            </p:nvSpPr>
            <p:spPr bwMode="auto">
              <a:xfrm>
                <a:off x="2876" y="-643"/>
                <a:ext cx="81" cy="45"/>
              </a:xfrm>
              <a:custGeom>
                <a:avLst/>
                <a:gdLst>
                  <a:gd name="T0" fmla="*/ 57 w 736"/>
                  <a:gd name="T1" fmla="*/ 0 h 410"/>
                  <a:gd name="T2" fmla="*/ 75 w 736"/>
                  <a:gd name="T3" fmla="*/ 3 h 410"/>
                  <a:gd name="T4" fmla="*/ 91 w 736"/>
                  <a:gd name="T5" fmla="*/ 11 h 410"/>
                  <a:gd name="T6" fmla="*/ 103 w 736"/>
                  <a:gd name="T7" fmla="*/ 24 h 410"/>
                  <a:gd name="T8" fmla="*/ 112 w 736"/>
                  <a:gd name="T9" fmla="*/ 39 h 410"/>
                  <a:gd name="T10" fmla="*/ 114 w 736"/>
                  <a:gd name="T11" fmla="*/ 57 h 410"/>
                  <a:gd name="T12" fmla="*/ 114 w 736"/>
                  <a:gd name="T13" fmla="*/ 173 h 410"/>
                  <a:gd name="T14" fmla="*/ 367 w 736"/>
                  <a:gd name="T15" fmla="*/ 288 h 410"/>
                  <a:gd name="T16" fmla="*/ 621 w 736"/>
                  <a:gd name="T17" fmla="*/ 169 h 410"/>
                  <a:gd name="T18" fmla="*/ 621 w 736"/>
                  <a:gd name="T19" fmla="*/ 57 h 410"/>
                  <a:gd name="T20" fmla="*/ 624 w 736"/>
                  <a:gd name="T21" fmla="*/ 39 h 410"/>
                  <a:gd name="T22" fmla="*/ 632 w 736"/>
                  <a:gd name="T23" fmla="*/ 24 h 410"/>
                  <a:gd name="T24" fmla="*/ 645 w 736"/>
                  <a:gd name="T25" fmla="*/ 11 h 410"/>
                  <a:gd name="T26" fmla="*/ 660 w 736"/>
                  <a:gd name="T27" fmla="*/ 3 h 410"/>
                  <a:gd name="T28" fmla="*/ 678 w 736"/>
                  <a:gd name="T29" fmla="*/ 0 h 410"/>
                  <a:gd name="T30" fmla="*/ 697 w 736"/>
                  <a:gd name="T31" fmla="*/ 3 h 410"/>
                  <a:gd name="T32" fmla="*/ 712 w 736"/>
                  <a:gd name="T33" fmla="*/ 11 h 410"/>
                  <a:gd name="T34" fmla="*/ 725 w 736"/>
                  <a:gd name="T35" fmla="*/ 24 h 410"/>
                  <a:gd name="T36" fmla="*/ 733 w 736"/>
                  <a:gd name="T37" fmla="*/ 39 h 410"/>
                  <a:gd name="T38" fmla="*/ 736 w 736"/>
                  <a:gd name="T39" fmla="*/ 57 h 410"/>
                  <a:gd name="T40" fmla="*/ 736 w 736"/>
                  <a:gd name="T41" fmla="*/ 205 h 410"/>
                  <a:gd name="T42" fmla="*/ 733 w 736"/>
                  <a:gd name="T43" fmla="*/ 221 h 410"/>
                  <a:gd name="T44" fmla="*/ 727 w 736"/>
                  <a:gd name="T45" fmla="*/ 236 h 410"/>
                  <a:gd name="T46" fmla="*/ 717 w 736"/>
                  <a:gd name="T47" fmla="*/ 248 h 410"/>
                  <a:gd name="T48" fmla="*/ 703 w 736"/>
                  <a:gd name="T49" fmla="*/ 257 h 410"/>
                  <a:gd name="T50" fmla="*/ 392 w 736"/>
                  <a:gd name="T51" fmla="*/ 404 h 410"/>
                  <a:gd name="T52" fmla="*/ 380 w 736"/>
                  <a:gd name="T53" fmla="*/ 408 h 410"/>
                  <a:gd name="T54" fmla="*/ 367 w 736"/>
                  <a:gd name="T55" fmla="*/ 410 h 410"/>
                  <a:gd name="T56" fmla="*/ 355 w 736"/>
                  <a:gd name="T57" fmla="*/ 408 h 410"/>
                  <a:gd name="T58" fmla="*/ 344 w 736"/>
                  <a:gd name="T59" fmla="*/ 404 h 410"/>
                  <a:gd name="T60" fmla="*/ 33 w 736"/>
                  <a:gd name="T61" fmla="*/ 262 h 410"/>
                  <a:gd name="T62" fmla="*/ 19 w 736"/>
                  <a:gd name="T63" fmla="*/ 253 h 410"/>
                  <a:gd name="T64" fmla="*/ 9 w 736"/>
                  <a:gd name="T65" fmla="*/ 241 h 410"/>
                  <a:gd name="T66" fmla="*/ 2 w 736"/>
                  <a:gd name="T67" fmla="*/ 226 h 410"/>
                  <a:gd name="T68" fmla="*/ 0 w 736"/>
                  <a:gd name="T69" fmla="*/ 210 h 410"/>
                  <a:gd name="T70" fmla="*/ 0 w 736"/>
                  <a:gd name="T71" fmla="*/ 57 h 410"/>
                  <a:gd name="T72" fmla="*/ 3 w 736"/>
                  <a:gd name="T73" fmla="*/ 39 h 410"/>
                  <a:gd name="T74" fmla="*/ 11 w 736"/>
                  <a:gd name="T75" fmla="*/ 24 h 410"/>
                  <a:gd name="T76" fmla="*/ 23 w 736"/>
                  <a:gd name="T77" fmla="*/ 11 h 410"/>
                  <a:gd name="T78" fmla="*/ 39 w 736"/>
                  <a:gd name="T79" fmla="*/ 3 h 410"/>
                  <a:gd name="T80" fmla="*/ 57 w 736"/>
                  <a:gd name="T81" fmla="*/ 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36" h="410">
                    <a:moveTo>
                      <a:pt x="57" y="0"/>
                    </a:moveTo>
                    <a:lnTo>
                      <a:pt x="75" y="3"/>
                    </a:lnTo>
                    <a:lnTo>
                      <a:pt x="91" y="11"/>
                    </a:lnTo>
                    <a:lnTo>
                      <a:pt x="103" y="24"/>
                    </a:lnTo>
                    <a:lnTo>
                      <a:pt x="112" y="39"/>
                    </a:lnTo>
                    <a:lnTo>
                      <a:pt x="114" y="57"/>
                    </a:lnTo>
                    <a:lnTo>
                      <a:pt x="114" y="173"/>
                    </a:lnTo>
                    <a:lnTo>
                      <a:pt x="367" y="288"/>
                    </a:lnTo>
                    <a:lnTo>
                      <a:pt x="621" y="169"/>
                    </a:lnTo>
                    <a:lnTo>
                      <a:pt x="621" y="57"/>
                    </a:lnTo>
                    <a:lnTo>
                      <a:pt x="624" y="39"/>
                    </a:lnTo>
                    <a:lnTo>
                      <a:pt x="632" y="24"/>
                    </a:lnTo>
                    <a:lnTo>
                      <a:pt x="645" y="11"/>
                    </a:lnTo>
                    <a:lnTo>
                      <a:pt x="660" y="3"/>
                    </a:lnTo>
                    <a:lnTo>
                      <a:pt x="678" y="0"/>
                    </a:lnTo>
                    <a:lnTo>
                      <a:pt x="697" y="3"/>
                    </a:lnTo>
                    <a:lnTo>
                      <a:pt x="712" y="11"/>
                    </a:lnTo>
                    <a:lnTo>
                      <a:pt x="725" y="24"/>
                    </a:lnTo>
                    <a:lnTo>
                      <a:pt x="733" y="39"/>
                    </a:lnTo>
                    <a:lnTo>
                      <a:pt x="736" y="57"/>
                    </a:lnTo>
                    <a:lnTo>
                      <a:pt x="736" y="205"/>
                    </a:lnTo>
                    <a:lnTo>
                      <a:pt x="733" y="221"/>
                    </a:lnTo>
                    <a:lnTo>
                      <a:pt x="727" y="236"/>
                    </a:lnTo>
                    <a:lnTo>
                      <a:pt x="717" y="248"/>
                    </a:lnTo>
                    <a:lnTo>
                      <a:pt x="703" y="257"/>
                    </a:lnTo>
                    <a:lnTo>
                      <a:pt x="392" y="404"/>
                    </a:lnTo>
                    <a:lnTo>
                      <a:pt x="380" y="408"/>
                    </a:lnTo>
                    <a:lnTo>
                      <a:pt x="367" y="410"/>
                    </a:lnTo>
                    <a:lnTo>
                      <a:pt x="355" y="408"/>
                    </a:lnTo>
                    <a:lnTo>
                      <a:pt x="344" y="404"/>
                    </a:lnTo>
                    <a:lnTo>
                      <a:pt x="33" y="262"/>
                    </a:lnTo>
                    <a:lnTo>
                      <a:pt x="19" y="253"/>
                    </a:lnTo>
                    <a:lnTo>
                      <a:pt x="9" y="241"/>
                    </a:lnTo>
                    <a:lnTo>
                      <a:pt x="2" y="226"/>
                    </a:lnTo>
                    <a:lnTo>
                      <a:pt x="0" y="210"/>
                    </a:lnTo>
                    <a:lnTo>
                      <a:pt x="0" y="57"/>
                    </a:lnTo>
                    <a:lnTo>
                      <a:pt x="3" y="39"/>
                    </a:lnTo>
                    <a:lnTo>
                      <a:pt x="11" y="24"/>
                    </a:lnTo>
                    <a:lnTo>
                      <a:pt x="23" y="11"/>
                    </a:lnTo>
                    <a:lnTo>
                      <a:pt x="39" y="3"/>
                    </a:lnTo>
                    <a:lnTo>
                      <a:pt x="57" y="0"/>
                    </a:lnTo>
                    <a:close/>
                  </a:path>
                </a:pathLst>
              </a:custGeom>
              <a:grpFill/>
              <a:ln w="0">
                <a:noFill/>
                <a:prstDash val="solid"/>
                <a:round/>
                <a:headEnd/>
                <a:tailEnd/>
              </a:ln>
            </p:spPr>
            <p:txBody>
              <a:bodyPr vert="horz" wrap="square" lIns="45715" tIns="22858" rIns="45715" bIns="22858" numCol="1" anchor="t" anchorCtr="0" compatLnSpc="1">
                <a:prstTxWarp prst="textNoShape">
                  <a:avLst/>
                </a:prstTxWarp>
              </a:bodyPr>
              <a:lstStyle/>
              <a:p>
                <a:endParaRPr lang="es-SV" sz="9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7" name="Freeform 10">
                <a:extLst>
                  <a:ext uri="{FF2B5EF4-FFF2-40B4-BE49-F238E27FC236}">
                    <a16:creationId xmlns:a16="http://schemas.microsoft.com/office/drawing/2014/main" id="{8D00CEFA-4B17-4A19-894A-E12FF88A3A25}"/>
                  </a:ext>
                </a:extLst>
              </p:cNvPr>
              <p:cNvSpPr>
                <a:spLocks/>
              </p:cNvSpPr>
              <p:nvPr/>
            </p:nvSpPr>
            <p:spPr bwMode="auto">
              <a:xfrm>
                <a:off x="3011" y="-747"/>
                <a:ext cx="56" cy="45"/>
              </a:xfrm>
              <a:custGeom>
                <a:avLst/>
                <a:gdLst>
                  <a:gd name="T0" fmla="*/ 63 w 505"/>
                  <a:gd name="T1" fmla="*/ 0 h 402"/>
                  <a:gd name="T2" fmla="*/ 77 w 505"/>
                  <a:gd name="T3" fmla="*/ 3 h 402"/>
                  <a:gd name="T4" fmla="*/ 91 w 505"/>
                  <a:gd name="T5" fmla="*/ 10 h 402"/>
                  <a:gd name="T6" fmla="*/ 482 w 505"/>
                  <a:gd name="T7" fmla="*/ 298 h 402"/>
                  <a:gd name="T8" fmla="*/ 493 w 505"/>
                  <a:gd name="T9" fmla="*/ 309 h 402"/>
                  <a:gd name="T10" fmla="*/ 501 w 505"/>
                  <a:gd name="T11" fmla="*/ 322 h 402"/>
                  <a:gd name="T12" fmla="*/ 505 w 505"/>
                  <a:gd name="T13" fmla="*/ 336 h 402"/>
                  <a:gd name="T14" fmla="*/ 505 w 505"/>
                  <a:gd name="T15" fmla="*/ 351 h 402"/>
                  <a:gd name="T16" fmla="*/ 502 w 505"/>
                  <a:gd name="T17" fmla="*/ 365 h 402"/>
                  <a:gd name="T18" fmla="*/ 494 w 505"/>
                  <a:gd name="T19" fmla="*/ 379 h 402"/>
                  <a:gd name="T20" fmla="*/ 485 w 505"/>
                  <a:gd name="T21" fmla="*/ 389 h 402"/>
                  <a:gd name="T22" fmla="*/ 474 w 505"/>
                  <a:gd name="T23" fmla="*/ 396 h 402"/>
                  <a:gd name="T24" fmla="*/ 461 w 505"/>
                  <a:gd name="T25" fmla="*/ 401 h 402"/>
                  <a:gd name="T26" fmla="*/ 448 w 505"/>
                  <a:gd name="T27" fmla="*/ 402 h 402"/>
                  <a:gd name="T28" fmla="*/ 436 w 505"/>
                  <a:gd name="T29" fmla="*/ 401 h 402"/>
                  <a:gd name="T30" fmla="*/ 425 w 505"/>
                  <a:gd name="T31" fmla="*/ 397 h 402"/>
                  <a:gd name="T32" fmla="*/ 414 w 505"/>
                  <a:gd name="T33" fmla="*/ 391 h 402"/>
                  <a:gd name="T34" fmla="*/ 23 w 505"/>
                  <a:gd name="T35" fmla="*/ 103 h 402"/>
                  <a:gd name="T36" fmla="*/ 12 w 505"/>
                  <a:gd name="T37" fmla="*/ 92 h 402"/>
                  <a:gd name="T38" fmla="*/ 4 w 505"/>
                  <a:gd name="T39" fmla="*/ 79 h 402"/>
                  <a:gd name="T40" fmla="*/ 0 w 505"/>
                  <a:gd name="T41" fmla="*/ 65 h 402"/>
                  <a:gd name="T42" fmla="*/ 0 w 505"/>
                  <a:gd name="T43" fmla="*/ 50 h 402"/>
                  <a:gd name="T44" fmla="*/ 3 w 505"/>
                  <a:gd name="T45" fmla="*/ 36 h 402"/>
                  <a:gd name="T46" fmla="*/ 11 w 505"/>
                  <a:gd name="T47" fmla="*/ 22 h 402"/>
                  <a:gd name="T48" fmla="*/ 21 w 505"/>
                  <a:gd name="T49" fmla="*/ 11 h 402"/>
                  <a:gd name="T50" fmla="*/ 34 w 505"/>
                  <a:gd name="T51" fmla="*/ 4 h 402"/>
                  <a:gd name="T52" fmla="*/ 48 w 505"/>
                  <a:gd name="T53" fmla="*/ 0 h 402"/>
                  <a:gd name="T54" fmla="*/ 63 w 505"/>
                  <a:gd name="T55"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05" h="402">
                    <a:moveTo>
                      <a:pt x="63" y="0"/>
                    </a:moveTo>
                    <a:lnTo>
                      <a:pt x="77" y="3"/>
                    </a:lnTo>
                    <a:lnTo>
                      <a:pt x="91" y="10"/>
                    </a:lnTo>
                    <a:lnTo>
                      <a:pt x="482" y="298"/>
                    </a:lnTo>
                    <a:lnTo>
                      <a:pt x="493" y="309"/>
                    </a:lnTo>
                    <a:lnTo>
                      <a:pt x="501" y="322"/>
                    </a:lnTo>
                    <a:lnTo>
                      <a:pt x="505" y="336"/>
                    </a:lnTo>
                    <a:lnTo>
                      <a:pt x="505" y="351"/>
                    </a:lnTo>
                    <a:lnTo>
                      <a:pt x="502" y="365"/>
                    </a:lnTo>
                    <a:lnTo>
                      <a:pt x="494" y="379"/>
                    </a:lnTo>
                    <a:lnTo>
                      <a:pt x="485" y="389"/>
                    </a:lnTo>
                    <a:lnTo>
                      <a:pt x="474" y="396"/>
                    </a:lnTo>
                    <a:lnTo>
                      <a:pt x="461" y="401"/>
                    </a:lnTo>
                    <a:lnTo>
                      <a:pt x="448" y="402"/>
                    </a:lnTo>
                    <a:lnTo>
                      <a:pt x="436" y="401"/>
                    </a:lnTo>
                    <a:lnTo>
                      <a:pt x="425" y="397"/>
                    </a:lnTo>
                    <a:lnTo>
                      <a:pt x="414" y="391"/>
                    </a:lnTo>
                    <a:lnTo>
                      <a:pt x="23" y="103"/>
                    </a:lnTo>
                    <a:lnTo>
                      <a:pt x="12" y="92"/>
                    </a:lnTo>
                    <a:lnTo>
                      <a:pt x="4" y="79"/>
                    </a:lnTo>
                    <a:lnTo>
                      <a:pt x="0" y="65"/>
                    </a:lnTo>
                    <a:lnTo>
                      <a:pt x="0" y="50"/>
                    </a:lnTo>
                    <a:lnTo>
                      <a:pt x="3" y="36"/>
                    </a:lnTo>
                    <a:lnTo>
                      <a:pt x="11" y="22"/>
                    </a:lnTo>
                    <a:lnTo>
                      <a:pt x="21" y="11"/>
                    </a:lnTo>
                    <a:lnTo>
                      <a:pt x="34" y="4"/>
                    </a:lnTo>
                    <a:lnTo>
                      <a:pt x="48" y="0"/>
                    </a:lnTo>
                    <a:lnTo>
                      <a:pt x="63" y="0"/>
                    </a:lnTo>
                    <a:close/>
                  </a:path>
                </a:pathLst>
              </a:custGeom>
              <a:grpFill/>
              <a:ln w="0">
                <a:noFill/>
                <a:prstDash val="solid"/>
                <a:round/>
                <a:headEnd/>
                <a:tailEnd/>
              </a:ln>
            </p:spPr>
            <p:txBody>
              <a:bodyPr vert="horz" wrap="square" lIns="45715" tIns="22858" rIns="45715" bIns="22858" numCol="1" anchor="t" anchorCtr="0" compatLnSpc="1">
                <a:prstTxWarp prst="textNoShape">
                  <a:avLst/>
                </a:prstTxWarp>
              </a:bodyPr>
              <a:lstStyle/>
              <a:p>
                <a:endParaRPr lang="es-SV" sz="9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8" name="Freeform 11">
                <a:extLst>
                  <a:ext uri="{FF2B5EF4-FFF2-40B4-BE49-F238E27FC236}">
                    <a16:creationId xmlns:a16="http://schemas.microsoft.com/office/drawing/2014/main" id="{DCABC910-8F02-45E5-8D08-BBE2984D709E}"/>
                  </a:ext>
                </a:extLst>
              </p:cNvPr>
              <p:cNvSpPr>
                <a:spLocks/>
              </p:cNvSpPr>
              <p:nvPr/>
            </p:nvSpPr>
            <p:spPr bwMode="auto">
              <a:xfrm>
                <a:off x="2764" y="-929"/>
                <a:ext cx="57" cy="46"/>
              </a:xfrm>
              <a:custGeom>
                <a:avLst/>
                <a:gdLst>
                  <a:gd name="T0" fmla="*/ 63 w 514"/>
                  <a:gd name="T1" fmla="*/ 0 h 410"/>
                  <a:gd name="T2" fmla="*/ 78 w 514"/>
                  <a:gd name="T3" fmla="*/ 4 h 410"/>
                  <a:gd name="T4" fmla="*/ 91 w 514"/>
                  <a:gd name="T5" fmla="*/ 11 h 410"/>
                  <a:gd name="T6" fmla="*/ 491 w 514"/>
                  <a:gd name="T7" fmla="*/ 306 h 410"/>
                  <a:gd name="T8" fmla="*/ 502 w 514"/>
                  <a:gd name="T9" fmla="*/ 316 h 410"/>
                  <a:gd name="T10" fmla="*/ 510 w 514"/>
                  <a:gd name="T11" fmla="*/ 329 h 410"/>
                  <a:gd name="T12" fmla="*/ 514 w 514"/>
                  <a:gd name="T13" fmla="*/ 344 h 410"/>
                  <a:gd name="T14" fmla="*/ 514 w 514"/>
                  <a:gd name="T15" fmla="*/ 359 h 410"/>
                  <a:gd name="T16" fmla="*/ 511 w 514"/>
                  <a:gd name="T17" fmla="*/ 374 h 410"/>
                  <a:gd name="T18" fmla="*/ 503 w 514"/>
                  <a:gd name="T19" fmla="*/ 387 h 410"/>
                  <a:gd name="T20" fmla="*/ 494 w 514"/>
                  <a:gd name="T21" fmla="*/ 397 h 410"/>
                  <a:gd name="T22" fmla="*/ 483 w 514"/>
                  <a:gd name="T23" fmla="*/ 404 h 410"/>
                  <a:gd name="T24" fmla="*/ 470 w 514"/>
                  <a:gd name="T25" fmla="*/ 409 h 410"/>
                  <a:gd name="T26" fmla="*/ 457 w 514"/>
                  <a:gd name="T27" fmla="*/ 410 h 410"/>
                  <a:gd name="T28" fmla="*/ 445 w 514"/>
                  <a:gd name="T29" fmla="*/ 409 h 410"/>
                  <a:gd name="T30" fmla="*/ 434 w 514"/>
                  <a:gd name="T31" fmla="*/ 405 h 410"/>
                  <a:gd name="T32" fmla="*/ 423 w 514"/>
                  <a:gd name="T33" fmla="*/ 399 h 410"/>
                  <a:gd name="T34" fmla="*/ 23 w 514"/>
                  <a:gd name="T35" fmla="*/ 105 h 410"/>
                  <a:gd name="T36" fmla="*/ 12 w 514"/>
                  <a:gd name="T37" fmla="*/ 94 h 410"/>
                  <a:gd name="T38" fmla="*/ 4 w 514"/>
                  <a:gd name="T39" fmla="*/ 80 h 410"/>
                  <a:gd name="T40" fmla="*/ 0 w 514"/>
                  <a:gd name="T41" fmla="*/ 66 h 410"/>
                  <a:gd name="T42" fmla="*/ 0 w 514"/>
                  <a:gd name="T43" fmla="*/ 51 h 410"/>
                  <a:gd name="T44" fmla="*/ 4 w 514"/>
                  <a:gd name="T45" fmla="*/ 37 h 410"/>
                  <a:gd name="T46" fmla="*/ 11 w 514"/>
                  <a:gd name="T47" fmla="*/ 23 h 410"/>
                  <a:gd name="T48" fmla="*/ 22 w 514"/>
                  <a:gd name="T49" fmla="*/ 12 h 410"/>
                  <a:gd name="T50" fmla="*/ 35 w 514"/>
                  <a:gd name="T51" fmla="*/ 5 h 410"/>
                  <a:gd name="T52" fmla="*/ 49 w 514"/>
                  <a:gd name="T53" fmla="*/ 1 h 410"/>
                  <a:gd name="T54" fmla="*/ 63 w 514"/>
                  <a:gd name="T55" fmla="*/ 0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4" h="410">
                    <a:moveTo>
                      <a:pt x="63" y="0"/>
                    </a:moveTo>
                    <a:lnTo>
                      <a:pt x="78" y="4"/>
                    </a:lnTo>
                    <a:lnTo>
                      <a:pt x="91" y="11"/>
                    </a:lnTo>
                    <a:lnTo>
                      <a:pt x="491" y="306"/>
                    </a:lnTo>
                    <a:lnTo>
                      <a:pt x="502" y="316"/>
                    </a:lnTo>
                    <a:lnTo>
                      <a:pt x="510" y="329"/>
                    </a:lnTo>
                    <a:lnTo>
                      <a:pt x="514" y="344"/>
                    </a:lnTo>
                    <a:lnTo>
                      <a:pt x="514" y="359"/>
                    </a:lnTo>
                    <a:lnTo>
                      <a:pt x="511" y="374"/>
                    </a:lnTo>
                    <a:lnTo>
                      <a:pt x="503" y="387"/>
                    </a:lnTo>
                    <a:lnTo>
                      <a:pt x="494" y="397"/>
                    </a:lnTo>
                    <a:lnTo>
                      <a:pt x="483" y="404"/>
                    </a:lnTo>
                    <a:lnTo>
                      <a:pt x="470" y="409"/>
                    </a:lnTo>
                    <a:lnTo>
                      <a:pt x="457" y="410"/>
                    </a:lnTo>
                    <a:lnTo>
                      <a:pt x="445" y="409"/>
                    </a:lnTo>
                    <a:lnTo>
                      <a:pt x="434" y="405"/>
                    </a:lnTo>
                    <a:lnTo>
                      <a:pt x="423" y="399"/>
                    </a:lnTo>
                    <a:lnTo>
                      <a:pt x="23" y="105"/>
                    </a:lnTo>
                    <a:lnTo>
                      <a:pt x="12" y="94"/>
                    </a:lnTo>
                    <a:lnTo>
                      <a:pt x="4" y="80"/>
                    </a:lnTo>
                    <a:lnTo>
                      <a:pt x="0" y="66"/>
                    </a:lnTo>
                    <a:lnTo>
                      <a:pt x="0" y="51"/>
                    </a:lnTo>
                    <a:lnTo>
                      <a:pt x="4" y="37"/>
                    </a:lnTo>
                    <a:lnTo>
                      <a:pt x="11" y="23"/>
                    </a:lnTo>
                    <a:lnTo>
                      <a:pt x="22" y="12"/>
                    </a:lnTo>
                    <a:lnTo>
                      <a:pt x="35" y="5"/>
                    </a:lnTo>
                    <a:lnTo>
                      <a:pt x="49" y="1"/>
                    </a:lnTo>
                    <a:lnTo>
                      <a:pt x="63" y="0"/>
                    </a:lnTo>
                    <a:close/>
                  </a:path>
                </a:pathLst>
              </a:custGeom>
              <a:grpFill/>
              <a:ln w="0">
                <a:noFill/>
                <a:prstDash val="solid"/>
                <a:round/>
                <a:headEnd/>
                <a:tailEnd/>
              </a:ln>
            </p:spPr>
            <p:txBody>
              <a:bodyPr vert="horz" wrap="square" lIns="45715" tIns="22858" rIns="45715" bIns="22858" numCol="1" anchor="t" anchorCtr="0" compatLnSpc="1">
                <a:prstTxWarp prst="textNoShape">
                  <a:avLst/>
                </a:prstTxWarp>
              </a:bodyPr>
              <a:lstStyle/>
              <a:p>
                <a:endParaRPr lang="es-SV" sz="9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9" name="Freeform 12">
                <a:extLst>
                  <a:ext uri="{FF2B5EF4-FFF2-40B4-BE49-F238E27FC236}">
                    <a16:creationId xmlns:a16="http://schemas.microsoft.com/office/drawing/2014/main" id="{A7E66F05-85E4-4743-8903-B9E138BFB7F7}"/>
                  </a:ext>
                </a:extLst>
              </p:cNvPr>
              <p:cNvSpPr>
                <a:spLocks/>
              </p:cNvSpPr>
              <p:nvPr/>
            </p:nvSpPr>
            <p:spPr bwMode="auto">
              <a:xfrm>
                <a:off x="2764" y="-749"/>
                <a:ext cx="59" cy="47"/>
              </a:xfrm>
              <a:custGeom>
                <a:avLst/>
                <a:gdLst>
                  <a:gd name="T0" fmla="*/ 469 w 532"/>
                  <a:gd name="T1" fmla="*/ 0 h 423"/>
                  <a:gd name="T2" fmla="*/ 484 w 532"/>
                  <a:gd name="T3" fmla="*/ 0 h 423"/>
                  <a:gd name="T4" fmla="*/ 498 w 532"/>
                  <a:gd name="T5" fmla="*/ 4 h 423"/>
                  <a:gd name="T6" fmla="*/ 511 w 532"/>
                  <a:gd name="T7" fmla="*/ 12 h 423"/>
                  <a:gd name="T8" fmla="*/ 521 w 532"/>
                  <a:gd name="T9" fmla="*/ 24 h 423"/>
                  <a:gd name="T10" fmla="*/ 529 w 532"/>
                  <a:gd name="T11" fmla="*/ 37 h 423"/>
                  <a:gd name="T12" fmla="*/ 532 w 532"/>
                  <a:gd name="T13" fmla="*/ 52 h 423"/>
                  <a:gd name="T14" fmla="*/ 532 w 532"/>
                  <a:gd name="T15" fmla="*/ 66 h 423"/>
                  <a:gd name="T16" fmla="*/ 528 w 532"/>
                  <a:gd name="T17" fmla="*/ 81 h 423"/>
                  <a:gd name="T18" fmla="*/ 520 w 532"/>
                  <a:gd name="T19" fmla="*/ 93 h 423"/>
                  <a:gd name="T20" fmla="*/ 509 w 532"/>
                  <a:gd name="T21" fmla="*/ 104 h 423"/>
                  <a:gd name="T22" fmla="*/ 91 w 532"/>
                  <a:gd name="T23" fmla="*/ 412 h 423"/>
                  <a:gd name="T24" fmla="*/ 81 w 532"/>
                  <a:gd name="T25" fmla="*/ 418 h 423"/>
                  <a:gd name="T26" fmla="*/ 69 w 532"/>
                  <a:gd name="T27" fmla="*/ 422 h 423"/>
                  <a:gd name="T28" fmla="*/ 57 w 532"/>
                  <a:gd name="T29" fmla="*/ 423 h 423"/>
                  <a:gd name="T30" fmla="*/ 44 w 532"/>
                  <a:gd name="T31" fmla="*/ 422 h 423"/>
                  <a:gd name="T32" fmla="*/ 32 w 532"/>
                  <a:gd name="T33" fmla="*/ 417 h 423"/>
                  <a:gd name="T34" fmla="*/ 21 w 532"/>
                  <a:gd name="T35" fmla="*/ 410 h 423"/>
                  <a:gd name="T36" fmla="*/ 11 w 532"/>
                  <a:gd name="T37" fmla="*/ 400 h 423"/>
                  <a:gd name="T38" fmla="*/ 4 w 532"/>
                  <a:gd name="T39" fmla="*/ 386 h 423"/>
                  <a:gd name="T40" fmla="*/ 0 w 532"/>
                  <a:gd name="T41" fmla="*/ 372 h 423"/>
                  <a:gd name="T42" fmla="*/ 0 w 532"/>
                  <a:gd name="T43" fmla="*/ 357 h 423"/>
                  <a:gd name="T44" fmla="*/ 4 w 532"/>
                  <a:gd name="T45" fmla="*/ 343 h 423"/>
                  <a:gd name="T46" fmla="*/ 12 w 532"/>
                  <a:gd name="T47" fmla="*/ 330 h 423"/>
                  <a:gd name="T48" fmla="*/ 23 w 532"/>
                  <a:gd name="T49" fmla="*/ 319 h 423"/>
                  <a:gd name="T50" fmla="*/ 441 w 532"/>
                  <a:gd name="T51" fmla="*/ 11 h 423"/>
                  <a:gd name="T52" fmla="*/ 455 w 532"/>
                  <a:gd name="T53" fmla="*/ 3 h 423"/>
                  <a:gd name="T54" fmla="*/ 469 w 532"/>
                  <a:gd name="T55"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32" h="423">
                    <a:moveTo>
                      <a:pt x="469" y="0"/>
                    </a:moveTo>
                    <a:lnTo>
                      <a:pt x="484" y="0"/>
                    </a:lnTo>
                    <a:lnTo>
                      <a:pt x="498" y="4"/>
                    </a:lnTo>
                    <a:lnTo>
                      <a:pt x="511" y="12"/>
                    </a:lnTo>
                    <a:lnTo>
                      <a:pt x="521" y="24"/>
                    </a:lnTo>
                    <a:lnTo>
                      <a:pt x="529" y="37"/>
                    </a:lnTo>
                    <a:lnTo>
                      <a:pt x="532" y="52"/>
                    </a:lnTo>
                    <a:lnTo>
                      <a:pt x="532" y="66"/>
                    </a:lnTo>
                    <a:lnTo>
                      <a:pt x="528" y="81"/>
                    </a:lnTo>
                    <a:lnTo>
                      <a:pt x="520" y="93"/>
                    </a:lnTo>
                    <a:lnTo>
                      <a:pt x="509" y="104"/>
                    </a:lnTo>
                    <a:lnTo>
                      <a:pt x="91" y="412"/>
                    </a:lnTo>
                    <a:lnTo>
                      <a:pt x="81" y="418"/>
                    </a:lnTo>
                    <a:lnTo>
                      <a:pt x="69" y="422"/>
                    </a:lnTo>
                    <a:lnTo>
                      <a:pt x="57" y="423"/>
                    </a:lnTo>
                    <a:lnTo>
                      <a:pt x="44" y="422"/>
                    </a:lnTo>
                    <a:lnTo>
                      <a:pt x="32" y="417"/>
                    </a:lnTo>
                    <a:lnTo>
                      <a:pt x="21" y="410"/>
                    </a:lnTo>
                    <a:lnTo>
                      <a:pt x="11" y="400"/>
                    </a:lnTo>
                    <a:lnTo>
                      <a:pt x="4" y="386"/>
                    </a:lnTo>
                    <a:lnTo>
                      <a:pt x="0" y="372"/>
                    </a:lnTo>
                    <a:lnTo>
                      <a:pt x="0" y="357"/>
                    </a:lnTo>
                    <a:lnTo>
                      <a:pt x="4" y="343"/>
                    </a:lnTo>
                    <a:lnTo>
                      <a:pt x="12" y="330"/>
                    </a:lnTo>
                    <a:lnTo>
                      <a:pt x="23" y="319"/>
                    </a:lnTo>
                    <a:lnTo>
                      <a:pt x="441" y="11"/>
                    </a:lnTo>
                    <a:lnTo>
                      <a:pt x="455" y="3"/>
                    </a:lnTo>
                    <a:lnTo>
                      <a:pt x="469" y="0"/>
                    </a:lnTo>
                    <a:close/>
                  </a:path>
                </a:pathLst>
              </a:custGeom>
              <a:grpFill/>
              <a:ln w="0">
                <a:noFill/>
                <a:prstDash val="solid"/>
                <a:round/>
                <a:headEnd/>
                <a:tailEnd/>
              </a:ln>
            </p:spPr>
            <p:txBody>
              <a:bodyPr vert="horz" wrap="square" lIns="45715" tIns="22858" rIns="45715" bIns="22858" numCol="1" anchor="t" anchorCtr="0" compatLnSpc="1">
                <a:prstTxWarp prst="textNoShape">
                  <a:avLst/>
                </a:prstTxWarp>
              </a:bodyPr>
              <a:lstStyle/>
              <a:p>
                <a:endParaRPr lang="es-SV" sz="9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0" name="Freeform 13">
                <a:extLst>
                  <a:ext uri="{FF2B5EF4-FFF2-40B4-BE49-F238E27FC236}">
                    <a16:creationId xmlns:a16="http://schemas.microsoft.com/office/drawing/2014/main" id="{169B8A26-47FE-444A-BEEE-BC4AB19A1845}"/>
                  </a:ext>
                </a:extLst>
              </p:cNvPr>
              <p:cNvSpPr>
                <a:spLocks/>
              </p:cNvSpPr>
              <p:nvPr/>
            </p:nvSpPr>
            <p:spPr bwMode="auto">
              <a:xfrm>
                <a:off x="3012" y="-929"/>
                <a:ext cx="55" cy="44"/>
              </a:xfrm>
              <a:custGeom>
                <a:avLst/>
                <a:gdLst>
                  <a:gd name="T0" fmla="*/ 425 w 488"/>
                  <a:gd name="T1" fmla="*/ 0 h 392"/>
                  <a:gd name="T2" fmla="*/ 440 w 488"/>
                  <a:gd name="T3" fmla="*/ 1 h 392"/>
                  <a:gd name="T4" fmla="*/ 454 w 488"/>
                  <a:gd name="T5" fmla="*/ 5 h 392"/>
                  <a:gd name="T6" fmla="*/ 467 w 488"/>
                  <a:gd name="T7" fmla="*/ 12 h 392"/>
                  <a:gd name="T8" fmla="*/ 477 w 488"/>
                  <a:gd name="T9" fmla="*/ 23 h 392"/>
                  <a:gd name="T10" fmla="*/ 485 w 488"/>
                  <a:gd name="T11" fmla="*/ 37 h 392"/>
                  <a:gd name="T12" fmla="*/ 488 w 488"/>
                  <a:gd name="T13" fmla="*/ 51 h 392"/>
                  <a:gd name="T14" fmla="*/ 488 w 488"/>
                  <a:gd name="T15" fmla="*/ 66 h 392"/>
                  <a:gd name="T16" fmla="*/ 484 w 488"/>
                  <a:gd name="T17" fmla="*/ 80 h 392"/>
                  <a:gd name="T18" fmla="*/ 476 w 488"/>
                  <a:gd name="T19" fmla="*/ 94 h 392"/>
                  <a:gd name="T20" fmla="*/ 465 w 488"/>
                  <a:gd name="T21" fmla="*/ 105 h 392"/>
                  <a:gd name="T22" fmla="*/ 91 w 488"/>
                  <a:gd name="T23" fmla="*/ 380 h 392"/>
                  <a:gd name="T24" fmla="*/ 80 w 488"/>
                  <a:gd name="T25" fmla="*/ 386 h 392"/>
                  <a:gd name="T26" fmla="*/ 69 w 488"/>
                  <a:gd name="T27" fmla="*/ 390 h 392"/>
                  <a:gd name="T28" fmla="*/ 57 w 488"/>
                  <a:gd name="T29" fmla="*/ 392 h 392"/>
                  <a:gd name="T30" fmla="*/ 44 w 488"/>
                  <a:gd name="T31" fmla="*/ 390 h 392"/>
                  <a:gd name="T32" fmla="*/ 31 w 488"/>
                  <a:gd name="T33" fmla="*/ 385 h 392"/>
                  <a:gd name="T34" fmla="*/ 20 w 488"/>
                  <a:gd name="T35" fmla="*/ 378 h 392"/>
                  <a:gd name="T36" fmla="*/ 11 w 488"/>
                  <a:gd name="T37" fmla="*/ 368 h 392"/>
                  <a:gd name="T38" fmla="*/ 3 w 488"/>
                  <a:gd name="T39" fmla="*/ 354 h 392"/>
                  <a:gd name="T40" fmla="*/ 0 w 488"/>
                  <a:gd name="T41" fmla="*/ 340 h 392"/>
                  <a:gd name="T42" fmla="*/ 0 w 488"/>
                  <a:gd name="T43" fmla="*/ 324 h 392"/>
                  <a:gd name="T44" fmla="*/ 4 w 488"/>
                  <a:gd name="T45" fmla="*/ 310 h 392"/>
                  <a:gd name="T46" fmla="*/ 12 w 488"/>
                  <a:gd name="T47" fmla="*/ 297 h 392"/>
                  <a:gd name="T48" fmla="*/ 23 w 488"/>
                  <a:gd name="T49" fmla="*/ 287 h 392"/>
                  <a:gd name="T50" fmla="*/ 397 w 488"/>
                  <a:gd name="T51" fmla="*/ 11 h 392"/>
                  <a:gd name="T52" fmla="*/ 411 w 488"/>
                  <a:gd name="T53" fmla="*/ 4 h 392"/>
                  <a:gd name="T54" fmla="*/ 425 w 488"/>
                  <a:gd name="T55" fmla="*/ 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8" h="392">
                    <a:moveTo>
                      <a:pt x="425" y="0"/>
                    </a:moveTo>
                    <a:lnTo>
                      <a:pt x="440" y="1"/>
                    </a:lnTo>
                    <a:lnTo>
                      <a:pt x="454" y="5"/>
                    </a:lnTo>
                    <a:lnTo>
                      <a:pt x="467" y="12"/>
                    </a:lnTo>
                    <a:lnTo>
                      <a:pt x="477" y="23"/>
                    </a:lnTo>
                    <a:lnTo>
                      <a:pt x="485" y="37"/>
                    </a:lnTo>
                    <a:lnTo>
                      <a:pt x="488" y="51"/>
                    </a:lnTo>
                    <a:lnTo>
                      <a:pt x="488" y="66"/>
                    </a:lnTo>
                    <a:lnTo>
                      <a:pt x="484" y="80"/>
                    </a:lnTo>
                    <a:lnTo>
                      <a:pt x="476" y="94"/>
                    </a:lnTo>
                    <a:lnTo>
                      <a:pt x="465" y="105"/>
                    </a:lnTo>
                    <a:lnTo>
                      <a:pt x="91" y="380"/>
                    </a:lnTo>
                    <a:lnTo>
                      <a:pt x="80" y="386"/>
                    </a:lnTo>
                    <a:lnTo>
                      <a:pt x="69" y="390"/>
                    </a:lnTo>
                    <a:lnTo>
                      <a:pt x="57" y="392"/>
                    </a:lnTo>
                    <a:lnTo>
                      <a:pt x="44" y="390"/>
                    </a:lnTo>
                    <a:lnTo>
                      <a:pt x="31" y="385"/>
                    </a:lnTo>
                    <a:lnTo>
                      <a:pt x="20" y="378"/>
                    </a:lnTo>
                    <a:lnTo>
                      <a:pt x="11" y="368"/>
                    </a:lnTo>
                    <a:lnTo>
                      <a:pt x="3" y="354"/>
                    </a:lnTo>
                    <a:lnTo>
                      <a:pt x="0" y="340"/>
                    </a:lnTo>
                    <a:lnTo>
                      <a:pt x="0" y="324"/>
                    </a:lnTo>
                    <a:lnTo>
                      <a:pt x="4" y="310"/>
                    </a:lnTo>
                    <a:lnTo>
                      <a:pt x="12" y="297"/>
                    </a:lnTo>
                    <a:lnTo>
                      <a:pt x="23" y="287"/>
                    </a:lnTo>
                    <a:lnTo>
                      <a:pt x="397" y="11"/>
                    </a:lnTo>
                    <a:lnTo>
                      <a:pt x="411" y="4"/>
                    </a:lnTo>
                    <a:lnTo>
                      <a:pt x="425" y="0"/>
                    </a:lnTo>
                    <a:close/>
                  </a:path>
                </a:pathLst>
              </a:custGeom>
              <a:grpFill/>
              <a:ln w="0">
                <a:noFill/>
                <a:prstDash val="solid"/>
                <a:round/>
                <a:headEnd/>
                <a:tailEnd/>
              </a:ln>
            </p:spPr>
            <p:txBody>
              <a:bodyPr vert="horz" wrap="square" lIns="45715" tIns="22858" rIns="45715" bIns="22858" numCol="1" anchor="t" anchorCtr="0" compatLnSpc="1">
                <a:prstTxWarp prst="textNoShape">
                  <a:avLst/>
                </a:prstTxWarp>
              </a:bodyPr>
              <a:lstStyle/>
              <a:p>
                <a:endParaRPr lang="es-SV" sz="9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1" name="Freeform 14">
                <a:extLst>
                  <a:ext uri="{FF2B5EF4-FFF2-40B4-BE49-F238E27FC236}">
                    <a16:creationId xmlns:a16="http://schemas.microsoft.com/office/drawing/2014/main" id="{708D4C86-8AB9-41F0-8DD2-BC575369439C}"/>
                  </a:ext>
                </a:extLst>
              </p:cNvPr>
              <p:cNvSpPr>
                <a:spLocks/>
              </p:cNvSpPr>
              <p:nvPr/>
            </p:nvSpPr>
            <p:spPr bwMode="auto">
              <a:xfrm>
                <a:off x="3035" y="-822"/>
                <a:ext cx="62" cy="13"/>
              </a:xfrm>
              <a:custGeom>
                <a:avLst/>
                <a:gdLst>
                  <a:gd name="T0" fmla="*/ 57 w 555"/>
                  <a:gd name="T1" fmla="*/ 0 h 115"/>
                  <a:gd name="T2" fmla="*/ 498 w 555"/>
                  <a:gd name="T3" fmla="*/ 0 h 115"/>
                  <a:gd name="T4" fmla="*/ 516 w 555"/>
                  <a:gd name="T5" fmla="*/ 3 h 115"/>
                  <a:gd name="T6" fmla="*/ 532 w 555"/>
                  <a:gd name="T7" fmla="*/ 11 h 115"/>
                  <a:gd name="T8" fmla="*/ 544 w 555"/>
                  <a:gd name="T9" fmla="*/ 24 h 115"/>
                  <a:gd name="T10" fmla="*/ 552 w 555"/>
                  <a:gd name="T11" fmla="*/ 39 h 115"/>
                  <a:gd name="T12" fmla="*/ 555 w 555"/>
                  <a:gd name="T13" fmla="*/ 58 h 115"/>
                  <a:gd name="T14" fmla="*/ 552 w 555"/>
                  <a:gd name="T15" fmla="*/ 76 h 115"/>
                  <a:gd name="T16" fmla="*/ 544 w 555"/>
                  <a:gd name="T17" fmla="*/ 91 h 115"/>
                  <a:gd name="T18" fmla="*/ 532 w 555"/>
                  <a:gd name="T19" fmla="*/ 104 h 115"/>
                  <a:gd name="T20" fmla="*/ 516 w 555"/>
                  <a:gd name="T21" fmla="*/ 112 h 115"/>
                  <a:gd name="T22" fmla="*/ 498 w 555"/>
                  <a:gd name="T23" fmla="*/ 115 h 115"/>
                  <a:gd name="T24" fmla="*/ 57 w 555"/>
                  <a:gd name="T25" fmla="*/ 115 h 115"/>
                  <a:gd name="T26" fmla="*/ 39 w 555"/>
                  <a:gd name="T27" fmla="*/ 112 h 115"/>
                  <a:gd name="T28" fmla="*/ 23 w 555"/>
                  <a:gd name="T29" fmla="*/ 104 h 115"/>
                  <a:gd name="T30" fmla="*/ 11 w 555"/>
                  <a:gd name="T31" fmla="*/ 91 h 115"/>
                  <a:gd name="T32" fmla="*/ 3 w 555"/>
                  <a:gd name="T33" fmla="*/ 76 h 115"/>
                  <a:gd name="T34" fmla="*/ 0 w 555"/>
                  <a:gd name="T35" fmla="*/ 58 h 115"/>
                  <a:gd name="T36" fmla="*/ 3 w 555"/>
                  <a:gd name="T37" fmla="*/ 39 h 115"/>
                  <a:gd name="T38" fmla="*/ 11 w 555"/>
                  <a:gd name="T39" fmla="*/ 24 h 115"/>
                  <a:gd name="T40" fmla="*/ 23 w 555"/>
                  <a:gd name="T41" fmla="*/ 11 h 115"/>
                  <a:gd name="T42" fmla="*/ 39 w 555"/>
                  <a:gd name="T43" fmla="*/ 3 h 115"/>
                  <a:gd name="T44" fmla="*/ 57 w 555"/>
                  <a:gd name="T45"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5" h="115">
                    <a:moveTo>
                      <a:pt x="57" y="0"/>
                    </a:moveTo>
                    <a:lnTo>
                      <a:pt x="498" y="0"/>
                    </a:lnTo>
                    <a:lnTo>
                      <a:pt x="516" y="3"/>
                    </a:lnTo>
                    <a:lnTo>
                      <a:pt x="532" y="11"/>
                    </a:lnTo>
                    <a:lnTo>
                      <a:pt x="544" y="24"/>
                    </a:lnTo>
                    <a:lnTo>
                      <a:pt x="552" y="39"/>
                    </a:lnTo>
                    <a:lnTo>
                      <a:pt x="555" y="58"/>
                    </a:lnTo>
                    <a:lnTo>
                      <a:pt x="552" y="76"/>
                    </a:lnTo>
                    <a:lnTo>
                      <a:pt x="544" y="91"/>
                    </a:lnTo>
                    <a:lnTo>
                      <a:pt x="532" y="104"/>
                    </a:lnTo>
                    <a:lnTo>
                      <a:pt x="516" y="112"/>
                    </a:lnTo>
                    <a:lnTo>
                      <a:pt x="498" y="115"/>
                    </a:lnTo>
                    <a:lnTo>
                      <a:pt x="57" y="115"/>
                    </a:lnTo>
                    <a:lnTo>
                      <a:pt x="39" y="112"/>
                    </a:lnTo>
                    <a:lnTo>
                      <a:pt x="23" y="104"/>
                    </a:lnTo>
                    <a:lnTo>
                      <a:pt x="11" y="91"/>
                    </a:lnTo>
                    <a:lnTo>
                      <a:pt x="3" y="76"/>
                    </a:lnTo>
                    <a:lnTo>
                      <a:pt x="0" y="58"/>
                    </a:lnTo>
                    <a:lnTo>
                      <a:pt x="3" y="39"/>
                    </a:lnTo>
                    <a:lnTo>
                      <a:pt x="11" y="24"/>
                    </a:lnTo>
                    <a:lnTo>
                      <a:pt x="23" y="11"/>
                    </a:lnTo>
                    <a:lnTo>
                      <a:pt x="39" y="3"/>
                    </a:lnTo>
                    <a:lnTo>
                      <a:pt x="57" y="0"/>
                    </a:lnTo>
                    <a:close/>
                  </a:path>
                </a:pathLst>
              </a:custGeom>
              <a:grpFill/>
              <a:ln w="0">
                <a:noFill/>
                <a:prstDash val="solid"/>
                <a:round/>
                <a:headEnd/>
                <a:tailEnd/>
              </a:ln>
            </p:spPr>
            <p:txBody>
              <a:bodyPr vert="horz" wrap="square" lIns="45715" tIns="22858" rIns="45715" bIns="22858" numCol="1" anchor="t" anchorCtr="0" compatLnSpc="1">
                <a:prstTxWarp prst="textNoShape">
                  <a:avLst/>
                </a:prstTxWarp>
              </a:bodyPr>
              <a:lstStyle/>
              <a:p>
                <a:endParaRPr lang="es-SV" sz="9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2" name="Freeform 15">
                <a:extLst>
                  <a:ext uri="{FF2B5EF4-FFF2-40B4-BE49-F238E27FC236}">
                    <a16:creationId xmlns:a16="http://schemas.microsoft.com/office/drawing/2014/main" id="{43A36DC6-CB8B-4B37-8DF3-33A2844D9836}"/>
                  </a:ext>
                </a:extLst>
              </p:cNvPr>
              <p:cNvSpPr>
                <a:spLocks/>
              </p:cNvSpPr>
              <p:nvPr/>
            </p:nvSpPr>
            <p:spPr bwMode="auto">
              <a:xfrm>
                <a:off x="2733" y="-822"/>
                <a:ext cx="63" cy="13"/>
              </a:xfrm>
              <a:custGeom>
                <a:avLst/>
                <a:gdLst>
                  <a:gd name="T0" fmla="*/ 57 w 570"/>
                  <a:gd name="T1" fmla="*/ 0 h 115"/>
                  <a:gd name="T2" fmla="*/ 512 w 570"/>
                  <a:gd name="T3" fmla="*/ 0 h 115"/>
                  <a:gd name="T4" fmla="*/ 531 w 570"/>
                  <a:gd name="T5" fmla="*/ 3 h 115"/>
                  <a:gd name="T6" fmla="*/ 546 w 570"/>
                  <a:gd name="T7" fmla="*/ 11 h 115"/>
                  <a:gd name="T8" fmla="*/ 559 w 570"/>
                  <a:gd name="T9" fmla="*/ 24 h 115"/>
                  <a:gd name="T10" fmla="*/ 567 w 570"/>
                  <a:gd name="T11" fmla="*/ 39 h 115"/>
                  <a:gd name="T12" fmla="*/ 570 w 570"/>
                  <a:gd name="T13" fmla="*/ 58 h 115"/>
                  <a:gd name="T14" fmla="*/ 567 w 570"/>
                  <a:gd name="T15" fmla="*/ 76 h 115"/>
                  <a:gd name="T16" fmla="*/ 559 w 570"/>
                  <a:gd name="T17" fmla="*/ 91 h 115"/>
                  <a:gd name="T18" fmla="*/ 546 w 570"/>
                  <a:gd name="T19" fmla="*/ 104 h 115"/>
                  <a:gd name="T20" fmla="*/ 530 w 570"/>
                  <a:gd name="T21" fmla="*/ 112 h 115"/>
                  <a:gd name="T22" fmla="*/ 512 w 570"/>
                  <a:gd name="T23" fmla="*/ 115 h 115"/>
                  <a:gd name="T24" fmla="*/ 57 w 570"/>
                  <a:gd name="T25" fmla="*/ 115 h 115"/>
                  <a:gd name="T26" fmla="*/ 39 w 570"/>
                  <a:gd name="T27" fmla="*/ 112 h 115"/>
                  <a:gd name="T28" fmla="*/ 24 w 570"/>
                  <a:gd name="T29" fmla="*/ 104 h 115"/>
                  <a:gd name="T30" fmla="*/ 11 w 570"/>
                  <a:gd name="T31" fmla="*/ 91 h 115"/>
                  <a:gd name="T32" fmla="*/ 3 w 570"/>
                  <a:gd name="T33" fmla="*/ 76 h 115"/>
                  <a:gd name="T34" fmla="*/ 0 w 570"/>
                  <a:gd name="T35" fmla="*/ 58 h 115"/>
                  <a:gd name="T36" fmla="*/ 0 w 570"/>
                  <a:gd name="T37" fmla="*/ 57 h 115"/>
                  <a:gd name="T38" fmla="*/ 3 w 570"/>
                  <a:gd name="T39" fmla="*/ 39 h 115"/>
                  <a:gd name="T40" fmla="*/ 11 w 570"/>
                  <a:gd name="T41" fmla="*/ 24 h 115"/>
                  <a:gd name="T42" fmla="*/ 24 w 570"/>
                  <a:gd name="T43" fmla="*/ 11 h 115"/>
                  <a:gd name="T44" fmla="*/ 39 w 570"/>
                  <a:gd name="T45" fmla="*/ 3 h 115"/>
                  <a:gd name="T46" fmla="*/ 57 w 570"/>
                  <a:gd name="T47"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70" h="115">
                    <a:moveTo>
                      <a:pt x="57" y="0"/>
                    </a:moveTo>
                    <a:lnTo>
                      <a:pt x="512" y="0"/>
                    </a:lnTo>
                    <a:lnTo>
                      <a:pt x="531" y="3"/>
                    </a:lnTo>
                    <a:lnTo>
                      <a:pt x="546" y="11"/>
                    </a:lnTo>
                    <a:lnTo>
                      <a:pt x="559" y="24"/>
                    </a:lnTo>
                    <a:lnTo>
                      <a:pt x="567" y="39"/>
                    </a:lnTo>
                    <a:lnTo>
                      <a:pt x="570" y="58"/>
                    </a:lnTo>
                    <a:lnTo>
                      <a:pt x="567" y="76"/>
                    </a:lnTo>
                    <a:lnTo>
                      <a:pt x="559" y="91"/>
                    </a:lnTo>
                    <a:lnTo>
                      <a:pt x="546" y="104"/>
                    </a:lnTo>
                    <a:lnTo>
                      <a:pt x="530" y="112"/>
                    </a:lnTo>
                    <a:lnTo>
                      <a:pt x="512" y="115"/>
                    </a:lnTo>
                    <a:lnTo>
                      <a:pt x="57" y="115"/>
                    </a:lnTo>
                    <a:lnTo>
                      <a:pt x="39" y="112"/>
                    </a:lnTo>
                    <a:lnTo>
                      <a:pt x="24" y="104"/>
                    </a:lnTo>
                    <a:lnTo>
                      <a:pt x="11" y="91"/>
                    </a:lnTo>
                    <a:lnTo>
                      <a:pt x="3" y="76"/>
                    </a:lnTo>
                    <a:lnTo>
                      <a:pt x="0" y="58"/>
                    </a:lnTo>
                    <a:lnTo>
                      <a:pt x="0" y="57"/>
                    </a:lnTo>
                    <a:lnTo>
                      <a:pt x="3" y="39"/>
                    </a:lnTo>
                    <a:lnTo>
                      <a:pt x="11" y="24"/>
                    </a:lnTo>
                    <a:lnTo>
                      <a:pt x="24" y="11"/>
                    </a:lnTo>
                    <a:lnTo>
                      <a:pt x="39" y="3"/>
                    </a:lnTo>
                    <a:lnTo>
                      <a:pt x="57" y="0"/>
                    </a:lnTo>
                    <a:close/>
                  </a:path>
                </a:pathLst>
              </a:custGeom>
              <a:grpFill/>
              <a:ln w="0">
                <a:noFill/>
                <a:prstDash val="solid"/>
                <a:round/>
                <a:headEnd/>
                <a:tailEnd/>
              </a:ln>
            </p:spPr>
            <p:txBody>
              <a:bodyPr vert="horz" wrap="square" lIns="45715" tIns="22858" rIns="45715" bIns="22858" numCol="1" anchor="t" anchorCtr="0" compatLnSpc="1">
                <a:prstTxWarp prst="textNoShape">
                  <a:avLst/>
                </a:prstTxWarp>
              </a:bodyPr>
              <a:lstStyle/>
              <a:p>
                <a:endParaRPr lang="es-SV" sz="9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nvGrpSpPr>
            <p:cNvPr id="57" name="组合 56">
              <a:extLst>
                <a:ext uri="{FF2B5EF4-FFF2-40B4-BE49-F238E27FC236}">
                  <a16:creationId xmlns:a16="http://schemas.microsoft.com/office/drawing/2014/main" id="{33BE3DF9-5258-4F4D-96E8-65B9E4B35055}"/>
                </a:ext>
              </a:extLst>
            </p:cNvPr>
            <p:cNvGrpSpPr/>
            <p:nvPr/>
          </p:nvGrpSpPr>
          <p:grpSpPr>
            <a:xfrm>
              <a:off x="2673619" y="3230195"/>
              <a:ext cx="3553061" cy="830997"/>
              <a:chOff x="2673619" y="3230195"/>
              <a:chExt cx="3553061" cy="830997"/>
            </a:xfrm>
          </p:grpSpPr>
          <p:grpSp>
            <p:nvGrpSpPr>
              <p:cNvPr id="58" name="Group 24">
                <a:extLst>
                  <a:ext uri="{FF2B5EF4-FFF2-40B4-BE49-F238E27FC236}">
                    <a16:creationId xmlns:a16="http://schemas.microsoft.com/office/drawing/2014/main" id="{7CD2A6C1-0A70-4D7C-A616-0DE6B3AF8C87}"/>
                  </a:ext>
                </a:extLst>
              </p:cNvPr>
              <p:cNvGrpSpPr>
                <a:grpSpLocks noChangeAspect="1"/>
              </p:cNvGrpSpPr>
              <p:nvPr/>
            </p:nvGrpSpPr>
            <p:grpSpPr bwMode="auto">
              <a:xfrm>
                <a:off x="2673619" y="3330574"/>
                <a:ext cx="676275" cy="630238"/>
                <a:chOff x="1926" y="1904"/>
                <a:chExt cx="426" cy="397"/>
              </a:xfrm>
            </p:grpSpPr>
            <p:sp>
              <p:nvSpPr>
                <p:cNvPr id="60" name="AutoShape 23">
                  <a:extLst>
                    <a:ext uri="{FF2B5EF4-FFF2-40B4-BE49-F238E27FC236}">
                      <a16:creationId xmlns:a16="http://schemas.microsoft.com/office/drawing/2014/main" id="{4862CD94-9306-4946-A0A6-144CD86EB038}"/>
                    </a:ext>
                  </a:extLst>
                </p:cNvPr>
                <p:cNvSpPr>
                  <a:spLocks noChangeAspect="1" noChangeArrowheads="1" noTextEdit="1"/>
                </p:cNvSpPr>
                <p:nvPr/>
              </p:nvSpPr>
              <p:spPr bwMode="auto">
                <a:xfrm>
                  <a:off x="1926" y="1904"/>
                  <a:ext cx="426" cy="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1" name="Rectangle 25">
                  <a:extLst>
                    <a:ext uri="{FF2B5EF4-FFF2-40B4-BE49-F238E27FC236}">
                      <a16:creationId xmlns:a16="http://schemas.microsoft.com/office/drawing/2014/main" id="{5EE24D02-DB4D-481D-80BD-5F2EA5BF3E85}"/>
                    </a:ext>
                  </a:extLst>
                </p:cNvPr>
                <p:cNvSpPr>
                  <a:spLocks noChangeArrowheads="1"/>
                </p:cNvSpPr>
                <p:nvPr/>
              </p:nvSpPr>
              <p:spPr bwMode="auto">
                <a:xfrm>
                  <a:off x="1927" y="1905"/>
                  <a:ext cx="426" cy="39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奇思古粗废墟体" panose="02010600030101010101" pitchFamily="2" charset="-128"/>
                    <a:ea typeface="奇思古粗废墟体" panose="02010600030101010101" pitchFamily="2" charset="-128"/>
                  </a:endParaRPr>
                </a:p>
              </p:txBody>
            </p:sp>
            <p:sp>
              <p:nvSpPr>
                <p:cNvPr id="62" name="Freeform 26">
                  <a:extLst>
                    <a:ext uri="{FF2B5EF4-FFF2-40B4-BE49-F238E27FC236}">
                      <a16:creationId xmlns:a16="http://schemas.microsoft.com/office/drawing/2014/main" id="{68D627F8-6385-408D-8448-C8358B171610}"/>
                    </a:ext>
                  </a:extLst>
                </p:cNvPr>
                <p:cNvSpPr>
                  <a:spLocks/>
                </p:cNvSpPr>
                <p:nvPr/>
              </p:nvSpPr>
              <p:spPr bwMode="auto">
                <a:xfrm>
                  <a:off x="2057" y="1944"/>
                  <a:ext cx="130" cy="315"/>
                </a:xfrm>
                <a:custGeom>
                  <a:avLst/>
                  <a:gdLst>
                    <a:gd name="T0" fmla="*/ 130 w 130"/>
                    <a:gd name="T1" fmla="*/ 0 h 315"/>
                    <a:gd name="T2" fmla="*/ 130 w 130"/>
                    <a:gd name="T3" fmla="*/ 315 h 315"/>
                    <a:gd name="T4" fmla="*/ 59 w 130"/>
                    <a:gd name="T5" fmla="*/ 315 h 315"/>
                    <a:gd name="T6" fmla="*/ 59 w 130"/>
                    <a:gd name="T7" fmla="*/ 86 h 315"/>
                    <a:gd name="T8" fmla="*/ 0 w 130"/>
                    <a:gd name="T9" fmla="*/ 107 h 315"/>
                    <a:gd name="T10" fmla="*/ 0 w 130"/>
                    <a:gd name="T11" fmla="*/ 46 h 315"/>
                    <a:gd name="T12" fmla="*/ 130 w 130"/>
                    <a:gd name="T13" fmla="*/ 0 h 315"/>
                  </a:gdLst>
                  <a:ahLst/>
                  <a:cxnLst>
                    <a:cxn ang="0">
                      <a:pos x="T0" y="T1"/>
                    </a:cxn>
                    <a:cxn ang="0">
                      <a:pos x="T2" y="T3"/>
                    </a:cxn>
                    <a:cxn ang="0">
                      <a:pos x="T4" y="T5"/>
                    </a:cxn>
                    <a:cxn ang="0">
                      <a:pos x="T6" y="T7"/>
                    </a:cxn>
                    <a:cxn ang="0">
                      <a:pos x="T8" y="T9"/>
                    </a:cxn>
                    <a:cxn ang="0">
                      <a:pos x="T10" y="T11"/>
                    </a:cxn>
                    <a:cxn ang="0">
                      <a:pos x="T12" y="T13"/>
                    </a:cxn>
                  </a:cxnLst>
                  <a:rect l="0" t="0" r="r" b="b"/>
                  <a:pathLst>
                    <a:path w="130" h="315">
                      <a:moveTo>
                        <a:pt x="130" y="0"/>
                      </a:moveTo>
                      <a:lnTo>
                        <a:pt x="130" y="315"/>
                      </a:lnTo>
                      <a:lnTo>
                        <a:pt x="59" y="315"/>
                      </a:lnTo>
                      <a:lnTo>
                        <a:pt x="59" y="86"/>
                      </a:lnTo>
                      <a:lnTo>
                        <a:pt x="0" y="107"/>
                      </a:lnTo>
                      <a:lnTo>
                        <a:pt x="0" y="46"/>
                      </a:lnTo>
                      <a:lnTo>
                        <a:pt x="13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奇思古粗废墟体" panose="02010600030101010101" pitchFamily="2" charset="-128"/>
                    <a:ea typeface="奇思古粗废墟体" panose="02010600030101010101" pitchFamily="2" charset="-128"/>
                  </a:endParaRPr>
                </a:p>
              </p:txBody>
            </p:sp>
          </p:grpSp>
          <p:sp>
            <p:nvSpPr>
              <p:cNvPr id="59" name="文本框 58">
                <a:extLst>
                  <a:ext uri="{FF2B5EF4-FFF2-40B4-BE49-F238E27FC236}">
                    <a16:creationId xmlns:a16="http://schemas.microsoft.com/office/drawing/2014/main" id="{F9C3B9C2-CFBB-4ECE-B7D7-9D0F86A3054A}"/>
                  </a:ext>
                </a:extLst>
              </p:cNvPr>
              <p:cNvSpPr txBox="1"/>
              <p:nvPr/>
            </p:nvSpPr>
            <p:spPr>
              <a:xfrm>
                <a:off x="3370162" y="3230195"/>
                <a:ext cx="2856518" cy="830997"/>
              </a:xfrm>
              <a:prstGeom prst="rect">
                <a:avLst/>
              </a:prstGeom>
              <a:noFill/>
            </p:spPr>
            <p:txBody>
              <a:bodyPr wrap="square" rtlCol="0">
                <a:spAutoFit/>
              </a:bodyPr>
              <a:lstStyle/>
              <a:p>
                <a:pPr>
                  <a:lnSpc>
                    <a:spcPct val="120000"/>
                  </a:lnSpc>
                </a:pPr>
                <a:r>
                  <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20000"/>
                  </a:lnSpc>
                </a:pPr>
                <a:r>
                  <a:rPr lang="zh-CN" altLang="en-US" sz="1600" dirty="0">
                    <a:solidFill>
                      <a:schemeClr val="bg2">
                        <a:lumMod val="50000"/>
                      </a:schemeClr>
                    </a:solidFill>
                    <a:latin typeface="微软雅黑" panose="020B0503020204020204" pitchFamily="34" charset="-122"/>
                    <a:ea typeface="微软雅黑" panose="020B0503020204020204" pitchFamily="34" charset="-122"/>
                  </a:rPr>
                  <a:t>输入您要写的内容</a:t>
                </a:r>
                <a:endPar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grpSp>
      <p:sp>
        <p:nvSpPr>
          <p:cNvPr id="73" name="Rectangle 58">
            <a:extLst>
              <a:ext uri="{FF2B5EF4-FFF2-40B4-BE49-F238E27FC236}">
                <a16:creationId xmlns:a16="http://schemas.microsoft.com/office/drawing/2014/main" id="{E5A5EB55-2BD8-4007-B0CC-A33F3ABF6B6D}"/>
              </a:ext>
            </a:extLst>
          </p:cNvPr>
          <p:cNvSpPr/>
          <p:nvPr/>
        </p:nvSpPr>
        <p:spPr>
          <a:xfrm>
            <a:off x="2765058" y="3750125"/>
            <a:ext cx="3021832" cy="1126462"/>
          </a:xfrm>
          <a:prstGeom prst="rect">
            <a:avLst/>
          </a:prstGeom>
        </p:spPr>
        <p:txBody>
          <a:bodyPr wrap="square">
            <a:spAutoFit/>
          </a:bodyPr>
          <a:lstStyle/>
          <a:p>
            <a:pPr algn="just">
              <a:lnSpc>
                <a:spcPct val="120000"/>
              </a:lnSpc>
              <a:spcBef>
                <a:spcPts val="600"/>
              </a:spcBef>
            </a:pPr>
            <a:r>
              <a:rPr lang="zh-CN" altLang="en-US" sz="1400" dirty="0">
                <a:solidFill>
                  <a:schemeClr val="bg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4" name="Rectangle 58">
            <a:extLst>
              <a:ext uri="{FF2B5EF4-FFF2-40B4-BE49-F238E27FC236}">
                <a16:creationId xmlns:a16="http://schemas.microsoft.com/office/drawing/2014/main" id="{D8E80FA8-3A7E-4C5A-A19C-49C2F181AF99}"/>
              </a:ext>
            </a:extLst>
          </p:cNvPr>
          <p:cNvSpPr/>
          <p:nvPr/>
        </p:nvSpPr>
        <p:spPr>
          <a:xfrm>
            <a:off x="6729634" y="3750125"/>
            <a:ext cx="3021832" cy="1126462"/>
          </a:xfrm>
          <a:prstGeom prst="rect">
            <a:avLst/>
          </a:prstGeom>
        </p:spPr>
        <p:txBody>
          <a:bodyPr wrap="square">
            <a:spAutoFit/>
          </a:bodyPr>
          <a:lstStyle/>
          <a:p>
            <a:pPr algn="just">
              <a:lnSpc>
                <a:spcPct val="120000"/>
              </a:lnSpc>
              <a:spcBef>
                <a:spcPts val="600"/>
              </a:spcBef>
            </a:pPr>
            <a:r>
              <a:rPr lang="zh-CN" altLang="en-US" sz="1400" dirty="0">
                <a:solidFill>
                  <a:schemeClr val="bg2">
                    <a:lumMod val="50000"/>
                  </a:schemeClr>
                </a:solidFill>
                <a:latin typeface="微软雅黑" panose="020B0503020204020204" pitchFamily="34" charset="-122"/>
                <a:ea typeface="微软雅黑" panose="020B0503020204020204" pitchFamily="34" charset="-122"/>
              </a:rPr>
              <a:t>输入您要写的内容输入您要写的内容输入您要写的内容输入您要写的内容输入您要写的内容输入您要写的内容</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4" name="图片 13">
            <a:extLst>
              <a:ext uri="{FF2B5EF4-FFF2-40B4-BE49-F238E27FC236}">
                <a16:creationId xmlns:a16="http://schemas.microsoft.com/office/drawing/2014/main" id="{7B6AB61E-A432-48DC-A86F-A661FC1DE30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638" y="3122964"/>
            <a:ext cx="3365124" cy="4760022"/>
          </a:xfrm>
          <a:prstGeom prst="rect">
            <a:avLst/>
          </a:prstGeom>
        </p:spPr>
      </p:pic>
      <p:pic>
        <p:nvPicPr>
          <p:cNvPr id="76" name="图片 7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893" y="181771"/>
            <a:ext cx="1282593" cy="901490"/>
          </a:xfrm>
          <a:prstGeom prst="rect">
            <a:avLst/>
          </a:prstGeom>
        </p:spPr>
      </p:pic>
      <p:pic>
        <p:nvPicPr>
          <p:cNvPr id="77" name="图片 7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39565" y="5961196"/>
            <a:ext cx="2163393" cy="544637"/>
          </a:xfrm>
          <a:prstGeom prst="rect">
            <a:avLst/>
          </a:prstGeom>
        </p:spPr>
      </p:pic>
      <p:sp>
        <p:nvSpPr>
          <p:cNvPr id="78" name="文本框 77"/>
          <p:cNvSpPr txBox="1"/>
          <p:nvPr/>
        </p:nvSpPr>
        <p:spPr>
          <a:xfrm>
            <a:off x="1513114" y="340128"/>
            <a:ext cx="2236510" cy="584775"/>
          </a:xfrm>
          <a:prstGeom prst="rect">
            <a:avLst/>
          </a:prstGeom>
          <a:noFill/>
        </p:spPr>
        <p:txBody>
          <a:bodyPr wrap="none" rtlCol="0">
            <a:spAutoFit/>
          </a:bodyPr>
          <a:lstStyle/>
          <a:p>
            <a:r>
              <a:rPr lang="zh-CN" altLang="en-US" sz="3200"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rPr>
              <a:t>请输入标题</a:t>
            </a:r>
          </a:p>
        </p:txBody>
      </p:sp>
      <p:pic>
        <p:nvPicPr>
          <p:cNvPr id="79" name="图片 7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732613" y="341415"/>
            <a:ext cx="3088035" cy="583488"/>
          </a:xfrm>
          <a:prstGeom prst="rect">
            <a:avLst/>
          </a:prstGeom>
        </p:spPr>
      </p:pic>
    </p:spTree>
    <p:extLst>
      <p:ext uri="{BB962C8B-B14F-4D97-AF65-F5344CB8AC3E}">
        <p14:creationId xmlns:p14="http://schemas.microsoft.com/office/powerpoint/2010/main" val="1142199961"/>
      </p:ext>
    </p:extLst>
  </p:cSld>
  <p:clrMapOvr>
    <a:masterClrMapping/>
  </p:clrMapOvr>
  <p:transition spd="slow" advClick="0" advTm="3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afterEffect" p14:presetBounceEnd="56000">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14:bounceEnd="56000">
                                          <p:cBhvr additive="base">
                                            <p:cTn id="7" dur="500" fill="hold"/>
                                            <p:tgtEl>
                                              <p:spTgt spid="55"/>
                                            </p:tgtEl>
                                            <p:attrNameLst>
                                              <p:attrName>ppt_x</p:attrName>
                                            </p:attrNameLst>
                                          </p:cBhvr>
                                          <p:tavLst>
                                            <p:tav tm="0">
                                              <p:val>
                                                <p:strVal val="#ppt_x"/>
                                              </p:val>
                                            </p:tav>
                                            <p:tav tm="100000">
                                              <p:val>
                                                <p:strVal val="#ppt_x"/>
                                              </p:val>
                                            </p:tav>
                                          </p:tavLst>
                                        </p:anim>
                                        <p:anim calcmode="lin" valueType="num" p14:bounceEnd="56000">
                                          <p:cBhvr additive="base">
                                            <p:cTn id="8" dur="500" fill="hold"/>
                                            <p:tgtEl>
                                              <p:spTgt spid="5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73"/>
                                            </p:tgtEl>
                                            <p:attrNameLst>
                                              <p:attrName>style.visibility</p:attrName>
                                            </p:attrNameLst>
                                          </p:cBhvr>
                                          <p:to>
                                            <p:strVal val="visible"/>
                                          </p:to>
                                        </p:set>
                                        <p:animEffect transition="in" filter="randombar(horizontal)">
                                          <p:cBhvr>
                                            <p:cTn id="12" dur="500"/>
                                            <p:tgtEl>
                                              <p:spTgt spid="73"/>
                                            </p:tgtEl>
                                          </p:cBhvr>
                                        </p:animEffect>
                                      </p:childTnLst>
                                    </p:cTn>
                                  </p:par>
                                </p:childTnLst>
                              </p:cTn>
                            </p:par>
                            <p:par>
                              <p:cTn id="13" fill="hold">
                                <p:stCondLst>
                                  <p:cond delay="1000"/>
                                </p:stCondLst>
                                <p:childTnLst>
                                  <p:par>
                                    <p:cTn id="14" presetID="2" presetClass="entr" presetSubtype="4" accel="58000" fill="hold" nodeType="afterEffect" p14:presetBounceEnd="56000">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14:bounceEnd="56000">
                                          <p:cBhvr additive="base">
                                            <p:cTn id="16" dur="500" fill="hold"/>
                                            <p:tgtEl>
                                              <p:spTgt spid="43"/>
                                            </p:tgtEl>
                                            <p:attrNameLst>
                                              <p:attrName>ppt_x</p:attrName>
                                            </p:attrNameLst>
                                          </p:cBhvr>
                                          <p:tavLst>
                                            <p:tav tm="0">
                                              <p:val>
                                                <p:strVal val="#ppt_x"/>
                                              </p:val>
                                            </p:tav>
                                            <p:tav tm="100000">
                                              <p:val>
                                                <p:strVal val="#ppt_x"/>
                                              </p:val>
                                            </p:tav>
                                          </p:tavLst>
                                        </p:anim>
                                        <p:anim calcmode="lin" valueType="num" p14:bounceEnd="56000">
                                          <p:cBhvr additive="base">
                                            <p:cTn id="17" dur="500" fill="hold"/>
                                            <p:tgtEl>
                                              <p:spTgt spid="4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74"/>
                                            </p:tgtEl>
                                            <p:attrNameLst>
                                              <p:attrName>style.visibility</p:attrName>
                                            </p:attrNameLst>
                                          </p:cBhvr>
                                          <p:to>
                                            <p:strVal val="visible"/>
                                          </p:to>
                                        </p:set>
                                        <p:animEffect transition="in" filter="randombar(horizontal)">
                                          <p:cBhvr>
                                            <p:cTn id="21" dur="500"/>
                                            <p:tgtEl>
                                              <p:spTgt spid="74"/>
                                            </p:tgtEl>
                                          </p:cBhvr>
                                        </p:animEffect>
                                      </p:childTnLst>
                                    </p:cTn>
                                  </p:par>
                                </p:childTnLst>
                              </p:cTn>
                            </p:par>
                            <p:par>
                              <p:cTn id="22" fill="hold">
                                <p:stCondLst>
                                  <p:cond delay="2000"/>
                                </p:stCondLst>
                                <p:childTnLst>
                                  <p:par>
                                    <p:cTn id="23" presetID="16" presetClass="entr" presetSubtype="37"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barn(outVertical)">
                                          <p:cBhvr>
                                            <p:cTn id="2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ppt_x"/>
                                              </p:val>
                                            </p:tav>
                                            <p:tav tm="100000">
                                              <p:val>
                                                <p:strVal val="#ppt_x"/>
                                              </p:val>
                                            </p:tav>
                                          </p:tavLst>
                                        </p:anim>
                                        <p:anim calcmode="lin" valueType="num">
                                          <p:cBhvr additive="base">
                                            <p:cTn id="8" dur="500" fill="hold"/>
                                            <p:tgtEl>
                                              <p:spTgt spid="5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73"/>
                                            </p:tgtEl>
                                            <p:attrNameLst>
                                              <p:attrName>style.visibility</p:attrName>
                                            </p:attrNameLst>
                                          </p:cBhvr>
                                          <p:to>
                                            <p:strVal val="visible"/>
                                          </p:to>
                                        </p:set>
                                        <p:animEffect transition="in" filter="randombar(horizontal)">
                                          <p:cBhvr>
                                            <p:cTn id="12" dur="500"/>
                                            <p:tgtEl>
                                              <p:spTgt spid="73"/>
                                            </p:tgtEl>
                                          </p:cBhvr>
                                        </p:animEffect>
                                      </p:childTnLst>
                                    </p:cTn>
                                  </p:par>
                                </p:childTnLst>
                              </p:cTn>
                            </p:par>
                            <p:par>
                              <p:cTn id="13" fill="hold">
                                <p:stCondLst>
                                  <p:cond delay="1000"/>
                                </p:stCondLst>
                                <p:childTnLst>
                                  <p:par>
                                    <p:cTn id="14" presetID="2" presetClass="entr" presetSubtype="4" accel="58000" fill="hold"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additive="base">
                                            <p:cTn id="16" dur="500" fill="hold"/>
                                            <p:tgtEl>
                                              <p:spTgt spid="43"/>
                                            </p:tgtEl>
                                            <p:attrNameLst>
                                              <p:attrName>ppt_x</p:attrName>
                                            </p:attrNameLst>
                                          </p:cBhvr>
                                          <p:tavLst>
                                            <p:tav tm="0">
                                              <p:val>
                                                <p:strVal val="#ppt_x"/>
                                              </p:val>
                                            </p:tav>
                                            <p:tav tm="100000">
                                              <p:val>
                                                <p:strVal val="#ppt_x"/>
                                              </p:val>
                                            </p:tav>
                                          </p:tavLst>
                                        </p:anim>
                                        <p:anim calcmode="lin" valueType="num">
                                          <p:cBhvr additive="base">
                                            <p:cTn id="17" dur="500" fill="hold"/>
                                            <p:tgtEl>
                                              <p:spTgt spid="43"/>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74"/>
                                            </p:tgtEl>
                                            <p:attrNameLst>
                                              <p:attrName>style.visibility</p:attrName>
                                            </p:attrNameLst>
                                          </p:cBhvr>
                                          <p:to>
                                            <p:strVal val="visible"/>
                                          </p:to>
                                        </p:set>
                                        <p:animEffect transition="in" filter="randombar(horizontal)">
                                          <p:cBhvr>
                                            <p:cTn id="21" dur="500"/>
                                            <p:tgtEl>
                                              <p:spTgt spid="74"/>
                                            </p:tgtEl>
                                          </p:cBhvr>
                                        </p:animEffect>
                                      </p:childTnLst>
                                    </p:cTn>
                                  </p:par>
                                </p:childTnLst>
                              </p:cTn>
                            </p:par>
                            <p:par>
                              <p:cTn id="22" fill="hold">
                                <p:stCondLst>
                                  <p:cond delay="2000"/>
                                </p:stCondLst>
                                <p:childTnLst>
                                  <p:par>
                                    <p:cTn id="23" presetID="16" presetClass="entr" presetSubtype="37"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barn(outVertical)">
                                          <p:cBhvr>
                                            <p:cTn id="2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3721" cy="685800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15836" y="4980369"/>
            <a:ext cx="2466128" cy="1733355"/>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12982" y="4862267"/>
            <a:ext cx="2627736" cy="1851457"/>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666379" y="400785"/>
            <a:ext cx="3409829" cy="858429"/>
          </a:xfrm>
          <a:prstGeom prst="rect">
            <a:avLst/>
          </a:prstGeom>
        </p:spPr>
      </p:pic>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85545" y="1284350"/>
            <a:ext cx="4828833" cy="912414"/>
          </a:xfrm>
          <a:prstGeom prst="rect">
            <a:avLst/>
          </a:prstGeom>
        </p:spPr>
      </p:pic>
      <p:sp>
        <p:nvSpPr>
          <p:cNvPr id="16" name="文本框 15"/>
          <p:cNvSpPr txBox="1"/>
          <p:nvPr/>
        </p:nvSpPr>
        <p:spPr>
          <a:xfrm>
            <a:off x="3970636" y="2756974"/>
            <a:ext cx="4801314" cy="1200329"/>
          </a:xfrm>
          <a:prstGeom prst="rect">
            <a:avLst/>
          </a:prstGeom>
          <a:noFill/>
        </p:spPr>
        <p:txBody>
          <a:bodyPr wrap="none" rtlCol="0">
            <a:spAutoFit/>
          </a:bodyPr>
          <a:lstStyle/>
          <a:p>
            <a:r>
              <a:rPr lang="zh-CN" altLang="en-US" sz="7200"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rPr>
              <a:t>请输入标题</a:t>
            </a:r>
          </a:p>
        </p:txBody>
      </p:sp>
      <p:sp>
        <p:nvSpPr>
          <p:cNvPr id="17" name="文本框 16"/>
          <p:cNvSpPr txBox="1"/>
          <p:nvPr/>
        </p:nvSpPr>
        <p:spPr>
          <a:xfrm>
            <a:off x="2401333" y="2068275"/>
            <a:ext cx="1309974" cy="2215991"/>
          </a:xfrm>
          <a:prstGeom prst="rect">
            <a:avLst/>
          </a:prstGeom>
          <a:noFill/>
        </p:spPr>
        <p:txBody>
          <a:bodyPr wrap="none" rtlCol="0">
            <a:spAutoFit/>
          </a:bodyPr>
          <a:lstStyle/>
          <a:p>
            <a:r>
              <a:rPr lang="en-US" altLang="zh-CN" sz="13800" b="1"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rPr>
              <a:t>2</a:t>
            </a:r>
            <a:endParaRPr lang="zh-CN" altLang="en-US" sz="13800" b="1" dirty="0">
              <a:solidFill>
                <a:srgbClr val="FF8050"/>
              </a:solidFill>
              <a:latin typeface="奇思古粗废墟体" panose="02010600030101010101" pitchFamily="2" charset="-128"/>
              <a:ea typeface="奇思古粗废墟体" panose="02010600030101010101" pitchFamily="2" charset="-128"/>
              <a:cs typeface="Open Sans Semibold" panose="020B0706030804020204" pitchFamily="34" charset="0"/>
            </a:endParaRPr>
          </a:p>
        </p:txBody>
      </p:sp>
    </p:spTree>
    <p:extLst>
      <p:ext uri="{BB962C8B-B14F-4D97-AF65-F5344CB8AC3E}">
        <p14:creationId xmlns:p14="http://schemas.microsoft.com/office/powerpoint/2010/main" val="4074452549"/>
      </p:ext>
    </p:extLst>
  </p:cSld>
  <p:clrMapOvr>
    <a:masterClrMapping/>
  </p:clrMapOvr>
  <p:transition spd="slow" advClick="0" advTm="300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31"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 calcmode="lin" valueType="num">
                                          <p:cBhvr>
                                            <p:cTn id="25" dur="1000" fill="hold"/>
                                            <p:tgtEl>
                                              <p:spTgt spid="12"/>
                                            </p:tgtEl>
                                            <p:attrNameLst>
                                              <p:attrName>style.rotation</p:attrName>
                                            </p:attrNameLst>
                                          </p:cBhvr>
                                          <p:tavLst>
                                            <p:tav tm="0">
                                              <p:val>
                                                <p:fltVal val="90"/>
                                              </p:val>
                                            </p:tav>
                                            <p:tav tm="100000">
                                              <p:val>
                                                <p:fltVal val="0"/>
                                              </p:val>
                                            </p:tav>
                                          </p:tavLst>
                                        </p:anim>
                                        <p:animEffect transition="in" filter="fade">
                                          <p:cBhvr>
                                            <p:cTn id="26" dur="1000"/>
                                            <p:tgtEl>
                                              <p:spTgt spid="12"/>
                                            </p:tgtEl>
                                          </p:cBhvr>
                                        </p:animEffect>
                                      </p:childTnLst>
                                    </p:cTn>
                                  </p:par>
                                </p:childTnLst>
                              </p:cTn>
                            </p:par>
                            <p:par>
                              <p:cTn id="27" fill="hold">
                                <p:stCondLst>
                                  <p:cond delay="2500"/>
                                </p:stCondLst>
                                <p:childTnLst>
                                  <p:par>
                                    <p:cTn id="28" presetID="2" presetClass="entr" presetSubtype="4" fill="hold" grpId="0" nodeType="afterEffect" p14:presetBounceEnd="38000">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14:bounceEnd="38000">
                                          <p:cBhvr additive="base">
                                            <p:cTn id="30" dur="500" fill="hold"/>
                                            <p:tgtEl>
                                              <p:spTgt spid="17"/>
                                            </p:tgtEl>
                                            <p:attrNameLst>
                                              <p:attrName>ppt_x</p:attrName>
                                            </p:attrNameLst>
                                          </p:cBhvr>
                                          <p:tavLst>
                                            <p:tav tm="0">
                                              <p:val>
                                                <p:strVal val="#ppt_x"/>
                                              </p:val>
                                            </p:tav>
                                            <p:tav tm="100000">
                                              <p:val>
                                                <p:strVal val="#ppt_x"/>
                                              </p:val>
                                            </p:tav>
                                          </p:tavLst>
                                        </p:anim>
                                        <p:anim calcmode="lin" valueType="num" p14:bounceEnd="38000">
                                          <p:cBhvr additive="base">
                                            <p:cTn id="31" dur="500" fill="hold"/>
                                            <p:tgtEl>
                                              <p:spTgt spid="17"/>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6"/>
                                            </p:tgtEl>
                                            <p:attrNameLst>
                                              <p:attrName>ppt_y</p:attrName>
                                            </p:attrNameLst>
                                          </p:cBhvr>
                                          <p:tavLst>
                                            <p:tav tm="0">
                                              <p:val>
                                                <p:strVal val="#ppt_y"/>
                                              </p:val>
                                            </p:tav>
                                            <p:tav tm="100000">
                                              <p:val>
                                                <p:strVal val="#ppt_y"/>
                                              </p:val>
                                            </p:tav>
                                          </p:tavLst>
                                        </p:anim>
                                        <p:anim calcmode="lin" valueType="num">
                                          <p:cBhvr>
                                            <p:cTn id="3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31"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1000" fill="hold"/>
                                            <p:tgtEl>
                                              <p:spTgt spid="12"/>
                                            </p:tgtEl>
                                            <p:attrNameLst>
                                              <p:attrName>ppt_w</p:attrName>
                                            </p:attrNameLst>
                                          </p:cBhvr>
                                          <p:tavLst>
                                            <p:tav tm="0">
                                              <p:val>
                                                <p:fltVal val="0"/>
                                              </p:val>
                                            </p:tav>
                                            <p:tav tm="100000">
                                              <p:val>
                                                <p:strVal val="#ppt_w"/>
                                              </p:val>
                                            </p:tav>
                                          </p:tavLst>
                                        </p:anim>
                                        <p:anim calcmode="lin" valueType="num">
                                          <p:cBhvr>
                                            <p:cTn id="24" dur="1000" fill="hold"/>
                                            <p:tgtEl>
                                              <p:spTgt spid="12"/>
                                            </p:tgtEl>
                                            <p:attrNameLst>
                                              <p:attrName>ppt_h</p:attrName>
                                            </p:attrNameLst>
                                          </p:cBhvr>
                                          <p:tavLst>
                                            <p:tav tm="0">
                                              <p:val>
                                                <p:fltVal val="0"/>
                                              </p:val>
                                            </p:tav>
                                            <p:tav tm="100000">
                                              <p:val>
                                                <p:strVal val="#ppt_h"/>
                                              </p:val>
                                            </p:tav>
                                          </p:tavLst>
                                        </p:anim>
                                        <p:anim calcmode="lin" valueType="num">
                                          <p:cBhvr>
                                            <p:cTn id="25" dur="1000" fill="hold"/>
                                            <p:tgtEl>
                                              <p:spTgt spid="12"/>
                                            </p:tgtEl>
                                            <p:attrNameLst>
                                              <p:attrName>style.rotation</p:attrName>
                                            </p:attrNameLst>
                                          </p:cBhvr>
                                          <p:tavLst>
                                            <p:tav tm="0">
                                              <p:val>
                                                <p:fltVal val="90"/>
                                              </p:val>
                                            </p:tav>
                                            <p:tav tm="100000">
                                              <p:val>
                                                <p:fltVal val="0"/>
                                              </p:val>
                                            </p:tav>
                                          </p:tavLst>
                                        </p:anim>
                                        <p:animEffect transition="in" filter="fade">
                                          <p:cBhvr>
                                            <p:cTn id="26" dur="1000"/>
                                            <p:tgtEl>
                                              <p:spTgt spid="12"/>
                                            </p:tgtEl>
                                          </p:cBhvr>
                                        </p:animEffect>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ppt_x"/>
                                              </p:val>
                                            </p:tav>
                                            <p:tav tm="100000">
                                              <p:val>
                                                <p:strVal val="#ppt_x"/>
                                              </p:val>
                                            </p:tav>
                                          </p:tavLst>
                                        </p:anim>
                                        <p:anim calcmode="lin" valueType="num">
                                          <p:cBhvr additive="base">
                                            <p:cTn id="31" dur="500" fill="hold"/>
                                            <p:tgtEl>
                                              <p:spTgt spid="17"/>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6"/>
                                            </p:tgtEl>
                                            <p:attrNameLst>
                                              <p:attrName>ppt_y</p:attrName>
                                            </p:attrNameLst>
                                          </p:cBhvr>
                                          <p:tavLst>
                                            <p:tav tm="0">
                                              <p:val>
                                                <p:strVal val="#ppt_y"/>
                                              </p:val>
                                            </p:tav>
                                            <p:tav tm="100000">
                                              <p:val>
                                                <p:strVal val="#ppt_y"/>
                                              </p:val>
                                            </p:tav>
                                          </p:tavLst>
                                        </p:anim>
                                        <p:anim calcmode="lin" valueType="num">
                                          <p:cBhvr>
                                            <p:cTn id="37"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3027</TotalTime>
  <Words>2516</Words>
  <Application>Microsoft Office PowerPoint</Application>
  <PresentationFormat>宽屏</PresentationFormat>
  <Paragraphs>227</Paragraphs>
  <Slides>25</Slides>
  <Notes>25</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Lato Regular</vt:lpstr>
      <vt:lpstr>方正古隶简体</vt:lpstr>
      <vt:lpstr>奇思古粗废墟体</vt:lpstr>
      <vt:lpstr>宋体</vt:lpstr>
      <vt:lpstr>微软雅黑</vt:lpstr>
      <vt:lpstr>Arial</vt:lpstr>
      <vt:lpstr>Calibri</vt:lpstr>
      <vt:lpstr>Calibri Light</vt:lpstr>
      <vt:lpstr>Century 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dc:title>
  <dc:subject>PPT</dc:subject>
  <dc:creator>administrator</dc:creator>
  <cp:keywords>PPT</cp:keywords>
  <dc:description>PPT</dc:description>
  <cp:lastModifiedBy>administrator</cp:lastModifiedBy>
  <cp:revision>87</cp:revision>
  <dcterms:created xsi:type="dcterms:W3CDTF">2017-02-02T09:44:41Z</dcterms:created>
  <dcterms:modified xsi:type="dcterms:W3CDTF">2020-10-30T12:05:43Z</dcterms:modified>
  <cp:category>PPT</cp:category>
</cp:coreProperties>
</file>