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幼圆" panose="02010509060101010101" pitchFamily="49" charset="-122"/>
      <p:regular r:id="rId15"/>
    </p:embeddedFont>
    <p:embeddedFont>
      <p:font typeface="Meiryo" panose="020B0604030504040204" pitchFamily="34" charset="-128"/>
      <p:regular r:id="rId16"/>
      <p:bold r:id="rId17"/>
      <p:italic r:id="rId18"/>
      <p:boldItalic r:id="rId19"/>
    </p:embeddedFont>
    <p:embeddedFont>
      <p:font typeface="微软雅黑" panose="020B0503020204020204" pitchFamily="34" charset="-122"/>
      <p:regular r:id="rId20"/>
      <p:bold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715"/>
    <a:srgbClr val="FED61A"/>
    <a:srgbClr val="FEDE64"/>
    <a:srgbClr val="FECE16"/>
    <a:srgbClr val="84EAD5"/>
    <a:srgbClr val="F5F3F4"/>
    <a:srgbClr val="EC657C"/>
    <a:srgbClr val="FEACB1"/>
    <a:srgbClr val="F35764"/>
    <a:srgbClr val="F622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494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029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182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111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761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514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952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974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855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684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66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AEA5DE-F34F-4658-BA47-895C18930395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913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AEA5DE-F34F-4658-BA47-895C18930395}" type="datetimeFigureOut">
              <a:rPr lang="zh-CN" altLang="en-US" smtClean="0"/>
              <a:t>2018/4/7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912F69-C405-422E-A557-2B0048B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108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" name="直接连接符 67"/>
          <p:cNvCxnSpPr/>
          <p:nvPr/>
        </p:nvCxnSpPr>
        <p:spPr>
          <a:xfrm flipV="1">
            <a:off x="8567977" y="1"/>
            <a:ext cx="2517118" cy="688379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 flipV="1">
            <a:off x="-21265" y="5343498"/>
            <a:ext cx="4087039" cy="1514502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V="1">
            <a:off x="0" y="-44116"/>
            <a:ext cx="8567977" cy="4166937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任意多边形 62"/>
          <p:cNvSpPr/>
          <p:nvPr/>
        </p:nvSpPr>
        <p:spPr>
          <a:xfrm>
            <a:off x="3466143" y="-44116"/>
            <a:ext cx="4235116" cy="6946231"/>
          </a:xfrm>
          <a:custGeom>
            <a:avLst/>
            <a:gdLst>
              <a:gd name="connsiteX0" fmla="*/ 3930316 w 4235116"/>
              <a:gd name="connsiteY0" fmla="*/ 48126 h 6946231"/>
              <a:gd name="connsiteX1" fmla="*/ 0 w 4235116"/>
              <a:gd name="connsiteY1" fmla="*/ 6946231 h 6946231"/>
              <a:gd name="connsiteX2" fmla="*/ 1507958 w 4235116"/>
              <a:gd name="connsiteY2" fmla="*/ 6914147 h 6946231"/>
              <a:gd name="connsiteX3" fmla="*/ 4235116 w 4235116"/>
              <a:gd name="connsiteY3" fmla="*/ 0 h 6946231"/>
              <a:gd name="connsiteX4" fmla="*/ 3930316 w 4235116"/>
              <a:gd name="connsiteY4" fmla="*/ 48126 h 6946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35116" h="6946231">
                <a:moveTo>
                  <a:pt x="3930316" y="48126"/>
                </a:moveTo>
                <a:lnTo>
                  <a:pt x="0" y="6946231"/>
                </a:lnTo>
                <a:lnTo>
                  <a:pt x="1507958" y="6914147"/>
                </a:lnTo>
                <a:lnTo>
                  <a:pt x="4235116" y="0"/>
                </a:lnTo>
                <a:lnTo>
                  <a:pt x="3930316" y="48126"/>
                </a:lnTo>
                <a:close/>
              </a:path>
            </a:pathLst>
          </a:custGeom>
          <a:solidFill>
            <a:srgbClr val="FEACB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-32084" y="1844842"/>
            <a:ext cx="12240126" cy="2277979"/>
          </a:xfrm>
          <a:custGeom>
            <a:avLst/>
            <a:gdLst>
              <a:gd name="connsiteX0" fmla="*/ 0 w 12240126"/>
              <a:gd name="connsiteY0" fmla="*/ 0 h 2277979"/>
              <a:gd name="connsiteX1" fmla="*/ 12224084 w 12240126"/>
              <a:gd name="connsiteY1" fmla="*/ 1074821 h 2277979"/>
              <a:gd name="connsiteX2" fmla="*/ 12240126 w 12240126"/>
              <a:gd name="connsiteY2" fmla="*/ 2277979 h 2277979"/>
              <a:gd name="connsiteX3" fmla="*/ 16042 w 12240126"/>
              <a:gd name="connsiteY3" fmla="*/ 545432 h 2277979"/>
              <a:gd name="connsiteX4" fmla="*/ 0 w 12240126"/>
              <a:gd name="connsiteY4" fmla="*/ 0 h 2277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0126" h="2277979">
                <a:moveTo>
                  <a:pt x="0" y="0"/>
                </a:moveTo>
                <a:lnTo>
                  <a:pt x="12224084" y="1074821"/>
                </a:lnTo>
                <a:lnTo>
                  <a:pt x="12240126" y="2277979"/>
                </a:lnTo>
                <a:lnTo>
                  <a:pt x="16042" y="545432"/>
                </a:lnTo>
                <a:lnTo>
                  <a:pt x="0" y="0"/>
                </a:lnTo>
                <a:close/>
              </a:path>
            </a:pathLst>
          </a:custGeom>
          <a:solidFill>
            <a:srgbClr val="FDDB79">
              <a:alpha val="9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255" y="26711"/>
            <a:ext cx="4486644" cy="5533528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3410079" y="4444999"/>
            <a:ext cx="5353050" cy="2332243"/>
            <a:chOff x="3081927" y="633207"/>
            <a:chExt cx="5353050" cy="2332243"/>
          </a:xfrm>
        </p:grpSpPr>
        <p:grpSp>
          <p:nvGrpSpPr>
            <p:cNvPr id="57" name="组合 56"/>
            <p:cNvGrpSpPr/>
            <p:nvPr/>
          </p:nvGrpSpPr>
          <p:grpSpPr>
            <a:xfrm>
              <a:off x="3081927" y="633207"/>
              <a:ext cx="5353050" cy="2332243"/>
              <a:chOff x="3081927" y="633207"/>
              <a:chExt cx="5353050" cy="2332243"/>
            </a:xfrm>
          </p:grpSpPr>
          <p:sp>
            <p:nvSpPr>
              <p:cNvPr id="50" name="任意多边形 49"/>
              <p:cNvSpPr/>
              <p:nvPr/>
            </p:nvSpPr>
            <p:spPr>
              <a:xfrm>
                <a:off x="3081927" y="718271"/>
                <a:ext cx="5353050" cy="2247179"/>
              </a:xfrm>
              <a:custGeom>
                <a:avLst/>
                <a:gdLst>
                  <a:gd name="connsiteX0" fmla="*/ 0 w 5353050"/>
                  <a:gd name="connsiteY0" fmla="*/ 0 h 2228850"/>
                  <a:gd name="connsiteX1" fmla="*/ 5353050 w 5353050"/>
                  <a:gd name="connsiteY1" fmla="*/ 285750 h 2228850"/>
                  <a:gd name="connsiteX2" fmla="*/ 3581400 w 5353050"/>
                  <a:gd name="connsiteY2" fmla="*/ 2114550 h 2228850"/>
                  <a:gd name="connsiteX3" fmla="*/ 990600 w 5353050"/>
                  <a:gd name="connsiteY3" fmla="*/ 2228850 h 2228850"/>
                  <a:gd name="connsiteX4" fmla="*/ 0 w 5353050"/>
                  <a:gd name="connsiteY4" fmla="*/ 0 h 2228850"/>
                  <a:gd name="connsiteX0" fmla="*/ 0 w 5353050"/>
                  <a:gd name="connsiteY0" fmla="*/ 0 h 2249892"/>
                  <a:gd name="connsiteX1" fmla="*/ 5353050 w 5353050"/>
                  <a:gd name="connsiteY1" fmla="*/ 285750 h 2249892"/>
                  <a:gd name="connsiteX2" fmla="*/ 3581400 w 5353050"/>
                  <a:gd name="connsiteY2" fmla="*/ 2114550 h 2249892"/>
                  <a:gd name="connsiteX3" fmla="*/ 990600 w 5353050"/>
                  <a:gd name="connsiteY3" fmla="*/ 2228850 h 2249892"/>
                  <a:gd name="connsiteX4" fmla="*/ 0 w 5353050"/>
                  <a:gd name="connsiteY4" fmla="*/ 0 h 2249892"/>
                  <a:gd name="connsiteX0" fmla="*/ 0 w 5353050"/>
                  <a:gd name="connsiteY0" fmla="*/ 0 h 2249892"/>
                  <a:gd name="connsiteX1" fmla="*/ 5353050 w 5353050"/>
                  <a:gd name="connsiteY1" fmla="*/ 285750 h 2249892"/>
                  <a:gd name="connsiteX2" fmla="*/ 3581400 w 5353050"/>
                  <a:gd name="connsiteY2" fmla="*/ 2114550 h 2249892"/>
                  <a:gd name="connsiteX3" fmla="*/ 990600 w 5353050"/>
                  <a:gd name="connsiteY3" fmla="*/ 2228850 h 2249892"/>
                  <a:gd name="connsiteX4" fmla="*/ 0 w 5353050"/>
                  <a:gd name="connsiteY4" fmla="*/ 0 h 2249892"/>
                  <a:gd name="connsiteX0" fmla="*/ 0 w 5353050"/>
                  <a:gd name="connsiteY0" fmla="*/ 0 h 2253232"/>
                  <a:gd name="connsiteX1" fmla="*/ 5353050 w 5353050"/>
                  <a:gd name="connsiteY1" fmla="*/ 285750 h 2253232"/>
                  <a:gd name="connsiteX2" fmla="*/ 3581400 w 5353050"/>
                  <a:gd name="connsiteY2" fmla="*/ 2114550 h 2253232"/>
                  <a:gd name="connsiteX3" fmla="*/ 990600 w 5353050"/>
                  <a:gd name="connsiteY3" fmla="*/ 2228850 h 2253232"/>
                  <a:gd name="connsiteX4" fmla="*/ 0 w 5353050"/>
                  <a:gd name="connsiteY4" fmla="*/ 0 h 2253232"/>
                  <a:gd name="connsiteX0" fmla="*/ 0 w 5353050"/>
                  <a:gd name="connsiteY0" fmla="*/ 0 h 2253232"/>
                  <a:gd name="connsiteX1" fmla="*/ 5353050 w 5353050"/>
                  <a:gd name="connsiteY1" fmla="*/ 285750 h 2253232"/>
                  <a:gd name="connsiteX2" fmla="*/ 3581400 w 5353050"/>
                  <a:gd name="connsiteY2" fmla="*/ 2114550 h 2253232"/>
                  <a:gd name="connsiteX3" fmla="*/ 990600 w 5353050"/>
                  <a:gd name="connsiteY3" fmla="*/ 2228850 h 2253232"/>
                  <a:gd name="connsiteX4" fmla="*/ 0 w 5353050"/>
                  <a:gd name="connsiteY4" fmla="*/ 0 h 2253232"/>
                  <a:gd name="connsiteX0" fmla="*/ 0 w 5353050"/>
                  <a:gd name="connsiteY0" fmla="*/ 0 h 2246630"/>
                  <a:gd name="connsiteX1" fmla="*/ 5353050 w 5353050"/>
                  <a:gd name="connsiteY1" fmla="*/ 285750 h 2246630"/>
                  <a:gd name="connsiteX2" fmla="*/ 3581400 w 5353050"/>
                  <a:gd name="connsiteY2" fmla="*/ 2114550 h 2246630"/>
                  <a:gd name="connsiteX3" fmla="*/ 990600 w 5353050"/>
                  <a:gd name="connsiteY3" fmla="*/ 2228850 h 2246630"/>
                  <a:gd name="connsiteX4" fmla="*/ 0 w 5353050"/>
                  <a:gd name="connsiteY4" fmla="*/ 0 h 2246630"/>
                  <a:gd name="connsiteX0" fmla="*/ 0 w 5353050"/>
                  <a:gd name="connsiteY0" fmla="*/ 0 h 2246630"/>
                  <a:gd name="connsiteX1" fmla="*/ 5353050 w 5353050"/>
                  <a:gd name="connsiteY1" fmla="*/ 285750 h 2246630"/>
                  <a:gd name="connsiteX2" fmla="*/ 3581400 w 5353050"/>
                  <a:gd name="connsiteY2" fmla="*/ 2114550 h 2246630"/>
                  <a:gd name="connsiteX3" fmla="*/ 990600 w 5353050"/>
                  <a:gd name="connsiteY3" fmla="*/ 2228850 h 2246630"/>
                  <a:gd name="connsiteX4" fmla="*/ 0 w 5353050"/>
                  <a:gd name="connsiteY4" fmla="*/ 0 h 2246630"/>
                  <a:gd name="connsiteX0" fmla="*/ 0 w 5353050"/>
                  <a:gd name="connsiteY0" fmla="*/ 0 h 2247179"/>
                  <a:gd name="connsiteX1" fmla="*/ 5353050 w 5353050"/>
                  <a:gd name="connsiteY1" fmla="*/ 285750 h 2247179"/>
                  <a:gd name="connsiteX2" fmla="*/ 3581400 w 5353050"/>
                  <a:gd name="connsiteY2" fmla="*/ 2114550 h 2247179"/>
                  <a:gd name="connsiteX3" fmla="*/ 990600 w 5353050"/>
                  <a:gd name="connsiteY3" fmla="*/ 2228850 h 2247179"/>
                  <a:gd name="connsiteX4" fmla="*/ 0 w 5353050"/>
                  <a:gd name="connsiteY4" fmla="*/ 0 h 2247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353050" h="2247179">
                    <a:moveTo>
                      <a:pt x="0" y="0"/>
                    </a:moveTo>
                    <a:lnTo>
                      <a:pt x="5353050" y="285750"/>
                    </a:lnTo>
                    <a:cubicBezTo>
                      <a:pt x="4762500" y="895350"/>
                      <a:pt x="3702050" y="2063750"/>
                      <a:pt x="3581400" y="2114550"/>
                    </a:cubicBezTo>
                    <a:cubicBezTo>
                      <a:pt x="3454400" y="2159000"/>
                      <a:pt x="1088390" y="2296342"/>
                      <a:pt x="990600" y="2228850"/>
                    </a:cubicBezTo>
                    <a:cubicBezTo>
                      <a:pt x="883557" y="2178776"/>
                      <a:pt x="330200" y="742950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52000">
                    <a:srgbClr val="2EE7C8"/>
                  </a:gs>
                  <a:gs pos="100000">
                    <a:srgbClr val="278F90"/>
                  </a:gs>
                </a:gsLst>
                <a:lin ang="10800000" scaled="1"/>
                <a:tileRect/>
              </a:gra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7392985" y="633207"/>
                <a:ext cx="1020726" cy="404037"/>
              </a:xfrm>
              <a:custGeom>
                <a:avLst/>
                <a:gdLst>
                  <a:gd name="connsiteX0" fmla="*/ 1020726 w 1020726"/>
                  <a:gd name="connsiteY0" fmla="*/ 404037 h 404037"/>
                  <a:gd name="connsiteX1" fmla="*/ 0 w 1020726"/>
                  <a:gd name="connsiteY1" fmla="*/ 0 h 404037"/>
                  <a:gd name="connsiteX2" fmla="*/ 457200 w 1020726"/>
                  <a:gd name="connsiteY2" fmla="*/ 372139 h 404037"/>
                  <a:gd name="connsiteX3" fmla="*/ 1020726 w 1020726"/>
                  <a:gd name="connsiteY3" fmla="*/ 404037 h 404037"/>
                  <a:gd name="connsiteX0" fmla="*/ 1020726 w 1020726"/>
                  <a:gd name="connsiteY0" fmla="*/ 404037 h 404037"/>
                  <a:gd name="connsiteX1" fmla="*/ 0 w 1020726"/>
                  <a:gd name="connsiteY1" fmla="*/ 0 h 404037"/>
                  <a:gd name="connsiteX2" fmla="*/ 255182 w 1020726"/>
                  <a:gd name="connsiteY2" fmla="*/ 372139 h 404037"/>
                  <a:gd name="connsiteX3" fmla="*/ 1020726 w 1020726"/>
                  <a:gd name="connsiteY3" fmla="*/ 404037 h 404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0726" h="404037">
                    <a:moveTo>
                      <a:pt x="1020726" y="404037"/>
                    </a:moveTo>
                    <a:lnTo>
                      <a:pt x="0" y="0"/>
                    </a:lnTo>
                    <a:lnTo>
                      <a:pt x="255182" y="372139"/>
                    </a:lnTo>
                    <a:lnTo>
                      <a:pt x="1020726" y="404037"/>
                    </a:lnTo>
                    <a:close/>
                  </a:path>
                </a:pathLst>
              </a:custGeom>
              <a:gradFill>
                <a:gsLst>
                  <a:gs pos="0">
                    <a:srgbClr val="2EE7C8"/>
                  </a:gs>
                  <a:gs pos="100000">
                    <a:srgbClr val="278F90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4352925" y="1193800"/>
              <a:ext cx="2905125" cy="1708150"/>
              <a:chOff x="4352925" y="1200150"/>
              <a:chExt cx="2905125" cy="1708150"/>
            </a:xfrm>
          </p:grpSpPr>
          <p:sp>
            <p:nvSpPr>
              <p:cNvPr id="53" name="任意多边形 52"/>
              <p:cNvSpPr/>
              <p:nvPr/>
            </p:nvSpPr>
            <p:spPr>
              <a:xfrm>
                <a:off x="4502150" y="1384300"/>
                <a:ext cx="2755900" cy="1524000"/>
              </a:xfrm>
              <a:custGeom>
                <a:avLst/>
                <a:gdLst>
                  <a:gd name="connsiteX0" fmla="*/ 1714500 w 2755900"/>
                  <a:gd name="connsiteY0" fmla="*/ 25400 h 1524000"/>
                  <a:gd name="connsiteX1" fmla="*/ 1244600 w 2755900"/>
                  <a:gd name="connsiteY1" fmla="*/ 50800 h 1524000"/>
                  <a:gd name="connsiteX2" fmla="*/ 1212850 w 2755900"/>
                  <a:gd name="connsiteY2" fmla="*/ 146050 h 1524000"/>
                  <a:gd name="connsiteX3" fmla="*/ 1016000 w 2755900"/>
                  <a:gd name="connsiteY3" fmla="*/ 133350 h 1524000"/>
                  <a:gd name="connsiteX4" fmla="*/ 1073150 w 2755900"/>
                  <a:gd name="connsiteY4" fmla="*/ 6350 h 1524000"/>
                  <a:gd name="connsiteX5" fmla="*/ 984250 w 2755900"/>
                  <a:gd name="connsiteY5" fmla="*/ 146050 h 1524000"/>
                  <a:gd name="connsiteX6" fmla="*/ 876300 w 2755900"/>
                  <a:gd name="connsiteY6" fmla="*/ 133350 h 1524000"/>
                  <a:gd name="connsiteX7" fmla="*/ 831850 w 2755900"/>
                  <a:gd name="connsiteY7" fmla="*/ 0 h 1524000"/>
                  <a:gd name="connsiteX8" fmla="*/ 882650 w 2755900"/>
                  <a:gd name="connsiteY8" fmla="*/ 165100 h 1524000"/>
                  <a:gd name="connsiteX9" fmla="*/ 730250 w 2755900"/>
                  <a:gd name="connsiteY9" fmla="*/ 139700 h 1524000"/>
                  <a:gd name="connsiteX10" fmla="*/ 666750 w 2755900"/>
                  <a:gd name="connsiteY10" fmla="*/ 38100 h 1524000"/>
                  <a:gd name="connsiteX11" fmla="*/ 717550 w 2755900"/>
                  <a:gd name="connsiteY11" fmla="*/ 158750 h 1524000"/>
                  <a:gd name="connsiteX12" fmla="*/ 603250 w 2755900"/>
                  <a:gd name="connsiteY12" fmla="*/ 152400 h 1524000"/>
                  <a:gd name="connsiteX13" fmla="*/ 482600 w 2755900"/>
                  <a:gd name="connsiteY13" fmla="*/ 44450 h 1524000"/>
                  <a:gd name="connsiteX14" fmla="*/ 120650 w 2755900"/>
                  <a:gd name="connsiteY14" fmla="*/ 38100 h 1524000"/>
                  <a:gd name="connsiteX15" fmla="*/ 120650 w 2755900"/>
                  <a:gd name="connsiteY15" fmla="*/ 279400 h 1524000"/>
                  <a:gd name="connsiteX16" fmla="*/ 0 w 2755900"/>
                  <a:gd name="connsiteY16" fmla="*/ 260350 h 1524000"/>
                  <a:gd name="connsiteX17" fmla="*/ 120650 w 2755900"/>
                  <a:gd name="connsiteY17" fmla="*/ 374650 h 1524000"/>
                  <a:gd name="connsiteX18" fmla="*/ 50800 w 2755900"/>
                  <a:gd name="connsiteY18" fmla="*/ 565150 h 1524000"/>
                  <a:gd name="connsiteX19" fmla="*/ 527050 w 2755900"/>
                  <a:gd name="connsiteY19" fmla="*/ 1524000 h 1524000"/>
                  <a:gd name="connsiteX20" fmla="*/ 2101850 w 2755900"/>
                  <a:gd name="connsiteY20" fmla="*/ 1422400 h 1524000"/>
                  <a:gd name="connsiteX21" fmla="*/ 2755900 w 2755900"/>
                  <a:gd name="connsiteY21" fmla="*/ 793750 h 1524000"/>
                  <a:gd name="connsiteX22" fmla="*/ 1714500 w 2755900"/>
                  <a:gd name="connsiteY22" fmla="*/ 25400 h 152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755900" h="1524000">
                    <a:moveTo>
                      <a:pt x="1714500" y="25400"/>
                    </a:moveTo>
                    <a:lnTo>
                      <a:pt x="1244600" y="50800"/>
                    </a:lnTo>
                    <a:lnTo>
                      <a:pt x="1212850" y="146050"/>
                    </a:lnTo>
                    <a:lnTo>
                      <a:pt x="1016000" y="133350"/>
                    </a:lnTo>
                    <a:lnTo>
                      <a:pt x="1073150" y="6350"/>
                    </a:lnTo>
                    <a:lnTo>
                      <a:pt x="984250" y="146050"/>
                    </a:lnTo>
                    <a:lnTo>
                      <a:pt x="876300" y="133350"/>
                    </a:lnTo>
                    <a:lnTo>
                      <a:pt x="831850" y="0"/>
                    </a:lnTo>
                    <a:lnTo>
                      <a:pt x="882650" y="165100"/>
                    </a:lnTo>
                    <a:lnTo>
                      <a:pt x="730250" y="139700"/>
                    </a:lnTo>
                    <a:lnTo>
                      <a:pt x="666750" y="38100"/>
                    </a:lnTo>
                    <a:lnTo>
                      <a:pt x="717550" y="158750"/>
                    </a:lnTo>
                    <a:lnTo>
                      <a:pt x="603250" y="152400"/>
                    </a:lnTo>
                    <a:lnTo>
                      <a:pt x="482600" y="44450"/>
                    </a:lnTo>
                    <a:lnTo>
                      <a:pt x="120650" y="38100"/>
                    </a:lnTo>
                    <a:lnTo>
                      <a:pt x="120650" y="279400"/>
                    </a:lnTo>
                    <a:lnTo>
                      <a:pt x="0" y="260350"/>
                    </a:lnTo>
                    <a:lnTo>
                      <a:pt x="120650" y="374650"/>
                    </a:lnTo>
                    <a:lnTo>
                      <a:pt x="50800" y="565150"/>
                    </a:lnTo>
                    <a:lnTo>
                      <a:pt x="527050" y="1524000"/>
                    </a:lnTo>
                    <a:lnTo>
                      <a:pt x="2101850" y="1422400"/>
                    </a:lnTo>
                    <a:lnTo>
                      <a:pt x="2755900" y="793750"/>
                    </a:lnTo>
                    <a:lnTo>
                      <a:pt x="1714500" y="25400"/>
                    </a:lnTo>
                    <a:close/>
                  </a:path>
                </a:pathLst>
              </a:custGeom>
              <a:gradFill>
                <a:gsLst>
                  <a:gs pos="0">
                    <a:srgbClr val="2EE7C8">
                      <a:alpha val="0"/>
                    </a:srgbClr>
                  </a:gs>
                  <a:gs pos="100000">
                    <a:srgbClr val="278F90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4352925" y="1200150"/>
                <a:ext cx="215900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800" b="1" dirty="0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开学季</a:t>
                </a:r>
              </a:p>
            </p:txBody>
          </p:sp>
        </p:grpSp>
      </p:grpSp>
      <p:sp>
        <p:nvSpPr>
          <p:cNvPr id="75" name="等腰三角形 74"/>
          <p:cNvSpPr/>
          <p:nvPr/>
        </p:nvSpPr>
        <p:spPr>
          <a:xfrm rot="2390923">
            <a:off x="2418756" y="3195042"/>
            <a:ext cx="1010653" cy="969464"/>
          </a:xfrm>
          <a:prstGeom prst="triangle">
            <a:avLst/>
          </a:prstGeom>
          <a:gradFill>
            <a:gsLst>
              <a:gs pos="0">
                <a:srgbClr val="FCE298"/>
              </a:gs>
              <a:gs pos="100000">
                <a:srgbClr val="FDD652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等腰三角形 75"/>
          <p:cNvSpPr/>
          <p:nvPr/>
        </p:nvSpPr>
        <p:spPr>
          <a:xfrm rot="6407989">
            <a:off x="8681422" y="1008734"/>
            <a:ext cx="1010653" cy="969464"/>
          </a:xfrm>
          <a:prstGeom prst="triangle">
            <a:avLst/>
          </a:prstGeom>
          <a:gradFill>
            <a:gsLst>
              <a:gs pos="0">
                <a:srgbClr val="FEACB1"/>
              </a:gs>
              <a:gs pos="100000">
                <a:srgbClr val="DC8D8B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等腰三角形 76"/>
          <p:cNvSpPr/>
          <p:nvPr/>
        </p:nvSpPr>
        <p:spPr>
          <a:xfrm rot="1290265">
            <a:off x="8626829" y="690547"/>
            <a:ext cx="1674066" cy="1605838"/>
          </a:xfrm>
          <a:prstGeom prst="triangle">
            <a:avLst/>
          </a:prstGeom>
          <a:solidFill>
            <a:srgbClr val="FEACB1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等腰三角形 77"/>
          <p:cNvSpPr/>
          <p:nvPr/>
        </p:nvSpPr>
        <p:spPr>
          <a:xfrm rot="19181909">
            <a:off x="9463862" y="1844842"/>
            <a:ext cx="341658" cy="27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文本框 78"/>
          <p:cNvSpPr txBox="1"/>
          <p:nvPr/>
        </p:nvSpPr>
        <p:spPr>
          <a:xfrm>
            <a:off x="7994114" y="2872152"/>
            <a:ext cx="46256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pc="300" dirty="0">
                <a:solidFill>
                  <a:srgbClr val="CC009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创意动漫主题</a:t>
            </a:r>
            <a:endParaRPr lang="en-US" altLang="zh-CN" sz="4800" b="1" spc="300" dirty="0">
              <a:solidFill>
                <a:srgbClr val="CC009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4800" b="1" spc="300" dirty="0">
                <a:solidFill>
                  <a:srgbClr val="FEACB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招新模板</a:t>
            </a:r>
          </a:p>
        </p:txBody>
      </p:sp>
      <p:pic>
        <p:nvPicPr>
          <p:cNvPr id="2" name="倉木麻衣 - Tonight, I Feel Close To Yo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839508" y="-3489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745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1214866" y="1097786"/>
            <a:ext cx="2247620" cy="1096232"/>
            <a:chOff x="1214866" y="1097786"/>
            <a:chExt cx="2247620" cy="1096232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2966" y="1574970"/>
              <a:ext cx="1123810" cy="619048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8676" y="1118549"/>
              <a:ext cx="1123810" cy="619048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4866" y="1097786"/>
              <a:ext cx="1123810" cy="619048"/>
            </a:xfrm>
            <a:prstGeom prst="rect">
              <a:avLst/>
            </a:prstGeom>
          </p:spPr>
        </p:pic>
      </p:grpSp>
      <p:sp>
        <p:nvSpPr>
          <p:cNvPr id="4" name="任意多边形 3"/>
          <p:cNvSpPr/>
          <p:nvPr/>
        </p:nvSpPr>
        <p:spPr>
          <a:xfrm>
            <a:off x="0" y="0"/>
            <a:ext cx="12211050" cy="6438900"/>
          </a:xfrm>
          <a:custGeom>
            <a:avLst/>
            <a:gdLst>
              <a:gd name="connsiteX0" fmla="*/ 3981450 w 12211050"/>
              <a:gd name="connsiteY0" fmla="*/ 95250 h 6438900"/>
              <a:gd name="connsiteX1" fmla="*/ 19050 w 12211050"/>
              <a:gd name="connsiteY1" fmla="*/ 3467100 h 6438900"/>
              <a:gd name="connsiteX2" fmla="*/ 0 w 12211050"/>
              <a:gd name="connsiteY2" fmla="*/ 6438900 h 6438900"/>
              <a:gd name="connsiteX3" fmla="*/ 12211050 w 12211050"/>
              <a:gd name="connsiteY3" fmla="*/ 5467350 h 6438900"/>
              <a:gd name="connsiteX4" fmla="*/ 12172950 w 12211050"/>
              <a:gd name="connsiteY4" fmla="*/ 971550 h 6438900"/>
              <a:gd name="connsiteX5" fmla="*/ 11087100 w 12211050"/>
              <a:gd name="connsiteY5" fmla="*/ 0 h 6438900"/>
              <a:gd name="connsiteX6" fmla="*/ 4210050 w 12211050"/>
              <a:gd name="connsiteY6" fmla="*/ 0 h 6438900"/>
              <a:gd name="connsiteX7" fmla="*/ 3981450 w 12211050"/>
              <a:gd name="connsiteY7" fmla="*/ 95250 h 643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11050" h="6438900">
                <a:moveTo>
                  <a:pt x="3981450" y="95250"/>
                </a:moveTo>
                <a:lnTo>
                  <a:pt x="19050" y="3467100"/>
                </a:lnTo>
                <a:lnTo>
                  <a:pt x="0" y="6438900"/>
                </a:lnTo>
                <a:lnTo>
                  <a:pt x="12211050" y="5467350"/>
                </a:lnTo>
                <a:lnTo>
                  <a:pt x="12172950" y="971550"/>
                </a:lnTo>
                <a:lnTo>
                  <a:pt x="11087100" y="0"/>
                </a:lnTo>
                <a:lnTo>
                  <a:pt x="4210050" y="0"/>
                </a:lnTo>
                <a:lnTo>
                  <a:pt x="3981450" y="95250"/>
                </a:lnTo>
                <a:close/>
              </a:path>
            </a:pathLst>
          </a:custGeom>
          <a:solidFill>
            <a:srgbClr val="F5F3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-19050" y="2705100"/>
            <a:ext cx="12230100" cy="41529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多边形 5"/>
          <p:cNvSpPr/>
          <p:nvPr/>
        </p:nvSpPr>
        <p:spPr>
          <a:xfrm>
            <a:off x="-19050" y="0"/>
            <a:ext cx="4114800" cy="1447800"/>
          </a:xfrm>
          <a:custGeom>
            <a:avLst/>
            <a:gdLst>
              <a:gd name="connsiteX0" fmla="*/ 0 w 3276600"/>
              <a:gd name="connsiteY0" fmla="*/ 1123950 h 1447800"/>
              <a:gd name="connsiteX1" fmla="*/ 3276600 w 3276600"/>
              <a:gd name="connsiteY1" fmla="*/ 0 h 1447800"/>
              <a:gd name="connsiteX2" fmla="*/ 19050 w 3276600"/>
              <a:gd name="connsiteY2" fmla="*/ 1447800 h 1447800"/>
              <a:gd name="connsiteX3" fmla="*/ 0 w 3276600"/>
              <a:gd name="connsiteY3" fmla="*/ 1123950 h 1447800"/>
              <a:gd name="connsiteX0" fmla="*/ 0 w 4114800"/>
              <a:gd name="connsiteY0" fmla="*/ 1123950 h 1447800"/>
              <a:gd name="connsiteX1" fmla="*/ 4114800 w 4114800"/>
              <a:gd name="connsiteY1" fmla="*/ 0 h 1447800"/>
              <a:gd name="connsiteX2" fmla="*/ 19050 w 4114800"/>
              <a:gd name="connsiteY2" fmla="*/ 1447800 h 1447800"/>
              <a:gd name="connsiteX3" fmla="*/ 0 w 4114800"/>
              <a:gd name="connsiteY3" fmla="*/ 1123950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4800" h="1447800">
                <a:moveTo>
                  <a:pt x="0" y="1123950"/>
                </a:moveTo>
                <a:lnTo>
                  <a:pt x="4114800" y="0"/>
                </a:lnTo>
                <a:lnTo>
                  <a:pt x="19050" y="1447800"/>
                </a:lnTo>
                <a:lnTo>
                  <a:pt x="0" y="1123950"/>
                </a:lnTo>
                <a:close/>
              </a:path>
            </a:pathLst>
          </a:custGeom>
          <a:solidFill>
            <a:srgbClr val="CBF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04322">
            <a:off x="-33924" y="2430359"/>
            <a:ext cx="7041440" cy="3706021"/>
          </a:xfrm>
          <a:prstGeom prst="rect">
            <a:avLst/>
          </a:prstGeom>
        </p:spPr>
      </p:pic>
      <p:sp>
        <p:nvSpPr>
          <p:cNvPr id="37" name="圆角矩形 36"/>
          <p:cNvSpPr/>
          <p:nvPr/>
        </p:nvSpPr>
        <p:spPr>
          <a:xfrm>
            <a:off x="7232113" y="1520534"/>
            <a:ext cx="3234131" cy="75795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54D64">
                  <a:alpha val="62000"/>
                </a:srgbClr>
              </a:gs>
              <a:gs pos="86000">
                <a:srgbClr val="F62242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椭圆 37"/>
          <p:cNvSpPr/>
          <p:nvPr/>
        </p:nvSpPr>
        <p:spPr>
          <a:xfrm>
            <a:off x="6968737" y="1375927"/>
            <a:ext cx="994966" cy="9949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963703" y="1587635"/>
            <a:ext cx="35779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社团成长史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32113" y="2732657"/>
            <a:ext cx="472796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2011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年，</a:t>
            </a:r>
            <a:r>
              <a:rPr lang="zh-CN" altLang="en-US" b="1" dirty="0">
                <a:solidFill>
                  <a:srgbClr val="F35764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动漫社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正式成立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经历了一年的不断摸索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我们成长、蜕变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2012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年，获得“</a:t>
            </a:r>
            <a:r>
              <a:rPr lang="zh-CN" altLang="en-US" b="1" dirty="0">
                <a:solidFill>
                  <a:srgbClr val="F35764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校园优秀社团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”称号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</a:t>
            </a:r>
          </a:p>
          <a:p>
            <a:endParaRPr lang="en-US" altLang="zh-CN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2015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年，我们终于等来了你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8455" y="1737597"/>
            <a:ext cx="475529" cy="341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817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>
            <a:endCxn id="7" idx="1"/>
          </p:cNvCxnSpPr>
          <p:nvPr/>
        </p:nvCxnSpPr>
        <p:spPr>
          <a:xfrm flipH="1" flipV="1">
            <a:off x="-40942" y="0"/>
            <a:ext cx="5343455" cy="685800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9037681" y="13648"/>
            <a:ext cx="2414090" cy="698223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 flipH="1">
            <a:off x="-40943" y="0"/>
            <a:ext cx="12242042" cy="6864824"/>
            <a:chOff x="-40943" y="0"/>
            <a:chExt cx="12242042" cy="6864824"/>
          </a:xfrm>
        </p:grpSpPr>
        <p:sp>
          <p:nvSpPr>
            <p:cNvPr id="5" name="任意多边形 4"/>
            <p:cNvSpPr/>
            <p:nvPr/>
          </p:nvSpPr>
          <p:spPr>
            <a:xfrm>
              <a:off x="-40943" y="13648"/>
              <a:ext cx="12242042" cy="6851176"/>
            </a:xfrm>
            <a:custGeom>
              <a:avLst/>
              <a:gdLst>
                <a:gd name="connsiteX0" fmla="*/ 12214746 w 12242042"/>
                <a:gd name="connsiteY0" fmla="*/ 0 h 6851176"/>
                <a:gd name="connsiteX1" fmla="*/ 0 w 12242042"/>
                <a:gd name="connsiteY1" fmla="*/ 1487606 h 6851176"/>
                <a:gd name="connsiteX2" fmla="*/ 27295 w 12242042"/>
                <a:gd name="connsiteY2" fmla="*/ 5022376 h 6851176"/>
                <a:gd name="connsiteX3" fmla="*/ 12242042 w 12242042"/>
                <a:gd name="connsiteY3" fmla="*/ 6851176 h 6851176"/>
                <a:gd name="connsiteX4" fmla="*/ 12214746 w 12242042"/>
                <a:gd name="connsiteY4" fmla="*/ 0 h 685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42042" h="6851176">
                  <a:moveTo>
                    <a:pt x="12214746" y="0"/>
                  </a:moveTo>
                  <a:lnTo>
                    <a:pt x="0" y="1487606"/>
                  </a:lnTo>
                  <a:lnTo>
                    <a:pt x="27295" y="5022376"/>
                  </a:lnTo>
                  <a:lnTo>
                    <a:pt x="12242042" y="6851176"/>
                  </a:lnTo>
                  <a:lnTo>
                    <a:pt x="12214746" y="0"/>
                  </a:lnTo>
                  <a:close/>
                </a:path>
              </a:pathLst>
            </a:custGeom>
            <a:solidFill>
              <a:srgbClr val="FEACB1">
                <a:alpha val="7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 flipV="1">
              <a:off x="-27296" y="300253"/>
              <a:ext cx="7301553" cy="1201001"/>
            </a:xfrm>
            <a:custGeom>
              <a:avLst/>
              <a:gdLst>
                <a:gd name="connsiteX0" fmla="*/ 0 w 5390866"/>
                <a:gd name="connsiteY0" fmla="*/ 928047 h 928047"/>
                <a:gd name="connsiteX1" fmla="*/ 0 w 5390866"/>
                <a:gd name="connsiteY1" fmla="*/ 0 h 928047"/>
                <a:gd name="connsiteX2" fmla="*/ 5390866 w 5390866"/>
                <a:gd name="connsiteY2" fmla="*/ 928047 h 928047"/>
                <a:gd name="connsiteX3" fmla="*/ 0 w 5390866"/>
                <a:gd name="connsiteY3" fmla="*/ 928047 h 928047"/>
                <a:gd name="connsiteX0" fmla="*/ 0 w 7069541"/>
                <a:gd name="connsiteY0" fmla="*/ 928047 h 928047"/>
                <a:gd name="connsiteX1" fmla="*/ 0 w 7069541"/>
                <a:gd name="connsiteY1" fmla="*/ 0 h 928047"/>
                <a:gd name="connsiteX2" fmla="*/ 7069541 w 7069541"/>
                <a:gd name="connsiteY2" fmla="*/ 832513 h 928047"/>
                <a:gd name="connsiteX3" fmla="*/ 0 w 7069541"/>
                <a:gd name="connsiteY3" fmla="*/ 928047 h 928047"/>
                <a:gd name="connsiteX0" fmla="*/ 27296 w 7096837"/>
                <a:gd name="connsiteY0" fmla="*/ 968990 h 968990"/>
                <a:gd name="connsiteX1" fmla="*/ 0 w 7096837"/>
                <a:gd name="connsiteY1" fmla="*/ 0 h 968990"/>
                <a:gd name="connsiteX2" fmla="*/ 7096837 w 7096837"/>
                <a:gd name="connsiteY2" fmla="*/ 873456 h 968990"/>
                <a:gd name="connsiteX3" fmla="*/ 27296 w 7096837"/>
                <a:gd name="connsiteY3" fmla="*/ 968990 h 968990"/>
                <a:gd name="connsiteX0" fmla="*/ 27296 w 7096837"/>
                <a:gd name="connsiteY0" fmla="*/ 900751 h 900751"/>
                <a:gd name="connsiteX1" fmla="*/ 0 w 7096837"/>
                <a:gd name="connsiteY1" fmla="*/ 0 h 900751"/>
                <a:gd name="connsiteX2" fmla="*/ 7096837 w 7096837"/>
                <a:gd name="connsiteY2" fmla="*/ 873456 h 900751"/>
                <a:gd name="connsiteX3" fmla="*/ 27296 w 7096837"/>
                <a:gd name="connsiteY3" fmla="*/ 900751 h 900751"/>
                <a:gd name="connsiteX0" fmla="*/ 27296 w 7301553"/>
                <a:gd name="connsiteY0" fmla="*/ 900751 h 900751"/>
                <a:gd name="connsiteX1" fmla="*/ 0 w 7301553"/>
                <a:gd name="connsiteY1" fmla="*/ 0 h 900751"/>
                <a:gd name="connsiteX2" fmla="*/ 7301553 w 7301553"/>
                <a:gd name="connsiteY2" fmla="*/ 900751 h 900751"/>
                <a:gd name="connsiteX3" fmla="*/ 27296 w 7301553"/>
                <a:gd name="connsiteY3" fmla="*/ 900751 h 900751"/>
                <a:gd name="connsiteX0" fmla="*/ 13648 w 7301553"/>
                <a:gd name="connsiteY0" fmla="*/ 1201001 h 1201001"/>
                <a:gd name="connsiteX1" fmla="*/ 0 w 7301553"/>
                <a:gd name="connsiteY1" fmla="*/ 0 h 1201001"/>
                <a:gd name="connsiteX2" fmla="*/ 7301553 w 7301553"/>
                <a:gd name="connsiteY2" fmla="*/ 900751 h 1201001"/>
                <a:gd name="connsiteX3" fmla="*/ 13648 w 7301553"/>
                <a:gd name="connsiteY3" fmla="*/ 1201001 h 1201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1553" h="1201001">
                  <a:moveTo>
                    <a:pt x="13648" y="1201001"/>
                  </a:moveTo>
                  <a:lnTo>
                    <a:pt x="0" y="0"/>
                  </a:lnTo>
                  <a:lnTo>
                    <a:pt x="7301553" y="900751"/>
                  </a:lnTo>
                  <a:lnTo>
                    <a:pt x="13648" y="1201001"/>
                  </a:lnTo>
                  <a:close/>
                </a:path>
              </a:pathLst>
            </a:custGeom>
            <a:solidFill>
              <a:srgbClr val="F5F3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5"/>
            <p:cNvSpPr/>
            <p:nvPr/>
          </p:nvSpPr>
          <p:spPr>
            <a:xfrm rot="10800000" flipV="1">
              <a:off x="7183270" y="0"/>
              <a:ext cx="5017828" cy="1201001"/>
            </a:xfrm>
            <a:custGeom>
              <a:avLst/>
              <a:gdLst>
                <a:gd name="connsiteX0" fmla="*/ 0 w 5390866"/>
                <a:gd name="connsiteY0" fmla="*/ 928047 h 928047"/>
                <a:gd name="connsiteX1" fmla="*/ 0 w 5390866"/>
                <a:gd name="connsiteY1" fmla="*/ 0 h 928047"/>
                <a:gd name="connsiteX2" fmla="*/ 5390866 w 5390866"/>
                <a:gd name="connsiteY2" fmla="*/ 928047 h 928047"/>
                <a:gd name="connsiteX3" fmla="*/ 0 w 5390866"/>
                <a:gd name="connsiteY3" fmla="*/ 928047 h 928047"/>
                <a:gd name="connsiteX0" fmla="*/ 0 w 7069541"/>
                <a:gd name="connsiteY0" fmla="*/ 928047 h 928047"/>
                <a:gd name="connsiteX1" fmla="*/ 0 w 7069541"/>
                <a:gd name="connsiteY1" fmla="*/ 0 h 928047"/>
                <a:gd name="connsiteX2" fmla="*/ 7069541 w 7069541"/>
                <a:gd name="connsiteY2" fmla="*/ 832513 h 928047"/>
                <a:gd name="connsiteX3" fmla="*/ 0 w 7069541"/>
                <a:gd name="connsiteY3" fmla="*/ 928047 h 928047"/>
                <a:gd name="connsiteX0" fmla="*/ 27296 w 7096837"/>
                <a:gd name="connsiteY0" fmla="*/ 968990 h 968990"/>
                <a:gd name="connsiteX1" fmla="*/ 0 w 7096837"/>
                <a:gd name="connsiteY1" fmla="*/ 0 h 968990"/>
                <a:gd name="connsiteX2" fmla="*/ 7096837 w 7096837"/>
                <a:gd name="connsiteY2" fmla="*/ 873456 h 968990"/>
                <a:gd name="connsiteX3" fmla="*/ 27296 w 7096837"/>
                <a:gd name="connsiteY3" fmla="*/ 968990 h 968990"/>
                <a:gd name="connsiteX0" fmla="*/ 27296 w 7096837"/>
                <a:gd name="connsiteY0" fmla="*/ 900751 h 900751"/>
                <a:gd name="connsiteX1" fmla="*/ 0 w 7096837"/>
                <a:gd name="connsiteY1" fmla="*/ 0 h 900751"/>
                <a:gd name="connsiteX2" fmla="*/ 7096837 w 7096837"/>
                <a:gd name="connsiteY2" fmla="*/ 873456 h 900751"/>
                <a:gd name="connsiteX3" fmla="*/ 27296 w 7096837"/>
                <a:gd name="connsiteY3" fmla="*/ 900751 h 900751"/>
                <a:gd name="connsiteX0" fmla="*/ 27296 w 7301553"/>
                <a:gd name="connsiteY0" fmla="*/ 900751 h 900751"/>
                <a:gd name="connsiteX1" fmla="*/ 0 w 7301553"/>
                <a:gd name="connsiteY1" fmla="*/ 0 h 900751"/>
                <a:gd name="connsiteX2" fmla="*/ 7301553 w 7301553"/>
                <a:gd name="connsiteY2" fmla="*/ 900751 h 900751"/>
                <a:gd name="connsiteX3" fmla="*/ 27296 w 7301553"/>
                <a:gd name="connsiteY3" fmla="*/ 900751 h 900751"/>
                <a:gd name="connsiteX0" fmla="*/ 13648 w 7301553"/>
                <a:gd name="connsiteY0" fmla="*/ 1201001 h 1201001"/>
                <a:gd name="connsiteX1" fmla="*/ 0 w 7301553"/>
                <a:gd name="connsiteY1" fmla="*/ 0 h 1201001"/>
                <a:gd name="connsiteX2" fmla="*/ 7301553 w 7301553"/>
                <a:gd name="connsiteY2" fmla="*/ 900751 h 1201001"/>
                <a:gd name="connsiteX3" fmla="*/ 13648 w 7301553"/>
                <a:gd name="connsiteY3" fmla="*/ 1201001 h 1201001"/>
                <a:gd name="connsiteX0" fmla="*/ 13648 w 4940490"/>
                <a:gd name="connsiteY0" fmla="*/ 1201001 h 1201001"/>
                <a:gd name="connsiteX1" fmla="*/ 0 w 4940490"/>
                <a:gd name="connsiteY1" fmla="*/ 0 h 1201001"/>
                <a:gd name="connsiteX2" fmla="*/ 4940490 w 4940490"/>
                <a:gd name="connsiteY2" fmla="*/ 614148 h 1201001"/>
                <a:gd name="connsiteX3" fmla="*/ 13648 w 4940490"/>
                <a:gd name="connsiteY3" fmla="*/ 1201001 h 1201001"/>
                <a:gd name="connsiteX0" fmla="*/ 13648 w 4817660"/>
                <a:gd name="connsiteY0" fmla="*/ 1201001 h 1201001"/>
                <a:gd name="connsiteX1" fmla="*/ 0 w 4817660"/>
                <a:gd name="connsiteY1" fmla="*/ 0 h 1201001"/>
                <a:gd name="connsiteX2" fmla="*/ 4817660 w 4817660"/>
                <a:gd name="connsiteY2" fmla="*/ 614148 h 1201001"/>
                <a:gd name="connsiteX3" fmla="*/ 13648 w 4817660"/>
                <a:gd name="connsiteY3" fmla="*/ 1201001 h 1201001"/>
                <a:gd name="connsiteX0" fmla="*/ 13648 w 4995081"/>
                <a:gd name="connsiteY0" fmla="*/ 1201001 h 1201001"/>
                <a:gd name="connsiteX1" fmla="*/ 0 w 4995081"/>
                <a:gd name="connsiteY1" fmla="*/ 0 h 1201001"/>
                <a:gd name="connsiteX2" fmla="*/ 4995081 w 4995081"/>
                <a:gd name="connsiteY2" fmla="*/ 614148 h 1201001"/>
                <a:gd name="connsiteX3" fmla="*/ 13648 w 4995081"/>
                <a:gd name="connsiteY3" fmla="*/ 1201001 h 1201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95081" h="1201001">
                  <a:moveTo>
                    <a:pt x="13648" y="1201001"/>
                  </a:moveTo>
                  <a:lnTo>
                    <a:pt x="0" y="0"/>
                  </a:lnTo>
                  <a:lnTo>
                    <a:pt x="4995081" y="614148"/>
                  </a:lnTo>
                  <a:lnTo>
                    <a:pt x="13648" y="1201001"/>
                  </a:lnTo>
                  <a:close/>
                </a:path>
              </a:pathLst>
            </a:custGeom>
            <a:solidFill>
              <a:srgbClr val="EC657C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02599" y="666675"/>
            <a:ext cx="4521435" cy="916208"/>
            <a:chOff x="61264" y="4080146"/>
            <a:chExt cx="4521435" cy="916208"/>
          </a:xfrm>
        </p:grpSpPr>
        <p:sp>
          <p:nvSpPr>
            <p:cNvPr id="9" name="圆角矩形 8"/>
            <p:cNvSpPr/>
            <p:nvPr/>
          </p:nvSpPr>
          <p:spPr>
            <a:xfrm>
              <a:off x="273178" y="4173291"/>
              <a:ext cx="2748407" cy="75795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54D64">
                    <a:alpha val="62000"/>
                  </a:srgbClr>
                </a:gs>
                <a:gs pos="86000">
                  <a:srgbClr val="F62242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椭圆 11"/>
            <p:cNvSpPr/>
            <p:nvPr/>
          </p:nvSpPr>
          <p:spPr>
            <a:xfrm>
              <a:off x="61264" y="4080146"/>
              <a:ext cx="916208" cy="9162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04768" y="4240392"/>
              <a:ext cx="35779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部门介绍</a:t>
              </a: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0852" y="2478994"/>
            <a:ext cx="2500248" cy="437900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864259" y="3627007"/>
            <a:ext cx="2006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财务部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864258" y="4421778"/>
            <a:ext cx="2669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有钱！任性！</a:t>
            </a:r>
            <a:endParaRPr lang="en-US" altLang="zh-CN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日常工作就是数钱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32" y="467652"/>
            <a:ext cx="2500248" cy="4600457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555280" y="1543327"/>
            <a:ext cx="2006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策划部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555279" y="2338098"/>
            <a:ext cx="2669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负责脑洞大开想活动</a:t>
            </a:r>
            <a:endParaRPr lang="en-US" altLang="zh-CN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3410857" y="2789911"/>
            <a:ext cx="5167086" cy="1392022"/>
          </a:xfrm>
          <a:custGeom>
            <a:avLst/>
            <a:gdLst>
              <a:gd name="connsiteX0" fmla="*/ 0 w 5167086"/>
              <a:gd name="connsiteY0" fmla="*/ 423577 h 1532025"/>
              <a:gd name="connsiteX1" fmla="*/ 812800 w 5167086"/>
              <a:gd name="connsiteY1" fmla="*/ 1526663 h 1532025"/>
              <a:gd name="connsiteX2" fmla="*/ 3947886 w 5167086"/>
              <a:gd name="connsiteY2" fmla="*/ 17177 h 1532025"/>
              <a:gd name="connsiteX3" fmla="*/ 5167086 w 5167086"/>
              <a:gd name="connsiteY3" fmla="*/ 844491 h 1532025"/>
              <a:gd name="connsiteX0" fmla="*/ 0 w 5167086"/>
              <a:gd name="connsiteY0" fmla="*/ 424788 h 1562036"/>
              <a:gd name="connsiteX1" fmla="*/ 1175658 w 5167086"/>
              <a:gd name="connsiteY1" fmla="*/ 1556902 h 1562036"/>
              <a:gd name="connsiteX2" fmla="*/ 3947886 w 5167086"/>
              <a:gd name="connsiteY2" fmla="*/ 18388 h 1562036"/>
              <a:gd name="connsiteX3" fmla="*/ 5167086 w 5167086"/>
              <a:gd name="connsiteY3" fmla="*/ 845702 h 1562036"/>
              <a:gd name="connsiteX0" fmla="*/ 0 w 5167086"/>
              <a:gd name="connsiteY0" fmla="*/ 258089 h 1392022"/>
              <a:gd name="connsiteX1" fmla="*/ 1175658 w 5167086"/>
              <a:gd name="connsiteY1" fmla="*/ 1390203 h 1392022"/>
              <a:gd name="connsiteX2" fmla="*/ 3454401 w 5167086"/>
              <a:gd name="connsiteY2" fmla="*/ 25861 h 1392022"/>
              <a:gd name="connsiteX3" fmla="*/ 5167086 w 5167086"/>
              <a:gd name="connsiteY3" fmla="*/ 679003 h 139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7086" h="1392022">
                <a:moveTo>
                  <a:pt x="0" y="258089"/>
                </a:moveTo>
                <a:cubicBezTo>
                  <a:pt x="77409" y="843498"/>
                  <a:pt x="599924" y="1428908"/>
                  <a:pt x="1175658" y="1390203"/>
                </a:cubicBezTo>
                <a:cubicBezTo>
                  <a:pt x="1751392" y="1351498"/>
                  <a:pt x="2789163" y="144394"/>
                  <a:pt x="3454401" y="25861"/>
                </a:cubicBezTo>
                <a:cubicBezTo>
                  <a:pt x="4119639" y="-92672"/>
                  <a:pt x="4920343" y="208498"/>
                  <a:pt x="5167086" y="679003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prstDash val="dashDot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0071" y="990841"/>
            <a:ext cx="475529" cy="341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2467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连接符 29"/>
          <p:cNvCxnSpPr/>
          <p:nvPr/>
        </p:nvCxnSpPr>
        <p:spPr>
          <a:xfrm flipH="1">
            <a:off x="573206" y="1201002"/>
            <a:ext cx="11627892" cy="565699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-40943" y="0"/>
            <a:ext cx="12242042" cy="6864824"/>
            <a:chOff x="-40943" y="0"/>
            <a:chExt cx="12242042" cy="6864824"/>
          </a:xfrm>
        </p:grpSpPr>
        <p:sp>
          <p:nvSpPr>
            <p:cNvPr id="4" name="任意多边形 3"/>
            <p:cNvSpPr/>
            <p:nvPr/>
          </p:nvSpPr>
          <p:spPr>
            <a:xfrm>
              <a:off x="-40943" y="13648"/>
              <a:ext cx="12242042" cy="6851176"/>
            </a:xfrm>
            <a:custGeom>
              <a:avLst/>
              <a:gdLst>
                <a:gd name="connsiteX0" fmla="*/ 12214746 w 12242042"/>
                <a:gd name="connsiteY0" fmla="*/ 0 h 6851176"/>
                <a:gd name="connsiteX1" fmla="*/ 0 w 12242042"/>
                <a:gd name="connsiteY1" fmla="*/ 1487606 h 6851176"/>
                <a:gd name="connsiteX2" fmla="*/ 27295 w 12242042"/>
                <a:gd name="connsiteY2" fmla="*/ 5022376 h 6851176"/>
                <a:gd name="connsiteX3" fmla="*/ 12242042 w 12242042"/>
                <a:gd name="connsiteY3" fmla="*/ 6851176 h 6851176"/>
                <a:gd name="connsiteX4" fmla="*/ 12214746 w 12242042"/>
                <a:gd name="connsiteY4" fmla="*/ 0 h 685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42042" h="6851176">
                  <a:moveTo>
                    <a:pt x="12214746" y="0"/>
                  </a:moveTo>
                  <a:lnTo>
                    <a:pt x="0" y="1487606"/>
                  </a:lnTo>
                  <a:lnTo>
                    <a:pt x="27295" y="5022376"/>
                  </a:lnTo>
                  <a:lnTo>
                    <a:pt x="12242042" y="6851176"/>
                  </a:lnTo>
                  <a:lnTo>
                    <a:pt x="12214746" y="0"/>
                  </a:lnTo>
                  <a:close/>
                </a:path>
              </a:pathLst>
            </a:custGeom>
            <a:solidFill>
              <a:srgbClr val="FEACB1">
                <a:alpha val="7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 flipV="1">
              <a:off x="-27296" y="300253"/>
              <a:ext cx="7301553" cy="1201001"/>
            </a:xfrm>
            <a:custGeom>
              <a:avLst/>
              <a:gdLst>
                <a:gd name="connsiteX0" fmla="*/ 0 w 5390866"/>
                <a:gd name="connsiteY0" fmla="*/ 928047 h 928047"/>
                <a:gd name="connsiteX1" fmla="*/ 0 w 5390866"/>
                <a:gd name="connsiteY1" fmla="*/ 0 h 928047"/>
                <a:gd name="connsiteX2" fmla="*/ 5390866 w 5390866"/>
                <a:gd name="connsiteY2" fmla="*/ 928047 h 928047"/>
                <a:gd name="connsiteX3" fmla="*/ 0 w 5390866"/>
                <a:gd name="connsiteY3" fmla="*/ 928047 h 928047"/>
                <a:gd name="connsiteX0" fmla="*/ 0 w 7069541"/>
                <a:gd name="connsiteY0" fmla="*/ 928047 h 928047"/>
                <a:gd name="connsiteX1" fmla="*/ 0 w 7069541"/>
                <a:gd name="connsiteY1" fmla="*/ 0 h 928047"/>
                <a:gd name="connsiteX2" fmla="*/ 7069541 w 7069541"/>
                <a:gd name="connsiteY2" fmla="*/ 832513 h 928047"/>
                <a:gd name="connsiteX3" fmla="*/ 0 w 7069541"/>
                <a:gd name="connsiteY3" fmla="*/ 928047 h 928047"/>
                <a:gd name="connsiteX0" fmla="*/ 27296 w 7096837"/>
                <a:gd name="connsiteY0" fmla="*/ 968990 h 968990"/>
                <a:gd name="connsiteX1" fmla="*/ 0 w 7096837"/>
                <a:gd name="connsiteY1" fmla="*/ 0 h 968990"/>
                <a:gd name="connsiteX2" fmla="*/ 7096837 w 7096837"/>
                <a:gd name="connsiteY2" fmla="*/ 873456 h 968990"/>
                <a:gd name="connsiteX3" fmla="*/ 27296 w 7096837"/>
                <a:gd name="connsiteY3" fmla="*/ 968990 h 968990"/>
                <a:gd name="connsiteX0" fmla="*/ 27296 w 7096837"/>
                <a:gd name="connsiteY0" fmla="*/ 900751 h 900751"/>
                <a:gd name="connsiteX1" fmla="*/ 0 w 7096837"/>
                <a:gd name="connsiteY1" fmla="*/ 0 h 900751"/>
                <a:gd name="connsiteX2" fmla="*/ 7096837 w 7096837"/>
                <a:gd name="connsiteY2" fmla="*/ 873456 h 900751"/>
                <a:gd name="connsiteX3" fmla="*/ 27296 w 7096837"/>
                <a:gd name="connsiteY3" fmla="*/ 900751 h 900751"/>
                <a:gd name="connsiteX0" fmla="*/ 27296 w 7301553"/>
                <a:gd name="connsiteY0" fmla="*/ 900751 h 900751"/>
                <a:gd name="connsiteX1" fmla="*/ 0 w 7301553"/>
                <a:gd name="connsiteY1" fmla="*/ 0 h 900751"/>
                <a:gd name="connsiteX2" fmla="*/ 7301553 w 7301553"/>
                <a:gd name="connsiteY2" fmla="*/ 900751 h 900751"/>
                <a:gd name="connsiteX3" fmla="*/ 27296 w 7301553"/>
                <a:gd name="connsiteY3" fmla="*/ 900751 h 900751"/>
                <a:gd name="connsiteX0" fmla="*/ 13648 w 7301553"/>
                <a:gd name="connsiteY0" fmla="*/ 1201001 h 1201001"/>
                <a:gd name="connsiteX1" fmla="*/ 0 w 7301553"/>
                <a:gd name="connsiteY1" fmla="*/ 0 h 1201001"/>
                <a:gd name="connsiteX2" fmla="*/ 7301553 w 7301553"/>
                <a:gd name="connsiteY2" fmla="*/ 900751 h 1201001"/>
                <a:gd name="connsiteX3" fmla="*/ 13648 w 7301553"/>
                <a:gd name="connsiteY3" fmla="*/ 1201001 h 1201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01553" h="1201001">
                  <a:moveTo>
                    <a:pt x="13648" y="1201001"/>
                  </a:moveTo>
                  <a:lnTo>
                    <a:pt x="0" y="0"/>
                  </a:lnTo>
                  <a:lnTo>
                    <a:pt x="7301553" y="900751"/>
                  </a:lnTo>
                  <a:lnTo>
                    <a:pt x="13648" y="1201001"/>
                  </a:lnTo>
                  <a:close/>
                </a:path>
              </a:pathLst>
            </a:custGeom>
            <a:solidFill>
              <a:srgbClr val="F5F3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5"/>
            <p:cNvSpPr/>
            <p:nvPr/>
          </p:nvSpPr>
          <p:spPr>
            <a:xfrm rot="10800000" flipV="1">
              <a:off x="7183270" y="0"/>
              <a:ext cx="5017828" cy="1201001"/>
            </a:xfrm>
            <a:custGeom>
              <a:avLst/>
              <a:gdLst>
                <a:gd name="connsiteX0" fmla="*/ 0 w 5390866"/>
                <a:gd name="connsiteY0" fmla="*/ 928047 h 928047"/>
                <a:gd name="connsiteX1" fmla="*/ 0 w 5390866"/>
                <a:gd name="connsiteY1" fmla="*/ 0 h 928047"/>
                <a:gd name="connsiteX2" fmla="*/ 5390866 w 5390866"/>
                <a:gd name="connsiteY2" fmla="*/ 928047 h 928047"/>
                <a:gd name="connsiteX3" fmla="*/ 0 w 5390866"/>
                <a:gd name="connsiteY3" fmla="*/ 928047 h 928047"/>
                <a:gd name="connsiteX0" fmla="*/ 0 w 7069541"/>
                <a:gd name="connsiteY0" fmla="*/ 928047 h 928047"/>
                <a:gd name="connsiteX1" fmla="*/ 0 w 7069541"/>
                <a:gd name="connsiteY1" fmla="*/ 0 h 928047"/>
                <a:gd name="connsiteX2" fmla="*/ 7069541 w 7069541"/>
                <a:gd name="connsiteY2" fmla="*/ 832513 h 928047"/>
                <a:gd name="connsiteX3" fmla="*/ 0 w 7069541"/>
                <a:gd name="connsiteY3" fmla="*/ 928047 h 928047"/>
                <a:gd name="connsiteX0" fmla="*/ 27296 w 7096837"/>
                <a:gd name="connsiteY0" fmla="*/ 968990 h 968990"/>
                <a:gd name="connsiteX1" fmla="*/ 0 w 7096837"/>
                <a:gd name="connsiteY1" fmla="*/ 0 h 968990"/>
                <a:gd name="connsiteX2" fmla="*/ 7096837 w 7096837"/>
                <a:gd name="connsiteY2" fmla="*/ 873456 h 968990"/>
                <a:gd name="connsiteX3" fmla="*/ 27296 w 7096837"/>
                <a:gd name="connsiteY3" fmla="*/ 968990 h 968990"/>
                <a:gd name="connsiteX0" fmla="*/ 27296 w 7096837"/>
                <a:gd name="connsiteY0" fmla="*/ 900751 h 900751"/>
                <a:gd name="connsiteX1" fmla="*/ 0 w 7096837"/>
                <a:gd name="connsiteY1" fmla="*/ 0 h 900751"/>
                <a:gd name="connsiteX2" fmla="*/ 7096837 w 7096837"/>
                <a:gd name="connsiteY2" fmla="*/ 873456 h 900751"/>
                <a:gd name="connsiteX3" fmla="*/ 27296 w 7096837"/>
                <a:gd name="connsiteY3" fmla="*/ 900751 h 900751"/>
                <a:gd name="connsiteX0" fmla="*/ 27296 w 7301553"/>
                <a:gd name="connsiteY0" fmla="*/ 900751 h 900751"/>
                <a:gd name="connsiteX1" fmla="*/ 0 w 7301553"/>
                <a:gd name="connsiteY1" fmla="*/ 0 h 900751"/>
                <a:gd name="connsiteX2" fmla="*/ 7301553 w 7301553"/>
                <a:gd name="connsiteY2" fmla="*/ 900751 h 900751"/>
                <a:gd name="connsiteX3" fmla="*/ 27296 w 7301553"/>
                <a:gd name="connsiteY3" fmla="*/ 900751 h 900751"/>
                <a:gd name="connsiteX0" fmla="*/ 13648 w 7301553"/>
                <a:gd name="connsiteY0" fmla="*/ 1201001 h 1201001"/>
                <a:gd name="connsiteX1" fmla="*/ 0 w 7301553"/>
                <a:gd name="connsiteY1" fmla="*/ 0 h 1201001"/>
                <a:gd name="connsiteX2" fmla="*/ 7301553 w 7301553"/>
                <a:gd name="connsiteY2" fmla="*/ 900751 h 1201001"/>
                <a:gd name="connsiteX3" fmla="*/ 13648 w 7301553"/>
                <a:gd name="connsiteY3" fmla="*/ 1201001 h 1201001"/>
                <a:gd name="connsiteX0" fmla="*/ 13648 w 4940490"/>
                <a:gd name="connsiteY0" fmla="*/ 1201001 h 1201001"/>
                <a:gd name="connsiteX1" fmla="*/ 0 w 4940490"/>
                <a:gd name="connsiteY1" fmla="*/ 0 h 1201001"/>
                <a:gd name="connsiteX2" fmla="*/ 4940490 w 4940490"/>
                <a:gd name="connsiteY2" fmla="*/ 614148 h 1201001"/>
                <a:gd name="connsiteX3" fmla="*/ 13648 w 4940490"/>
                <a:gd name="connsiteY3" fmla="*/ 1201001 h 1201001"/>
                <a:gd name="connsiteX0" fmla="*/ 13648 w 4817660"/>
                <a:gd name="connsiteY0" fmla="*/ 1201001 h 1201001"/>
                <a:gd name="connsiteX1" fmla="*/ 0 w 4817660"/>
                <a:gd name="connsiteY1" fmla="*/ 0 h 1201001"/>
                <a:gd name="connsiteX2" fmla="*/ 4817660 w 4817660"/>
                <a:gd name="connsiteY2" fmla="*/ 614148 h 1201001"/>
                <a:gd name="connsiteX3" fmla="*/ 13648 w 4817660"/>
                <a:gd name="connsiteY3" fmla="*/ 1201001 h 1201001"/>
                <a:gd name="connsiteX0" fmla="*/ 13648 w 4995081"/>
                <a:gd name="connsiteY0" fmla="*/ 1201001 h 1201001"/>
                <a:gd name="connsiteX1" fmla="*/ 0 w 4995081"/>
                <a:gd name="connsiteY1" fmla="*/ 0 h 1201001"/>
                <a:gd name="connsiteX2" fmla="*/ 4995081 w 4995081"/>
                <a:gd name="connsiteY2" fmla="*/ 614148 h 1201001"/>
                <a:gd name="connsiteX3" fmla="*/ 13648 w 4995081"/>
                <a:gd name="connsiteY3" fmla="*/ 1201001 h 1201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95081" h="1201001">
                  <a:moveTo>
                    <a:pt x="13648" y="1201001"/>
                  </a:moveTo>
                  <a:lnTo>
                    <a:pt x="0" y="0"/>
                  </a:lnTo>
                  <a:lnTo>
                    <a:pt x="4995081" y="614148"/>
                  </a:lnTo>
                  <a:lnTo>
                    <a:pt x="13648" y="1201001"/>
                  </a:lnTo>
                  <a:close/>
                </a:path>
              </a:pathLst>
            </a:custGeom>
            <a:solidFill>
              <a:srgbClr val="EC657C">
                <a:alpha val="8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299" y="391596"/>
            <a:ext cx="2577387" cy="233376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9334814" y="669920"/>
            <a:ext cx="2006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组织部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334814" y="1464691"/>
            <a:ext cx="2450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负责活动前期准备以及后期扫尾工作</a:t>
            </a:r>
          </a:p>
        </p:txBody>
      </p:sp>
      <p:sp>
        <p:nvSpPr>
          <p:cNvPr id="21" name="任意多边形 20"/>
          <p:cNvSpPr/>
          <p:nvPr/>
        </p:nvSpPr>
        <p:spPr>
          <a:xfrm>
            <a:off x="4544704" y="1367181"/>
            <a:ext cx="4844956" cy="1507575"/>
          </a:xfrm>
          <a:custGeom>
            <a:avLst/>
            <a:gdLst>
              <a:gd name="connsiteX0" fmla="*/ 4844956 w 4844956"/>
              <a:gd name="connsiteY0" fmla="*/ 830109 h 1507575"/>
              <a:gd name="connsiteX1" fmla="*/ 3643953 w 4844956"/>
              <a:gd name="connsiteY1" fmla="*/ 1485201 h 1507575"/>
              <a:gd name="connsiteX2" fmla="*/ 1433015 w 4844956"/>
              <a:gd name="connsiteY2" fmla="*/ 106777 h 1507575"/>
              <a:gd name="connsiteX3" fmla="*/ 0 w 4844956"/>
              <a:gd name="connsiteY3" fmla="*/ 93129 h 1507575"/>
              <a:gd name="connsiteX4" fmla="*/ 0 w 4844956"/>
              <a:gd name="connsiteY4" fmla="*/ 93129 h 1507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4956" h="1507575">
                <a:moveTo>
                  <a:pt x="4844956" y="830109"/>
                </a:moveTo>
                <a:cubicBezTo>
                  <a:pt x="4528783" y="1217932"/>
                  <a:pt x="4212610" y="1605756"/>
                  <a:pt x="3643953" y="1485201"/>
                </a:cubicBezTo>
                <a:cubicBezTo>
                  <a:pt x="3075296" y="1364646"/>
                  <a:pt x="2040340" y="338789"/>
                  <a:pt x="1433015" y="106777"/>
                </a:cubicBezTo>
                <a:cubicBezTo>
                  <a:pt x="825690" y="-125235"/>
                  <a:pt x="0" y="93129"/>
                  <a:pt x="0" y="93129"/>
                </a:cubicBezTo>
                <a:lnTo>
                  <a:pt x="0" y="93129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prstDash val="dashDot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904" y="-11200"/>
            <a:ext cx="2356775" cy="2736564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908780" y="841312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秘书部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797584" y="1474637"/>
            <a:ext cx="24502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负责联系社团成员</a:t>
            </a:r>
            <a:endParaRPr lang="en-US" altLang="zh-CN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制作通讯录</a:t>
            </a:r>
            <a:endParaRPr lang="en-US" altLang="zh-CN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发布活动资讯</a:t>
            </a:r>
          </a:p>
        </p:txBody>
      </p:sp>
      <p:sp>
        <p:nvSpPr>
          <p:cNvPr id="26" name="任意多边形 25"/>
          <p:cNvSpPr/>
          <p:nvPr/>
        </p:nvSpPr>
        <p:spPr>
          <a:xfrm>
            <a:off x="3222728" y="2663781"/>
            <a:ext cx="1651379" cy="1173708"/>
          </a:xfrm>
          <a:custGeom>
            <a:avLst/>
            <a:gdLst>
              <a:gd name="connsiteX0" fmla="*/ 0 w 1651379"/>
              <a:gd name="connsiteY0" fmla="*/ 0 h 1173708"/>
              <a:gd name="connsiteX1" fmla="*/ 300250 w 1651379"/>
              <a:gd name="connsiteY1" fmla="*/ 887105 h 1173708"/>
              <a:gd name="connsiteX2" fmla="*/ 1651379 w 1651379"/>
              <a:gd name="connsiteY2" fmla="*/ 1173708 h 1173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51379" h="1173708">
                <a:moveTo>
                  <a:pt x="0" y="0"/>
                </a:moveTo>
                <a:cubicBezTo>
                  <a:pt x="12510" y="345743"/>
                  <a:pt x="25020" y="691487"/>
                  <a:pt x="300250" y="887105"/>
                </a:cubicBezTo>
                <a:cubicBezTo>
                  <a:pt x="575480" y="1082723"/>
                  <a:pt x="1113429" y="1128215"/>
                  <a:pt x="1651379" y="1173708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prstDash val="dashDot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7055" y="2522387"/>
            <a:ext cx="3701737" cy="4479101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8671642" y="4300273"/>
            <a:ext cx="2006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宣传部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671641" y="5095044"/>
            <a:ext cx="2669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负责海报制作</a:t>
            </a:r>
            <a:endParaRPr lang="en-US" altLang="zh-CN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微信公众平台日常推送</a:t>
            </a:r>
          </a:p>
        </p:txBody>
      </p:sp>
    </p:spTree>
    <p:extLst>
      <p:ext uri="{BB962C8B-B14F-4D97-AF65-F5344CB8AC3E}">
        <p14:creationId xmlns:p14="http://schemas.microsoft.com/office/powerpoint/2010/main" val="1581333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/>
          <p:cNvCxnSpPr/>
          <p:nvPr/>
        </p:nvCxnSpPr>
        <p:spPr>
          <a:xfrm>
            <a:off x="8286646" y="50696"/>
            <a:ext cx="2152754" cy="6807304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-209550" y="5200935"/>
            <a:ext cx="7658100" cy="1721179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0" y="0"/>
            <a:ext cx="5372100" cy="4122822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18"/>
          <p:cNvSpPr/>
          <p:nvPr/>
        </p:nvSpPr>
        <p:spPr>
          <a:xfrm>
            <a:off x="-57425" y="-1003"/>
            <a:ext cx="4136572" cy="1886857"/>
          </a:xfrm>
          <a:custGeom>
            <a:avLst/>
            <a:gdLst>
              <a:gd name="connsiteX0" fmla="*/ 87086 w 4136572"/>
              <a:gd name="connsiteY0" fmla="*/ 1886857 h 1886857"/>
              <a:gd name="connsiteX1" fmla="*/ 4136572 w 4136572"/>
              <a:gd name="connsiteY1" fmla="*/ 928914 h 1886857"/>
              <a:gd name="connsiteX2" fmla="*/ 3120572 w 4136572"/>
              <a:gd name="connsiteY2" fmla="*/ 0 h 1886857"/>
              <a:gd name="connsiteX3" fmla="*/ 0 w 4136572"/>
              <a:gd name="connsiteY3" fmla="*/ 0 h 1886857"/>
              <a:gd name="connsiteX4" fmla="*/ 87086 w 4136572"/>
              <a:gd name="connsiteY4" fmla="*/ 1886857 h 1886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36572" h="1886857">
                <a:moveTo>
                  <a:pt x="87086" y="1886857"/>
                </a:moveTo>
                <a:lnTo>
                  <a:pt x="4136572" y="928914"/>
                </a:lnTo>
                <a:lnTo>
                  <a:pt x="3120572" y="0"/>
                </a:lnTo>
                <a:lnTo>
                  <a:pt x="0" y="0"/>
                </a:lnTo>
                <a:lnTo>
                  <a:pt x="87086" y="1886857"/>
                </a:lnTo>
                <a:close/>
              </a:path>
            </a:pathLst>
          </a:custGeom>
          <a:solidFill>
            <a:srgbClr val="F5F3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3643086" y="2053771"/>
            <a:ext cx="8548914" cy="4804229"/>
          </a:xfrm>
          <a:custGeom>
            <a:avLst/>
            <a:gdLst>
              <a:gd name="connsiteX0" fmla="*/ 8534400 w 8548914"/>
              <a:gd name="connsiteY0" fmla="*/ 1335314 h 4804229"/>
              <a:gd name="connsiteX1" fmla="*/ 3933371 w 8548914"/>
              <a:gd name="connsiteY1" fmla="*/ 0 h 4804229"/>
              <a:gd name="connsiteX2" fmla="*/ 1973943 w 8548914"/>
              <a:gd name="connsiteY2" fmla="*/ 754743 h 4804229"/>
              <a:gd name="connsiteX3" fmla="*/ 0 w 8548914"/>
              <a:gd name="connsiteY3" fmla="*/ 2873829 h 4804229"/>
              <a:gd name="connsiteX4" fmla="*/ 1146628 w 8548914"/>
              <a:gd name="connsiteY4" fmla="*/ 4789714 h 4804229"/>
              <a:gd name="connsiteX5" fmla="*/ 8548914 w 8548914"/>
              <a:gd name="connsiteY5" fmla="*/ 4804229 h 4804229"/>
              <a:gd name="connsiteX6" fmla="*/ 8534400 w 8548914"/>
              <a:gd name="connsiteY6" fmla="*/ 1335314 h 4804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48914" h="4804229">
                <a:moveTo>
                  <a:pt x="8534400" y="1335314"/>
                </a:moveTo>
                <a:lnTo>
                  <a:pt x="3933371" y="0"/>
                </a:lnTo>
                <a:lnTo>
                  <a:pt x="1973943" y="754743"/>
                </a:lnTo>
                <a:lnTo>
                  <a:pt x="0" y="2873829"/>
                </a:lnTo>
                <a:lnTo>
                  <a:pt x="1146628" y="4789714"/>
                </a:lnTo>
                <a:lnTo>
                  <a:pt x="8548914" y="4804229"/>
                </a:lnTo>
                <a:lnTo>
                  <a:pt x="8534400" y="1335314"/>
                </a:lnTo>
                <a:close/>
              </a:path>
            </a:pathLst>
          </a:custGeom>
          <a:solidFill>
            <a:srgbClr val="00B0F0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271" y="2467429"/>
            <a:ext cx="3110729" cy="4390571"/>
          </a:xfrm>
          <a:prstGeom prst="rect">
            <a:avLst/>
          </a:prstGeom>
        </p:spPr>
      </p:pic>
      <p:sp>
        <p:nvSpPr>
          <p:cNvPr id="7" name="等腰三角形 6"/>
          <p:cNvSpPr/>
          <p:nvPr/>
        </p:nvSpPr>
        <p:spPr>
          <a:xfrm rot="2928720">
            <a:off x="11280544" y="2243187"/>
            <a:ext cx="649951" cy="560303"/>
          </a:xfrm>
          <a:prstGeom prst="triangle">
            <a:avLst/>
          </a:prstGeom>
          <a:solidFill>
            <a:srgbClr val="00B0F0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6407989">
            <a:off x="1205687" y="4898562"/>
            <a:ext cx="1010653" cy="969464"/>
          </a:xfrm>
          <a:prstGeom prst="triangl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B0F0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290265">
            <a:off x="1151094" y="4580375"/>
            <a:ext cx="1674066" cy="1605838"/>
          </a:xfrm>
          <a:prstGeom prst="triangle">
            <a:avLst/>
          </a:prstGeom>
          <a:solidFill>
            <a:srgbClr val="00B0F0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9181909">
            <a:off x="1988127" y="5734670"/>
            <a:ext cx="341658" cy="27724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13037189">
            <a:off x="8107914" y="1775868"/>
            <a:ext cx="1010653" cy="969464"/>
          </a:xfrm>
          <a:prstGeom prst="triangle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B0F0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82142" y="230637"/>
            <a:ext cx="4521435" cy="916208"/>
            <a:chOff x="61264" y="4080146"/>
            <a:chExt cx="4521435" cy="916208"/>
          </a:xfrm>
        </p:grpSpPr>
        <p:sp>
          <p:nvSpPr>
            <p:cNvPr id="13" name="圆角矩形 12"/>
            <p:cNvSpPr/>
            <p:nvPr/>
          </p:nvSpPr>
          <p:spPr>
            <a:xfrm>
              <a:off x="273178" y="4173291"/>
              <a:ext cx="2748407" cy="75795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00B0F0">
                    <a:alpha val="51000"/>
                  </a:srgbClr>
                </a:gs>
                <a:gs pos="100000">
                  <a:schemeClr val="accent1">
                    <a:lumMod val="50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椭圆 15"/>
            <p:cNvSpPr/>
            <p:nvPr/>
          </p:nvSpPr>
          <p:spPr>
            <a:xfrm>
              <a:off x="61264" y="4080146"/>
              <a:ext cx="916208" cy="9162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04768" y="4240392"/>
              <a:ext cx="35779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招新要求</a:t>
              </a:r>
            </a:p>
          </p:txBody>
        </p:sp>
      </p:grpSp>
      <p:sp>
        <p:nvSpPr>
          <p:cNvPr id="18" name="五角星 17"/>
          <p:cNvSpPr/>
          <p:nvPr/>
        </p:nvSpPr>
        <p:spPr>
          <a:xfrm>
            <a:off x="639260" y="390883"/>
            <a:ext cx="551543" cy="551543"/>
          </a:xfrm>
          <a:prstGeom prst="star5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377530" y="1614269"/>
            <a:ext cx="26693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00B0F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小鲜肉</a:t>
            </a:r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或者</a:t>
            </a:r>
            <a:r>
              <a:rPr lang="zh-CN" altLang="en-US" b="1" dirty="0">
                <a:solidFill>
                  <a:srgbClr val="00B0F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小花朵</a:t>
            </a:r>
            <a:endParaRPr lang="en-US" altLang="zh-CN" b="1" dirty="0">
              <a:solidFill>
                <a:srgbClr val="00B0F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这个很重要！</a:t>
            </a:r>
            <a:endParaRPr lang="en-US" altLang="zh-CN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深深地热爱日漫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429525" y="3959145"/>
            <a:ext cx="33486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宅，腐，基什么的</a:t>
            </a:r>
            <a:endParaRPr lang="en-US" altLang="zh-CN" sz="48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最爱了</a:t>
            </a:r>
          </a:p>
        </p:txBody>
      </p:sp>
    </p:spTree>
    <p:extLst>
      <p:ext uri="{BB962C8B-B14F-4D97-AF65-F5344CB8AC3E}">
        <p14:creationId xmlns:p14="http://schemas.microsoft.com/office/powerpoint/2010/main" val="4631302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直接连接符 29"/>
          <p:cNvCxnSpPr/>
          <p:nvPr/>
        </p:nvCxnSpPr>
        <p:spPr>
          <a:xfrm flipH="1">
            <a:off x="6096000" y="5366418"/>
            <a:ext cx="6096000" cy="149158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 8"/>
          <p:cNvSpPr/>
          <p:nvPr/>
        </p:nvSpPr>
        <p:spPr>
          <a:xfrm>
            <a:off x="-19050" y="4362450"/>
            <a:ext cx="5029200" cy="1390650"/>
          </a:xfrm>
          <a:custGeom>
            <a:avLst/>
            <a:gdLst>
              <a:gd name="connsiteX0" fmla="*/ 0 w 5029200"/>
              <a:gd name="connsiteY0" fmla="*/ 0 h 1390650"/>
              <a:gd name="connsiteX1" fmla="*/ 5029200 w 5029200"/>
              <a:gd name="connsiteY1" fmla="*/ 1390650 h 1390650"/>
              <a:gd name="connsiteX2" fmla="*/ 0 w 5029200"/>
              <a:gd name="connsiteY2" fmla="*/ 819150 h 1390650"/>
              <a:gd name="connsiteX3" fmla="*/ 0 w 5029200"/>
              <a:gd name="connsiteY3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1390650">
                <a:moveTo>
                  <a:pt x="0" y="0"/>
                </a:moveTo>
                <a:lnTo>
                  <a:pt x="5029200" y="1390650"/>
                </a:lnTo>
                <a:lnTo>
                  <a:pt x="0" y="819150"/>
                </a:lnTo>
                <a:lnTo>
                  <a:pt x="0" y="0"/>
                </a:lnTo>
                <a:close/>
              </a:path>
            </a:pathLst>
          </a:custGeom>
          <a:solidFill>
            <a:srgbClr val="FECE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flipH="1" flipV="1">
            <a:off x="0" y="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0800000" flipH="1" flipV="1">
            <a:off x="0" y="497205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91" y="586968"/>
            <a:ext cx="3881144" cy="620336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170846" y="2828835"/>
            <a:ext cx="676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“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9420345" y="4565236"/>
            <a:ext cx="9699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”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592181" y="1885949"/>
            <a:ext cx="3451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accent4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第一步报名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970063" y="3181204"/>
            <a:ext cx="2450282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关注微信公众平台线上报名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9</a:t>
            </a: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月</a:t>
            </a: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20</a:t>
            </a: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日，社团大本营处先下报名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en-US" altLang="zh-CN" b="1" dirty="0">
              <a:solidFill>
                <a:srgbClr val="FFC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b="1" dirty="0">
              <a:solidFill>
                <a:srgbClr val="FFC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等腰三角形 22"/>
          <p:cNvSpPr/>
          <p:nvPr/>
        </p:nvSpPr>
        <p:spPr>
          <a:xfrm rot="13037189">
            <a:off x="10179234" y="3321495"/>
            <a:ext cx="1010653" cy="969464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EDE6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 rot="6601824">
            <a:off x="3957282" y="245429"/>
            <a:ext cx="2103516" cy="2208275"/>
            <a:chOff x="721644" y="3977938"/>
            <a:chExt cx="2103516" cy="2208275"/>
          </a:xfrm>
        </p:grpSpPr>
        <p:sp>
          <p:nvSpPr>
            <p:cNvPr id="25" name="等腰三角形 24"/>
            <p:cNvSpPr/>
            <p:nvPr/>
          </p:nvSpPr>
          <p:spPr>
            <a:xfrm rot="6407989">
              <a:off x="680518" y="4019064"/>
              <a:ext cx="2018250" cy="1935998"/>
            </a:xfrm>
            <a:prstGeom prst="triangle">
              <a:avLst/>
            </a:prstGeom>
            <a:gradFill>
              <a:gsLst>
                <a:gs pos="0">
                  <a:srgbClr val="FECE16"/>
                </a:gs>
                <a:gs pos="100000">
                  <a:srgbClr val="FEDE64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290265">
              <a:off x="1151094" y="4580375"/>
              <a:ext cx="1674066" cy="1605838"/>
            </a:xfrm>
            <a:prstGeom prst="triangle">
              <a:avLst/>
            </a:prstGeom>
            <a:solidFill>
              <a:srgbClr val="FEDE64">
                <a:alpha val="5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/>
            <p:cNvSpPr/>
            <p:nvPr/>
          </p:nvSpPr>
          <p:spPr>
            <a:xfrm rot="19181909">
              <a:off x="1988127" y="5734670"/>
              <a:ext cx="341658" cy="277242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990989" y="475319"/>
            <a:ext cx="4521435" cy="916208"/>
            <a:chOff x="482142" y="230637"/>
            <a:chExt cx="4521435" cy="916208"/>
          </a:xfrm>
        </p:grpSpPr>
        <p:grpSp>
          <p:nvGrpSpPr>
            <p:cNvPr id="12" name="组合 11"/>
            <p:cNvGrpSpPr/>
            <p:nvPr/>
          </p:nvGrpSpPr>
          <p:grpSpPr>
            <a:xfrm>
              <a:off x="482142" y="230637"/>
              <a:ext cx="4521435" cy="916208"/>
              <a:chOff x="61264" y="4080146"/>
              <a:chExt cx="4521435" cy="916208"/>
            </a:xfrm>
          </p:grpSpPr>
          <p:sp>
            <p:nvSpPr>
              <p:cNvPr id="13" name="圆角矩形 12"/>
              <p:cNvSpPr/>
              <p:nvPr/>
            </p:nvSpPr>
            <p:spPr>
              <a:xfrm>
                <a:off x="273178" y="4173291"/>
                <a:ext cx="3098611" cy="75795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4">
                      <a:lumMod val="60000"/>
                      <a:lumOff val="40000"/>
                    </a:schemeClr>
                  </a:gs>
                  <a:gs pos="81000">
                    <a:srgbClr val="FFC000"/>
                  </a:gs>
                </a:gsLst>
                <a:lin ang="108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61264" y="4080146"/>
                <a:ext cx="916208" cy="9162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1004768" y="4240392"/>
                <a:ext cx="357793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b="1" dirty="0">
                    <a:solidFill>
                      <a:schemeClr val="bg1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rPr>
                  <a:t>入社三步曲</a:t>
                </a:r>
              </a:p>
            </p:txBody>
          </p:sp>
        </p:grpSp>
        <p:sp>
          <p:nvSpPr>
            <p:cNvPr id="18" name="燕尾形 17"/>
            <p:cNvSpPr/>
            <p:nvPr/>
          </p:nvSpPr>
          <p:spPr>
            <a:xfrm>
              <a:off x="700852" y="430503"/>
              <a:ext cx="552092" cy="552092"/>
            </a:xfrm>
            <a:prstGeom prst="chevron">
              <a:avLst/>
            </a:prstGeom>
            <a:solidFill>
              <a:srgbClr val="FED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33069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 flipH="1" flipV="1">
            <a:off x="0" y="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1" t="12500" r="25861" b="11111"/>
          <a:stretch/>
        </p:blipFill>
        <p:spPr>
          <a:xfrm>
            <a:off x="5645179" y="491399"/>
            <a:ext cx="6402770" cy="6570007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>
            <a:off x="-19050" y="4362450"/>
            <a:ext cx="5029200" cy="1390650"/>
          </a:xfrm>
          <a:custGeom>
            <a:avLst/>
            <a:gdLst>
              <a:gd name="connsiteX0" fmla="*/ 0 w 5029200"/>
              <a:gd name="connsiteY0" fmla="*/ 0 h 1390650"/>
              <a:gd name="connsiteX1" fmla="*/ 5029200 w 5029200"/>
              <a:gd name="connsiteY1" fmla="*/ 1390650 h 1390650"/>
              <a:gd name="connsiteX2" fmla="*/ 0 w 5029200"/>
              <a:gd name="connsiteY2" fmla="*/ 819150 h 1390650"/>
              <a:gd name="connsiteX3" fmla="*/ 0 w 5029200"/>
              <a:gd name="connsiteY3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1390650">
                <a:moveTo>
                  <a:pt x="0" y="0"/>
                </a:moveTo>
                <a:lnTo>
                  <a:pt x="5029200" y="1390650"/>
                </a:lnTo>
                <a:lnTo>
                  <a:pt x="0" y="819150"/>
                </a:lnTo>
                <a:lnTo>
                  <a:pt x="0" y="0"/>
                </a:lnTo>
                <a:close/>
              </a:path>
            </a:pathLst>
          </a:custGeom>
          <a:solidFill>
            <a:srgbClr val="FECE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0800000" flipH="1" flipV="1">
            <a:off x="0" y="497205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281726" y="1574528"/>
            <a:ext cx="3916073" cy="3345597"/>
            <a:chOff x="6170846" y="1827289"/>
            <a:chExt cx="3916073" cy="3345597"/>
          </a:xfrm>
        </p:grpSpPr>
        <p:sp>
          <p:nvSpPr>
            <p:cNvPr id="11" name="文本框 10"/>
            <p:cNvSpPr txBox="1"/>
            <p:nvPr/>
          </p:nvSpPr>
          <p:spPr>
            <a:xfrm>
              <a:off x="6170846" y="2828835"/>
              <a:ext cx="67627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>
                  <a:solidFill>
                    <a:schemeClr val="bg1">
                      <a:lumMod val="50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“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085471" y="3972557"/>
              <a:ext cx="96990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dirty="0">
                  <a:solidFill>
                    <a:schemeClr val="bg1">
                      <a:lumMod val="50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”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508983" y="1827289"/>
              <a:ext cx="35779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accent4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第二步面试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970063" y="3181204"/>
              <a:ext cx="2450282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心仪哪个部门求你霸气的告诉我</a:t>
              </a:r>
              <a:endParaRPr lang="en-US" altLang="zh-CN" sz="20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endParaRPr lang="zh-CN" altLang="en-US" b="1" dirty="0">
                <a:solidFill>
                  <a:srgbClr val="FFC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23" name="等腰三角形 22"/>
          <p:cNvSpPr/>
          <p:nvPr/>
        </p:nvSpPr>
        <p:spPr>
          <a:xfrm rot="13037189">
            <a:off x="4386721" y="4527015"/>
            <a:ext cx="1010653" cy="969464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EDE6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4237109">
            <a:off x="685800" y="933450"/>
            <a:ext cx="743650" cy="641078"/>
          </a:xfrm>
          <a:prstGeom prst="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>
            <a:stCxn id="5" idx="0"/>
          </p:cNvCxnSpPr>
          <p:nvPr/>
        </p:nvCxnSpPr>
        <p:spPr>
          <a:xfrm>
            <a:off x="0" y="4972050"/>
            <a:ext cx="6096000" cy="188595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164236" y="0"/>
            <a:ext cx="6096000" cy="188595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90892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 flipV="1">
            <a:off x="8105359" y="2422752"/>
            <a:ext cx="4698967" cy="47192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53588" y="-25962"/>
            <a:ext cx="5505450" cy="497205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等腰三角形 12"/>
          <p:cNvSpPr/>
          <p:nvPr/>
        </p:nvSpPr>
        <p:spPr>
          <a:xfrm rot="10037440">
            <a:off x="1701397" y="2725917"/>
            <a:ext cx="1010653" cy="969464"/>
          </a:xfrm>
          <a:prstGeom prst="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flipH="1" flipV="1">
            <a:off x="0" y="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092" y="-252762"/>
            <a:ext cx="2480930" cy="6858000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>
            <a:off x="-19050" y="4362450"/>
            <a:ext cx="5029200" cy="1390650"/>
          </a:xfrm>
          <a:custGeom>
            <a:avLst/>
            <a:gdLst>
              <a:gd name="connsiteX0" fmla="*/ 0 w 5029200"/>
              <a:gd name="connsiteY0" fmla="*/ 0 h 1390650"/>
              <a:gd name="connsiteX1" fmla="*/ 5029200 w 5029200"/>
              <a:gd name="connsiteY1" fmla="*/ 1390650 h 1390650"/>
              <a:gd name="connsiteX2" fmla="*/ 0 w 5029200"/>
              <a:gd name="connsiteY2" fmla="*/ 819150 h 1390650"/>
              <a:gd name="connsiteX3" fmla="*/ 0 w 5029200"/>
              <a:gd name="connsiteY3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29200" h="1390650">
                <a:moveTo>
                  <a:pt x="0" y="0"/>
                </a:moveTo>
                <a:lnTo>
                  <a:pt x="5029200" y="1390650"/>
                </a:lnTo>
                <a:lnTo>
                  <a:pt x="0" y="819150"/>
                </a:lnTo>
                <a:lnTo>
                  <a:pt x="0" y="0"/>
                </a:lnTo>
                <a:close/>
              </a:path>
            </a:pathLst>
          </a:custGeom>
          <a:solidFill>
            <a:srgbClr val="FECE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0800000" flipH="1" flipV="1">
            <a:off x="0" y="4972050"/>
            <a:ext cx="12192000" cy="1885950"/>
          </a:xfrm>
          <a:prstGeom prst="rtTriangle">
            <a:avLst/>
          </a:prstGeom>
          <a:solidFill>
            <a:srgbClr val="FED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281726" y="2576074"/>
            <a:ext cx="676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“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196351" y="3719796"/>
            <a:ext cx="9699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”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736964" y="2538041"/>
            <a:ext cx="3577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accent4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第三步录取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080943" y="2928443"/>
            <a:ext cx="24502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来吧来吧，快到碗里来</a:t>
            </a:r>
            <a:endParaRPr lang="en-US" altLang="zh-CN" sz="2000" b="1" dirty="0">
              <a:solidFill>
                <a:schemeClr val="bg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等腰三角形 22"/>
          <p:cNvSpPr/>
          <p:nvPr/>
        </p:nvSpPr>
        <p:spPr>
          <a:xfrm rot="13037189">
            <a:off x="9794020" y="4762780"/>
            <a:ext cx="1010653" cy="969464"/>
          </a:xfrm>
          <a:prstGeom prst="triangle">
            <a:avLst/>
          </a:prstGeom>
          <a:gradFill>
            <a:gsLst>
              <a:gs pos="0">
                <a:srgbClr val="FFC000"/>
              </a:gs>
              <a:gs pos="100000">
                <a:srgbClr val="FEDE6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8735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ED61A"/>
            </a:gs>
            <a:gs pos="98000">
              <a:srgbClr val="FEC715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087" y="770914"/>
            <a:ext cx="5694158" cy="265808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849505" y="2686050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dirty="0">
                <a:solidFill>
                  <a:schemeClr val="bg1"/>
                </a:solidFill>
              </a:rPr>
              <a:t>ありがとうございます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073" y="3496524"/>
            <a:ext cx="1729486" cy="294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5177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微软雅黑"/>
        <a:ea typeface="幼圆"/>
        <a:cs typeface=""/>
      </a:majorFont>
      <a:minorFont>
        <a:latin typeface="Calibri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862</TotalTime>
  <Words>180</Words>
  <Application>Microsoft Office PowerPoint</Application>
  <PresentationFormat>宽屏</PresentationFormat>
  <Paragraphs>50</Paragraphs>
  <Slides>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Calibri</vt:lpstr>
      <vt:lpstr>幼圆</vt:lpstr>
      <vt:lpstr>Meiryo</vt:lpstr>
      <vt:lpstr>Wingdings</vt:lpstr>
      <vt:lpstr>Arial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zzzz</dc:creator>
  <cp:lastModifiedBy>JY Liu</cp:lastModifiedBy>
  <cp:revision>54</cp:revision>
  <dcterms:created xsi:type="dcterms:W3CDTF">2015-08-21T02:24:10Z</dcterms:created>
  <dcterms:modified xsi:type="dcterms:W3CDTF">2018-04-07T13:34:08Z</dcterms:modified>
</cp:coreProperties>
</file>