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1"/>
  </p:notesMasterIdLst>
  <p:sldIdLst>
    <p:sldId id="256" r:id="rId2"/>
    <p:sldId id="258" r:id="rId3"/>
    <p:sldId id="259" r:id="rId4"/>
    <p:sldId id="266" r:id="rId5"/>
    <p:sldId id="272" r:id="rId6"/>
    <p:sldId id="271" r:id="rId7"/>
    <p:sldId id="276" r:id="rId8"/>
    <p:sldId id="284" r:id="rId9"/>
    <p:sldId id="289" r:id="rId10"/>
    <p:sldId id="277" r:id="rId11"/>
    <p:sldId id="270" r:id="rId12"/>
    <p:sldId id="268" r:id="rId13"/>
    <p:sldId id="278" r:id="rId14"/>
    <p:sldId id="273" r:id="rId15"/>
    <p:sldId id="290" r:id="rId16"/>
    <p:sldId id="280" r:id="rId17"/>
    <p:sldId id="286" r:id="rId18"/>
    <p:sldId id="274" r:id="rId19"/>
    <p:sldId id="282" r:id="rId20"/>
    <p:sldId id="267" r:id="rId21"/>
    <p:sldId id="291" r:id="rId22"/>
    <p:sldId id="288" r:id="rId23"/>
    <p:sldId id="287" r:id="rId24"/>
    <p:sldId id="275" r:id="rId25"/>
    <p:sldId id="281" r:id="rId26"/>
    <p:sldId id="285" r:id="rId27"/>
    <p:sldId id="265" r:id="rId28"/>
    <p:sldId id="263" r:id="rId29"/>
    <p:sldId id="264" r:id="rId30"/>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9">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7E58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showGuides="1">
      <p:cViewPr varScale="1">
        <p:scale>
          <a:sx n="83" d="100"/>
          <a:sy n="83" d="100"/>
        </p:scale>
        <p:origin x="658" y="48"/>
      </p:cViewPr>
      <p:guideLst>
        <p:guide orient="horz" pos="2160"/>
        <p:guide pos="384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F17F8DA-2127-4CCE-A730-89B0F5AD51C6}" type="datetimeFigureOut">
              <a:rPr lang="zh-CN" altLang="en-US" smtClean="0"/>
              <a:t>2018/5/13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229D459-E2F9-4F66-959E-3FF9FDB256D2}"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 </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C1CDDB6-9008-4A4D-86C6-F2AA4FBCEC3D}" type="slidenum">
              <a:rPr lang="zh-CN" altLang="en-US" smtClean="0">
                <a:solidFill>
                  <a:prstClr val="black"/>
                </a:solidFill>
              </a:rPr>
              <a:t>10</a:t>
            </a:fld>
            <a:endParaRPr lang="zh-CN" altLang="en-US">
              <a:solidFill>
                <a:prstClr val="black"/>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C1CDDB6-9008-4A4D-86C6-F2AA4FBCEC3D}" type="slidenum">
              <a:rPr lang="zh-CN" altLang="en-US" smtClean="0"/>
              <a:t>22</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Full Screen Image">
    <p:spTree>
      <p:nvGrpSpPr>
        <p:cNvPr id="1" name=""/>
        <p:cNvGrpSpPr/>
        <p:nvPr/>
      </p:nvGrpSpPr>
      <p:grpSpPr>
        <a:xfrm>
          <a:off x="0" y="0"/>
          <a:ext cx="0" cy="0"/>
          <a:chOff x="0" y="0"/>
          <a:chExt cx="0" cy="0"/>
        </a:xfrm>
      </p:grpSpPr>
      <p:sp>
        <p:nvSpPr>
          <p:cNvPr id="23" name="Picture Placeholder 22"/>
          <p:cNvSpPr>
            <a:spLocks noGrp="1"/>
          </p:cNvSpPr>
          <p:nvPr>
            <p:ph type="pic" sz="quarter" idx="10"/>
          </p:nvPr>
        </p:nvSpPr>
        <p:spPr>
          <a:xfrm>
            <a:off x="0" y="0"/>
            <a:ext cx="12192000" cy="6858000"/>
          </a:xfrm>
          <a:prstGeom prst="rect">
            <a:avLst/>
          </a:prstGeom>
        </p:spPr>
        <p:txBody>
          <a:bodyP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标题幻灯片">
    <p:spTree>
      <p:nvGrpSpPr>
        <p:cNvPr id="1" name=""/>
        <p:cNvGrpSpPr/>
        <p:nvPr/>
      </p:nvGrpSpPr>
      <p:grpSpPr>
        <a:xfrm>
          <a:off x="0" y="0"/>
          <a:ext cx="0" cy="0"/>
          <a:chOff x="0" y="0"/>
          <a:chExt cx="0" cy="0"/>
        </a:xfrm>
      </p:grpSpPr>
    </p:spTree>
  </p:cSld>
  <p:clrMapOvr>
    <a:masterClrMapping/>
  </p:clrMapOvr>
  <p:transition spd="med">
    <p:pull/>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09600" y="275167"/>
            <a:ext cx="10972800" cy="1143000"/>
          </a:xfrm>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lvl1pPr>
              <a:defRPr smtClean="0"/>
            </a:lvl1pPr>
          </a:lstStyle>
          <a:p>
            <a:pPr>
              <a:defRPr/>
            </a:pPr>
            <a:fld id="{460CB959-3F8B-4280-A93D-18E6E9FD2942}" type="datetime1">
              <a:rPr lang="zh-CN" altLang="en-US">
                <a:solidFill>
                  <a:prstClr val="black">
                    <a:tint val="75000"/>
                  </a:prstClr>
                </a:solidFill>
              </a:rPr>
              <a:t>2018/5/13</a:t>
            </a:fld>
            <a:endParaRPr lang="en-US" sz="2400">
              <a:solidFill>
                <a:prstClr val="black"/>
              </a:solidFill>
            </a:endParaRPr>
          </a:p>
        </p:txBody>
      </p:sp>
      <p:sp>
        <p:nvSpPr>
          <p:cNvPr id="4" name="页脚占位符 3"/>
          <p:cNvSpPr>
            <a:spLocks noGrp="1"/>
          </p:cNvSpPr>
          <p:nvPr>
            <p:ph type="ftr" sz="quarter" idx="11"/>
          </p:nvPr>
        </p:nvSpPr>
        <p:spPr/>
        <p:txBody>
          <a:bodyPr/>
          <a:lstStyle>
            <a:lvl1pPr>
              <a:defRPr smtClean="0"/>
            </a:lvl1pPr>
          </a:lstStyle>
          <a:p>
            <a:pPr>
              <a:defRPr/>
            </a:pPr>
            <a:endParaRPr lang="zh-CN" altLang="zh-CN">
              <a:solidFill>
                <a:prstClr val="black">
                  <a:tint val="75000"/>
                </a:prstClr>
              </a:solidFill>
            </a:endParaRPr>
          </a:p>
        </p:txBody>
      </p:sp>
      <p:sp>
        <p:nvSpPr>
          <p:cNvPr id="5" name="灯片编号占位符 4"/>
          <p:cNvSpPr>
            <a:spLocks noGrp="1"/>
          </p:cNvSpPr>
          <p:nvPr>
            <p:ph type="sldNum" sz="quarter" idx="12"/>
          </p:nvPr>
        </p:nvSpPr>
        <p:spPr/>
        <p:txBody>
          <a:bodyPr/>
          <a:lstStyle>
            <a:lvl1pPr>
              <a:defRPr smtClean="0"/>
            </a:lvl1pPr>
          </a:lstStyle>
          <a:p>
            <a:pPr>
              <a:defRPr/>
            </a:pPr>
            <a:fld id="{84805DCF-1577-42CE-B254-4FF01F8E256C}" type="slidenum">
              <a:rPr lang="zh-CN" altLang="en-US">
                <a:solidFill>
                  <a:prstClr val="black">
                    <a:tint val="75000"/>
                  </a:prstClr>
                </a:solidFill>
              </a:rPr>
              <a:t>‹#›</a:t>
            </a:fld>
            <a:endParaRPr lang="en-US" sz="2400">
              <a:solidFill>
                <a:prstClr val="black"/>
              </a:solidFill>
            </a:endParaRPr>
          </a:p>
        </p:txBody>
      </p:sp>
    </p:spTree>
  </p:cSld>
  <p:clrMapOvr>
    <a:masterClrMapping/>
  </p:clrMapOvr>
  <p:transition spd="med">
    <p:pull/>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8_标题幻灯片">
    <p:spTree>
      <p:nvGrpSpPr>
        <p:cNvPr id="1" name=""/>
        <p:cNvGrpSpPr/>
        <p:nvPr/>
      </p:nvGrpSpPr>
      <p:grpSpPr>
        <a:xfrm>
          <a:off x="0" y="0"/>
          <a:ext cx="0" cy="0"/>
          <a:chOff x="0" y="0"/>
          <a:chExt cx="0" cy="0"/>
        </a:xfrm>
      </p:grpSpPr>
    </p:spTree>
  </p:cSld>
  <p:clrMapOvr>
    <a:masterClrMapping/>
  </p:clrMapOvr>
  <p:transition spd="slow">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67296908-3A81-4AFB-8EC8-0E32DEDE3E4B}" type="datetimeFigureOut">
              <a:rPr lang="zh-CN" altLang="en-US" smtClean="0"/>
              <a:t>2018/5/13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83E462E-5F18-476B-97CE-9C687868D5E4}"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7296908-3A81-4AFB-8EC8-0E32DEDE3E4B}" type="datetimeFigureOut">
              <a:rPr lang="zh-CN" altLang="en-US" smtClean="0"/>
              <a:t>2018/5/13</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83E462E-5F18-476B-97CE-9C687868D5E4}"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rotWithShape="1">
          <a:blip r:embed="rId3" cstate="print">
            <a:extLst>
              <a:ext uri="{28A0092B-C50C-407E-A947-70E740481C1C}">
                <a14:useLocalDpi xmlns:a14="http://schemas.microsoft.com/office/drawing/2010/main" val="0"/>
              </a:ext>
            </a:extLst>
          </a:blip>
          <a:srcRect l="10916" t="12475" r="10668" b="10465"/>
          <a:stretch>
            <a:fillRect/>
          </a:stretch>
        </p:blipFill>
        <p:spPr>
          <a:xfrm>
            <a:off x="172035" y="3180861"/>
            <a:ext cx="11847930" cy="3657600"/>
          </a:xfrm>
          <a:prstGeom prst="rect">
            <a:avLst/>
          </a:prstGeom>
        </p:spPr>
      </p:pic>
      <p:pic>
        <p:nvPicPr>
          <p:cNvPr id="6" name="图片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48081" y="4099561"/>
            <a:ext cx="386660" cy="422909"/>
          </a:xfrm>
          <a:prstGeom prst="rect">
            <a:avLst/>
          </a:prstGeom>
        </p:spPr>
      </p:pic>
      <p:sp>
        <p:nvSpPr>
          <p:cNvPr id="8" name="文本框 7"/>
          <p:cNvSpPr txBox="1"/>
          <p:nvPr/>
        </p:nvSpPr>
        <p:spPr>
          <a:xfrm>
            <a:off x="2785874" y="1411316"/>
            <a:ext cx="6620252" cy="1107996"/>
          </a:xfrm>
          <a:prstGeom prst="rect">
            <a:avLst/>
          </a:prstGeom>
          <a:noFill/>
        </p:spPr>
        <p:txBody>
          <a:bodyPr wrap="square" rtlCol="0">
            <a:spAutoFit/>
          </a:bodyPr>
          <a:lstStyle/>
          <a:p>
            <a:pPr algn="ctr"/>
            <a:r>
              <a:rPr lang="zh-CN" altLang="en-US" sz="6600">
                <a:latin typeface="新蒂黑板报" panose="03000600000000000000" pitchFamily="66" charset="-122"/>
                <a:ea typeface="新蒂黑板报" panose="03000600000000000000" pitchFamily="66" charset="-122"/>
              </a:rPr>
              <a:t>开学季手</a:t>
            </a:r>
            <a:r>
              <a:rPr lang="zh-CN" altLang="en-US" sz="6600" dirty="0">
                <a:latin typeface="新蒂黑板报" panose="03000600000000000000" pitchFamily="66" charset="-122"/>
                <a:ea typeface="新蒂黑板报" panose="03000600000000000000" pitchFamily="66" charset="-122"/>
              </a:rPr>
              <a:t>绘模板</a:t>
            </a:r>
          </a:p>
        </p:txBody>
      </p:sp>
      <p:sp>
        <p:nvSpPr>
          <p:cNvPr id="9" name="Freeform 34"/>
          <p:cNvSpPr>
            <a:spLocks noEditPoints="1"/>
          </p:cNvSpPr>
          <p:nvPr/>
        </p:nvSpPr>
        <p:spPr bwMode="auto">
          <a:xfrm rot="20785645">
            <a:off x="9134728" y="2132225"/>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0" name="组合 19"/>
          <p:cNvGrpSpPr/>
          <p:nvPr/>
        </p:nvGrpSpPr>
        <p:grpSpPr>
          <a:xfrm>
            <a:off x="5045092" y="3356301"/>
            <a:ext cx="2101816" cy="494537"/>
            <a:chOff x="5005531" y="3357603"/>
            <a:chExt cx="2180938" cy="513157"/>
          </a:xfrm>
        </p:grpSpPr>
        <p:sp>
          <p:nvSpPr>
            <p:cNvPr id="19" name="任意多边形 18"/>
            <p:cNvSpPr/>
            <p:nvPr/>
          </p:nvSpPr>
          <p:spPr>
            <a:xfrm>
              <a:off x="5005531" y="3357603"/>
              <a:ext cx="2087341" cy="513157"/>
            </a:xfrm>
            <a:custGeom>
              <a:avLst/>
              <a:gdLst>
                <a:gd name="connsiteX0" fmla="*/ 0 w 1339913"/>
                <a:gd name="connsiteY0" fmla="*/ 18107 h 298765"/>
                <a:gd name="connsiteX1" fmla="*/ 1339913 w 1339913"/>
                <a:gd name="connsiteY1" fmla="*/ 0 h 298765"/>
                <a:gd name="connsiteX2" fmla="*/ 1339913 w 1339913"/>
                <a:gd name="connsiteY2" fmla="*/ 298765 h 298765"/>
                <a:gd name="connsiteX3" fmla="*/ 18107 w 1339913"/>
                <a:gd name="connsiteY3" fmla="*/ 289711 h 298765"/>
                <a:gd name="connsiteX4" fmla="*/ 0 w 1339913"/>
                <a:gd name="connsiteY4" fmla="*/ 18107 h 298765"/>
                <a:gd name="connsiteX0-1" fmla="*/ 0 w 1328483"/>
                <a:gd name="connsiteY0-2" fmla="*/ 6677 h 298765"/>
                <a:gd name="connsiteX1-3" fmla="*/ 1328483 w 1328483"/>
                <a:gd name="connsiteY1-4" fmla="*/ 0 h 298765"/>
                <a:gd name="connsiteX2-5" fmla="*/ 1328483 w 1328483"/>
                <a:gd name="connsiteY2-6" fmla="*/ 298765 h 298765"/>
                <a:gd name="connsiteX3-7" fmla="*/ 6677 w 1328483"/>
                <a:gd name="connsiteY3-8" fmla="*/ 289711 h 298765"/>
                <a:gd name="connsiteX4-9" fmla="*/ 0 w 1328483"/>
                <a:gd name="connsiteY4-10" fmla="*/ 6677 h 298765"/>
                <a:gd name="connsiteX0-11" fmla="*/ 162336 w 1490819"/>
                <a:gd name="connsiteY0-12" fmla="*/ 39882 h 331970"/>
                <a:gd name="connsiteX1-13" fmla="*/ 1490819 w 1490819"/>
                <a:gd name="connsiteY1-14" fmla="*/ 33205 h 331970"/>
                <a:gd name="connsiteX2-15" fmla="*/ 1490819 w 1490819"/>
                <a:gd name="connsiteY2-16" fmla="*/ 331970 h 331970"/>
                <a:gd name="connsiteX3-17" fmla="*/ 169013 w 1490819"/>
                <a:gd name="connsiteY3-18" fmla="*/ 322916 h 331970"/>
                <a:gd name="connsiteX4-19" fmla="*/ 162336 w 1490819"/>
                <a:gd name="connsiteY4-20" fmla="*/ 39882 h 331970"/>
                <a:gd name="connsiteX0-21" fmla="*/ 100188 w 1428671"/>
                <a:gd name="connsiteY0-22" fmla="*/ 30672 h 322760"/>
                <a:gd name="connsiteX1-23" fmla="*/ 1428671 w 1428671"/>
                <a:gd name="connsiteY1-24" fmla="*/ 23995 h 322760"/>
                <a:gd name="connsiteX2-25" fmla="*/ 1428671 w 1428671"/>
                <a:gd name="connsiteY2-26" fmla="*/ 322760 h 322760"/>
                <a:gd name="connsiteX3-27" fmla="*/ 106865 w 1428671"/>
                <a:gd name="connsiteY3-28" fmla="*/ 313706 h 322760"/>
                <a:gd name="connsiteX4-29" fmla="*/ 100188 w 1428671"/>
                <a:gd name="connsiteY4-30" fmla="*/ 30672 h 322760"/>
                <a:gd name="connsiteX0-31" fmla="*/ 92731 w 1421214"/>
                <a:gd name="connsiteY0-32" fmla="*/ 30672 h 322760"/>
                <a:gd name="connsiteX1-33" fmla="*/ 1421214 w 1421214"/>
                <a:gd name="connsiteY1-34" fmla="*/ 23995 h 322760"/>
                <a:gd name="connsiteX2-35" fmla="*/ 1421214 w 1421214"/>
                <a:gd name="connsiteY2-36" fmla="*/ 322760 h 322760"/>
                <a:gd name="connsiteX3-37" fmla="*/ 99408 w 1421214"/>
                <a:gd name="connsiteY3-38" fmla="*/ 313706 h 322760"/>
                <a:gd name="connsiteX4-39" fmla="*/ 92731 w 1421214"/>
                <a:gd name="connsiteY4-40" fmla="*/ 30672 h 322760"/>
                <a:gd name="connsiteX0-41" fmla="*/ 162336 w 1490819"/>
                <a:gd name="connsiteY0-42" fmla="*/ 30672 h 354896"/>
                <a:gd name="connsiteX1-43" fmla="*/ 1490819 w 1490819"/>
                <a:gd name="connsiteY1-44" fmla="*/ 23995 h 354896"/>
                <a:gd name="connsiteX2-45" fmla="*/ 1490819 w 1490819"/>
                <a:gd name="connsiteY2-46" fmla="*/ 322760 h 354896"/>
                <a:gd name="connsiteX3-47" fmla="*/ 169013 w 1490819"/>
                <a:gd name="connsiteY3-48" fmla="*/ 313706 h 354896"/>
                <a:gd name="connsiteX4-49" fmla="*/ 162336 w 1490819"/>
                <a:gd name="connsiteY4-50" fmla="*/ 30672 h 354896"/>
                <a:gd name="connsiteX0-51" fmla="*/ 162336 w 1490819"/>
                <a:gd name="connsiteY0-52" fmla="*/ 30672 h 342969"/>
                <a:gd name="connsiteX1-53" fmla="*/ 1490819 w 1490819"/>
                <a:gd name="connsiteY1-54" fmla="*/ 23995 h 342969"/>
                <a:gd name="connsiteX2-55" fmla="*/ 1490819 w 1490819"/>
                <a:gd name="connsiteY2-56" fmla="*/ 322760 h 342969"/>
                <a:gd name="connsiteX3-57" fmla="*/ 169013 w 1490819"/>
                <a:gd name="connsiteY3-58" fmla="*/ 313706 h 342969"/>
                <a:gd name="connsiteX4-59" fmla="*/ 162336 w 1490819"/>
                <a:gd name="connsiteY4-60" fmla="*/ 30672 h 342969"/>
                <a:gd name="connsiteX0-61" fmla="*/ 96717 w 1425200"/>
                <a:gd name="connsiteY0-62" fmla="*/ 30672 h 342969"/>
                <a:gd name="connsiteX1-63" fmla="*/ 1425200 w 1425200"/>
                <a:gd name="connsiteY1-64" fmla="*/ 23995 h 342969"/>
                <a:gd name="connsiteX2-65" fmla="*/ 1425200 w 1425200"/>
                <a:gd name="connsiteY2-66" fmla="*/ 322760 h 342969"/>
                <a:gd name="connsiteX3-67" fmla="*/ 103394 w 1425200"/>
                <a:gd name="connsiteY3-68" fmla="*/ 313706 h 342969"/>
                <a:gd name="connsiteX4-69" fmla="*/ 96717 w 1425200"/>
                <a:gd name="connsiteY4-70" fmla="*/ 30672 h 342969"/>
                <a:gd name="connsiteX0-71" fmla="*/ 14667 w 1343150"/>
                <a:gd name="connsiteY0-72" fmla="*/ 30672 h 342969"/>
                <a:gd name="connsiteX1-73" fmla="*/ 1343150 w 1343150"/>
                <a:gd name="connsiteY1-74" fmla="*/ 23995 h 342969"/>
                <a:gd name="connsiteX2-75" fmla="*/ 1343150 w 1343150"/>
                <a:gd name="connsiteY2-76" fmla="*/ 322760 h 342969"/>
                <a:gd name="connsiteX3-77" fmla="*/ 21344 w 1343150"/>
                <a:gd name="connsiteY3-78" fmla="*/ 313706 h 342969"/>
                <a:gd name="connsiteX4-79" fmla="*/ 14667 w 1343150"/>
                <a:gd name="connsiteY4-80" fmla="*/ 30672 h 342969"/>
                <a:gd name="connsiteX0-81" fmla="*/ 14667 w 1343150"/>
                <a:gd name="connsiteY0-82" fmla="*/ 20620 h 332917"/>
                <a:gd name="connsiteX1-83" fmla="*/ 1343150 w 1343150"/>
                <a:gd name="connsiteY1-84" fmla="*/ 13943 h 332917"/>
                <a:gd name="connsiteX2-85" fmla="*/ 1343150 w 1343150"/>
                <a:gd name="connsiteY2-86" fmla="*/ 312708 h 332917"/>
                <a:gd name="connsiteX3-87" fmla="*/ 21344 w 1343150"/>
                <a:gd name="connsiteY3-88" fmla="*/ 303654 h 332917"/>
                <a:gd name="connsiteX4-89" fmla="*/ 14667 w 1343150"/>
                <a:gd name="connsiteY4-90" fmla="*/ 20620 h 332917"/>
                <a:gd name="connsiteX0-91" fmla="*/ 14667 w 1343150"/>
                <a:gd name="connsiteY0-92" fmla="*/ 20620 h 312708"/>
                <a:gd name="connsiteX1-93" fmla="*/ 1343150 w 1343150"/>
                <a:gd name="connsiteY1-94" fmla="*/ 13943 h 312708"/>
                <a:gd name="connsiteX2-95" fmla="*/ 1343150 w 1343150"/>
                <a:gd name="connsiteY2-96" fmla="*/ 312708 h 312708"/>
                <a:gd name="connsiteX3-97" fmla="*/ 21344 w 1343150"/>
                <a:gd name="connsiteY3-98" fmla="*/ 303654 h 312708"/>
                <a:gd name="connsiteX4-99" fmla="*/ 14667 w 1343150"/>
                <a:gd name="connsiteY4-100" fmla="*/ 20620 h 312708"/>
                <a:gd name="connsiteX0-101" fmla="*/ 14667 w 1343150"/>
                <a:gd name="connsiteY0-102" fmla="*/ 20620 h 322617"/>
                <a:gd name="connsiteX1-103" fmla="*/ 1343150 w 1343150"/>
                <a:gd name="connsiteY1-104" fmla="*/ 13943 h 322617"/>
                <a:gd name="connsiteX2-105" fmla="*/ 1343150 w 1343150"/>
                <a:gd name="connsiteY2-106" fmla="*/ 312708 h 322617"/>
                <a:gd name="connsiteX3-107" fmla="*/ 21344 w 1343150"/>
                <a:gd name="connsiteY3-108" fmla="*/ 303654 h 322617"/>
                <a:gd name="connsiteX4-109" fmla="*/ 14667 w 1343150"/>
                <a:gd name="connsiteY4-110" fmla="*/ 20620 h 322617"/>
                <a:gd name="connsiteX0-111" fmla="*/ 13863 w 1342346"/>
                <a:gd name="connsiteY0-112" fmla="*/ 20620 h 329379"/>
                <a:gd name="connsiteX1-113" fmla="*/ 1342346 w 1342346"/>
                <a:gd name="connsiteY1-114" fmla="*/ 13943 h 329379"/>
                <a:gd name="connsiteX2-115" fmla="*/ 1342346 w 1342346"/>
                <a:gd name="connsiteY2-116" fmla="*/ 312708 h 329379"/>
                <a:gd name="connsiteX3-117" fmla="*/ 24350 w 1342346"/>
                <a:gd name="connsiteY3-118" fmla="*/ 324609 h 329379"/>
                <a:gd name="connsiteX4-119" fmla="*/ 13863 w 1342346"/>
                <a:gd name="connsiteY4-120" fmla="*/ 20620 h 329379"/>
                <a:gd name="connsiteX0-121" fmla="*/ 18362 w 1346845"/>
                <a:gd name="connsiteY0-122" fmla="*/ 20620 h 324369"/>
                <a:gd name="connsiteX1-123" fmla="*/ 1346845 w 1346845"/>
                <a:gd name="connsiteY1-124" fmla="*/ 13943 h 324369"/>
                <a:gd name="connsiteX2-125" fmla="*/ 1346845 w 1346845"/>
                <a:gd name="connsiteY2-126" fmla="*/ 312708 h 324369"/>
                <a:gd name="connsiteX3-127" fmla="*/ 11704 w 1346845"/>
                <a:gd name="connsiteY3-128" fmla="*/ 311274 h 324369"/>
                <a:gd name="connsiteX4-129" fmla="*/ 18362 w 1346845"/>
                <a:gd name="connsiteY4-130" fmla="*/ 20620 h 324369"/>
                <a:gd name="connsiteX0-131" fmla="*/ 10514 w 1338997"/>
                <a:gd name="connsiteY0-132" fmla="*/ 20620 h 324369"/>
                <a:gd name="connsiteX1-133" fmla="*/ 1338997 w 1338997"/>
                <a:gd name="connsiteY1-134" fmla="*/ 13943 h 324369"/>
                <a:gd name="connsiteX2-135" fmla="*/ 1338997 w 1338997"/>
                <a:gd name="connsiteY2-136" fmla="*/ 312708 h 324369"/>
                <a:gd name="connsiteX3-137" fmla="*/ 3856 w 1338997"/>
                <a:gd name="connsiteY3-138" fmla="*/ 311274 h 324369"/>
                <a:gd name="connsiteX4-139" fmla="*/ 101954 w 1338997"/>
                <a:gd name="connsiteY4-140" fmla="*/ 112060 h 324369"/>
                <a:gd name="connsiteX0-141" fmla="*/ 6698 w 1335181"/>
                <a:gd name="connsiteY0-142" fmla="*/ 20620 h 324369"/>
                <a:gd name="connsiteX1-143" fmla="*/ 1335181 w 1335181"/>
                <a:gd name="connsiteY1-144" fmla="*/ 13943 h 324369"/>
                <a:gd name="connsiteX2-145" fmla="*/ 1335181 w 1335181"/>
                <a:gd name="connsiteY2-146" fmla="*/ 312708 h 324369"/>
                <a:gd name="connsiteX3-147" fmla="*/ 40 w 1335181"/>
                <a:gd name="connsiteY3-148" fmla="*/ 311274 h 324369"/>
                <a:gd name="connsiteX4-149" fmla="*/ 98138 w 1335181"/>
                <a:gd name="connsiteY4-150" fmla="*/ 112060 h 324369"/>
                <a:gd name="connsiteX0-151" fmla="*/ 11430 w 1339913"/>
                <a:gd name="connsiteY0-152" fmla="*/ 20620 h 324369"/>
                <a:gd name="connsiteX1-153" fmla="*/ 1339913 w 1339913"/>
                <a:gd name="connsiteY1-154" fmla="*/ 13943 h 324369"/>
                <a:gd name="connsiteX2-155" fmla="*/ 1339913 w 1339913"/>
                <a:gd name="connsiteY2-156" fmla="*/ 312708 h 324369"/>
                <a:gd name="connsiteX3-157" fmla="*/ 4772 w 1339913"/>
                <a:gd name="connsiteY3-158" fmla="*/ 311274 h 324369"/>
                <a:gd name="connsiteX4-159" fmla="*/ 0 w 1339913"/>
                <a:gd name="connsiteY4-160" fmla="*/ 62530 h 324369"/>
                <a:gd name="connsiteX0-161" fmla="*/ 11430 w 1339913"/>
                <a:gd name="connsiteY0-162" fmla="*/ 53229 h 356978"/>
                <a:gd name="connsiteX1-163" fmla="*/ 1339913 w 1339913"/>
                <a:gd name="connsiteY1-164" fmla="*/ 46552 h 356978"/>
                <a:gd name="connsiteX2-165" fmla="*/ 1339913 w 1339913"/>
                <a:gd name="connsiteY2-166" fmla="*/ 345317 h 356978"/>
                <a:gd name="connsiteX3-167" fmla="*/ 4772 w 1339913"/>
                <a:gd name="connsiteY3-168" fmla="*/ 343883 h 356978"/>
                <a:gd name="connsiteX4-169" fmla="*/ 0 w 1339913"/>
                <a:gd name="connsiteY4-170" fmla="*/ 95139 h 356978"/>
                <a:gd name="connsiteX0-171" fmla="*/ 11430 w 1350073"/>
                <a:gd name="connsiteY0-172" fmla="*/ 24560 h 328309"/>
                <a:gd name="connsiteX1-173" fmla="*/ 1339913 w 1350073"/>
                <a:gd name="connsiteY1-174" fmla="*/ 17883 h 328309"/>
                <a:gd name="connsiteX2-175" fmla="*/ 1339913 w 1350073"/>
                <a:gd name="connsiteY2-176" fmla="*/ 316648 h 328309"/>
                <a:gd name="connsiteX3-177" fmla="*/ 4772 w 1350073"/>
                <a:gd name="connsiteY3-178" fmla="*/ 315214 h 328309"/>
                <a:gd name="connsiteX4-179" fmla="*/ 0 w 1350073"/>
                <a:gd name="connsiteY4-180" fmla="*/ 66470 h 328309"/>
                <a:gd name="connsiteX0-181" fmla="*/ 11430 w 1341880"/>
                <a:gd name="connsiteY0-182" fmla="*/ 23276 h 327025"/>
                <a:gd name="connsiteX1-183" fmla="*/ 1326578 w 1341880"/>
                <a:gd name="connsiteY1-184" fmla="*/ 18504 h 327025"/>
                <a:gd name="connsiteX2-185" fmla="*/ 1339913 w 1341880"/>
                <a:gd name="connsiteY2-186" fmla="*/ 315364 h 327025"/>
                <a:gd name="connsiteX3-187" fmla="*/ 4772 w 1341880"/>
                <a:gd name="connsiteY3-188" fmla="*/ 313930 h 327025"/>
                <a:gd name="connsiteX4-189" fmla="*/ 0 w 1341880"/>
                <a:gd name="connsiteY4-190" fmla="*/ 65186 h 327025"/>
                <a:gd name="connsiteX0-191" fmla="*/ 11430 w 1508577"/>
                <a:gd name="connsiteY0-192" fmla="*/ 23276 h 327025"/>
                <a:gd name="connsiteX1-193" fmla="*/ 1326578 w 1508577"/>
                <a:gd name="connsiteY1-194" fmla="*/ 18504 h 327025"/>
                <a:gd name="connsiteX2-195" fmla="*/ 1339913 w 1508577"/>
                <a:gd name="connsiteY2-196" fmla="*/ 315364 h 327025"/>
                <a:gd name="connsiteX3-197" fmla="*/ 4772 w 1508577"/>
                <a:gd name="connsiteY3-198" fmla="*/ 313930 h 327025"/>
                <a:gd name="connsiteX4-199" fmla="*/ 0 w 1508577"/>
                <a:gd name="connsiteY4-200" fmla="*/ 65186 h 327025"/>
                <a:gd name="connsiteX0-201" fmla="*/ 11430 w 1348658"/>
                <a:gd name="connsiteY0-202" fmla="*/ 23276 h 325332"/>
                <a:gd name="connsiteX1-203" fmla="*/ 1326578 w 1348658"/>
                <a:gd name="connsiteY1-204" fmla="*/ 18504 h 325332"/>
                <a:gd name="connsiteX2-205" fmla="*/ 1339913 w 1348658"/>
                <a:gd name="connsiteY2-206" fmla="*/ 315364 h 325332"/>
                <a:gd name="connsiteX3-207" fmla="*/ 4772 w 1348658"/>
                <a:gd name="connsiteY3-208" fmla="*/ 313930 h 325332"/>
                <a:gd name="connsiteX4-209" fmla="*/ 0 w 1348658"/>
                <a:gd name="connsiteY4-210" fmla="*/ 65186 h 325332"/>
                <a:gd name="connsiteX0-211" fmla="*/ 11430 w 1348658"/>
                <a:gd name="connsiteY0-212" fmla="*/ 23276 h 383436"/>
                <a:gd name="connsiteX1-213" fmla="*/ 1326578 w 1348658"/>
                <a:gd name="connsiteY1-214" fmla="*/ 18504 h 383436"/>
                <a:gd name="connsiteX2-215" fmla="*/ 1339913 w 1348658"/>
                <a:gd name="connsiteY2-216" fmla="*/ 315364 h 383436"/>
                <a:gd name="connsiteX3-217" fmla="*/ 4772 w 1348658"/>
                <a:gd name="connsiteY3-218" fmla="*/ 313930 h 383436"/>
                <a:gd name="connsiteX4-219" fmla="*/ 0 w 1348658"/>
                <a:gd name="connsiteY4-220" fmla="*/ 65186 h 383436"/>
                <a:gd name="connsiteX0-221" fmla="*/ 15211 w 1352439"/>
                <a:gd name="connsiteY0-222" fmla="*/ 23276 h 332487"/>
                <a:gd name="connsiteX1-223" fmla="*/ 1330359 w 1352439"/>
                <a:gd name="connsiteY1-224" fmla="*/ 18504 h 332487"/>
                <a:gd name="connsiteX2-225" fmla="*/ 1343694 w 1352439"/>
                <a:gd name="connsiteY2-226" fmla="*/ 315364 h 332487"/>
                <a:gd name="connsiteX3-227" fmla="*/ 8553 w 1352439"/>
                <a:gd name="connsiteY3-228" fmla="*/ 313930 h 332487"/>
                <a:gd name="connsiteX4-229" fmla="*/ 3781 w 1352439"/>
                <a:gd name="connsiteY4-230" fmla="*/ 65186 h 33248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52439" h="332487">
                  <a:moveTo>
                    <a:pt x="15211" y="23276"/>
                  </a:moveTo>
                  <a:cubicBezTo>
                    <a:pt x="43107" y="5471"/>
                    <a:pt x="1307499" y="-16314"/>
                    <a:pt x="1330359" y="18504"/>
                  </a:cubicBezTo>
                  <a:cubicBezTo>
                    <a:pt x="1353219" y="53322"/>
                    <a:pt x="1359481" y="293617"/>
                    <a:pt x="1343694" y="315364"/>
                  </a:cubicBezTo>
                  <a:cubicBezTo>
                    <a:pt x="1327907" y="337111"/>
                    <a:pt x="26132" y="339751"/>
                    <a:pt x="8553" y="313930"/>
                  </a:cubicBezTo>
                  <a:cubicBezTo>
                    <a:pt x="-9026" y="288109"/>
                    <a:pt x="6365" y="121091"/>
                    <a:pt x="3781" y="65186"/>
                  </a:cubicBezTo>
                </a:path>
              </a:pathLst>
            </a:custGeom>
            <a:solidFill>
              <a:srgbClr val="F7E58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nvSpPr>
          <p:spPr>
            <a:xfrm>
              <a:off x="5005531" y="3366747"/>
              <a:ext cx="2180938" cy="477709"/>
            </a:xfrm>
            <a:prstGeom prst="rect">
              <a:avLst/>
            </a:prstGeom>
            <a:noFill/>
          </p:spPr>
          <p:txBody>
            <a:bodyPr wrap="square" rtlCol="0">
              <a:spAutoFit/>
            </a:bodyPr>
            <a:lstStyle/>
            <a:p>
              <a:pPr algn="ctr"/>
              <a:r>
                <a:rPr lang="en-US" altLang="zh-CN" sz="2400" b="1" dirty="0">
                  <a:latin typeface="方正静蕾简体" panose="02000000000000000000" pitchFamily="2" charset="-122"/>
                  <a:ea typeface="方正静蕾简体" panose="02000000000000000000" pitchFamily="2" charset="-122"/>
                </a:rPr>
                <a:t>123</a:t>
              </a:r>
              <a:endParaRPr lang="zh-CN" altLang="en-US" sz="2400" b="1" dirty="0">
                <a:latin typeface="方正静蕾简体" panose="02000000000000000000" pitchFamily="2" charset="-122"/>
                <a:ea typeface="方正静蕾简体" panose="02000000000000000000" pitchFamily="2" charset="-122"/>
              </a:endParaRPr>
            </a:p>
          </p:txBody>
        </p:sp>
      </p:grpSp>
      <p:sp>
        <p:nvSpPr>
          <p:cNvPr id="12" name="矩形 11"/>
          <p:cNvSpPr/>
          <p:nvPr/>
        </p:nvSpPr>
        <p:spPr>
          <a:xfrm>
            <a:off x="3419485" y="2659322"/>
            <a:ext cx="5381479" cy="646331"/>
          </a:xfrm>
          <a:prstGeom prst="rect">
            <a:avLst/>
          </a:prstGeom>
        </p:spPr>
        <p:txBody>
          <a:bodyPr wrap="square">
            <a:spAutoFit/>
          </a:bodyPr>
          <a:lstStyle/>
          <a:p>
            <a:pPr algn="ctr"/>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grpSp>
        <p:nvGrpSpPr>
          <p:cNvPr id="13" name="组合 12"/>
          <p:cNvGrpSpPr/>
          <p:nvPr/>
        </p:nvGrpSpPr>
        <p:grpSpPr>
          <a:xfrm>
            <a:off x="10406673" y="2349383"/>
            <a:ext cx="620528" cy="542518"/>
            <a:chOff x="4686124" y="2670432"/>
            <a:chExt cx="620528" cy="542518"/>
          </a:xfrm>
        </p:grpSpPr>
        <p:pic>
          <p:nvPicPr>
            <p:cNvPr id="14" name="图片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5" name="任意多边形 1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rot="1381233">
            <a:off x="4408251" y="733403"/>
            <a:ext cx="462140" cy="404042"/>
            <a:chOff x="4686124" y="2670432"/>
            <a:chExt cx="620528" cy="542518"/>
          </a:xfrm>
        </p:grpSpPr>
        <p:pic>
          <p:nvPicPr>
            <p:cNvPr id="17" name="图片 1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8" name="任意多边形 1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2449869" y="2129659"/>
            <a:ext cx="6707818" cy="464495"/>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Oval 113"/>
          <p:cNvSpPr/>
          <p:nvPr/>
        </p:nvSpPr>
        <p:spPr>
          <a:xfrm>
            <a:off x="4732098" y="3508413"/>
            <a:ext cx="140124" cy="14012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2" name="Oval 116"/>
          <p:cNvSpPr/>
          <p:nvPr/>
        </p:nvSpPr>
        <p:spPr>
          <a:xfrm>
            <a:off x="3971389" y="2800648"/>
            <a:ext cx="604855" cy="60485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4" name="Oval 118"/>
          <p:cNvSpPr/>
          <p:nvPr/>
        </p:nvSpPr>
        <p:spPr>
          <a:xfrm>
            <a:off x="4312476" y="3890094"/>
            <a:ext cx="546990" cy="54699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grpSp>
        <p:nvGrpSpPr>
          <p:cNvPr id="3" name="组合 2"/>
          <p:cNvGrpSpPr/>
          <p:nvPr/>
        </p:nvGrpSpPr>
        <p:grpSpPr>
          <a:xfrm>
            <a:off x="1312897" y="2486821"/>
            <a:ext cx="4200670" cy="2398368"/>
            <a:chOff x="3848953" y="3070470"/>
            <a:chExt cx="4200670" cy="2398368"/>
          </a:xfrm>
          <a:solidFill>
            <a:schemeClr val="bg1"/>
          </a:solidFill>
        </p:grpSpPr>
        <p:sp>
          <p:nvSpPr>
            <p:cNvPr id="151" name="Oval 94"/>
            <p:cNvSpPr/>
            <p:nvPr/>
          </p:nvSpPr>
          <p:spPr>
            <a:xfrm>
              <a:off x="3848953" y="3854155"/>
              <a:ext cx="299430" cy="299430"/>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54" name="Oval 97"/>
            <p:cNvSpPr/>
            <p:nvPr/>
          </p:nvSpPr>
          <p:spPr>
            <a:xfrm>
              <a:off x="6093615" y="4128038"/>
              <a:ext cx="381699" cy="381699"/>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56" name="Oval 99"/>
            <p:cNvSpPr/>
            <p:nvPr/>
          </p:nvSpPr>
          <p:spPr>
            <a:xfrm>
              <a:off x="6475314" y="4982696"/>
              <a:ext cx="486142" cy="486142"/>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45" name="Oval 108"/>
            <p:cNvSpPr/>
            <p:nvPr/>
          </p:nvSpPr>
          <p:spPr>
            <a:xfrm>
              <a:off x="7815317" y="3862705"/>
              <a:ext cx="234306" cy="234306"/>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47" name="Oval 110"/>
            <p:cNvSpPr/>
            <p:nvPr/>
          </p:nvSpPr>
          <p:spPr>
            <a:xfrm>
              <a:off x="6013331" y="3114600"/>
              <a:ext cx="234306" cy="234306"/>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49" name="Oval 112"/>
            <p:cNvSpPr/>
            <p:nvPr/>
          </p:nvSpPr>
          <p:spPr>
            <a:xfrm>
              <a:off x="5581076" y="4443724"/>
              <a:ext cx="140124" cy="140124"/>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3" name="Oval 117"/>
            <p:cNvSpPr/>
            <p:nvPr/>
          </p:nvSpPr>
          <p:spPr>
            <a:xfrm>
              <a:off x="4758419" y="4567452"/>
              <a:ext cx="546990" cy="546990"/>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5" name="Oval 119"/>
            <p:cNvSpPr/>
            <p:nvPr/>
          </p:nvSpPr>
          <p:spPr>
            <a:xfrm>
              <a:off x="4321252" y="3070470"/>
              <a:ext cx="494695" cy="494695"/>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sp>
          <p:nvSpPr>
            <p:cNvPr id="138" name="Oval 122"/>
            <p:cNvSpPr/>
            <p:nvPr/>
          </p:nvSpPr>
          <p:spPr>
            <a:xfrm>
              <a:off x="7739731" y="3378204"/>
              <a:ext cx="302499" cy="302499"/>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latin typeface="华文细黑" panose="02010600040101010101" pitchFamily="2" charset="-122"/>
                <a:ea typeface="华文细黑" panose="02010600040101010101" pitchFamily="2" charset="-122"/>
              </a:endParaRPr>
            </a:p>
          </p:txBody>
        </p:sp>
      </p:grpSp>
      <p:sp>
        <p:nvSpPr>
          <p:cNvPr id="115" name="Freeform 56"/>
          <p:cNvSpPr/>
          <p:nvPr/>
        </p:nvSpPr>
        <p:spPr bwMode="auto">
          <a:xfrm>
            <a:off x="2007254" y="3101259"/>
            <a:ext cx="2717522" cy="3784125"/>
          </a:xfrm>
          <a:custGeom>
            <a:avLst/>
            <a:gdLst>
              <a:gd name="T0" fmla="*/ 197 w 454"/>
              <a:gd name="T1" fmla="*/ 254 h 569"/>
              <a:gd name="T2" fmla="*/ 200 w 454"/>
              <a:gd name="T3" fmla="*/ 449 h 569"/>
              <a:gd name="T4" fmla="*/ 148 w 454"/>
              <a:gd name="T5" fmla="*/ 559 h 569"/>
              <a:gd name="T6" fmla="*/ 122 w 454"/>
              <a:gd name="T7" fmla="*/ 569 h 569"/>
              <a:gd name="T8" fmla="*/ 339 w 454"/>
              <a:gd name="T9" fmla="*/ 569 h 569"/>
              <a:gd name="T10" fmla="*/ 304 w 454"/>
              <a:gd name="T11" fmla="*/ 557 h 569"/>
              <a:gd name="T12" fmla="*/ 277 w 454"/>
              <a:gd name="T13" fmla="*/ 354 h 569"/>
              <a:gd name="T14" fmla="*/ 282 w 454"/>
              <a:gd name="T15" fmla="*/ 261 h 569"/>
              <a:gd name="T16" fmla="*/ 315 w 454"/>
              <a:gd name="T17" fmla="*/ 247 h 569"/>
              <a:gd name="T18" fmla="*/ 454 w 454"/>
              <a:gd name="T19" fmla="*/ 120 h 569"/>
              <a:gd name="T20" fmla="*/ 451 w 454"/>
              <a:gd name="T21" fmla="*/ 117 h 569"/>
              <a:gd name="T22" fmla="*/ 451 w 454"/>
              <a:gd name="T23" fmla="*/ 117 h 569"/>
              <a:gd name="T24" fmla="*/ 389 w 454"/>
              <a:gd name="T25" fmla="*/ 164 h 569"/>
              <a:gd name="T26" fmla="*/ 400 w 454"/>
              <a:gd name="T27" fmla="*/ 82 h 569"/>
              <a:gd name="T28" fmla="*/ 399 w 454"/>
              <a:gd name="T29" fmla="*/ 82 h 569"/>
              <a:gd name="T30" fmla="*/ 398 w 454"/>
              <a:gd name="T31" fmla="*/ 82 h 569"/>
              <a:gd name="T32" fmla="*/ 362 w 454"/>
              <a:gd name="T33" fmla="*/ 182 h 569"/>
              <a:gd name="T34" fmla="*/ 257 w 454"/>
              <a:gd name="T35" fmla="*/ 234 h 569"/>
              <a:gd name="T36" fmla="*/ 241 w 454"/>
              <a:gd name="T37" fmla="*/ 146 h 569"/>
              <a:gd name="T38" fmla="*/ 296 w 454"/>
              <a:gd name="T39" fmla="*/ 54 h 569"/>
              <a:gd name="T40" fmla="*/ 295 w 454"/>
              <a:gd name="T41" fmla="*/ 54 h 569"/>
              <a:gd name="T42" fmla="*/ 294 w 454"/>
              <a:gd name="T43" fmla="*/ 52 h 569"/>
              <a:gd name="T44" fmla="*/ 238 w 454"/>
              <a:gd name="T45" fmla="*/ 113 h 569"/>
              <a:gd name="T46" fmla="*/ 235 w 454"/>
              <a:gd name="T47" fmla="*/ 35 h 569"/>
              <a:gd name="T48" fmla="*/ 235 w 454"/>
              <a:gd name="T49" fmla="*/ 35 h 569"/>
              <a:gd name="T50" fmla="*/ 230 w 454"/>
              <a:gd name="T51" fmla="*/ 35 h 569"/>
              <a:gd name="T52" fmla="*/ 219 w 454"/>
              <a:gd name="T53" fmla="*/ 223 h 569"/>
              <a:gd name="T54" fmla="*/ 122 w 454"/>
              <a:gd name="T55" fmla="*/ 132 h 569"/>
              <a:gd name="T56" fmla="*/ 137 w 454"/>
              <a:gd name="T57" fmla="*/ 64 h 569"/>
              <a:gd name="T58" fmla="*/ 135 w 454"/>
              <a:gd name="T59" fmla="*/ 63 h 569"/>
              <a:gd name="T60" fmla="*/ 135 w 454"/>
              <a:gd name="T61" fmla="*/ 63 h 569"/>
              <a:gd name="T62" fmla="*/ 113 w 454"/>
              <a:gd name="T63" fmla="*/ 118 h 569"/>
              <a:gd name="T64" fmla="*/ 52 w 454"/>
              <a:gd name="T65" fmla="*/ 1 h 569"/>
              <a:gd name="T66" fmla="*/ 50 w 454"/>
              <a:gd name="T67" fmla="*/ 0 h 569"/>
              <a:gd name="T68" fmla="*/ 46 w 454"/>
              <a:gd name="T69" fmla="*/ 1 h 569"/>
              <a:gd name="T70" fmla="*/ 74 w 454"/>
              <a:gd name="T71" fmla="*/ 91 h 569"/>
              <a:gd name="T72" fmla="*/ 74 w 454"/>
              <a:gd name="T73" fmla="*/ 91 h 569"/>
              <a:gd name="T74" fmla="*/ 149 w 454"/>
              <a:gd name="T75" fmla="*/ 208 h 569"/>
              <a:gd name="T76" fmla="*/ 3 w 454"/>
              <a:gd name="T77" fmla="*/ 195 h 569"/>
              <a:gd name="T78" fmla="*/ 3 w 454"/>
              <a:gd name="T79" fmla="*/ 196 h 569"/>
              <a:gd name="T80" fmla="*/ 0 w 454"/>
              <a:gd name="T81" fmla="*/ 201 h 569"/>
              <a:gd name="T82" fmla="*/ 172 w 454"/>
              <a:gd name="T83" fmla="*/ 237 h 569"/>
              <a:gd name="T84" fmla="*/ 197 w 454"/>
              <a:gd name="T85" fmla="*/ 25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4" h="569">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solidFill>
            <a:schemeClr val="bg1"/>
          </a:solidFill>
          <a:ln w="28575">
            <a:solidFill>
              <a:schemeClr val="tx1"/>
            </a:solidFill>
          </a:ln>
        </p:spPr>
        <p:txBody>
          <a:bodyPr vert="horz" wrap="square" lIns="91440" tIns="45720" rIns="91440" bIns="45720" numCol="1" anchor="t" anchorCtr="0" compatLnSpc="1"/>
          <a:lstStyle/>
          <a:p>
            <a:endParaRPr lang="id-ID">
              <a:latin typeface="华文细黑" panose="02010600040101010101" pitchFamily="2" charset="-122"/>
              <a:ea typeface="华文细黑" panose="02010600040101010101" pitchFamily="2" charset="-122"/>
            </a:endParaRPr>
          </a:p>
        </p:txBody>
      </p:sp>
      <p:sp>
        <p:nvSpPr>
          <p:cNvPr id="70" name="椭圆 31"/>
          <p:cNvSpPr/>
          <p:nvPr/>
        </p:nvSpPr>
        <p:spPr>
          <a:xfrm rot="15654318">
            <a:off x="2028673" y="1741597"/>
            <a:ext cx="1465933" cy="145131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1" name="椭圆 31"/>
          <p:cNvSpPr/>
          <p:nvPr/>
        </p:nvSpPr>
        <p:spPr>
          <a:xfrm rot="15654318">
            <a:off x="1073397" y="3313274"/>
            <a:ext cx="1326436" cy="131320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2" name="椭圆 31"/>
          <p:cNvSpPr/>
          <p:nvPr/>
        </p:nvSpPr>
        <p:spPr>
          <a:xfrm rot="15654318">
            <a:off x="3659117" y="2065503"/>
            <a:ext cx="1254210" cy="124170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73" name="椭圆 31"/>
          <p:cNvSpPr/>
          <p:nvPr/>
        </p:nvSpPr>
        <p:spPr>
          <a:xfrm rot="15654318">
            <a:off x="4013693" y="3393018"/>
            <a:ext cx="1521587" cy="150641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grpSp>
        <p:nvGrpSpPr>
          <p:cNvPr id="280" name="组合 279"/>
          <p:cNvGrpSpPr/>
          <p:nvPr/>
        </p:nvGrpSpPr>
        <p:grpSpPr>
          <a:xfrm>
            <a:off x="4409864" y="3792916"/>
            <a:ext cx="674484" cy="711466"/>
            <a:chOff x="4197350" y="2182813"/>
            <a:chExt cx="608013" cy="641350"/>
          </a:xfrm>
          <a:solidFill>
            <a:schemeClr val="tx1"/>
          </a:solidFill>
        </p:grpSpPr>
        <p:sp>
          <p:nvSpPr>
            <p:cNvPr id="281"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2"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3"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4"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5"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6"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7"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8"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9"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0"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1"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2"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3"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4"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5"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6"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7"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8"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9"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0"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1"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2"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3"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4"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5"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6"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7"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8"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9"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0"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1"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2"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3"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4"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5"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6"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7"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8"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9"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27" name="组合 326"/>
          <p:cNvGrpSpPr/>
          <p:nvPr/>
        </p:nvGrpSpPr>
        <p:grpSpPr>
          <a:xfrm>
            <a:off x="1367421" y="3590701"/>
            <a:ext cx="723795" cy="739644"/>
            <a:chOff x="5268913" y="4124325"/>
            <a:chExt cx="652463" cy="666751"/>
          </a:xfrm>
          <a:solidFill>
            <a:schemeClr val="tx1"/>
          </a:solidFill>
        </p:grpSpPr>
        <p:sp>
          <p:nvSpPr>
            <p:cNvPr id="328"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9"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0"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1"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2"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3"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4"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5"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6"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7"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8"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9"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0"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1"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2"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3"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4"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5"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6"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7"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48" name="组合 347"/>
          <p:cNvGrpSpPr/>
          <p:nvPr/>
        </p:nvGrpSpPr>
        <p:grpSpPr>
          <a:xfrm>
            <a:off x="4038528" y="2455907"/>
            <a:ext cx="483459" cy="489186"/>
            <a:chOff x="4194175" y="1193800"/>
            <a:chExt cx="669926" cy="677863"/>
          </a:xfrm>
          <a:solidFill>
            <a:schemeClr val="tx1"/>
          </a:solidFill>
        </p:grpSpPr>
        <p:sp>
          <p:nvSpPr>
            <p:cNvPr id="349"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0"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1"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2"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3"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4"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5"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6"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7"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8"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9"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0"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1"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2"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3"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4"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5"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6"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7"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8"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9"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0"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1"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2"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3"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4"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5"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6"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7"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8"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9"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0"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1"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2"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3"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4"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5"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6"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87" name="组合 386"/>
          <p:cNvGrpSpPr/>
          <p:nvPr/>
        </p:nvGrpSpPr>
        <p:grpSpPr>
          <a:xfrm>
            <a:off x="2392380" y="2062288"/>
            <a:ext cx="774866" cy="794236"/>
            <a:chOff x="3282950" y="1154113"/>
            <a:chExt cx="698501" cy="715963"/>
          </a:xfrm>
          <a:solidFill>
            <a:schemeClr val="tx1"/>
          </a:solidFill>
        </p:grpSpPr>
        <p:sp>
          <p:nvSpPr>
            <p:cNvPr id="388"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9"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0"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1"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2"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3"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4"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5"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6"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7"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8"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9"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0"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1"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2"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3"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4"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5"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6"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7"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8"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9"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0"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68" name="文本框 167"/>
          <p:cNvSpPr txBox="1"/>
          <p:nvPr/>
        </p:nvSpPr>
        <p:spPr>
          <a:xfrm>
            <a:off x="7209957" y="1681554"/>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69" name="文本框 168"/>
          <p:cNvSpPr txBox="1"/>
          <p:nvPr/>
        </p:nvSpPr>
        <p:spPr>
          <a:xfrm>
            <a:off x="7301611" y="2051576"/>
            <a:ext cx="3825934" cy="646331"/>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71" name="文本框 170"/>
          <p:cNvSpPr txBox="1"/>
          <p:nvPr/>
        </p:nvSpPr>
        <p:spPr>
          <a:xfrm>
            <a:off x="7235885" y="2750280"/>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72" name="文本框 171"/>
          <p:cNvSpPr txBox="1"/>
          <p:nvPr/>
        </p:nvSpPr>
        <p:spPr>
          <a:xfrm>
            <a:off x="7327539" y="3120302"/>
            <a:ext cx="3825934" cy="646331"/>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74" name="文本框 173"/>
          <p:cNvSpPr txBox="1"/>
          <p:nvPr/>
        </p:nvSpPr>
        <p:spPr>
          <a:xfrm>
            <a:off x="7253157" y="3818814"/>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75" name="文本框 174"/>
          <p:cNvSpPr txBox="1"/>
          <p:nvPr/>
        </p:nvSpPr>
        <p:spPr>
          <a:xfrm>
            <a:off x="7344811" y="4188836"/>
            <a:ext cx="3825934" cy="646331"/>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77" name="文本框 176"/>
          <p:cNvSpPr txBox="1"/>
          <p:nvPr/>
        </p:nvSpPr>
        <p:spPr>
          <a:xfrm>
            <a:off x="7281965" y="4887540"/>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78" name="文本框 177"/>
          <p:cNvSpPr txBox="1"/>
          <p:nvPr/>
        </p:nvSpPr>
        <p:spPr>
          <a:xfrm>
            <a:off x="7373619" y="5257562"/>
            <a:ext cx="3825934" cy="646331"/>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grpSp>
        <p:nvGrpSpPr>
          <p:cNvPr id="441" name="组合 440"/>
          <p:cNvGrpSpPr/>
          <p:nvPr/>
        </p:nvGrpSpPr>
        <p:grpSpPr>
          <a:xfrm>
            <a:off x="6086985" y="2039807"/>
            <a:ext cx="1166813" cy="577851"/>
            <a:chOff x="7239000" y="2012949"/>
            <a:chExt cx="1166813" cy="577851"/>
          </a:xfrm>
        </p:grpSpPr>
        <p:sp>
          <p:nvSpPr>
            <p:cNvPr id="442" name="矩形 441"/>
            <p:cNvSpPr/>
            <p:nvPr/>
          </p:nvSpPr>
          <p:spPr>
            <a:xfrm>
              <a:off x="7239000" y="2012949"/>
              <a:ext cx="1079500" cy="48481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443" name="直接连接符 442"/>
            <p:cNvCxnSpPr/>
            <p:nvPr/>
          </p:nvCxnSpPr>
          <p:spPr>
            <a:xfrm>
              <a:off x="8318498" y="2485157"/>
              <a:ext cx="0" cy="105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4" name="直接连接符 443"/>
            <p:cNvCxnSpPr/>
            <p:nvPr/>
          </p:nvCxnSpPr>
          <p:spPr>
            <a:xfrm>
              <a:off x="8318498" y="2497759"/>
              <a:ext cx="873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5" name="组合 444"/>
          <p:cNvGrpSpPr/>
          <p:nvPr/>
        </p:nvGrpSpPr>
        <p:grpSpPr>
          <a:xfrm>
            <a:off x="6086985" y="3088244"/>
            <a:ext cx="1166813" cy="577851"/>
            <a:chOff x="7239000" y="2012949"/>
            <a:chExt cx="1166813" cy="577851"/>
          </a:xfrm>
        </p:grpSpPr>
        <p:sp>
          <p:nvSpPr>
            <p:cNvPr id="446" name="矩形 445"/>
            <p:cNvSpPr/>
            <p:nvPr/>
          </p:nvSpPr>
          <p:spPr>
            <a:xfrm>
              <a:off x="7239000" y="2012949"/>
              <a:ext cx="1079500" cy="48481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447" name="直接连接符 446"/>
            <p:cNvCxnSpPr/>
            <p:nvPr/>
          </p:nvCxnSpPr>
          <p:spPr>
            <a:xfrm>
              <a:off x="8318498" y="2485157"/>
              <a:ext cx="0" cy="105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8" name="直接连接符 447"/>
            <p:cNvCxnSpPr/>
            <p:nvPr/>
          </p:nvCxnSpPr>
          <p:spPr>
            <a:xfrm>
              <a:off x="8318498" y="2497759"/>
              <a:ext cx="873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9" name="组合 448"/>
          <p:cNvGrpSpPr/>
          <p:nvPr/>
        </p:nvGrpSpPr>
        <p:grpSpPr>
          <a:xfrm>
            <a:off x="6086985" y="4055401"/>
            <a:ext cx="1166813" cy="577851"/>
            <a:chOff x="7239000" y="2012949"/>
            <a:chExt cx="1166813" cy="577851"/>
          </a:xfrm>
        </p:grpSpPr>
        <p:sp>
          <p:nvSpPr>
            <p:cNvPr id="450" name="矩形 449"/>
            <p:cNvSpPr/>
            <p:nvPr/>
          </p:nvSpPr>
          <p:spPr>
            <a:xfrm>
              <a:off x="7239000" y="2012949"/>
              <a:ext cx="1079500" cy="48481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451" name="直接连接符 450"/>
            <p:cNvCxnSpPr/>
            <p:nvPr/>
          </p:nvCxnSpPr>
          <p:spPr>
            <a:xfrm>
              <a:off x="8318498" y="2485157"/>
              <a:ext cx="0" cy="105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直接连接符 451"/>
            <p:cNvCxnSpPr/>
            <p:nvPr/>
          </p:nvCxnSpPr>
          <p:spPr>
            <a:xfrm>
              <a:off x="8318498" y="2497759"/>
              <a:ext cx="873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3" name="组合 452"/>
          <p:cNvGrpSpPr/>
          <p:nvPr/>
        </p:nvGrpSpPr>
        <p:grpSpPr>
          <a:xfrm>
            <a:off x="6086985" y="5136151"/>
            <a:ext cx="1166813" cy="577851"/>
            <a:chOff x="7239000" y="2012949"/>
            <a:chExt cx="1166813" cy="577851"/>
          </a:xfrm>
        </p:grpSpPr>
        <p:sp>
          <p:nvSpPr>
            <p:cNvPr id="454" name="矩形 453"/>
            <p:cNvSpPr/>
            <p:nvPr/>
          </p:nvSpPr>
          <p:spPr>
            <a:xfrm>
              <a:off x="7239000" y="2012949"/>
              <a:ext cx="1079500" cy="48481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cxnSp>
          <p:nvCxnSpPr>
            <p:cNvPr id="455" name="直接连接符 454"/>
            <p:cNvCxnSpPr/>
            <p:nvPr/>
          </p:nvCxnSpPr>
          <p:spPr>
            <a:xfrm>
              <a:off x="8318498" y="2485157"/>
              <a:ext cx="0" cy="105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直接连接符 455"/>
            <p:cNvCxnSpPr/>
            <p:nvPr/>
          </p:nvCxnSpPr>
          <p:spPr>
            <a:xfrm>
              <a:off x="8318498" y="2497759"/>
              <a:ext cx="873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7" name="文本框 456"/>
          <p:cNvSpPr txBox="1"/>
          <p:nvPr/>
        </p:nvSpPr>
        <p:spPr>
          <a:xfrm>
            <a:off x="6171613" y="1935880"/>
            <a:ext cx="1082185" cy="646331"/>
          </a:xfrm>
          <a:prstGeom prst="rect">
            <a:avLst/>
          </a:prstGeom>
          <a:noFill/>
          <a:ln>
            <a:noFill/>
          </a:ln>
        </p:spPr>
        <p:txBody>
          <a:bodyPr wrap="square" rtlCol="0">
            <a:spAutoFit/>
          </a:bodyPr>
          <a:lstStyle/>
          <a:p>
            <a:r>
              <a:rPr lang="en-US" altLang="zh-CN" sz="3600" b="1" dirty="0">
                <a:latin typeface="方正静蕾简体" panose="02000000000000000000" pitchFamily="2" charset="-122"/>
                <a:ea typeface="方正静蕾简体" panose="02000000000000000000" pitchFamily="2" charset="-122"/>
              </a:rPr>
              <a:t>step1</a:t>
            </a:r>
            <a:endParaRPr lang="zh-CN" altLang="en-US" sz="3600" b="1" dirty="0">
              <a:latin typeface="方正静蕾简体" panose="02000000000000000000" pitchFamily="2" charset="-122"/>
              <a:ea typeface="方正静蕾简体" panose="02000000000000000000" pitchFamily="2" charset="-122"/>
            </a:endParaRPr>
          </a:p>
        </p:txBody>
      </p:sp>
      <p:sp>
        <p:nvSpPr>
          <p:cNvPr id="458" name="文本框 457"/>
          <p:cNvSpPr txBox="1"/>
          <p:nvPr/>
        </p:nvSpPr>
        <p:spPr>
          <a:xfrm>
            <a:off x="6171613" y="3021839"/>
            <a:ext cx="1082185" cy="646331"/>
          </a:xfrm>
          <a:prstGeom prst="rect">
            <a:avLst/>
          </a:prstGeom>
          <a:noFill/>
          <a:ln>
            <a:noFill/>
          </a:ln>
        </p:spPr>
        <p:txBody>
          <a:bodyPr wrap="square" rtlCol="0">
            <a:spAutoFit/>
          </a:bodyPr>
          <a:lstStyle/>
          <a:p>
            <a:r>
              <a:rPr lang="en-US" altLang="zh-CN" sz="3600" b="1" dirty="0">
                <a:latin typeface="方正静蕾简体" panose="02000000000000000000" pitchFamily="2" charset="-122"/>
                <a:ea typeface="方正静蕾简体" panose="02000000000000000000" pitchFamily="2" charset="-122"/>
              </a:rPr>
              <a:t>step2</a:t>
            </a:r>
            <a:endParaRPr lang="zh-CN" altLang="en-US" sz="3600" b="1" dirty="0">
              <a:latin typeface="方正静蕾简体" panose="02000000000000000000" pitchFamily="2" charset="-122"/>
              <a:ea typeface="方正静蕾简体" panose="02000000000000000000" pitchFamily="2" charset="-122"/>
            </a:endParaRPr>
          </a:p>
        </p:txBody>
      </p:sp>
      <p:sp>
        <p:nvSpPr>
          <p:cNvPr id="459" name="文本框 458"/>
          <p:cNvSpPr txBox="1"/>
          <p:nvPr/>
        </p:nvSpPr>
        <p:spPr>
          <a:xfrm>
            <a:off x="6128679" y="3980479"/>
            <a:ext cx="1082185" cy="646331"/>
          </a:xfrm>
          <a:prstGeom prst="rect">
            <a:avLst/>
          </a:prstGeom>
          <a:noFill/>
          <a:ln>
            <a:noFill/>
          </a:ln>
        </p:spPr>
        <p:txBody>
          <a:bodyPr wrap="square" rtlCol="0">
            <a:spAutoFit/>
          </a:bodyPr>
          <a:lstStyle/>
          <a:p>
            <a:r>
              <a:rPr lang="en-US" altLang="zh-CN" sz="3600" b="1" dirty="0">
                <a:latin typeface="方正静蕾简体" panose="02000000000000000000" pitchFamily="2" charset="-122"/>
                <a:ea typeface="方正静蕾简体" panose="02000000000000000000" pitchFamily="2" charset="-122"/>
              </a:rPr>
              <a:t>step3</a:t>
            </a:r>
            <a:endParaRPr lang="zh-CN" altLang="en-US" sz="3600" b="1" dirty="0">
              <a:latin typeface="方正静蕾简体" panose="02000000000000000000" pitchFamily="2" charset="-122"/>
              <a:ea typeface="方正静蕾简体" panose="02000000000000000000" pitchFamily="2" charset="-122"/>
            </a:endParaRPr>
          </a:p>
        </p:txBody>
      </p:sp>
      <p:sp>
        <p:nvSpPr>
          <p:cNvPr id="460" name="文本框 459"/>
          <p:cNvSpPr txBox="1"/>
          <p:nvPr/>
        </p:nvSpPr>
        <p:spPr>
          <a:xfrm>
            <a:off x="6171612" y="5030521"/>
            <a:ext cx="1082185" cy="646331"/>
          </a:xfrm>
          <a:prstGeom prst="rect">
            <a:avLst/>
          </a:prstGeom>
          <a:noFill/>
          <a:ln>
            <a:noFill/>
          </a:ln>
        </p:spPr>
        <p:txBody>
          <a:bodyPr wrap="square" rtlCol="0">
            <a:spAutoFit/>
          </a:bodyPr>
          <a:lstStyle/>
          <a:p>
            <a:r>
              <a:rPr lang="en-US" altLang="zh-CN" sz="3600" b="1" dirty="0">
                <a:latin typeface="方正静蕾简体" panose="02000000000000000000" pitchFamily="2" charset="-122"/>
                <a:ea typeface="方正静蕾简体" panose="02000000000000000000" pitchFamily="2" charset="-122"/>
              </a:rPr>
              <a:t>step4</a:t>
            </a:r>
            <a:endParaRPr lang="zh-CN" altLang="en-US" sz="3600" b="1" dirty="0">
              <a:latin typeface="方正静蕾简体" panose="02000000000000000000" pitchFamily="2" charset="-122"/>
              <a:ea typeface="方正静蕾简体" panose="02000000000000000000" pitchFamily="2" charset="-122"/>
            </a:endParaRPr>
          </a:p>
        </p:txBody>
      </p:sp>
      <p:sp>
        <p:nvSpPr>
          <p:cNvPr id="179" name="任意多边形 178"/>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179"/>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180"/>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181"/>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3" name="组合 182"/>
          <p:cNvGrpSpPr/>
          <p:nvPr/>
        </p:nvGrpSpPr>
        <p:grpSpPr>
          <a:xfrm>
            <a:off x="4404626" y="938191"/>
            <a:ext cx="454836" cy="397656"/>
            <a:chOff x="4686124" y="2670432"/>
            <a:chExt cx="620528" cy="542518"/>
          </a:xfrm>
        </p:grpSpPr>
        <p:pic>
          <p:nvPicPr>
            <p:cNvPr id="184" name="图片 18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85" name="任意多边形 18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6" name="矩形 185"/>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187" name="组合 186"/>
          <p:cNvGrpSpPr/>
          <p:nvPr/>
        </p:nvGrpSpPr>
        <p:grpSpPr>
          <a:xfrm>
            <a:off x="7332502" y="925830"/>
            <a:ext cx="454836" cy="397656"/>
            <a:chOff x="4686124" y="2670432"/>
            <a:chExt cx="620528" cy="542518"/>
          </a:xfrm>
        </p:grpSpPr>
        <p:pic>
          <p:nvPicPr>
            <p:cNvPr id="188" name="图片 18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89" name="任意多边形 18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spd="med">
    <p:pull/>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1"/>
          <p:cNvSpPr/>
          <p:nvPr/>
        </p:nvSpPr>
        <p:spPr>
          <a:xfrm>
            <a:off x="1036186" y="2376774"/>
            <a:ext cx="2100713" cy="3109626"/>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 name="文本框 2"/>
          <p:cNvSpPr txBox="1"/>
          <p:nvPr/>
        </p:nvSpPr>
        <p:spPr>
          <a:xfrm>
            <a:off x="742636" y="2207284"/>
            <a:ext cx="808702" cy="923330"/>
          </a:xfrm>
          <a:prstGeom prst="rect">
            <a:avLst/>
          </a:prstGeom>
          <a:noFill/>
          <a:ln>
            <a:noFill/>
          </a:ln>
        </p:spPr>
        <p:txBody>
          <a:bodyPr wrap="square" rtlCol="0">
            <a:spAutoFit/>
          </a:bodyPr>
          <a:lstStyle/>
          <a:p>
            <a:pPr algn="ctr"/>
            <a:r>
              <a:rPr lang="en-US" altLang="zh-CN" sz="5400" b="1" spc="300" dirty="0">
                <a:latin typeface="方正静蕾简体" panose="02000000000000000000" pitchFamily="2" charset="-122"/>
                <a:ea typeface="方正静蕾简体" panose="02000000000000000000" pitchFamily="2" charset="-122"/>
              </a:rPr>
              <a:t>01</a:t>
            </a:r>
            <a:endParaRPr lang="zh-CN" altLang="en-US" sz="5400" b="1" spc="300" dirty="0">
              <a:latin typeface="方正静蕾简体" panose="02000000000000000000" pitchFamily="2" charset="-122"/>
              <a:ea typeface="方正静蕾简体" panose="02000000000000000000" pitchFamily="2" charset="-122"/>
            </a:endParaRPr>
          </a:p>
        </p:txBody>
      </p:sp>
      <p:sp>
        <p:nvSpPr>
          <p:cNvPr id="7" name="文本框 6"/>
          <p:cNvSpPr txBox="1"/>
          <p:nvPr/>
        </p:nvSpPr>
        <p:spPr>
          <a:xfrm>
            <a:off x="1055440" y="3789040"/>
            <a:ext cx="2100713" cy="400110"/>
          </a:xfrm>
          <a:prstGeom prst="rect">
            <a:avLst/>
          </a:prstGeom>
          <a:noFill/>
        </p:spPr>
        <p:txBody>
          <a:bodyPr wrap="square" rtlCol="0">
            <a:spAutoFit/>
          </a:bodyPr>
          <a:lstStyle/>
          <a:p>
            <a:pPr algn="ctr"/>
            <a:r>
              <a:rPr lang="zh-CN" altLang="en-US" sz="2000" b="1" dirty="0">
                <a:latin typeface="方正静蕾简体" panose="02000000000000000000" pitchFamily="2" charset="-122"/>
                <a:ea typeface="方正静蕾简体" panose="02000000000000000000" pitchFamily="2" charset="-122"/>
              </a:rPr>
              <a:t>添加您的标题</a:t>
            </a:r>
          </a:p>
        </p:txBody>
      </p:sp>
      <p:sp>
        <p:nvSpPr>
          <p:cNvPr id="8" name="矩形 1"/>
          <p:cNvSpPr>
            <a:spLocks noChangeArrowheads="1"/>
          </p:cNvSpPr>
          <p:nvPr/>
        </p:nvSpPr>
        <p:spPr bwMode="auto">
          <a:xfrm>
            <a:off x="1099685" y="4190200"/>
            <a:ext cx="2049914" cy="830997"/>
          </a:xfrm>
          <a:prstGeom prst="rect">
            <a:avLst/>
          </a:prstGeom>
          <a:noFill/>
          <a:ln w="9525">
            <a:noFill/>
            <a:bevel/>
          </a:ln>
        </p:spPr>
        <p:txBody>
          <a:bodyPr wrap="square">
            <a:spAutoFit/>
          </a:bodyPr>
          <a:lstStyle/>
          <a:p>
            <a:pPr algn="ct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69" name="任意多边形 68"/>
          <p:cNvSpPr/>
          <p:nvPr/>
        </p:nvSpPr>
        <p:spPr>
          <a:xfrm>
            <a:off x="3706571" y="2376774"/>
            <a:ext cx="2100713" cy="3109626"/>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0" name="文本框 69"/>
          <p:cNvSpPr txBox="1"/>
          <p:nvPr/>
        </p:nvSpPr>
        <p:spPr>
          <a:xfrm>
            <a:off x="3413021" y="2207284"/>
            <a:ext cx="808702" cy="923330"/>
          </a:xfrm>
          <a:prstGeom prst="rect">
            <a:avLst/>
          </a:prstGeom>
          <a:noFill/>
          <a:ln>
            <a:noFill/>
          </a:ln>
        </p:spPr>
        <p:txBody>
          <a:bodyPr wrap="square" rtlCol="0">
            <a:spAutoFit/>
          </a:bodyPr>
          <a:lstStyle/>
          <a:p>
            <a:pPr algn="ctr"/>
            <a:r>
              <a:rPr lang="en-US" altLang="zh-CN" sz="5400" b="1" spc="300" dirty="0">
                <a:latin typeface="方正静蕾简体" panose="02000000000000000000" pitchFamily="2" charset="-122"/>
                <a:ea typeface="方正静蕾简体" panose="02000000000000000000" pitchFamily="2" charset="-122"/>
              </a:rPr>
              <a:t>02</a:t>
            </a:r>
            <a:endParaRPr lang="zh-CN" altLang="en-US" sz="5400" b="1" spc="3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3725825" y="3789040"/>
            <a:ext cx="2100713" cy="400110"/>
          </a:xfrm>
          <a:prstGeom prst="rect">
            <a:avLst/>
          </a:prstGeom>
          <a:noFill/>
        </p:spPr>
        <p:txBody>
          <a:bodyPr wrap="square" rtlCol="0">
            <a:spAutoFit/>
          </a:bodyPr>
          <a:lstStyle/>
          <a:p>
            <a:pPr algn="ctr"/>
            <a:r>
              <a:rPr lang="zh-CN" altLang="en-US" sz="2000" b="1" dirty="0">
                <a:latin typeface="方正静蕾简体" panose="02000000000000000000" pitchFamily="2" charset="-122"/>
                <a:ea typeface="方正静蕾简体" panose="02000000000000000000" pitchFamily="2" charset="-122"/>
              </a:rPr>
              <a:t>添加您的标题</a:t>
            </a:r>
          </a:p>
        </p:txBody>
      </p:sp>
      <p:sp>
        <p:nvSpPr>
          <p:cNvPr id="73" name="矩形 1"/>
          <p:cNvSpPr>
            <a:spLocks noChangeArrowheads="1"/>
          </p:cNvSpPr>
          <p:nvPr/>
        </p:nvSpPr>
        <p:spPr bwMode="auto">
          <a:xfrm>
            <a:off x="3770070" y="4190200"/>
            <a:ext cx="2049914" cy="830997"/>
          </a:xfrm>
          <a:prstGeom prst="rect">
            <a:avLst/>
          </a:prstGeom>
          <a:noFill/>
          <a:ln w="9525">
            <a:noFill/>
            <a:bevel/>
          </a:ln>
        </p:spPr>
        <p:txBody>
          <a:bodyPr wrap="square">
            <a:spAutoFit/>
          </a:bodyPr>
          <a:lstStyle/>
          <a:p>
            <a:pPr algn="ct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75" name="任意多边形 74"/>
          <p:cNvSpPr/>
          <p:nvPr/>
        </p:nvSpPr>
        <p:spPr>
          <a:xfrm>
            <a:off x="6400840" y="2376774"/>
            <a:ext cx="2100713" cy="3109626"/>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6" name="文本框 75"/>
          <p:cNvSpPr txBox="1"/>
          <p:nvPr/>
        </p:nvSpPr>
        <p:spPr>
          <a:xfrm>
            <a:off x="6107290" y="2207284"/>
            <a:ext cx="808702" cy="923330"/>
          </a:xfrm>
          <a:prstGeom prst="rect">
            <a:avLst/>
          </a:prstGeom>
          <a:noFill/>
          <a:ln>
            <a:noFill/>
          </a:ln>
        </p:spPr>
        <p:txBody>
          <a:bodyPr wrap="square" rtlCol="0">
            <a:spAutoFit/>
          </a:bodyPr>
          <a:lstStyle/>
          <a:p>
            <a:pPr algn="ctr"/>
            <a:r>
              <a:rPr lang="en-US" altLang="zh-CN" sz="5400" b="1" spc="300" dirty="0">
                <a:latin typeface="方正静蕾简体" panose="02000000000000000000" pitchFamily="2" charset="-122"/>
                <a:ea typeface="方正静蕾简体" panose="02000000000000000000" pitchFamily="2" charset="-122"/>
              </a:rPr>
              <a:t>03</a:t>
            </a:r>
            <a:endParaRPr lang="zh-CN" altLang="en-US" sz="5400" b="1" spc="300" dirty="0">
              <a:latin typeface="方正静蕾简体" panose="02000000000000000000" pitchFamily="2" charset="-122"/>
              <a:ea typeface="方正静蕾简体" panose="02000000000000000000" pitchFamily="2" charset="-122"/>
            </a:endParaRPr>
          </a:p>
        </p:txBody>
      </p:sp>
      <p:sp>
        <p:nvSpPr>
          <p:cNvPr id="78" name="文本框 77"/>
          <p:cNvSpPr txBox="1"/>
          <p:nvPr/>
        </p:nvSpPr>
        <p:spPr>
          <a:xfrm>
            <a:off x="6420094" y="3789040"/>
            <a:ext cx="2100713" cy="400110"/>
          </a:xfrm>
          <a:prstGeom prst="rect">
            <a:avLst/>
          </a:prstGeom>
          <a:noFill/>
        </p:spPr>
        <p:txBody>
          <a:bodyPr wrap="square" rtlCol="0">
            <a:spAutoFit/>
          </a:bodyPr>
          <a:lstStyle/>
          <a:p>
            <a:pPr algn="ctr"/>
            <a:r>
              <a:rPr lang="zh-CN" altLang="en-US" sz="2000" b="1" dirty="0">
                <a:latin typeface="方正静蕾简体" panose="02000000000000000000" pitchFamily="2" charset="-122"/>
                <a:ea typeface="方正静蕾简体" panose="02000000000000000000" pitchFamily="2" charset="-122"/>
              </a:rPr>
              <a:t>添加您的标题</a:t>
            </a:r>
          </a:p>
        </p:txBody>
      </p:sp>
      <p:sp>
        <p:nvSpPr>
          <p:cNvPr id="79" name="矩形 1"/>
          <p:cNvSpPr>
            <a:spLocks noChangeArrowheads="1"/>
          </p:cNvSpPr>
          <p:nvPr/>
        </p:nvSpPr>
        <p:spPr bwMode="auto">
          <a:xfrm>
            <a:off x="6464339" y="4190200"/>
            <a:ext cx="2049914" cy="830997"/>
          </a:xfrm>
          <a:prstGeom prst="rect">
            <a:avLst/>
          </a:prstGeom>
          <a:noFill/>
          <a:ln w="9525">
            <a:noFill/>
            <a:bevel/>
          </a:ln>
        </p:spPr>
        <p:txBody>
          <a:bodyPr wrap="square">
            <a:spAutoFit/>
          </a:bodyPr>
          <a:lstStyle/>
          <a:p>
            <a:pPr algn="ct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1" name="任意多边形 80"/>
          <p:cNvSpPr/>
          <p:nvPr/>
        </p:nvSpPr>
        <p:spPr>
          <a:xfrm>
            <a:off x="9071225" y="2376774"/>
            <a:ext cx="2100713" cy="3109626"/>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2" name="文本框 81"/>
          <p:cNvSpPr txBox="1"/>
          <p:nvPr/>
        </p:nvSpPr>
        <p:spPr>
          <a:xfrm>
            <a:off x="8777675" y="2207284"/>
            <a:ext cx="808702" cy="923330"/>
          </a:xfrm>
          <a:prstGeom prst="rect">
            <a:avLst/>
          </a:prstGeom>
          <a:noFill/>
          <a:ln>
            <a:noFill/>
          </a:ln>
        </p:spPr>
        <p:txBody>
          <a:bodyPr wrap="square" rtlCol="0">
            <a:spAutoFit/>
          </a:bodyPr>
          <a:lstStyle/>
          <a:p>
            <a:pPr algn="ctr"/>
            <a:r>
              <a:rPr lang="en-US" altLang="zh-CN" sz="5400" b="1" spc="300" dirty="0">
                <a:latin typeface="方正静蕾简体" panose="02000000000000000000" pitchFamily="2" charset="-122"/>
                <a:ea typeface="方正静蕾简体" panose="02000000000000000000" pitchFamily="2" charset="-122"/>
              </a:rPr>
              <a:t>04</a:t>
            </a:r>
            <a:endParaRPr lang="zh-CN" altLang="en-US" sz="5400" b="1" spc="300" dirty="0">
              <a:latin typeface="方正静蕾简体" panose="02000000000000000000" pitchFamily="2" charset="-122"/>
              <a:ea typeface="方正静蕾简体" panose="02000000000000000000" pitchFamily="2" charset="-122"/>
            </a:endParaRPr>
          </a:p>
        </p:txBody>
      </p:sp>
      <p:sp>
        <p:nvSpPr>
          <p:cNvPr id="84" name="文本框 83"/>
          <p:cNvSpPr txBox="1"/>
          <p:nvPr/>
        </p:nvSpPr>
        <p:spPr>
          <a:xfrm>
            <a:off x="9090479" y="3789040"/>
            <a:ext cx="2100713" cy="400110"/>
          </a:xfrm>
          <a:prstGeom prst="rect">
            <a:avLst/>
          </a:prstGeom>
          <a:noFill/>
        </p:spPr>
        <p:txBody>
          <a:bodyPr wrap="square" rtlCol="0">
            <a:spAutoFit/>
          </a:bodyPr>
          <a:lstStyle/>
          <a:p>
            <a:pPr algn="ctr"/>
            <a:r>
              <a:rPr lang="zh-CN" altLang="en-US" sz="2000" b="1" dirty="0">
                <a:latin typeface="方正静蕾简体" panose="02000000000000000000" pitchFamily="2" charset="-122"/>
                <a:ea typeface="方正静蕾简体" panose="02000000000000000000" pitchFamily="2" charset="-122"/>
              </a:rPr>
              <a:t>添加您的标题</a:t>
            </a:r>
          </a:p>
        </p:txBody>
      </p:sp>
      <p:sp>
        <p:nvSpPr>
          <p:cNvPr id="85" name="矩形 1"/>
          <p:cNvSpPr>
            <a:spLocks noChangeArrowheads="1"/>
          </p:cNvSpPr>
          <p:nvPr/>
        </p:nvSpPr>
        <p:spPr bwMode="auto">
          <a:xfrm>
            <a:off x="9134724" y="4190200"/>
            <a:ext cx="2049914" cy="830997"/>
          </a:xfrm>
          <a:prstGeom prst="rect">
            <a:avLst/>
          </a:prstGeom>
          <a:noFill/>
          <a:ln w="9525">
            <a:noFill/>
            <a:bevel/>
          </a:ln>
        </p:spPr>
        <p:txBody>
          <a:bodyPr wrap="square">
            <a:spAutoFit/>
          </a:bodyPr>
          <a:lstStyle/>
          <a:p>
            <a:pPr algn="ct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like. </a:t>
            </a:r>
          </a:p>
        </p:txBody>
      </p:sp>
      <p:grpSp>
        <p:nvGrpSpPr>
          <p:cNvPr id="44" name="组合 43"/>
          <p:cNvGrpSpPr/>
          <p:nvPr/>
        </p:nvGrpSpPr>
        <p:grpSpPr>
          <a:xfrm>
            <a:off x="7022932" y="2864301"/>
            <a:ext cx="674484" cy="711466"/>
            <a:chOff x="4197350" y="2182813"/>
            <a:chExt cx="608013" cy="641350"/>
          </a:xfrm>
          <a:solidFill>
            <a:schemeClr val="tx1"/>
          </a:solidFill>
        </p:grpSpPr>
        <p:sp>
          <p:nvSpPr>
            <p:cNvPr id="45"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4" name="组合 103"/>
          <p:cNvGrpSpPr/>
          <p:nvPr/>
        </p:nvGrpSpPr>
        <p:grpSpPr>
          <a:xfrm>
            <a:off x="9879927" y="2794403"/>
            <a:ext cx="723795" cy="739644"/>
            <a:chOff x="5268913" y="4124325"/>
            <a:chExt cx="652463" cy="666751"/>
          </a:xfrm>
          <a:solidFill>
            <a:schemeClr val="tx1"/>
          </a:solidFill>
        </p:grpSpPr>
        <p:sp>
          <p:nvSpPr>
            <p:cNvPr id="105"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5" name="组合 124"/>
          <p:cNvGrpSpPr/>
          <p:nvPr/>
        </p:nvGrpSpPr>
        <p:grpSpPr>
          <a:xfrm>
            <a:off x="4441370" y="2926131"/>
            <a:ext cx="627725" cy="649636"/>
            <a:chOff x="4194175" y="1193800"/>
            <a:chExt cx="669926" cy="677863"/>
          </a:xfrm>
          <a:solidFill>
            <a:schemeClr val="tx1"/>
          </a:solidFill>
        </p:grpSpPr>
        <p:sp>
          <p:nvSpPr>
            <p:cNvPr id="126"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85" name="组合 184"/>
          <p:cNvGrpSpPr/>
          <p:nvPr/>
        </p:nvGrpSpPr>
        <p:grpSpPr>
          <a:xfrm>
            <a:off x="1660822" y="2864301"/>
            <a:ext cx="774866" cy="794236"/>
            <a:chOff x="3282950" y="1154113"/>
            <a:chExt cx="698501" cy="715963"/>
          </a:xfrm>
          <a:solidFill>
            <a:schemeClr val="tx1"/>
          </a:solidFill>
        </p:grpSpPr>
        <p:sp>
          <p:nvSpPr>
            <p:cNvPr id="186"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49" name="任意多边形 148"/>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149"/>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151"/>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4" name="组合 153"/>
          <p:cNvGrpSpPr/>
          <p:nvPr/>
        </p:nvGrpSpPr>
        <p:grpSpPr>
          <a:xfrm>
            <a:off x="4404626" y="938191"/>
            <a:ext cx="454836" cy="397656"/>
            <a:chOff x="4686124" y="2670432"/>
            <a:chExt cx="620528" cy="542518"/>
          </a:xfrm>
        </p:grpSpPr>
        <p:pic>
          <p:nvPicPr>
            <p:cNvPr id="155" name="图片 15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56" name="任意多边形 15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7" name="矩形 156"/>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158" name="组合 157"/>
          <p:cNvGrpSpPr/>
          <p:nvPr/>
        </p:nvGrpSpPr>
        <p:grpSpPr>
          <a:xfrm>
            <a:off x="7332502" y="925830"/>
            <a:ext cx="454836" cy="397656"/>
            <a:chOff x="4686124" y="2670432"/>
            <a:chExt cx="620528" cy="542518"/>
          </a:xfrm>
        </p:grpSpPr>
        <p:pic>
          <p:nvPicPr>
            <p:cNvPr id="159" name="图片 1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60" name="任意多边形 15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1"/>
          <p:cNvSpPr/>
          <p:nvPr/>
        </p:nvSpPr>
        <p:spPr>
          <a:xfrm rot="20434167">
            <a:off x="4088867" y="2513302"/>
            <a:ext cx="1848730" cy="2022651"/>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tx1"/>
              </a:solidFill>
            </a:endParaRPr>
          </a:p>
        </p:txBody>
      </p:sp>
      <p:sp>
        <p:nvSpPr>
          <p:cNvPr id="3" name="任意多边形 2"/>
          <p:cNvSpPr/>
          <p:nvPr/>
        </p:nvSpPr>
        <p:spPr>
          <a:xfrm rot="19144893">
            <a:off x="1505994" y="1926626"/>
            <a:ext cx="1908135" cy="2087645"/>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tx1"/>
              </a:solidFill>
            </a:endParaRPr>
          </a:p>
        </p:txBody>
      </p:sp>
      <p:sp>
        <p:nvSpPr>
          <p:cNvPr id="4" name="任意多边形 3"/>
          <p:cNvSpPr/>
          <p:nvPr/>
        </p:nvSpPr>
        <p:spPr>
          <a:xfrm rot="18803393">
            <a:off x="6397546" y="1983946"/>
            <a:ext cx="1848730" cy="2022651"/>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tx1"/>
              </a:solidFill>
            </a:endParaRPr>
          </a:p>
        </p:txBody>
      </p:sp>
      <p:sp>
        <p:nvSpPr>
          <p:cNvPr id="5" name="任意多边形 4"/>
          <p:cNvSpPr/>
          <p:nvPr/>
        </p:nvSpPr>
        <p:spPr>
          <a:xfrm rot="20820775">
            <a:off x="8863649" y="2204865"/>
            <a:ext cx="1751212" cy="1915959"/>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tx1"/>
              </a:solidFill>
            </a:endParaRPr>
          </a:p>
        </p:txBody>
      </p:sp>
      <p:grpSp>
        <p:nvGrpSpPr>
          <p:cNvPr id="8" name="组合 7"/>
          <p:cNvGrpSpPr/>
          <p:nvPr/>
        </p:nvGrpSpPr>
        <p:grpSpPr>
          <a:xfrm>
            <a:off x="9460788" y="2627095"/>
            <a:ext cx="513151" cy="541287"/>
            <a:chOff x="4197350" y="2182813"/>
            <a:chExt cx="608013" cy="641350"/>
          </a:xfrm>
          <a:solidFill>
            <a:schemeClr val="tx1"/>
          </a:solidFill>
        </p:grpSpPr>
        <p:sp>
          <p:nvSpPr>
            <p:cNvPr id="9"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55" name="组合 54"/>
          <p:cNvGrpSpPr/>
          <p:nvPr/>
        </p:nvGrpSpPr>
        <p:grpSpPr>
          <a:xfrm>
            <a:off x="2320031" y="2374177"/>
            <a:ext cx="550667" cy="562725"/>
            <a:chOff x="5268913" y="4124325"/>
            <a:chExt cx="652463" cy="666751"/>
          </a:xfrm>
          <a:solidFill>
            <a:schemeClr val="tx1"/>
          </a:solidFill>
        </p:grpSpPr>
        <p:sp>
          <p:nvSpPr>
            <p:cNvPr id="56"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76" name="组合 75"/>
          <p:cNvGrpSpPr/>
          <p:nvPr/>
        </p:nvGrpSpPr>
        <p:grpSpPr>
          <a:xfrm>
            <a:off x="4918108" y="2979893"/>
            <a:ext cx="565405" cy="572103"/>
            <a:chOff x="4194175" y="1193800"/>
            <a:chExt cx="669926" cy="677863"/>
          </a:xfrm>
          <a:solidFill>
            <a:schemeClr val="tx1"/>
          </a:solidFill>
        </p:grpSpPr>
        <p:sp>
          <p:nvSpPr>
            <p:cNvPr id="77"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5" name="组合 114"/>
          <p:cNvGrpSpPr/>
          <p:nvPr/>
        </p:nvGrpSpPr>
        <p:grpSpPr>
          <a:xfrm>
            <a:off x="7015411" y="2441678"/>
            <a:ext cx="589522" cy="604259"/>
            <a:chOff x="3282950" y="1154113"/>
            <a:chExt cx="698501" cy="715963"/>
          </a:xfrm>
          <a:solidFill>
            <a:schemeClr val="tx1"/>
          </a:solidFill>
        </p:grpSpPr>
        <p:sp>
          <p:nvSpPr>
            <p:cNvPr id="116"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40" name="Freeform 5"/>
          <p:cNvSpPr/>
          <p:nvPr/>
        </p:nvSpPr>
        <p:spPr bwMode="auto">
          <a:xfrm>
            <a:off x="2028555" y="2991418"/>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solidFill>
          </a:ln>
        </p:spPr>
        <p:txBody>
          <a:bodyPr vert="horz" wrap="square" lIns="91440" tIns="45720" rIns="91440" bIns="45720" numCol="1" anchor="t" anchorCtr="0" compatLnSpc="1"/>
          <a:lstStyle/>
          <a:p>
            <a:endParaRPr lang="zh-CN" altLang="en-US"/>
          </a:p>
        </p:txBody>
      </p:sp>
      <p:sp>
        <p:nvSpPr>
          <p:cNvPr id="141" name="文本框 140"/>
          <p:cNvSpPr txBox="1"/>
          <p:nvPr/>
        </p:nvSpPr>
        <p:spPr>
          <a:xfrm>
            <a:off x="2058894" y="3065172"/>
            <a:ext cx="916181"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文字</a:t>
            </a:r>
          </a:p>
        </p:txBody>
      </p:sp>
      <p:sp>
        <p:nvSpPr>
          <p:cNvPr id="142" name="Freeform 5"/>
          <p:cNvSpPr/>
          <p:nvPr/>
        </p:nvSpPr>
        <p:spPr bwMode="auto">
          <a:xfrm>
            <a:off x="4532624" y="3599040"/>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solidFill>
          </a:ln>
        </p:spPr>
        <p:txBody>
          <a:bodyPr vert="horz" wrap="square" lIns="91440" tIns="45720" rIns="91440" bIns="45720" numCol="1" anchor="t" anchorCtr="0" compatLnSpc="1"/>
          <a:lstStyle/>
          <a:p>
            <a:endParaRPr lang="zh-CN" altLang="en-US"/>
          </a:p>
        </p:txBody>
      </p:sp>
      <p:sp>
        <p:nvSpPr>
          <p:cNvPr id="143" name="文本框 142"/>
          <p:cNvSpPr txBox="1"/>
          <p:nvPr/>
        </p:nvSpPr>
        <p:spPr>
          <a:xfrm>
            <a:off x="4562963" y="3672794"/>
            <a:ext cx="916181"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文字</a:t>
            </a:r>
          </a:p>
        </p:txBody>
      </p:sp>
      <p:sp>
        <p:nvSpPr>
          <p:cNvPr id="144" name="Freeform 5"/>
          <p:cNvSpPr/>
          <p:nvPr/>
        </p:nvSpPr>
        <p:spPr bwMode="auto">
          <a:xfrm>
            <a:off x="6879691" y="3054552"/>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solidFill>
          </a:ln>
        </p:spPr>
        <p:txBody>
          <a:bodyPr vert="horz" wrap="square" lIns="91440" tIns="45720" rIns="91440" bIns="45720" numCol="1" anchor="t" anchorCtr="0" compatLnSpc="1"/>
          <a:lstStyle/>
          <a:p>
            <a:endParaRPr lang="zh-CN" altLang="en-US"/>
          </a:p>
        </p:txBody>
      </p:sp>
      <p:sp>
        <p:nvSpPr>
          <p:cNvPr id="145" name="文本框 144"/>
          <p:cNvSpPr txBox="1"/>
          <p:nvPr/>
        </p:nvSpPr>
        <p:spPr>
          <a:xfrm>
            <a:off x="6910030" y="3128306"/>
            <a:ext cx="916181"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文字</a:t>
            </a:r>
          </a:p>
        </p:txBody>
      </p:sp>
      <p:sp>
        <p:nvSpPr>
          <p:cNvPr id="146" name="Freeform 5"/>
          <p:cNvSpPr/>
          <p:nvPr/>
        </p:nvSpPr>
        <p:spPr bwMode="auto">
          <a:xfrm>
            <a:off x="9247046" y="3158240"/>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solidFill>
          </a:ln>
        </p:spPr>
        <p:txBody>
          <a:bodyPr vert="horz" wrap="square" lIns="91440" tIns="45720" rIns="91440" bIns="45720" numCol="1" anchor="t" anchorCtr="0" compatLnSpc="1"/>
          <a:lstStyle/>
          <a:p>
            <a:endParaRPr lang="zh-CN" altLang="en-US"/>
          </a:p>
        </p:txBody>
      </p:sp>
      <p:sp>
        <p:nvSpPr>
          <p:cNvPr id="147" name="文本框 146"/>
          <p:cNvSpPr txBox="1"/>
          <p:nvPr/>
        </p:nvSpPr>
        <p:spPr>
          <a:xfrm>
            <a:off x="9277385" y="3231994"/>
            <a:ext cx="916181" cy="523220"/>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文字</a:t>
            </a:r>
          </a:p>
        </p:txBody>
      </p:sp>
      <p:sp>
        <p:nvSpPr>
          <p:cNvPr id="157" name="文本框 156"/>
          <p:cNvSpPr txBox="1"/>
          <p:nvPr/>
        </p:nvSpPr>
        <p:spPr>
          <a:xfrm>
            <a:off x="2115535" y="4246040"/>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58" name="文本框 157"/>
          <p:cNvSpPr txBox="1"/>
          <p:nvPr/>
        </p:nvSpPr>
        <p:spPr>
          <a:xfrm>
            <a:off x="1419749" y="4720788"/>
            <a:ext cx="2269298"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ct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59" name="Freeform 30"/>
          <p:cNvSpPr>
            <a:spLocks noEditPoints="1"/>
          </p:cNvSpPr>
          <p:nvPr/>
        </p:nvSpPr>
        <p:spPr bwMode="auto">
          <a:xfrm>
            <a:off x="1842411" y="434099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60" name="文本框 159"/>
          <p:cNvSpPr txBox="1"/>
          <p:nvPr/>
        </p:nvSpPr>
        <p:spPr>
          <a:xfrm>
            <a:off x="4631546" y="4643535"/>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61" name="文本框 160"/>
          <p:cNvSpPr txBox="1"/>
          <p:nvPr/>
        </p:nvSpPr>
        <p:spPr>
          <a:xfrm>
            <a:off x="3935760" y="5118283"/>
            <a:ext cx="2269298"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ct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62" name="Freeform 30"/>
          <p:cNvSpPr>
            <a:spLocks noEditPoints="1"/>
          </p:cNvSpPr>
          <p:nvPr/>
        </p:nvSpPr>
        <p:spPr bwMode="auto">
          <a:xfrm>
            <a:off x="4358422" y="473849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63" name="文本框 162"/>
          <p:cNvSpPr txBox="1"/>
          <p:nvPr/>
        </p:nvSpPr>
        <p:spPr>
          <a:xfrm>
            <a:off x="7079560" y="4243999"/>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64" name="文本框 163"/>
          <p:cNvSpPr txBox="1"/>
          <p:nvPr/>
        </p:nvSpPr>
        <p:spPr>
          <a:xfrm>
            <a:off x="6383774" y="4718747"/>
            <a:ext cx="2269298"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ct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65" name="Freeform 30"/>
          <p:cNvSpPr>
            <a:spLocks noEditPoints="1"/>
          </p:cNvSpPr>
          <p:nvPr/>
        </p:nvSpPr>
        <p:spPr bwMode="auto">
          <a:xfrm>
            <a:off x="6806436" y="4338955"/>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66" name="文本框 165"/>
          <p:cNvSpPr txBox="1"/>
          <p:nvPr/>
        </p:nvSpPr>
        <p:spPr>
          <a:xfrm>
            <a:off x="9528090" y="4365104"/>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67" name="文本框 166"/>
          <p:cNvSpPr txBox="1"/>
          <p:nvPr/>
        </p:nvSpPr>
        <p:spPr>
          <a:xfrm>
            <a:off x="8832304" y="4839852"/>
            <a:ext cx="2269298"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ct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68" name="Freeform 30"/>
          <p:cNvSpPr>
            <a:spLocks noEditPoints="1"/>
          </p:cNvSpPr>
          <p:nvPr/>
        </p:nvSpPr>
        <p:spPr bwMode="auto">
          <a:xfrm>
            <a:off x="9254966" y="446006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69" name="任意多边形 168"/>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169"/>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170"/>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171"/>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3" name="组合 172"/>
          <p:cNvGrpSpPr/>
          <p:nvPr/>
        </p:nvGrpSpPr>
        <p:grpSpPr>
          <a:xfrm>
            <a:off x="4404626" y="938191"/>
            <a:ext cx="454836" cy="397656"/>
            <a:chOff x="4686124" y="2670432"/>
            <a:chExt cx="620528" cy="542518"/>
          </a:xfrm>
        </p:grpSpPr>
        <p:pic>
          <p:nvPicPr>
            <p:cNvPr id="174" name="图片 17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75" name="任意多边形 17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6" name="矩形 175"/>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177" name="组合 176"/>
          <p:cNvGrpSpPr/>
          <p:nvPr/>
        </p:nvGrpSpPr>
        <p:grpSpPr>
          <a:xfrm>
            <a:off x="7332502" y="925830"/>
            <a:ext cx="454836" cy="397656"/>
            <a:chOff x="4686124" y="2670432"/>
            <a:chExt cx="620528" cy="542518"/>
          </a:xfrm>
        </p:grpSpPr>
        <p:pic>
          <p:nvPicPr>
            <p:cNvPr id="178" name="图片 17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79" name="任意多边形 17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任意多边形 4"/>
          <p:cNvSpPr/>
          <p:nvPr/>
        </p:nvSpPr>
        <p:spPr>
          <a:xfrm>
            <a:off x="2011680" y="2115312"/>
            <a:ext cx="2772425" cy="2740152"/>
          </a:xfrm>
          <a:custGeom>
            <a:avLst/>
            <a:gdLst>
              <a:gd name="connsiteX0" fmla="*/ 0 w 2772425"/>
              <a:gd name="connsiteY0" fmla="*/ 216408 h 2740152"/>
              <a:gd name="connsiteX1" fmla="*/ 219456 w 2772425"/>
              <a:gd name="connsiteY1" fmla="*/ 88392 h 2740152"/>
              <a:gd name="connsiteX2" fmla="*/ 557784 w 2772425"/>
              <a:gd name="connsiteY2" fmla="*/ 6096 h 2740152"/>
              <a:gd name="connsiteX3" fmla="*/ 841248 w 2772425"/>
              <a:gd name="connsiteY3" fmla="*/ 6096 h 2740152"/>
              <a:gd name="connsiteX4" fmla="*/ 1060704 w 2772425"/>
              <a:gd name="connsiteY4" fmla="*/ 6096 h 2740152"/>
              <a:gd name="connsiteX5" fmla="*/ 1307592 w 2772425"/>
              <a:gd name="connsiteY5" fmla="*/ 42672 h 2740152"/>
              <a:gd name="connsiteX6" fmla="*/ 1600200 w 2772425"/>
              <a:gd name="connsiteY6" fmla="*/ 124968 h 2740152"/>
              <a:gd name="connsiteX7" fmla="*/ 1883664 w 2772425"/>
              <a:gd name="connsiteY7" fmla="*/ 262128 h 2740152"/>
              <a:gd name="connsiteX8" fmla="*/ 2157984 w 2772425"/>
              <a:gd name="connsiteY8" fmla="*/ 527304 h 2740152"/>
              <a:gd name="connsiteX9" fmla="*/ 2331720 w 2772425"/>
              <a:gd name="connsiteY9" fmla="*/ 664464 h 2740152"/>
              <a:gd name="connsiteX10" fmla="*/ 2514600 w 2772425"/>
              <a:gd name="connsiteY10" fmla="*/ 865632 h 2740152"/>
              <a:gd name="connsiteX11" fmla="*/ 2606040 w 2772425"/>
              <a:gd name="connsiteY11" fmla="*/ 1048512 h 2740152"/>
              <a:gd name="connsiteX12" fmla="*/ 2715768 w 2772425"/>
              <a:gd name="connsiteY12" fmla="*/ 1249680 h 2740152"/>
              <a:gd name="connsiteX13" fmla="*/ 2761488 w 2772425"/>
              <a:gd name="connsiteY13" fmla="*/ 1432560 h 2740152"/>
              <a:gd name="connsiteX14" fmla="*/ 2770632 w 2772425"/>
              <a:gd name="connsiteY14" fmla="*/ 1615440 h 2740152"/>
              <a:gd name="connsiteX15" fmla="*/ 2734056 w 2772425"/>
              <a:gd name="connsiteY15" fmla="*/ 1898904 h 2740152"/>
              <a:gd name="connsiteX16" fmla="*/ 2670048 w 2772425"/>
              <a:gd name="connsiteY16" fmla="*/ 2182368 h 2740152"/>
              <a:gd name="connsiteX17" fmla="*/ 2560320 w 2772425"/>
              <a:gd name="connsiteY17" fmla="*/ 2502408 h 2740152"/>
              <a:gd name="connsiteX18" fmla="*/ 2450592 w 2772425"/>
              <a:gd name="connsiteY18" fmla="*/ 2740152 h 274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72425" h="2740152">
                <a:moveTo>
                  <a:pt x="0" y="216408"/>
                </a:moveTo>
                <a:cubicBezTo>
                  <a:pt x="63246" y="169926"/>
                  <a:pt x="126492" y="123444"/>
                  <a:pt x="219456" y="88392"/>
                </a:cubicBezTo>
                <a:cubicBezTo>
                  <a:pt x="312420" y="53340"/>
                  <a:pt x="454152" y="19812"/>
                  <a:pt x="557784" y="6096"/>
                </a:cubicBezTo>
                <a:cubicBezTo>
                  <a:pt x="661416" y="-7620"/>
                  <a:pt x="841248" y="6096"/>
                  <a:pt x="841248" y="6096"/>
                </a:cubicBezTo>
                <a:cubicBezTo>
                  <a:pt x="925068" y="6096"/>
                  <a:pt x="982980" y="0"/>
                  <a:pt x="1060704" y="6096"/>
                </a:cubicBezTo>
                <a:cubicBezTo>
                  <a:pt x="1138428" y="12192"/>
                  <a:pt x="1217676" y="22860"/>
                  <a:pt x="1307592" y="42672"/>
                </a:cubicBezTo>
                <a:cubicBezTo>
                  <a:pt x="1397508" y="62484"/>
                  <a:pt x="1504188" y="88392"/>
                  <a:pt x="1600200" y="124968"/>
                </a:cubicBezTo>
                <a:cubicBezTo>
                  <a:pt x="1696212" y="161544"/>
                  <a:pt x="1790700" y="195072"/>
                  <a:pt x="1883664" y="262128"/>
                </a:cubicBezTo>
                <a:cubicBezTo>
                  <a:pt x="1976628" y="329184"/>
                  <a:pt x="2083308" y="460248"/>
                  <a:pt x="2157984" y="527304"/>
                </a:cubicBezTo>
                <a:cubicBezTo>
                  <a:pt x="2232660" y="594360"/>
                  <a:pt x="2272284" y="608076"/>
                  <a:pt x="2331720" y="664464"/>
                </a:cubicBezTo>
                <a:cubicBezTo>
                  <a:pt x="2391156" y="720852"/>
                  <a:pt x="2468880" y="801624"/>
                  <a:pt x="2514600" y="865632"/>
                </a:cubicBezTo>
                <a:cubicBezTo>
                  <a:pt x="2560320" y="929640"/>
                  <a:pt x="2572512" y="984504"/>
                  <a:pt x="2606040" y="1048512"/>
                </a:cubicBezTo>
                <a:cubicBezTo>
                  <a:pt x="2639568" y="1112520"/>
                  <a:pt x="2689860" y="1185672"/>
                  <a:pt x="2715768" y="1249680"/>
                </a:cubicBezTo>
                <a:cubicBezTo>
                  <a:pt x="2741676" y="1313688"/>
                  <a:pt x="2752344" y="1371600"/>
                  <a:pt x="2761488" y="1432560"/>
                </a:cubicBezTo>
                <a:cubicBezTo>
                  <a:pt x="2770632" y="1493520"/>
                  <a:pt x="2775204" y="1537716"/>
                  <a:pt x="2770632" y="1615440"/>
                </a:cubicBezTo>
                <a:cubicBezTo>
                  <a:pt x="2766060" y="1693164"/>
                  <a:pt x="2750820" y="1804416"/>
                  <a:pt x="2734056" y="1898904"/>
                </a:cubicBezTo>
                <a:cubicBezTo>
                  <a:pt x="2717292" y="1993392"/>
                  <a:pt x="2699004" y="2081784"/>
                  <a:pt x="2670048" y="2182368"/>
                </a:cubicBezTo>
                <a:cubicBezTo>
                  <a:pt x="2641092" y="2282952"/>
                  <a:pt x="2596896" y="2409444"/>
                  <a:pt x="2560320" y="2502408"/>
                </a:cubicBezTo>
                <a:cubicBezTo>
                  <a:pt x="2523744" y="2595372"/>
                  <a:pt x="2487168" y="2667762"/>
                  <a:pt x="2450592" y="2740152"/>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100"/>
          <p:cNvSpPr>
            <a:spLocks noEditPoints="1"/>
          </p:cNvSpPr>
          <p:nvPr/>
        </p:nvSpPr>
        <p:spPr bwMode="auto">
          <a:xfrm flipH="1" flipV="1">
            <a:off x="3840352" y="2282560"/>
            <a:ext cx="318188" cy="318189"/>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7" name="Freeform 100"/>
          <p:cNvSpPr>
            <a:spLocks noEditPoints="1"/>
          </p:cNvSpPr>
          <p:nvPr/>
        </p:nvSpPr>
        <p:spPr bwMode="auto">
          <a:xfrm flipH="1" flipV="1">
            <a:off x="4552483" y="3148911"/>
            <a:ext cx="318188" cy="318189"/>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8" name="Freeform 100"/>
          <p:cNvSpPr>
            <a:spLocks noEditPoints="1"/>
          </p:cNvSpPr>
          <p:nvPr/>
        </p:nvSpPr>
        <p:spPr bwMode="auto">
          <a:xfrm flipH="1" flipV="1">
            <a:off x="4515907" y="4264136"/>
            <a:ext cx="318188" cy="318189"/>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9" name="矩形 8"/>
          <p:cNvSpPr/>
          <p:nvPr/>
        </p:nvSpPr>
        <p:spPr>
          <a:xfrm>
            <a:off x="5454730" y="2018351"/>
            <a:ext cx="4292773" cy="652486"/>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10" name="矩形 9"/>
          <p:cNvSpPr/>
          <p:nvPr/>
        </p:nvSpPr>
        <p:spPr>
          <a:xfrm>
            <a:off x="4590604" y="2144539"/>
            <a:ext cx="1012567"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关键字</a:t>
            </a:r>
            <a:endParaRPr lang="en-US" altLang="zh-CN" sz="2000" b="1" dirty="0">
              <a:latin typeface="方正静蕾简体" panose="02000000000000000000" pitchFamily="2" charset="-122"/>
              <a:ea typeface="方正静蕾简体" panose="02000000000000000000" pitchFamily="2" charset="-122"/>
            </a:endParaRPr>
          </a:p>
        </p:txBody>
      </p:sp>
      <p:sp>
        <p:nvSpPr>
          <p:cNvPr id="11" name="Freeform 30"/>
          <p:cNvSpPr>
            <a:spLocks noEditPoints="1"/>
          </p:cNvSpPr>
          <p:nvPr/>
        </p:nvSpPr>
        <p:spPr bwMode="auto">
          <a:xfrm>
            <a:off x="4376677" y="218448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2" name="矩形 11"/>
          <p:cNvSpPr/>
          <p:nvPr/>
        </p:nvSpPr>
        <p:spPr>
          <a:xfrm>
            <a:off x="6134713" y="2980944"/>
            <a:ext cx="4292773" cy="652486"/>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13" name="矩形 12"/>
          <p:cNvSpPr/>
          <p:nvPr/>
        </p:nvSpPr>
        <p:spPr>
          <a:xfrm>
            <a:off x="5270587" y="3107132"/>
            <a:ext cx="1012567"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关键字</a:t>
            </a:r>
            <a:endParaRPr lang="en-US" altLang="zh-CN" sz="2000" b="1" dirty="0">
              <a:latin typeface="方正静蕾简体" panose="02000000000000000000" pitchFamily="2" charset="-122"/>
              <a:ea typeface="方正静蕾简体" panose="02000000000000000000" pitchFamily="2" charset="-122"/>
            </a:endParaRPr>
          </a:p>
        </p:txBody>
      </p:sp>
      <p:sp>
        <p:nvSpPr>
          <p:cNvPr id="14" name="Freeform 30"/>
          <p:cNvSpPr>
            <a:spLocks noEditPoints="1"/>
          </p:cNvSpPr>
          <p:nvPr/>
        </p:nvSpPr>
        <p:spPr bwMode="auto">
          <a:xfrm>
            <a:off x="5056660" y="3147073"/>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5" name="矩形 14"/>
          <p:cNvSpPr/>
          <p:nvPr/>
        </p:nvSpPr>
        <p:spPr>
          <a:xfrm>
            <a:off x="6075009" y="4105365"/>
            <a:ext cx="4292773" cy="652486"/>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16" name="矩形 15"/>
          <p:cNvSpPr/>
          <p:nvPr/>
        </p:nvSpPr>
        <p:spPr>
          <a:xfrm>
            <a:off x="5210883" y="4231553"/>
            <a:ext cx="1012567"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关键字</a:t>
            </a:r>
            <a:endParaRPr lang="en-US" altLang="zh-CN" sz="2000" b="1" dirty="0">
              <a:latin typeface="方正静蕾简体" panose="02000000000000000000" pitchFamily="2" charset="-122"/>
              <a:ea typeface="方正静蕾简体" panose="02000000000000000000" pitchFamily="2" charset="-122"/>
            </a:endParaRPr>
          </a:p>
        </p:txBody>
      </p:sp>
      <p:sp>
        <p:nvSpPr>
          <p:cNvPr id="17" name="Freeform 30"/>
          <p:cNvSpPr>
            <a:spLocks noEditPoints="1"/>
          </p:cNvSpPr>
          <p:nvPr/>
        </p:nvSpPr>
        <p:spPr bwMode="auto">
          <a:xfrm>
            <a:off x="4996956" y="427149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8" name="任意多边形 17"/>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 name="组合 21"/>
          <p:cNvGrpSpPr/>
          <p:nvPr/>
        </p:nvGrpSpPr>
        <p:grpSpPr>
          <a:xfrm>
            <a:off x="4404626" y="938191"/>
            <a:ext cx="454836" cy="397656"/>
            <a:chOff x="4686124" y="2670432"/>
            <a:chExt cx="620528" cy="542518"/>
          </a:xfrm>
        </p:grpSpPr>
        <p:pic>
          <p:nvPicPr>
            <p:cNvPr id="23" name="图片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4" name="任意多边形 23"/>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矩形 24"/>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26" name="组合 25"/>
          <p:cNvGrpSpPr/>
          <p:nvPr/>
        </p:nvGrpSpPr>
        <p:grpSpPr>
          <a:xfrm>
            <a:off x="7332502" y="925830"/>
            <a:ext cx="454836" cy="397656"/>
            <a:chOff x="4686124" y="2670432"/>
            <a:chExt cx="620528" cy="542518"/>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8" name="任意多边形 2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29" name="图片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566" y="2471912"/>
            <a:ext cx="5004883" cy="431950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841057" y="4051029"/>
            <a:ext cx="3070903" cy="2330299"/>
            <a:chOff x="2220992" y="3244739"/>
            <a:chExt cx="3858753" cy="2928144"/>
          </a:xfrm>
        </p:grpSpPr>
        <p:sp>
          <p:nvSpPr>
            <p:cNvPr id="3" name="Freeform 5"/>
            <p:cNvSpPr/>
            <p:nvPr/>
          </p:nvSpPr>
          <p:spPr bwMode="auto">
            <a:xfrm>
              <a:off x="2220992" y="3959115"/>
              <a:ext cx="2264904" cy="2213768"/>
            </a:xfrm>
            <a:custGeom>
              <a:avLst/>
              <a:gdLst>
                <a:gd name="T0" fmla="*/ 112 w 604"/>
                <a:gd name="T1" fmla="*/ 11 h 650"/>
                <a:gd name="T2" fmla="*/ 103 w 604"/>
                <a:gd name="T3" fmla="*/ 58 h 650"/>
                <a:gd name="T4" fmla="*/ 103 w 604"/>
                <a:gd name="T5" fmla="*/ 59 h 650"/>
                <a:gd name="T6" fmla="*/ 103 w 604"/>
                <a:gd name="T7" fmla="*/ 60 h 650"/>
                <a:gd name="T8" fmla="*/ 103 w 604"/>
                <a:gd name="T9" fmla="*/ 63 h 650"/>
                <a:gd name="T10" fmla="*/ 91 w 604"/>
                <a:gd name="T11" fmla="*/ 88 h 650"/>
                <a:gd name="T12" fmla="*/ 84 w 604"/>
                <a:gd name="T13" fmla="*/ 96 h 650"/>
                <a:gd name="T14" fmla="*/ 60 w 604"/>
                <a:gd name="T15" fmla="*/ 114 h 650"/>
                <a:gd name="T16" fmla="*/ 58 w 604"/>
                <a:gd name="T17" fmla="*/ 115 h 650"/>
                <a:gd name="T18" fmla="*/ 5 w 604"/>
                <a:gd name="T19" fmla="*/ 167 h 650"/>
                <a:gd name="T20" fmla="*/ 5 w 604"/>
                <a:gd name="T21" fmla="*/ 169 h 650"/>
                <a:gd name="T22" fmla="*/ 4 w 604"/>
                <a:gd name="T23" fmla="*/ 170 h 650"/>
                <a:gd name="T24" fmla="*/ 2 w 604"/>
                <a:gd name="T25" fmla="*/ 185 h 650"/>
                <a:gd name="T26" fmla="*/ 13 w 604"/>
                <a:gd name="T27" fmla="*/ 196 h 650"/>
                <a:gd name="T28" fmla="*/ 16 w 604"/>
                <a:gd name="T29" fmla="*/ 197 h 650"/>
                <a:gd name="T30" fmla="*/ 25 w 604"/>
                <a:gd name="T31" fmla="*/ 203 h 650"/>
                <a:gd name="T32" fmla="*/ 34 w 604"/>
                <a:gd name="T33" fmla="*/ 210 h 650"/>
                <a:gd name="T34" fmla="*/ 45 w 604"/>
                <a:gd name="T35" fmla="*/ 248 h 650"/>
                <a:gd name="T36" fmla="*/ 43 w 604"/>
                <a:gd name="T37" fmla="*/ 263 h 650"/>
                <a:gd name="T38" fmla="*/ 40 w 604"/>
                <a:gd name="T39" fmla="*/ 276 h 650"/>
                <a:gd name="T40" fmla="*/ 51 w 604"/>
                <a:gd name="T41" fmla="*/ 286 h 650"/>
                <a:gd name="T42" fmla="*/ 62 w 604"/>
                <a:gd name="T43" fmla="*/ 291 h 650"/>
                <a:gd name="T44" fmla="*/ 49 w 604"/>
                <a:gd name="T45" fmla="*/ 314 h 650"/>
                <a:gd name="T46" fmla="*/ 49 w 604"/>
                <a:gd name="T47" fmla="*/ 317 h 650"/>
                <a:gd name="T48" fmla="*/ 56 w 604"/>
                <a:gd name="T49" fmla="*/ 340 h 650"/>
                <a:gd name="T50" fmla="*/ 56 w 604"/>
                <a:gd name="T51" fmla="*/ 341 h 650"/>
                <a:gd name="T52" fmla="*/ 56 w 604"/>
                <a:gd name="T53" fmla="*/ 343 h 650"/>
                <a:gd name="T54" fmla="*/ 63 w 604"/>
                <a:gd name="T55" fmla="*/ 375 h 650"/>
                <a:gd name="T56" fmla="*/ 69 w 604"/>
                <a:gd name="T57" fmla="*/ 439 h 650"/>
                <a:gd name="T58" fmla="*/ 131 w 604"/>
                <a:gd name="T59" fmla="*/ 453 h 650"/>
                <a:gd name="T60" fmla="*/ 166 w 604"/>
                <a:gd name="T61" fmla="*/ 449 h 650"/>
                <a:gd name="T62" fmla="*/ 167 w 604"/>
                <a:gd name="T63" fmla="*/ 449 h 650"/>
                <a:gd name="T64" fmla="*/ 168 w 604"/>
                <a:gd name="T65" fmla="*/ 449 h 650"/>
                <a:gd name="T66" fmla="*/ 174 w 604"/>
                <a:gd name="T67" fmla="*/ 448 h 650"/>
                <a:gd name="T68" fmla="*/ 209 w 604"/>
                <a:gd name="T69" fmla="*/ 465 h 650"/>
                <a:gd name="T70" fmla="*/ 222 w 604"/>
                <a:gd name="T71" fmla="*/ 486 h 650"/>
                <a:gd name="T72" fmla="*/ 223 w 604"/>
                <a:gd name="T73" fmla="*/ 487 h 650"/>
                <a:gd name="T74" fmla="*/ 310 w 604"/>
                <a:gd name="T75" fmla="*/ 650 h 650"/>
                <a:gd name="T76" fmla="*/ 396 w 604"/>
                <a:gd name="T77" fmla="*/ 487 h 650"/>
                <a:gd name="T78" fmla="*/ 474 w 604"/>
                <a:gd name="T79" fmla="*/ 339 h 650"/>
                <a:gd name="T80" fmla="*/ 475 w 604"/>
                <a:gd name="T81" fmla="*/ 337 h 650"/>
                <a:gd name="T82" fmla="*/ 476 w 604"/>
                <a:gd name="T83" fmla="*/ 336 h 650"/>
                <a:gd name="T84" fmla="*/ 563 w 604"/>
                <a:gd name="T85" fmla="*/ 222 h 650"/>
                <a:gd name="T86" fmla="*/ 563 w 604"/>
                <a:gd name="T87" fmla="*/ 221 h 650"/>
                <a:gd name="T88" fmla="*/ 604 w 604"/>
                <a:gd name="T89" fmla="*/ 99 h 650"/>
                <a:gd name="T90" fmla="*/ 604 w 604"/>
                <a:gd name="T91" fmla="*/ 85 h 650"/>
                <a:gd name="T92" fmla="*/ 591 w 604"/>
                <a:gd name="T93" fmla="*/ 0 h 650"/>
                <a:gd name="T94" fmla="*/ 118 w 604"/>
                <a:gd name="T95" fmla="*/ 0 h 650"/>
                <a:gd name="T96" fmla="*/ 112 w 604"/>
                <a:gd name="T97" fmla="*/ 11 h 650"/>
                <a:gd name="connsiteX0" fmla="*/ 1831 w 9977"/>
                <a:gd name="connsiteY0" fmla="*/ 169 h 10076"/>
                <a:gd name="connsiteX1" fmla="*/ 1682 w 9977"/>
                <a:gd name="connsiteY1" fmla="*/ 892 h 10076"/>
                <a:gd name="connsiteX2" fmla="*/ 1682 w 9977"/>
                <a:gd name="connsiteY2" fmla="*/ 908 h 10076"/>
                <a:gd name="connsiteX3" fmla="*/ 1682 w 9977"/>
                <a:gd name="connsiteY3" fmla="*/ 923 h 10076"/>
                <a:gd name="connsiteX4" fmla="*/ 1682 w 9977"/>
                <a:gd name="connsiteY4" fmla="*/ 969 h 10076"/>
                <a:gd name="connsiteX5" fmla="*/ 1484 w 9977"/>
                <a:gd name="connsiteY5" fmla="*/ 1354 h 10076"/>
                <a:gd name="connsiteX6" fmla="*/ 1368 w 9977"/>
                <a:gd name="connsiteY6" fmla="*/ 1477 h 10076"/>
                <a:gd name="connsiteX7" fmla="*/ 970 w 9977"/>
                <a:gd name="connsiteY7" fmla="*/ 1754 h 10076"/>
                <a:gd name="connsiteX8" fmla="*/ 937 w 9977"/>
                <a:gd name="connsiteY8" fmla="*/ 1769 h 10076"/>
                <a:gd name="connsiteX9" fmla="*/ 60 w 9977"/>
                <a:gd name="connsiteY9" fmla="*/ 2569 h 10076"/>
                <a:gd name="connsiteX10" fmla="*/ 60 w 9977"/>
                <a:gd name="connsiteY10" fmla="*/ 2600 h 10076"/>
                <a:gd name="connsiteX11" fmla="*/ 43 w 9977"/>
                <a:gd name="connsiteY11" fmla="*/ 2615 h 10076"/>
                <a:gd name="connsiteX12" fmla="*/ 10 w 9977"/>
                <a:gd name="connsiteY12" fmla="*/ 2846 h 10076"/>
                <a:gd name="connsiteX13" fmla="*/ 192 w 9977"/>
                <a:gd name="connsiteY13" fmla="*/ 3015 h 10076"/>
                <a:gd name="connsiteX14" fmla="*/ 242 w 9977"/>
                <a:gd name="connsiteY14" fmla="*/ 3031 h 10076"/>
                <a:gd name="connsiteX15" fmla="*/ 391 w 9977"/>
                <a:gd name="connsiteY15" fmla="*/ 3123 h 10076"/>
                <a:gd name="connsiteX16" fmla="*/ 540 w 9977"/>
                <a:gd name="connsiteY16" fmla="*/ 3231 h 10076"/>
                <a:gd name="connsiteX17" fmla="*/ 722 w 9977"/>
                <a:gd name="connsiteY17" fmla="*/ 3815 h 10076"/>
                <a:gd name="connsiteX18" fmla="*/ 689 w 9977"/>
                <a:gd name="connsiteY18" fmla="*/ 4046 h 10076"/>
                <a:gd name="connsiteX19" fmla="*/ 639 w 9977"/>
                <a:gd name="connsiteY19" fmla="*/ 4246 h 10076"/>
                <a:gd name="connsiteX20" fmla="*/ 821 w 9977"/>
                <a:gd name="connsiteY20" fmla="*/ 4400 h 10076"/>
                <a:gd name="connsiteX21" fmla="*/ 1003 w 9977"/>
                <a:gd name="connsiteY21" fmla="*/ 4477 h 10076"/>
                <a:gd name="connsiteX22" fmla="*/ 788 w 9977"/>
                <a:gd name="connsiteY22" fmla="*/ 4831 h 10076"/>
                <a:gd name="connsiteX23" fmla="*/ 788 w 9977"/>
                <a:gd name="connsiteY23" fmla="*/ 4877 h 10076"/>
                <a:gd name="connsiteX24" fmla="*/ 904 w 9977"/>
                <a:gd name="connsiteY24" fmla="*/ 5231 h 10076"/>
                <a:gd name="connsiteX25" fmla="*/ 904 w 9977"/>
                <a:gd name="connsiteY25" fmla="*/ 5246 h 10076"/>
                <a:gd name="connsiteX26" fmla="*/ 904 w 9977"/>
                <a:gd name="connsiteY26" fmla="*/ 5277 h 10076"/>
                <a:gd name="connsiteX27" fmla="*/ 1020 w 9977"/>
                <a:gd name="connsiteY27" fmla="*/ 5769 h 10076"/>
                <a:gd name="connsiteX28" fmla="*/ 1119 w 9977"/>
                <a:gd name="connsiteY28" fmla="*/ 6754 h 10076"/>
                <a:gd name="connsiteX29" fmla="*/ 2146 w 9977"/>
                <a:gd name="connsiteY29" fmla="*/ 6969 h 10076"/>
                <a:gd name="connsiteX30" fmla="*/ 2725 w 9977"/>
                <a:gd name="connsiteY30" fmla="*/ 6908 h 10076"/>
                <a:gd name="connsiteX31" fmla="*/ 2742 w 9977"/>
                <a:gd name="connsiteY31" fmla="*/ 6908 h 10076"/>
                <a:gd name="connsiteX32" fmla="*/ 2758 w 9977"/>
                <a:gd name="connsiteY32" fmla="*/ 6908 h 10076"/>
                <a:gd name="connsiteX33" fmla="*/ 2858 w 9977"/>
                <a:gd name="connsiteY33" fmla="*/ 6892 h 10076"/>
                <a:gd name="connsiteX34" fmla="*/ 3437 w 9977"/>
                <a:gd name="connsiteY34" fmla="*/ 7154 h 10076"/>
                <a:gd name="connsiteX35" fmla="*/ 3652 w 9977"/>
                <a:gd name="connsiteY35" fmla="*/ 7477 h 10076"/>
                <a:gd name="connsiteX36" fmla="*/ 3669 w 9977"/>
                <a:gd name="connsiteY36" fmla="*/ 7492 h 10076"/>
                <a:gd name="connsiteX37" fmla="*/ 5109 w 9977"/>
                <a:gd name="connsiteY37" fmla="*/ 10000 h 10076"/>
                <a:gd name="connsiteX38" fmla="*/ 8458 w 9977"/>
                <a:gd name="connsiteY38" fmla="*/ 9479 h 10076"/>
                <a:gd name="connsiteX39" fmla="*/ 7825 w 9977"/>
                <a:gd name="connsiteY39" fmla="*/ 5215 h 10076"/>
                <a:gd name="connsiteX40" fmla="*/ 7841 w 9977"/>
                <a:gd name="connsiteY40" fmla="*/ 5185 h 10076"/>
                <a:gd name="connsiteX41" fmla="*/ 7858 w 9977"/>
                <a:gd name="connsiteY41" fmla="*/ 5169 h 10076"/>
                <a:gd name="connsiteX42" fmla="*/ 9298 w 9977"/>
                <a:gd name="connsiteY42" fmla="*/ 3415 h 10076"/>
                <a:gd name="connsiteX43" fmla="*/ 9298 w 9977"/>
                <a:gd name="connsiteY43" fmla="*/ 3400 h 10076"/>
                <a:gd name="connsiteX44" fmla="*/ 9977 w 9977"/>
                <a:gd name="connsiteY44" fmla="*/ 1523 h 10076"/>
                <a:gd name="connsiteX45" fmla="*/ 9977 w 9977"/>
                <a:gd name="connsiteY45" fmla="*/ 1308 h 10076"/>
                <a:gd name="connsiteX46" fmla="*/ 9762 w 9977"/>
                <a:gd name="connsiteY46" fmla="*/ 0 h 10076"/>
                <a:gd name="connsiteX47" fmla="*/ 1931 w 9977"/>
                <a:gd name="connsiteY47" fmla="*/ 0 h 10076"/>
                <a:gd name="connsiteX48" fmla="*/ 1831 w 9977"/>
                <a:gd name="connsiteY48" fmla="*/ 169 h 10076"/>
                <a:gd name="connsiteX0-1" fmla="*/ 1835 w 10000"/>
                <a:gd name="connsiteY0-2" fmla="*/ 168 h 9630"/>
                <a:gd name="connsiteX1-3" fmla="*/ 1686 w 10000"/>
                <a:gd name="connsiteY1-4" fmla="*/ 885 h 9630"/>
                <a:gd name="connsiteX2-5" fmla="*/ 1686 w 10000"/>
                <a:gd name="connsiteY2-6" fmla="*/ 901 h 9630"/>
                <a:gd name="connsiteX3-7" fmla="*/ 1686 w 10000"/>
                <a:gd name="connsiteY3-8" fmla="*/ 916 h 9630"/>
                <a:gd name="connsiteX4-9" fmla="*/ 1686 w 10000"/>
                <a:gd name="connsiteY4-10" fmla="*/ 962 h 9630"/>
                <a:gd name="connsiteX5-11" fmla="*/ 1487 w 10000"/>
                <a:gd name="connsiteY5-12" fmla="*/ 1344 h 9630"/>
                <a:gd name="connsiteX6-13" fmla="*/ 1371 w 10000"/>
                <a:gd name="connsiteY6-14" fmla="*/ 1466 h 9630"/>
                <a:gd name="connsiteX7-15" fmla="*/ 972 w 10000"/>
                <a:gd name="connsiteY7-16" fmla="*/ 1741 h 9630"/>
                <a:gd name="connsiteX8-17" fmla="*/ 939 w 10000"/>
                <a:gd name="connsiteY8-18" fmla="*/ 1756 h 9630"/>
                <a:gd name="connsiteX9-19" fmla="*/ 60 w 10000"/>
                <a:gd name="connsiteY9-20" fmla="*/ 2550 h 9630"/>
                <a:gd name="connsiteX10-21" fmla="*/ 60 w 10000"/>
                <a:gd name="connsiteY10-22" fmla="*/ 2580 h 9630"/>
                <a:gd name="connsiteX11-23" fmla="*/ 43 w 10000"/>
                <a:gd name="connsiteY11-24" fmla="*/ 2595 h 9630"/>
                <a:gd name="connsiteX12-25" fmla="*/ 10 w 10000"/>
                <a:gd name="connsiteY12-26" fmla="*/ 2825 h 9630"/>
                <a:gd name="connsiteX13-27" fmla="*/ 192 w 10000"/>
                <a:gd name="connsiteY13-28" fmla="*/ 2992 h 9630"/>
                <a:gd name="connsiteX14-29" fmla="*/ 243 w 10000"/>
                <a:gd name="connsiteY14-30" fmla="*/ 3008 h 9630"/>
                <a:gd name="connsiteX15-31" fmla="*/ 392 w 10000"/>
                <a:gd name="connsiteY15-32" fmla="*/ 3099 h 9630"/>
                <a:gd name="connsiteX16-33" fmla="*/ 541 w 10000"/>
                <a:gd name="connsiteY16-34" fmla="*/ 3207 h 9630"/>
                <a:gd name="connsiteX17-35" fmla="*/ 724 w 10000"/>
                <a:gd name="connsiteY17-36" fmla="*/ 3786 h 9630"/>
                <a:gd name="connsiteX18-37" fmla="*/ 691 w 10000"/>
                <a:gd name="connsiteY18-38" fmla="*/ 4015 h 9630"/>
                <a:gd name="connsiteX19-39" fmla="*/ 640 w 10000"/>
                <a:gd name="connsiteY19-40" fmla="*/ 4214 h 9630"/>
                <a:gd name="connsiteX20-41" fmla="*/ 823 w 10000"/>
                <a:gd name="connsiteY20-42" fmla="*/ 4367 h 9630"/>
                <a:gd name="connsiteX21-43" fmla="*/ 1005 w 10000"/>
                <a:gd name="connsiteY21-44" fmla="*/ 4443 h 9630"/>
                <a:gd name="connsiteX22-45" fmla="*/ 790 w 10000"/>
                <a:gd name="connsiteY22-46" fmla="*/ 4795 h 9630"/>
                <a:gd name="connsiteX23-47" fmla="*/ 790 w 10000"/>
                <a:gd name="connsiteY23-48" fmla="*/ 4840 h 9630"/>
                <a:gd name="connsiteX24-49" fmla="*/ 906 w 10000"/>
                <a:gd name="connsiteY24-50" fmla="*/ 5192 h 9630"/>
                <a:gd name="connsiteX25-51" fmla="*/ 906 w 10000"/>
                <a:gd name="connsiteY25-52" fmla="*/ 5206 h 9630"/>
                <a:gd name="connsiteX26-53" fmla="*/ 906 w 10000"/>
                <a:gd name="connsiteY26-54" fmla="*/ 5237 h 9630"/>
                <a:gd name="connsiteX27-55" fmla="*/ 1022 w 10000"/>
                <a:gd name="connsiteY27-56" fmla="*/ 5725 h 9630"/>
                <a:gd name="connsiteX28-57" fmla="*/ 1122 w 10000"/>
                <a:gd name="connsiteY28-58" fmla="*/ 6703 h 9630"/>
                <a:gd name="connsiteX29-59" fmla="*/ 2151 w 10000"/>
                <a:gd name="connsiteY29-60" fmla="*/ 6916 h 9630"/>
                <a:gd name="connsiteX30-61" fmla="*/ 2731 w 10000"/>
                <a:gd name="connsiteY30-62" fmla="*/ 6856 h 9630"/>
                <a:gd name="connsiteX31-63" fmla="*/ 2748 w 10000"/>
                <a:gd name="connsiteY31-64" fmla="*/ 6856 h 9630"/>
                <a:gd name="connsiteX32-65" fmla="*/ 2764 w 10000"/>
                <a:gd name="connsiteY32-66" fmla="*/ 6856 h 9630"/>
                <a:gd name="connsiteX33-67" fmla="*/ 2865 w 10000"/>
                <a:gd name="connsiteY33-68" fmla="*/ 6840 h 9630"/>
                <a:gd name="connsiteX34-69" fmla="*/ 3445 w 10000"/>
                <a:gd name="connsiteY34-70" fmla="*/ 7100 h 9630"/>
                <a:gd name="connsiteX35-71" fmla="*/ 3660 w 10000"/>
                <a:gd name="connsiteY35-72" fmla="*/ 7421 h 9630"/>
                <a:gd name="connsiteX36-73" fmla="*/ 3677 w 10000"/>
                <a:gd name="connsiteY36-74" fmla="*/ 7435 h 9630"/>
                <a:gd name="connsiteX37-75" fmla="*/ 4406 w 10000"/>
                <a:gd name="connsiteY37-76" fmla="*/ 8873 h 9630"/>
                <a:gd name="connsiteX38-77" fmla="*/ 8477 w 10000"/>
                <a:gd name="connsiteY38-78" fmla="*/ 9408 h 9630"/>
                <a:gd name="connsiteX39-79" fmla="*/ 7843 w 10000"/>
                <a:gd name="connsiteY39-80" fmla="*/ 5176 h 9630"/>
                <a:gd name="connsiteX40-81" fmla="*/ 7859 w 10000"/>
                <a:gd name="connsiteY40-82" fmla="*/ 5146 h 9630"/>
                <a:gd name="connsiteX41-83" fmla="*/ 7876 w 10000"/>
                <a:gd name="connsiteY41-84" fmla="*/ 5130 h 9630"/>
                <a:gd name="connsiteX42-85" fmla="*/ 9319 w 10000"/>
                <a:gd name="connsiteY42-86" fmla="*/ 3389 h 9630"/>
                <a:gd name="connsiteX43-87" fmla="*/ 9319 w 10000"/>
                <a:gd name="connsiteY43-88" fmla="*/ 3374 h 9630"/>
                <a:gd name="connsiteX44-89" fmla="*/ 10000 w 10000"/>
                <a:gd name="connsiteY44-90" fmla="*/ 1512 h 9630"/>
                <a:gd name="connsiteX45-91" fmla="*/ 10000 w 10000"/>
                <a:gd name="connsiteY45-92" fmla="*/ 1298 h 9630"/>
                <a:gd name="connsiteX46-93" fmla="*/ 9785 w 10000"/>
                <a:gd name="connsiteY46-94" fmla="*/ 0 h 9630"/>
                <a:gd name="connsiteX47-95" fmla="*/ 1935 w 10000"/>
                <a:gd name="connsiteY47-96" fmla="*/ 0 h 9630"/>
                <a:gd name="connsiteX48-97" fmla="*/ 1835 w 10000"/>
                <a:gd name="connsiteY48-98" fmla="*/ 168 h 9630"/>
                <a:gd name="connsiteX0-99" fmla="*/ 1835 w 10000"/>
                <a:gd name="connsiteY0-100" fmla="*/ 174 h 9289"/>
                <a:gd name="connsiteX1-101" fmla="*/ 1686 w 10000"/>
                <a:gd name="connsiteY1-102" fmla="*/ 919 h 9289"/>
                <a:gd name="connsiteX2-103" fmla="*/ 1686 w 10000"/>
                <a:gd name="connsiteY2-104" fmla="*/ 936 h 9289"/>
                <a:gd name="connsiteX3-105" fmla="*/ 1686 w 10000"/>
                <a:gd name="connsiteY3-106" fmla="*/ 951 h 9289"/>
                <a:gd name="connsiteX4-107" fmla="*/ 1686 w 10000"/>
                <a:gd name="connsiteY4-108" fmla="*/ 999 h 9289"/>
                <a:gd name="connsiteX5-109" fmla="*/ 1487 w 10000"/>
                <a:gd name="connsiteY5-110" fmla="*/ 1396 h 9289"/>
                <a:gd name="connsiteX6-111" fmla="*/ 1371 w 10000"/>
                <a:gd name="connsiteY6-112" fmla="*/ 1522 h 9289"/>
                <a:gd name="connsiteX7-113" fmla="*/ 972 w 10000"/>
                <a:gd name="connsiteY7-114" fmla="*/ 1808 h 9289"/>
                <a:gd name="connsiteX8-115" fmla="*/ 939 w 10000"/>
                <a:gd name="connsiteY8-116" fmla="*/ 1823 h 9289"/>
                <a:gd name="connsiteX9-117" fmla="*/ 60 w 10000"/>
                <a:gd name="connsiteY9-118" fmla="*/ 2648 h 9289"/>
                <a:gd name="connsiteX10-119" fmla="*/ 60 w 10000"/>
                <a:gd name="connsiteY10-120" fmla="*/ 2679 h 9289"/>
                <a:gd name="connsiteX11-121" fmla="*/ 43 w 10000"/>
                <a:gd name="connsiteY11-122" fmla="*/ 2695 h 9289"/>
                <a:gd name="connsiteX12-123" fmla="*/ 10 w 10000"/>
                <a:gd name="connsiteY12-124" fmla="*/ 2934 h 9289"/>
                <a:gd name="connsiteX13-125" fmla="*/ 192 w 10000"/>
                <a:gd name="connsiteY13-126" fmla="*/ 3107 h 9289"/>
                <a:gd name="connsiteX14-127" fmla="*/ 243 w 10000"/>
                <a:gd name="connsiteY14-128" fmla="*/ 3124 h 9289"/>
                <a:gd name="connsiteX15-129" fmla="*/ 392 w 10000"/>
                <a:gd name="connsiteY15-130" fmla="*/ 3218 h 9289"/>
                <a:gd name="connsiteX16-131" fmla="*/ 541 w 10000"/>
                <a:gd name="connsiteY16-132" fmla="*/ 3330 h 9289"/>
                <a:gd name="connsiteX17-133" fmla="*/ 724 w 10000"/>
                <a:gd name="connsiteY17-134" fmla="*/ 3931 h 9289"/>
                <a:gd name="connsiteX18-135" fmla="*/ 691 w 10000"/>
                <a:gd name="connsiteY18-136" fmla="*/ 4169 h 9289"/>
                <a:gd name="connsiteX19-137" fmla="*/ 640 w 10000"/>
                <a:gd name="connsiteY19-138" fmla="*/ 4376 h 9289"/>
                <a:gd name="connsiteX20-139" fmla="*/ 823 w 10000"/>
                <a:gd name="connsiteY20-140" fmla="*/ 4535 h 9289"/>
                <a:gd name="connsiteX21-141" fmla="*/ 1005 w 10000"/>
                <a:gd name="connsiteY21-142" fmla="*/ 4614 h 9289"/>
                <a:gd name="connsiteX22-143" fmla="*/ 790 w 10000"/>
                <a:gd name="connsiteY22-144" fmla="*/ 4979 h 9289"/>
                <a:gd name="connsiteX23-145" fmla="*/ 790 w 10000"/>
                <a:gd name="connsiteY23-146" fmla="*/ 5026 h 9289"/>
                <a:gd name="connsiteX24-147" fmla="*/ 906 w 10000"/>
                <a:gd name="connsiteY24-148" fmla="*/ 5391 h 9289"/>
                <a:gd name="connsiteX25-149" fmla="*/ 906 w 10000"/>
                <a:gd name="connsiteY25-150" fmla="*/ 5406 h 9289"/>
                <a:gd name="connsiteX26-151" fmla="*/ 906 w 10000"/>
                <a:gd name="connsiteY26-152" fmla="*/ 5438 h 9289"/>
                <a:gd name="connsiteX27-153" fmla="*/ 1022 w 10000"/>
                <a:gd name="connsiteY27-154" fmla="*/ 5945 h 9289"/>
                <a:gd name="connsiteX28-155" fmla="*/ 1122 w 10000"/>
                <a:gd name="connsiteY28-156" fmla="*/ 6961 h 9289"/>
                <a:gd name="connsiteX29-157" fmla="*/ 2151 w 10000"/>
                <a:gd name="connsiteY29-158" fmla="*/ 7182 h 9289"/>
                <a:gd name="connsiteX30-159" fmla="*/ 2731 w 10000"/>
                <a:gd name="connsiteY30-160" fmla="*/ 7119 h 9289"/>
                <a:gd name="connsiteX31-161" fmla="*/ 2748 w 10000"/>
                <a:gd name="connsiteY31-162" fmla="*/ 7119 h 9289"/>
                <a:gd name="connsiteX32-163" fmla="*/ 2764 w 10000"/>
                <a:gd name="connsiteY32-164" fmla="*/ 7119 h 9289"/>
                <a:gd name="connsiteX33-165" fmla="*/ 2865 w 10000"/>
                <a:gd name="connsiteY33-166" fmla="*/ 7103 h 9289"/>
                <a:gd name="connsiteX34-167" fmla="*/ 3445 w 10000"/>
                <a:gd name="connsiteY34-168" fmla="*/ 7373 h 9289"/>
                <a:gd name="connsiteX35-169" fmla="*/ 3660 w 10000"/>
                <a:gd name="connsiteY35-170" fmla="*/ 7706 h 9289"/>
                <a:gd name="connsiteX36-171" fmla="*/ 3677 w 10000"/>
                <a:gd name="connsiteY36-172" fmla="*/ 7721 h 9289"/>
                <a:gd name="connsiteX37-173" fmla="*/ 4406 w 10000"/>
                <a:gd name="connsiteY37-174" fmla="*/ 9214 h 9289"/>
                <a:gd name="connsiteX38-175" fmla="*/ 7905 w 10000"/>
                <a:gd name="connsiteY38-176" fmla="*/ 8677 h 9289"/>
                <a:gd name="connsiteX39-177" fmla="*/ 7843 w 10000"/>
                <a:gd name="connsiteY39-178" fmla="*/ 5375 h 9289"/>
                <a:gd name="connsiteX40-179" fmla="*/ 7859 w 10000"/>
                <a:gd name="connsiteY40-180" fmla="*/ 5344 h 9289"/>
                <a:gd name="connsiteX41-181" fmla="*/ 7876 w 10000"/>
                <a:gd name="connsiteY41-182" fmla="*/ 5327 h 9289"/>
                <a:gd name="connsiteX42-183" fmla="*/ 9319 w 10000"/>
                <a:gd name="connsiteY42-184" fmla="*/ 3519 h 9289"/>
                <a:gd name="connsiteX43-185" fmla="*/ 9319 w 10000"/>
                <a:gd name="connsiteY43-186" fmla="*/ 3504 h 9289"/>
                <a:gd name="connsiteX44-187" fmla="*/ 10000 w 10000"/>
                <a:gd name="connsiteY44-188" fmla="*/ 1570 h 9289"/>
                <a:gd name="connsiteX45-189" fmla="*/ 10000 w 10000"/>
                <a:gd name="connsiteY45-190" fmla="*/ 1348 h 9289"/>
                <a:gd name="connsiteX46-191" fmla="*/ 9785 w 10000"/>
                <a:gd name="connsiteY46-192" fmla="*/ 0 h 9289"/>
                <a:gd name="connsiteX47-193" fmla="*/ 1935 w 10000"/>
                <a:gd name="connsiteY47-194" fmla="*/ 0 h 9289"/>
                <a:gd name="connsiteX48-195" fmla="*/ 1835 w 10000"/>
                <a:gd name="connsiteY48-196" fmla="*/ 174 h 9289"/>
                <a:gd name="connsiteX0-197" fmla="*/ 1835 w 10000"/>
                <a:gd name="connsiteY0-198" fmla="*/ 187 h 10023"/>
                <a:gd name="connsiteX1-199" fmla="*/ 1686 w 10000"/>
                <a:gd name="connsiteY1-200" fmla="*/ 989 h 10023"/>
                <a:gd name="connsiteX2-201" fmla="*/ 1686 w 10000"/>
                <a:gd name="connsiteY2-202" fmla="*/ 1008 h 10023"/>
                <a:gd name="connsiteX3-203" fmla="*/ 1686 w 10000"/>
                <a:gd name="connsiteY3-204" fmla="*/ 1024 h 10023"/>
                <a:gd name="connsiteX4-205" fmla="*/ 1686 w 10000"/>
                <a:gd name="connsiteY4-206" fmla="*/ 1075 h 10023"/>
                <a:gd name="connsiteX5-207" fmla="*/ 1487 w 10000"/>
                <a:gd name="connsiteY5-208" fmla="*/ 1503 h 10023"/>
                <a:gd name="connsiteX6-209" fmla="*/ 1371 w 10000"/>
                <a:gd name="connsiteY6-210" fmla="*/ 1638 h 10023"/>
                <a:gd name="connsiteX7-211" fmla="*/ 972 w 10000"/>
                <a:gd name="connsiteY7-212" fmla="*/ 1946 h 10023"/>
                <a:gd name="connsiteX8-213" fmla="*/ 939 w 10000"/>
                <a:gd name="connsiteY8-214" fmla="*/ 1963 h 10023"/>
                <a:gd name="connsiteX9-215" fmla="*/ 60 w 10000"/>
                <a:gd name="connsiteY9-216" fmla="*/ 2851 h 10023"/>
                <a:gd name="connsiteX10-217" fmla="*/ 60 w 10000"/>
                <a:gd name="connsiteY10-218" fmla="*/ 2884 h 10023"/>
                <a:gd name="connsiteX11-219" fmla="*/ 43 w 10000"/>
                <a:gd name="connsiteY11-220" fmla="*/ 2901 h 10023"/>
                <a:gd name="connsiteX12-221" fmla="*/ 10 w 10000"/>
                <a:gd name="connsiteY12-222" fmla="*/ 3159 h 10023"/>
                <a:gd name="connsiteX13-223" fmla="*/ 192 w 10000"/>
                <a:gd name="connsiteY13-224" fmla="*/ 3345 h 10023"/>
                <a:gd name="connsiteX14-225" fmla="*/ 243 w 10000"/>
                <a:gd name="connsiteY14-226" fmla="*/ 3363 h 10023"/>
                <a:gd name="connsiteX15-227" fmla="*/ 392 w 10000"/>
                <a:gd name="connsiteY15-228" fmla="*/ 3464 h 10023"/>
                <a:gd name="connsiteX16-229" fmla="*/ 541 w 10000"/>
                <a:gd name="connsiteY16-230" fmla="*/ 3585 h 10023"/>
                <a:gd name="connsiteX17-231" fmla="*/ 724 w 10000"/>
                <a:gd name="connsiteY17-232" fmla="*/ 4232 h 10023"/>
                <a:gd name="connsiteX18-233" fmla="*/ 691 w 10000"/>
                <a:gd name="connsiteY18-234" fmla="*/ 4488 h 10023"/>
                <a:gd name="connsiteX19-235" fmla="*/ 640 w 10000"/>
                <a:gd name="connsiteY19-236" fmla="*/ 4711 h 10023"/>
                <a:gd name="connsiteX20-237" fmla="*/ 823 w 10000"/>
                <a:gd name="connsiteY20-238" fmla="*/ 4882 h 10023"/>
                <a:gd name="connsiteX21-239" fmla="*/ 1005 w 10000"/>
                <a:gd name="connsiteY21-240" fmla="*/ 4967 h 10023"/>
                <a:gd name="connsiteX22-241" fmla="*/ 790 w 10000"/>
                <a:gd name="connsiteY22-242" fmla="*/ 5360 h 10023"/>
                <a:gd name="connsiteX23-243" fmla="*/ 790 w 10000"/>
                <a:gd name="connsiteY23-244" fmla="*/ 5411 h 10023"/>
                <a:gd name="connsiteX24-245" fmla="*/ 906 w 10000"/>
                <a:gd name="connsiteY24-246" fmla="*/ 5804 h 10023"/>
                <a:gd name="connsiteX25-247" fmla="*/ 906 w 10000"/>
                <a:gd name="connsiteY25-248" fmla="*/ 5820 h 10023"/>
                <a:gd name="connsiteX26-249" fmla="*/ 906 w 10000"/>
                <a:gd name="connsiteY26-250" fmla="*/ 5854 h 10023"/>
                <a:gd name="connsiteX27-251" fmla="*/ 1022 w 10000"/>
                <a:gd name="connsiteY27-252" fmla="*/ 6400 h 10023"/>
                <a:gd name="connsiteX28-253" fmla="*/ 1122 w 10000"/>
                <a:gd name="connsiteY28-254" fmla="*/ 7494 h 10023"/>
                <a:gd name="connsiteX29-255" fmla="*/ 2151 w 10000"/>
                <a:gd name="connsiteY29-256" fmla="*/ 7732 h 10023"/>
                <a:gd name="connsiteX30-257" fmla="*/ 2731 w 10000"/>
                <a:gd name="connsiteY30-258" fmla="*/ 7664 h 10023"/>
                <a:gd name="connsiteX31-259" fmla="*/ 2748 w 10000"/>
                <a:gd name="connsiteY31-260" fmla="*/ 7664 h 10023"/>
                <a:gd name="connsiteX32-261" fmla="*/ 2764 w 10000"/>
                <a:gd name="connsiteY32-262" fmla="*/ 7664 h 10023"/>
                <a:gd name="connsiteX33-263" fmla="*/ 2865 w 10000"/>
                <a:gd name="connsiteY33-264" fmla="*/ 7647 h 10023"/>
                <a:gd name="connsiteX34-265" fmla="*/ 3445 w 10000"/>
                <a:gd name="connsiteY34-266" fmla="*/ 7937 h 10023"/>
                <a:gd name="connsiteX35-267" fmla="*/ 3660 w 10000"/>
                <a:gd name="connsiteY35-268" fmla="*/ 8296 h 10023"/>
                <a:gd name="connsiteX36-269" fmla="*/ 3677 w 10000"/>
                <a:gd name="connsiteY36-270" fmla="*/ 8312 h 10023"/>
                <a:gd name="connsiteX37-271" fmla="*/ 4406 w 10000"/>
                <a:gd name="connsiteY37-272" fmla="*/ 9919 h 10023"/>
                <a:gd name="connsiteX38-273" fmla="*/ 7548 w 10000"/>
                <a:gd name="connsiteY38-274" fmla="*/ 9414 h 10023"/>
                <a:gd name="connsiteX39-275" fmla="*/ 7843 w 10000"/>
                <a:gd name="connsiteY39-276" fmla="*/ 5786 h 10023"/>
                <a:gd name="connsiteX40-277" fmla="*/ 7859 w 10000"/>
                <a:gd name="connsiteY40-278" fmla="*/ 5753 h 10023"/>
                <a:gd name="connsiteX41-279" fmla="*/ 7876 w 10000"/>
                <a:gd name="connsiteY41-280" fmla="*/ 5735 h 10023"/>
                <a:gd name="connsiteX42-281" fmla="*/ 9319 w 10000"/>
                <a:gd name="connsiteY42-282" fmla="*/ 3788 h 10023"/>
                <a:gd name="connsiteX43-283" fmla="*/ 9319 w 10000"/>
                <a:gd name="connsiteY43-284" fmla="*/ 3772 h 10023"/>
                <a:gd name="connsiteX44-285" fmla="*/ 10000 w 10000"/>
                <a:gd name="connsiteY44-286" fmla="*/ 1690 h 10023"/>
                <a:gd name="connsiteX45-287" fmla="*/ 10000 w 10000"/>
                <a:gd name="connsiteY45-288" fmla="*/ 1451 h 10023"/>
                <a:gd name="connsiteX46-289" fmla="*/ 9785 w 10000"/>
                <a:gd name="connsiteY46-290" fmla="*/ 0 h 10023"/>
                <a:gd name="connsiteX47-291" fmla="*/ 1935 w 10000"/>
                <a:gd name="connsiteY47-292" fmla="*/ 0 h 10023"/>
                <a:gd name="connsiteX48-293" fmla="*/ 1835 w 10000"/>
                <a:gd name="connsiteY48-294" fmla="*/ 187 h 10023"/>
                <a:gd name="connsiteX0-295" fmla="*/ 1835 w 10000"/>
                <a:gd name="connsiteY0-296" fmla="*/ 187 h 10023"/>
                <a:gd name="connsiteX1-297" fmla="*/ 1686 w 10000"/>
                <a:gd name="connsiteY1-298" fmla="*/ 989 h 10023"/>
                <a:gd name="connsiteX2-299" fmla="*/ 1686 w 10000"/>
                <a:gd name="connsiteY2-300" fmla="*/ 1008 h 10023"/>
                <a:gd name="connsiteX3-301" fmla="*/ 1686 w 10000"/>
                <a:gd name="connsiteY3-302" fmla="*/ 1024 h 10023"/>
                <a:gd name="connsiteX4-303" fmla="*/ 1686 w 10000"/>
                <a:gd name="connsiteY4-304" fmla="*/ 1075 h 10023"/>
                <a:gd name="connsiteX5-305" fmla="*/ 1487 w 10000"/>
                <a:gd name="connsiteY5-306" fmla="*/ 1503 h 10023"/>
                <a:gd name="connsiteX6-307" fmla="*/ 1371 w 10000"/>
                <a:gd name="connsiteY6-308" fmla="*/ 1638 h 10023"/>
                <a:gd name="connsiteX7-309" fmla="*/ 972 w 10000"/>
                <a:gd name="connsiteY7-310" fmla="*/ 1946 h 10023"/>
                <a:gd name="connsiteX8-311" fmla="*/ 939 w 10000"/>
                <a:gd name="connsiteY8-312" fmla="*/ 1963 h 10023"/>
                <a:gd name="connsiteX9-313" fmla="*/ 60 w 10000"/>
                <a:gd name="connsiteY9-314" fmla="*/ 2851 h 10023"/>
                <a:gd name="connsiteX10-315" fmla="*/ 60 w 10000"/>
                <a:gd name="connsiteY10-316" fmla="*/ 2884 h 10023"/>
                <a:gd name="connsiteX11-317" fmla="*/ 43 w 10000"/>
                <a:gd name="connsiteY11-318" fmla="*/ 2901 h 10023"/>
                <a:gd name="connsiteX12-319" fmla="*/ 10 w 10000"/>
                <a:gd name="connsiteY12-320" fmla="*/ 3159 h 10023"/>
                <a:gd name="connsiteX13-321" fmla="*/ 192 w 10000"/>
                <a:gd name="connsiteY13-322" fmla="*/ 3345 h 10023"/>
                <a:gd name="connsiteX14-323" fmla="*/ 243 w 10000"/>
                <a:gd name="connsiteY14-324" fmla="*/ 3363 h 10023"/>
                <a:gd name="connsiteX15-325" fmla="*/ 392 w 10000"/>
                <a:gd name="connsiteY15-326" fmla="*/ 3464 h 10023"/>
                <a:gd name="connsiteX16-327" fmla="*/ 541 w 10000"/>
                <a:gd name="connsiteY16-328" fmla="*/ 3585 h 10023"/>
                <a:gd name="connsiteX17-329" fmla="*/ 724 w 10000"/>
                <a:gd name="connsiteY17-330" fmla="*/ 4232 h 10023"/>
                <a:gd name="connsiteX18-331" fmla="*/ 691 w 10000"/>
                <a:gd name="connsiteY18-332" fmla="*/ 4488 h 10023"/>
                <a:gd name="connsiteX19-333" fmla="*/ 640 w 10000"/>
                <a:gd name="connsiteY19-334" fmla="*/ 4711 h 10023"/>
                <a:gd name="connsiteX20-335" fmla="*/ 823 w 10000"/>
                <a:gd name="connsiteY20-336" fmla="*/ 4882 h 10023"/>
                <a:gd name="connsiteX21-337" fmla="*/ 1005 w 10000"/>
                <a:gd name="connsiteY21-338" fmla="*/ 4967 h 10023"/>
                <a:gd name="connsiteX22-339" fmla="*/ 790 w 10000"/>
                <a:gd name="connsiteY22-340" fmla="*/ 5360 h 10023"/>
                <a:gd name="connsiteX23-341" fmla="*/ 790 w 10000"/>
                <a:gd name="connsiteY23-342" fmla="*/ 5411 h 10023"/>
                <a:gd name="connsiteX24-343" fmla="*/ 906 w 10000"/>
                <a:gd name="connsiteY24-344" fmla="*/ 5804 h 10023"/>
                <a:gd name="connsiteX25-345" fmla="*/ 906 w 10000"/>
                <a:gd name="connsiteY25-346" fmla="*/ 5820 h 10023"/>
                <a:gd name="connsiteX26-347" fmla="*/ 906 w 10000"/>
                <a:gd name="connsiteY26-348" fmla="*/ 5854 h 10023"/>
                <a:gd name="connsiteX27-349" fmla="*/ 1022 w 10000"/>
                <a:gd name="connsiteY27-350" fmla="*/ 6400 h 10023"/>
                <a:gd name="connsiteX28-351" fmla="*/ 1122 w 10000"/>
                <a:gd name="connsiteY28-352" fmla="*/ 7494 h 10023"/>
                <a:gd name="connsiteX29-353" fmla="*/ 2151 w 10000"/>
                <a:gd name="connsiteY29-354" fmla="*/ 7732 h 10023"/>
                <a:gd name="connsiteX30-355" fmla="*/ 2731 w 10000"/>
                <a:gd name="connsiteY30-356" fmla="*/ 7664 h 10023"/>
                <a:gd name="connsiteX31-357" fmla="*/ 2748 w 10000"/>
                <a:gd name="connsiteY31-358" fmla="*/ 7664 h 10023"/>
                <a:gd name="connsiteX32-359" fmla="*/ 2764 w 10000"/>
                <a:gd name="connsiteY32-360" fmla="*/ 7664 h 10023"/>
                <a:gd name="connsiteX33-361" fmla="*/ 2865 w 10000"/>
                <a:gd name="connsiteY33-362" fmla="*/ 7647 h 10023"/>
                <a:gd name="connsiteX34-363" fmla="*/ 3445 w 10000"/>
                <a:gd name="connsiteY34-364" fmla="*/ 7937 h 10023"/>
                <a:gd name="connsiteX35-365" fmla="*/ 3660 w 10000"/>
                <a:gd name="connsiteY35-366" fmla="*/ 8296 h 10023"/>
                <a:gd name="connsiteX36-367" fmla="*/ 3677 w 10000"/>
                <a:gd name="connsiteY36-368" fmla="*/ 8312 h 10023"/>
                <a:gd name="connsiteX37-369" fmla="*/ 4406 w 10000"/>
                <a:gd name="connsiteY37-370" fmla="*/ 9919 h 10023"/>
                <a:gd name="connsiteX38-371" fmla="*/ 7548 w 10000"/>
                <a:gd name="connsiteY38-372" fmla="*/ 9414 h 10023"/>
                <a:gd name="connsiteX39-373" fmla="*/ 7843 w 10000"/>
                <a:gd name="connsiteY39-374" fmla="*/ 5786 h 10023"/>
                <a:gd name="connsiteX40-375" fmla="*/ 7859 w 10000"/>
                <a:gd name="connsiteY40-376" fmla="*/ 5753 h 10023"/>
                <a:gd name="connsiteX41-377" fmla="*/ 7947 w 10000"/>
                <a:gd name="connsiteY41-378" fmla="*/ 6029 h 10023"/>
                <a:gd name="connsiteX42-379" fmla="*/ 9319 w 10000"/>
                <a:gd name="connsiteY42-380" fmla="*/ 3788 h 10023"/>
                <a:gd name="connsiteX43-381" fmla="*/ 9319 w 10000"/>
                <a:gd name="connsiteY43-382" fmla="*/ 3772 h 10023"/>
                <a:gd name="connsiteX44-383" fmla="*/ 10000 w 10000"/>
                <a:gd name="connsiteY44-384" fmla="*/ 1690 h 10023"/>
                <a:gd name="connsiteX45-385" fmla="*/ 10000 w 10000"/>
                <a:gd name="connsiteY45-386" fmla="*/ 1451 h 10023"/>
                <a:gd name="connsiteX46-387" fmla="*/ 9785 w 10000"/>
                <a:gd name="connsiteY46-388" fmla="*/ 0 h 10023"/>
                <a:gd name="connsiteX47-389" fmla="*/ 1935 w 10000"/>
                <a:gd name="connsiteY47-390" fmla="*/ 0 h 10023"/>
                <a:gd name="connsiteX48-391" fmla="*/ 1835 w 10000"/>
                <a:gd name="connsiteY48-392" fmla="*/ 187 h 10023"/>
                <a:gd name="connsiteX0-393" fmla="*/ 1835 w 10000"/>
                <a:gd name="connsiteY0-394" fmla="*/ 187 h 10023"/>
                <a:gd name="connsiteX1-395" fmla="*/ 1686 w 10000"/>
                <a:gd name="connsiteY1-396" fmla="*/ 989 h 10023"/>
                <a:gd name="connsiteX2-397" fmla="*/ 1686 w 10000"/>
                <a:gd name="connsiteY2-398" fmla="*/ 1008 h 10023"/>
                <a:gd name="connsiteX3-399" fmla="*/ 1686 w 10000"/>
                <a:gd name="connsiteY3-400" fmla="*/ 1024 h 10023"/>
                <a:gd name="connsiteX4-401" fmla="*/ 1686 w 10000"/>
                <a:gd name="connsiteY4-402" fmla="*/ 1075 h 10023"/>
                <a:gd name="connsiteX5-403" fmla="*/ 1487 w 10000"/>
                <a:gd name="connsiteY5-404" fmla="*/ 1503 h 10023"/>
                <a:gd name="connsiteX6-405" fmla="*/ 1371 w 10000"/>
                <a:gd name="connsiteY6-406" fmla="*/ 1638 h 10023"/>
                <a:gd name="connsiteX7-407" fmla="*/ 972 w 10000"/>
                <a:gd name="connsiteY7-408" fmla="*/ 1946 h 10023"/>
                <a:gd name="connsiteX8-409" fmla="*/ 939 w 10000"/>
                <a:gd name="connsiteY8-410" fmla="*/ 1963 h 10023"/>
                <a:gd name="connsiteX9-411" fmla="*/ 60 w 10000"/>
                <a:gd name="connsiteY9-412" fmla="*/ 2851 h 10023"/>
                <a:gd name="connsiteX10-413" fmla="*/ 60 w 10000"/>
                <a:gd name="connsiteY10-414" fmla="*/ 2884 h 10023"/>
                <a:gd name="connsiteX11-415" fmla="*/ 43 w 10000"/>
                <a:gd name="connsiteY11-416" fmla="*/ 2901 h 10023"/>
                <a:gd name="connsiteX12-417" fmla="*/ 10 w 10000"/>
                <a:gd name="connsiteY12-418" fmla="*/ 3159 h 10023"/>
                <a:gd name="connsiteX13-419" fmla="*/ 192 w 10000"/>
                <a:gd name="connsiteY13-420" fmla="*/ 3345 h 10023"/>
                <a:gd name="connsiteX14-421" fmla="*/ 243 w 10000"/>
                <a:gd name="connsiteY14-422" fmla="*/ 3363 h 10023"/>
                <a:gd name="connsiteX15-423" fmla="*/ 392 w 10000"/>
                <a:gd name="connsiteY15-424" fmla="*/ 3464 h 10023"/>
                <a:gd name="connsiteX16-425" fmla="*/ 541 w 10000"/>
                <a:gd name="connsiteY16-426" fmla="*/ 3585 h 10023"/>
                <a:gd name="connsiteX17-427" fmla="*/ 724 w 10000"/>
                <a:gd name="connsiteY17-428" fmla="*/ 4232 h 10023"/>
                <a:gd name="connsiteX18-429" fmla="*/ 691 w 10000"/>
                <a:gd name="connsiteY18-430" fmla="*/ 4488 h 10023"/>
                <a:gd name="connsiteX19-431" fmla="*/ 640 w 10000"/>
                <a:gd name="connsiteY19-432" fmla="*/ 4711 h 10023"/>
                <a:gd name="connsiteX20-433" fmla="*/ 823 w 10000"/>
                <a:gd name="connsiteY20-434" fmla="*/ 4882 h 10023"/>
                <a:gd name="connsiteX21-435" fmla="*/ 1005 w 10000"/>
                <a:gd name="connsiteY21-436" fmla="*/ 4967 h 10023"/>
                <a:gd name="connsiteX22-437" fmla="*/ 790 w 10000"/>
                <a:gd name="connsiteY22-438" fmla="*/ 5360 h 10023"/>
                <a:gd name="connsiteX23-439" fmla="*/ 790 w 10000"/>
                <a:gd name="connsiteY23-440" fmla="*/ 5411 h 10023"/>
                <a:gd name="connsiteX24-441" fmla="*/ 906 w 10000"/>
                <a:gd name="connsiteY24-442" fmla="*/ 5804 h 10023"/>
                <a:gd name="connsiteX25-443" fmla="*/ 906 w 10000"/>
                <a:gd name="connsiteY25-444" fmla="*/ 5820 h 10023"/>
                <a:gd name="connsiteX26-445" fmla="*/ 906 w 10000"/>
                <a:gd name="connsiteY26-446" fmla="*/ 5854 h 10023"/>
                <a:gd name="connsiteX27-447" fmla="*/ 1022 w 10000"/>
                <a:gd name="connsiteY27-448" fmla="*/ 6400 h 10023"/>
                <a:gd name="connsiteX28-449" fmla="*/ 1122 w 10000"/>
                <a:gd name="connsiteY28-450" fmla="*/ 7494 h 10023"/>
                <a:gd name="connsiteX29-451" fmla="*/ 2151 w 10000"/>
                <a:gd name="connsiteY29-452" fmla="*/ 7732 h 10023"/>
                <a:gd name="connsiteX30-453" fmla="*/ 2731 w 10000"/>
                <a:gd name="connsiteY30-454" fmla="*/ 7664 h 10023"/>
                <a:gd name="connsiteX31-455" fmla="*/ 2748 w 10000"/>
                <a:gd name="connsiteY31-456" fmla="*/ 7664 h 10023"/>
                <a:gd name="connsiteX32-457" fmla="*/ 2764 w 10000"/>
                <a:gd name="connsiteY32-458" fmla="*/ 7664 h 10023"/>
                <a:gd name="connsiteX33-459" fmla="*/ 2865 w 10000"/>
                <a:gd name="connsiteY33-460" fmla="*/ 7647 h 10023"/>
                <a:gd name="connsiteX34-461" fmla="*/ 3445 w 10000"/>
                <a:gd name="connsiteY34-462" fmla="*/ 7937 h 10023"/>
                <a:gd name="connsiteX35-463" fmla="*/ 3660 w 10000"/>
                <a:gd name="connsiteY35-464" fmla="*/ 8296 h 10023"/>
                <a:gd name="connsiteX36-465" fmla="*/ 3677 w 10000"/>
                <a:gd name="connsiteY36-466" fmla="*/ 8312 h 10023"/>
                <a:gd name="connsiteX37-467" fmla="*/ 4406 w 10000"/>
                <a:gd name="connsiteY37-468" fmla="*/ 9919 h 10023"/>
                <a:gd name="connsiteX38-469" fmla="*/ 7548 w 10000"/>
                <a:gd name="connsiteY38-470" fmla="*/ 9414 h 10023"/>
                <a:gd name="connsiteX39-471" fmla="*/ 7843 w 10000"/>
                <a:gd name="connsiteY39-472" fmla="*/ 5786 h 10023"/>
                <a:gd name="connsiteX40-473" fmla="*/ 7859 w 10000"/>
                <a:gd name="connsiteY40-474" fmla="*/ 5753 h 10023"/>
                <a:gd name="connsiteX41-475" fmla="*/ 9319 w 10000"/>
                <a:gd name="connsiteY41-476" fmla="*/ 3788 h 10023"/>
                <a:gd name="connsiteX42-477" fmla="*/ 9319 w 10000"/>
                <a:gd name="connsiteY42-478" fmla="*/ 3772 h 10023"/>
                <a:gd name="connsiteX43-479" fmla="*/ 10000 w 10000"/>
                <a:gd name="connsiteY43-480" fmla="*/ 1690 h 10023"/>
                <a:gd name="connsiteX44-481" fmla="*/ 10000 w 10000"/>
                <a:gd name="connsiteY44-482" fmla="*/ 1451 h 10023"/>
                <a:gd name="connsiteX45-483" fmla="*/ 9785 w 10000"/>
                <a:gd name="connsiteY45-484" fmla="*/ 0 h 10023"/>
                <a:gd name="connsiteX46-485" fmla="*/ 1935 w 10000"/>
                <a:gd name="connsiteY46-486" fmla="*/ 0 h 10023"/>
                <a:gd name="connsiteX47-487" fmla="*/ 1835 w 10000"/>
                <a:gd name="connsiteY47-488" fmla="*/ 187 h 10023"/>
                <a:gd name="connsiteX0-489" fmla="*/ 1835 w 10000"/>
                <a:gd name="connsiteY0-490" fmla="*/ 187 h 10023"/>
                <a:gd name="connsiteX1-491" fmla="*/ 1686 w 10000"/>
                <a:gd name="connsiteY1-492" fmla="*/ 989 h 10023"/>
                <a:gd name="connsiteX2-493" fmla="*/ 1686 w 10000"/>
                <a:gd name="connsiteY2-494" fmla="*/ 1008 h 10023"/>
                <a:gd name="connsiteX3-495" fmla="*/ 1686 w 10000"/>
                <a:gd name="connsiteY3-496" fmla="*/ 1024 h 10023"/>
                <a:gd name="connsiteX4-497" fmla="*/ 1686 w 10000"/>
                <a:gd name="connsiteY4-498" fmla="*/ 1075 h 10023"/>
                <a:gd name="connsiteX5-499" fmla="*/ 1487 w 10000"/>
                <a:gd name="connsiteY5-500" fmla="*/ 1503 h 10023"/>
                <a:gd name="connsiteX6-501" fmla="*/ 1371 w 10000"/>
                <a:gd name="connsiteY6-502" fmla="*/ 1638 h 10023"/>
                <a:gd name="connsiteX7-503" fmla="*/ 972 w 10000"/>
                <a:gd name="connsiteY7-504" fmla="*/ 1946 h 10023"/>
                <a:gd name="connsiteX8-505" fmla="*/ 939 w 10000"/>
                <a:gd name="connsiteY8-506" fmla="*/ 1963 h 10023"/>
                <a:gd name="connsiteX9-507" fmla="*/ 60 w 10000"/>
                <a:gd name="connsiteY9-508" fmla="*/ 2851 h 10023"/>
                <a:gd name="connsiteX10-509" fmla="*/ 60 w 10000"/>
                <a:gd name="connsiteY10-510" fmla="*/ 2884 h 10023"/>
                <a:gd name="connsiteX11-511" fmla="*/ 43 w 10000"/>
                <a:gd name="connsiteY11-512" fmla="*/ 2901 h 10023"/>
                <a:gd name="connsiteX12-513" fmla="*/ 10 w 10000"/>
                <a:gd name="connsiteY12-514" fmla="*/ 3159 h 10023"/>
                <a:gd name="connsiteX13-515" fmla="*/ 192 w 10000"/>
                <a:gd name="connsiteY13-516" fmla="*/ 3345 h 10023"/>
                <a:gd name="connsiteX14-517" fmla="*/ 243 w 10000"/>
                <a:gd name="connsiteY14-518" fmla="*/ 3363 h 10023"/>
                <a:gd name="connsiteX15-519" fmla="*/ 392 w 10000"/>
                <a:gd name="connsiteY15-520" fmla="*/ 3464 h 10023"/>
                <a:gd name="connsiteX16-521" fmla="*/ 541 w 10000"/>
                <a:gd name="connsiteY16-522" fmla="*/ 3585 h 10023"/>
                <a:gd name="connsiteX17-523" fmla="*/ 724 w 10000"/>
                <a:gd name="connsiteY17-524" fmla="*/ 4232 h 10023"/>
                <a:gd name="connsiteX18-525" fmla="*/ 691 w 10000"/>
                <a:gd name="connsiteY18-526" fmla="*/ 4488 h 10023"/>
                <a:gd name="connsiteX19-527" fmla="*/ 640 w 10000"/>
                <a:gd name="connsiteY19-528" fmla="*/ 4711 h 10023"/>
                <a:gd name="connsiteX20-529" fmla="*/ 823 w 10000"/>
                <a:gd name="connsiteY20-530" fmla="*/ 4882 h 10023"/>
                <a:gd name="connsiteX21-531" fmla="*/ 1005 w 10000"/>
                <a:gd name="connsiteY21-532" fmla="*/ 4967 h 10023"/>
                <a:gd name="connsiteX22-533" fmla="*/ 790 w 10000"/>
                <a:gd name="connsiteY22-534" fmla="*/ 5360 h 10023"/>
                <a:gd name="connsiteX23-535" fmla="*/ 790 w 10000"/>
                <a:gd name="connsiteY23-536" fmla="*/ 5411 h 10023"/>
                <a:gd name="connsiteX24-537" fmla="*/ 906 w 10000"/>
                <a:gd name="connsiteY24-538" fmla="*/ 5804 h 10023"/>
                <a:gd name="connsiteX25-539" fmla="*/ 906 w 10000"/>
                <a:gd name="connsiteY25-540" fmla="*/ 5820 h 10023"/>
                <a:gd name="connsiteX26-541" fmla="*/ 906 w 10000"/>
                <a:gd name="connsiteY26-542" fmla="*/ 5854 h 10023"/>
                <a:gd name="connsiteX27-543" fmla="*/ 1022 w 10000"/>
                <a:gd name="connsiteY27-544" fmla="*/ 6400 h 10023"/>
                <a:gd name="connsiteX28-545" fmla="*/ 1122 w 10000"/>
                <a:gd name="connsiteY28-546" fmla="*/ 7494 h 10023"/>
                <a:gd name="connsiteX29-547" fmla="*/ 2151 w 10000"/>
                <a:gd name="connsiteY29-548" fmla="*/ 7732 h 10023"/>
                <a:gd name="connsiteX30-549" fmla="*/ 2731 w 10000"/>
                <a:gd name="connsiteY30-550" fmla="*/ 7664 h 10023"/>
                <a:gd name="connsiteX31-551" fmla="*/ 2748 w 10000"/>
                <a:gd name="connsiteY31-552" fmla="*/ 7664 h 10023"/>
                <a:gd name="connsiteX32-553" fmla="*/ 2764 w 10000"/>
                <a:gd name="connsiteY32-554" fmla="*/ 7664 h 10023"/>
                <a:gd name="connsiteX33-555" fmla="*/ 2865 w 10000"/>
                <a:gd name="connsiteY33-556" fmla="*/ 7647 h 10023"/>
                <a:gd name="connsiteX34-557" fmla="*/ 3445 w 10000"/>
                <a:gd name="connsiteY34-558" fmla="*/ 7937 h 10023"/>
                <a:gd name="connsiteX35-559" fmla="*/ 3660 w 10000"/>
                <a:gd name="connsiteY35-560" fmla="*/ 8296 h 10023"/>
                <a:gd name="connsiteX36-561" fmla="*/ 3677 w 10000"/>
                <a:gd name="connsiteY36-562" fmla="*/ 8312 h 10023"/>
                <a:gd name="connsiteX37-563" fmla="*/ 4406 w 10000"/>
                <a:gd name="connsiteY37-564" fmla="*/ 9919 h 10023"/>
                <a:gd name="connsiteX38-565" fmla="*/ 7548 w 10000"/>
                <a:gd name="connsiteY38-566" fmla="*/ 9414 h 10023"/>
                <a:gd name="connsiteX39-567" fmla="*/ 7843 w 10000"/>
                <a:gd name="connsiteY39-568" fmla="*/ 5786 h 10023"/>
                <a:gd name="connsiteX40-569" fmla="*/ 7910 w 10000"/>
                <a:gd name="connsiteY40-570" fmla="*/ 6094 h 10023"/>
                <a:gd name="connsiteX41-571" fmla="*/ 9319 w 10000"/>
                <a:gd name="connsiteY41-572" fmla="*/ 3788 h 10023"/>
                <a:gd name="connsiteX42-573" fmla="*/ 9319 w 10000"/>
                <a:gd name="connsiteY42-574" fmla="*/ 3772 h 10023"/>
                <a:gd name="connsiteX43-575" fmla="*/ 10000 w 10000"/>
                <a:gd name="connsiteY43-576" fmla="*/ 1690 h 10023"/>
                <a:gd name="connsiteX44-577" fmla="*/ 10000 w 10000"/>
                <a:gd name="connsiteY44-578" fmla="*/ 1451 h 10023"/>
                <a:gd name="connsiteX45-579" fmla="*/ 9785 w 10000"/>
                <a:gd name="connsiteY45-580" fmla="*/ 0 h 10023"/>
                <a:gd name="connsiteX46-581" fmla="*/ 1935 w 10000"/>
                <a:gd name="connsiteY46-582" fmla="*/ 0 h 10023"/>
                <a:gd name="connsiteX47-583" fmla="*/ 1835 w 10000"/>
                <a:gd name="connsiteY47-584" fmla="*/ 187 h 10023"/>
                <a:gd name="connsiteX0-585" fmla="*/ 1835 w 10000"/>
                <a:gd name="connsiteY0-586" fmla="*/ 187 h 10023"/>
                <a:gd name="connsiteX1-587" fmla="*/ 1686 w 10000"/>
                <a:gd name="connsiteY1-588" fmla="*/ 989 h 10023"/>
                <a:gd name="connsiteX2-589" fmla="*/ 1686 w 10000"/>
                <a:gd name="connsiteY2-590" fmla="*/ 1008 h 10023"/>
                <a:gd name="connsiteX3-591" fmla="*/ 1686 w 10000"/>
                <a:gd name="connsiteY3-592" fmla="*/ 1024 h 10023"/>
                <a:gd name="connsiteX4-593" fmla="*/ 1686 w 10000"/>
                <a:gd name="connsiteY4-594" fmla="*/ 1075 h 10023"/>
                <a:gd name="connsiteX5-595" fmla="*/ 1487 w 10000"/>
                <a:gd name="connsiteY5-596" fmla="*/ 1503 h 10023"/>
                <a:gd name="connsiteX6-597" fmla="*/ 1371 w 10000"/>
                <a:gd name="connsiteY6-598" fmla="*/ 1638 h 10023"/>
                <a:gd name="connsiteX7-599" fmla="*/ 972 w 10000"/>
                <a:gd name="connsiteY7-600" fmla="*/ 1946 h 10023"/>
                <a:gd name="connsiteX8-601" fmla="*/ 939 w 10000"/>
                <a:gd name="connsiteY8-602" fmla="*/ 1963 h 10023"/>
                <a:gd name="connsiteX9-603" fmla="*/ 60 w 10000"/>
                <a:gd name="connsiteY9-604" fmla="*/ 2851 h 10023"/>
                <a:gd name="connsiteX10-605" fmla="*/ 60 w 10000"/>
                <a:gd name="connsiteY10-606" fmla="*/ 2884 h 10023"/>
                <a:gd name="connsiteX11-607" fmla="*/ 43 w 10000"/>
                <a:gd name="connsiteY11-608" fmla="*/ 2901 h 10023"/>
                <a:gd name="connsiteX12-609" fmla="*/ 10 w 10000"/>
                <a:gd name="connsiteY12-610" fmla="*/ 3159 h 10023"/>
                <a:gd name="connsiteX13-611" fmla="*/ 192 w 10000"/>
                <a:gd name="connsiteY13-612" fmla="*/ 3345 h 10023"/>
                <a:gd name="connsiteX14-613" fmla="*/ 243 w 10000"/>
                <a:gd name="connsiteY14-614" fmla="*/ 3363 h 10023"/>
                <a:gd name="connsiteX15-615" fmla="*/ 392 w 10000"/>
                <a:gd name="connsiteY15-616" fmla="*/ 3464 h 10023"/>
                <a:gd name="connsiteX16-617" fmla="*/ 541 w 10000"/>
                <a:gd name="connsiteY16-618" fmla="*/ 3585 h 10023"/>
                <a:gd name="connsiteX17-619" fmla="*/ 724 w 10000"/>
                <a:gd name="connsiteY17-620" fmla="*/ 4232 h 10023"/>
                <a:gd name="connsiteX18-621" fmla="*/ 691 w 10000"/>
                <a:gd name="connsiteY18-622" fmla="*/ 4488 h 10023"/>
                <a:gd name="connsiteX19-623" fmla="*/ 640 w 10000"/>
                <a:gd name="connsiteY19-624" fmla="*/ 4711 h 10023"/>
                <a:gd name="connsiteX20-625" fmla="*/ 823 w 10000"/>
                <a:gd name="connsiteY20-626" fmla="*/ 4882 h 10023"/>
                <a:gd name="connsiteX21-627" fmla="*/ 1005 w 10000"/>
                <a:gd name="connsiteY21-628" fmla="*/ 4967 h 10023"/>
                <a:gd name="connsiteX22-629" fmla="*/ 790 w 10000"/>
                <a:gd name="connsiteY22-630" fmla="*/ 5360 h 10023"/>
                <a:gd name="connsiteX23-631" fmla="*/ 790 w 10000"/>
                <a:gd name="connsiteY23-632" fmla="*/ 5411 h 10023"/>
                <a:gd name="connsiteX24-633" fmla="*/ 906 w 10000"/>
                <a:gd name="connsiteY24-634" fmla="*/ 5804 h 10023"/>
                <a:gd name="connsiteX25-635" fmla="*/ 906 w 10000"/>
                <a:gd name="connsiteY25-636" fmla="*/ 5820 h 10023"/>
                <a:gd name="connsiteX26-637" fmla="*/ 906 w 10000"/>
                <a:gd name="connsiteY26-638" fmla="*/ 5854 h 10023"/>
                <a:gd name="connsiteX27-639" fmla="*/ 1022 w 10000"/>
                <a:gd name="connsiteY27-640" fmla="*/ 6400 h 10023"/>
                <a:gd name="connsiteX28-641" fmla="*/ 1122 w 10000"/>
                <a:gd name="connsiteY28-642" fmla="*/ 7494 h 10023"/>
                <a:gd name="connsiteX29-643" fmla="*/ 2151 w 10000"/>
                <a:gd name="connsiteY29-644" fmla="*/ 7732 h 10023"/>
                <a:gd name="connsiteX30-645" fmla="*/ 2731 w 10000"/>
                <a:gd name="connsiteY30-646" fmla="*/ 7664 h 10023"/>
                <a:gd name="connsiteX31-647" fmla="*/ 2748 w 10000"/>
                <a:gd name="connsiteY31-648" fmla="*/ 7664 h 10023"/>
                <a:gd name="connsiteX32-649" fmla="*/ 2764 w 10000"/>
                <a:gd name="connsiteY32-650" fmla="*/ 7664 h 10023"/>
                <a:gd name="connsiteX33-651" fmla="*/ 2865 w 10000"/>
                <a:gd name="connsiteY33-652" fmla="*/ 7647 h 10023"/>
                <a:gd name="connsiteX34-653" fmla="*/ 3445 w 10000"/>
                <a:gd name="connsiteY34-654" fmla="*/ 7937 h 10023"/>
                <a:gd name="connsiteX35-655" fmla="*/ 3660 w 10000"/>
                <a:gd name="connsiteY35-656" fmla="*/ 8296 h 10023"/>
                <a:gd name="connsiteX36-657" fmla="*/ 3677 w 10000"/>
                <a:gd name="connsiteY36-658" fmla="*/ 8312 h 10023"/>
                <a:gd name="connsiteX37-659" fmla="*/ 4406 w 10000"/>
                <a:gd name="connsiteY37-660" fmla="*/ 9919 h 10023"/>
                <a:gd name="connsiteX38-661" fmla="*/ 7548 w 10000"/>
                <a:gd name="connsiteY38-662" fmla="*/ 9414 h 10023"/>
                <a:gd name="connsiteX39-663" fmla="*/ 7843 w 10000"/>
                <a:gd name="connsiteY39-664" fmla="*/ 5786 h 10023"/>
                <a:gd name="connsiteX40-665" fmla="*/ 9319 w 10000"/>
                <a:gd name="connsiteY40-666" fmla="*/ 3788 h 10023"/>
                <a:gd name="connsiteX41-667" fmla="*/ 9319 w 10000"/>
                <a:gd name="connsiteY41-668" fmla="*/ 3772 h 10023"/>
                <a:gd name="connsiteX42-669" fmla="*/ 10000 w 10000"/>
                <a:gd name="connsiteY42-670" fmla="*/ 1690 h 10023"/>
                <a:gd name="connsiteX43-671" fmla="*/ 10000 w 10000"/>
                <a:gd name="connsiteY43-672" fmla="*/ 1451 h 10023"/>
                <a:gd name="connsiteX44-673" fmla="*/ 9785 w 10000"/>
                <a:gd name="connsiteY44-674" fmla="*/ 0 h 10023"/>
                <a:gd name="connsiteX45-675" fmla="*/ 1935 w 10000"/>
                <a:gd name="connsiteY45-676" fmla="*/ 0 h 10023"/>
                <a:gd name="connsiteX46-677" fmla="*/ 1835 w 10000"/>
                <a:gd name="connsiteY46-678" fmla="*/ 187 h 10023"/>
                <a:gd name="connsiteX0-679" fmla="*/ 1835 w 10000"/>
                <a:gd name="connsiteY0-680" fmla="*/ 187 h 10023"/>
                <a:gd name="connsiteX1-681" fmla="*/ 1686 w 10000"/>
                <a:gd name="connsiteY1-682" fmla="*/ 989 h 10023"/>
                <a:gd name="connsiteX2-683" fmla="*/ 1686 w 10000"/>
                <a:gd name="connsiteY2-684" fmla="*/ 1008 h 10023"/>
                <a:gd name="connsiteX3-685" fmla="*/ 1686 w 10000"/>
                <a:gd name="connsiteY3-686" fmla="*/ 1024 h 10023"/>
                <a:gd name="connsiteX4-687" fmla="*/ 1686 w 10000"/>
                <a:gd name="connsiteY4-688" fmla="*/ 1075 h 10023"/>
                <a:gd name="connsiteX5-689" fmla="*/ 1487 w 10000"/>
                <a:gd name="connsiteY5-690" fmla="*/ 1503 h 10023"/>
                <a:gd name="connsiteX6-691" fmla="*/ 1371 w 10000"/>
                <a:gd name="connsiteY6-692" fmla="*/ 1638 h 10023"/>
                <a:gd name="connsiteX7-693" fmla="*/ 972 w 10000"/>
                <a:gd name="connsiteY7-694" fmla="*/ 1946 h 10023"/>
                <a:gd name="connsiteX8-695" fmla="*/ 939 w 10000"/>
                <a:gd name="connsiteY8-696" fmla="*/ 1963 h 10023"/>
                <a:gd name="connsiteX9-697" fmla="*/ 60 w 10000"/>
                <a:gd name="connsiteY9-698" fmla="*/ 2851 h 10023"/>
                <a:gd name="connsiteX10-699" fmla="*/ 60 w 10000"/>
                <a:gd name="connsiteY10-700" fmla="*/ 2884 h 10023"/>
                <a:gd name="connsiteX11-701" fmla="*/ 43 w 10000"/>
                <a:gd name="connsiteY11-702" fmla="*/ 2901 h 10023"/>
                <a:gd name="connsiteX12-703" fmla="*/ 10 w 10000"/>
                <a:gd name="connsiteY12-704" fmla="*/ 3159 h 10023"/>
                <a:gd name="connsiteX13-705" fmla="*/ 192 w 10000"/>
                <a:gd name="connsiteY13-706" fmla="*/ 3345 h 10023"/>
                <a:gd name="connsiteX14-707" fmla="*/ 243 w 10000"/>
                <a:gd name="connsiteY14-708" fmla="*/ 3363 h 10023"/>
                <a:gd name="connsiteX15-709" fmla="*/ 392 w 10000"/>
                <a:gd name="connsiteY15-710" fmla="*/ 3464 h 10023"/>
                <a:gd name="connsiteX16-711" fmla="*/ 541 w 10000"/>
                <a:gd name="connsiteY16-712" fmla="*/ 3585 h 10023"/>
                <a:gd name="connsiteX17-713" fmla="*/ 724 w 10000"/>
                <a:gd name="connsiteY17-714" fmla="*/ 4232 h 10023"/>
                <a:gd name="connsiteX18-715" fmla="*/ 691 w 10000"/>
                <a:gd name="connsiteY18-716" fmla="*/ 4488 h 10023"/>
                <a:gd name="connsiteX19-717" fmla="*/ 640 w 10000"/>
                <a:gd name="connsiteY19-718" fmla="*/ 4711 h 10023"/>
                <a:gd name="connsiteX20-719" fmla="*/ 823 w 10000"/>
                <a:gd name="connsiteY20-720" fmla="*/ 4882 h 10023"/>
                <a:gd name="connsiteX21-721" fmla="*/ 1005 w 10000"/>
                <a:gd name="connsiteY21-722" fmla="*/ 4967 h 10023"/>
                <a:gd name="connsiteX22-723" fmla="*/ 790 w 10000"/>
                <a:gd name="connsiteY22-724" fmla="*/ 5360 h 10023"/>
                <a:gd name="connsiteX23-725" fmla="*/ 790 w 10000"/>
                <a:gd name="connsiteY23-726" fmla="*/ 5411 h 10023"/>
                <a:gd name="connsiteX24-727" fmla="*/ 906 w 10000"/>
                <a:gd name="connsiteY24-728" fmla="*/ 5804 h 10023"/>
                <a:gd name="connsiteX25-729" fmla="*/ 906 w 10000"/>
                <a:gd name="connsiteY25-730" fmla="*/ 5820 h 10023"/>
                <a:gd name="connsiteX26-731" fmla="*/ 906 w 10000"/>
                <a:gd name="connsiteY26-732" fmla="*/ 5854 h 10023"/>
                <a:gd name="connsiteX27-733" fmla="*/ 1022 w 10000"/>
                <a:gd name="connsiteY27-734" fmla="*/ 6400 h 10023"/>
                <a:gd name="connsiteX28-735" fmla="*/ 1122 w 10000"/>
                <a:gd name="connsiteY28-736" fmla="*/ 7494 h 10023"/>
                <a:gd name="connsiteX29-737" fmla="*/ 2151 w 10000"/>
                <a:gd name="connsiteY29-738" fmla="*/ 7732 h 10023"/>
                <a:gd name="connsiteX30-739" fmla="*/ 2731 w 10000"/>
                <a:gd name="connsiteY30-740" fmla="*/ 7664 h 10023"/>
                <a:gd name="connsiteX31-741" fmla="*/ 2748 w 10000"/>
                <a:gd name="connsiteY31-742" fmla="*/ 7664 h 10023"/>
                <a:gd name="connsiteX32-743" fmla="*/ 2764 w 10000"/>
                <a:gd name="connsiteY32-744" fmla="*/ 7664 h 10023"/>
                <a:gd name="connsiteX33-745" fmla="*/ 2865 w 10000"/>
                <a:gd name="connsiteY33-746" fmla="*/ 7647 h 10023"/>
                <a:gd name="connsiteX34-747" fmla="*/ 3445 w 10000"/>
                <a:gd name="connsiteY34-748" fmla="*/ 7937 h 10023"/>
                <a:gd name="connsiteX35-749" fmla="*/ 3660 w 10000"/>
                <a:gd name="connsiteY35-750" fmla="*/ 8296 h 10023"/>
                <a:gd name="connsiteX36-751" fmla="*/ 3677 w 10000"/>
                <a:gd name="connsiteY36-752" fmla="*/ 8312 h 10023"/>
                <a:gd name="connsiteX37-753" fmla="*/ 4406 w 10000"/>
                <a:gd name="connsiteY37-754" fmla="*/ 9919 h 10023"/>
                <a:gd name="connsiteX38-755" fmla="*/ 7548 w 10000"/>
                <a:gd name="connsiteY38-756" fmla="*/ 9414 h 10023"/>
                <a:gd name="connsiteX39-757" fmla="*/ 7843 w 10000"/>
                <a:gd name="connsiteY39-758" fmla="*/ 5786 h 10023"/>
                <a:gd name="connsiteX40-759" fmla="*/ 9319 w 10000"/>
                <a:gd name="connsiteY40-760" fmla="*/ 3788 h 10023"/>
                <a:gd name="connsiteX41-761" fmla="*/ 9319 w 10000"/>
                <a:gd name="connsiteY41-762" fmla="*/ 3772 h 10023"/>
                <a:gd name="connsiteX42-763" fmla="*/ 10000 w 10000"/>
                <a:gd name="connsiteY42-764" fmla="*/ 1690 h 10023"/>
                <a:gd name="connsiteX43-765" fmla="*/ 10000 w 10000"/>
                <a:gd name="connsiteY43-766" fmla="*/ 1451 h 10023"/>
                <a:gd name="connsiteX44-767" fmla="*/ 9785 w 10000"/>
                <a:gd name="connsiteY44-768" fmla="*/ 0 h 10023"/>
                <a:gd name="connsiteX45-769" fmla="*/ 1935 w 10000"/>
                <a:gd name="connsiteY45-770" fmla="*/ 0 h 10023"/>
                <a:gd name="connsiteX46-771" fmla="*/ 1835 w 10000"/>
                <a:gd name="connsiteY46-772" fmla="*/ 187 h 10023"/>
                <a:gd name="connsiteX0-773" fmla="*/ 1835 w 10000"/>
                <a:gd name="connsiteY0-774" fmla="*/ 187 h 10006"/>
                <a:gd name="connsiteX1-775" fmla="*/ 1686 w 10000"/>
                <a:gd name="connsiteY1-776" fmla="*/ 989 h 10006"/>
                <a:gd name="connsiteX2-777" fmla="*/ 1686 w 10000"/>
                <a:gd name="connsiteY2-778" fmla="*/ 1008 h 10006"/>
                <a:gd name="connsiteX3-779" fmla="*/ 1686 w 10000"/>
                <a:gd name="connsiteY3-780" fmla="*/ 1024 h 10006"/>
                <a:gd name="connsiteX4-781" fmla="*/ 1686 w 10000"/>
                <a:gd name="connsiteY4-782" fmla="*/ 1075 h 10006"/>
                <a:gd name="connsiteX5-783" fmla="*/ 1487 w 10000"/>
                <a:gd name="connsiteY5-784" fmla="*/ 1503 h 10006"/>
                <a:gd name="connsiteX6-785" fmla="*/ 1371 w 10000"/>
                <a:gd name="connsiteY6-786" fmla="*/ 1638 h 10006"/>
                <a:gd name="connsiteX7-787" fmla="*/ 972 w 10000"/>
                <a:gd name="connsiteY7-788" fmla="*/ 1946 h 10006"/>
                <a:gd name="connsiteX8-789" fmla="*/ 939 w 10000"/>
                <a:gd name="connsiteY8-790" fmla="*/ 1963 h 10006"/>
                <a:gd name="connsiteX9-791" fmla="*/ 60 w 10000"/>
                <a:gd name="connsiteY9-792" fmla="*/ 2851 h 10006"/>
                <a:gd name="connsiteX10-793" fmla="*/ 60 w 10000"/>
                <a:gd name="connsiteY10-794" fmla="*/ 2884 h 10006"/>
                <a:gd name="connsiteX11-795" fmla="*/ 43 w 10000"/>
                <a:gd name="connsiteY11-796" fmla="*/ 2901 h 10006"/>
                <a:gd name="connsiteX12-797" fmla="*/ 10 w 10000"/>
                <a:gd name="connsiteY12-798" fmla="*/ 3159 h 10006"/>
                <a:gd name="connsiteX13-799" fmla="*/ 192 w 10000"/>
                <a:gd name="connsiteY13-800" fmla="*/ 3345 h 10006"/>
                <a:gd name="connsiteX14-801" fmla="*/ 243 w 10000"/>
                <a:gd name="connsiteY14-802" fmla="*/ 3363 h 10006"/>
                <a:gd name="connsiteX15-803" fmla="*/ 392 w 10000"/>
                <a:gd name="connsiteY15-804" fmla="*/ 3464 h 10006"/>
                <a:gd name="connsiteX16-805" fmla="*/ 541 w 10000"/>
                <a:gd name="connsiteY16-806" fmla="*/ 3585 h 10006"/>
                <a:gd name="connsiteX17-807" fmla="*/ 724 w 10000"/>
                <a:gd name="connsiteY17-808" fmla="*/ 4232 h 10006"/>
                <a:gd name="connsiteX18-809" fmla="*/ 691 w 10000"/>
                <a:gd name="connsiteY18-810" fmla="*/ 4488 h 10006"/>
                <a:gd name="connsiteX19-811" fmla="*/ 640 w 10000"/>
                <a:gd name="connsiteY19-812" fmla="*/ 4711 h 10006"/>
                <a:gd name="connsiteX20-813" fmla="*/ 823 w 10000"/>
                <a:gd name="connsiteY20-814" fmla="*/ 4882 h 10006"/>
                <a:gd name="connsiteX21-815" fmla="*/ 1005 w 10000"/>
                <a:gd name="connsiteY21-816" fmla="*/ 4967 h 10006"/>
                <a:gd name="connsiteX22-817" fmla="*/ 790 w 10000"/>
                <a:gd name="connsiteY22-818" fmla="*/ 5360 h 10006"/>
                <a:gd name="connsiteX23-819" fmla="*/ 790 w 10000"/>
                <a:gd name="connsiteY23-820" fmla="*/ 5411 h 10006"/>
                <a:gd name="connsiteX24-821" fmla="*/ 906 w 10000"/>
                <a:gd name="connsiteY24-822" fmla="*/ 5804 h 10006"/>
                <a:gd name="connsiteX25-823" fmla="*/ 906 w 10000"/>
                <a:gd name="connsiteY25-824" fmla="*/ 5820 h 10006"/>
                <a:gd name="connsiteX26-825" fmla="*/ 906 w 10000"/>
                <a:gd name="connsiteY26-826" fmla="*/ 5854 h 10006"/>
                <a:gd name="connsiteX27-827" fmla="*/ 1022 w 10000"/>
                <a:gd name="connsiteY27-828" fmla="*/ 6400 h 10006"/>
                <a:gd name="connsiteX28-829" fmla="*/ 1122 w 10000"/>
                <a:gd name="connsiteY28-830" fmla="*/ 7494 h 10006"/>
                <a:gd name="connsiteX29-831" fmla="*/ 2151 w 10000"/>
                <a:gd name="connsiteY29-832" fmla="*/ 7732 h 10006"/>
                <a:gd name="connsiteX30-833" fmla="*/ 2731 w 10000"/>
                <a:gd name="connsiteY30-834" fmla="*/ 7664 h 10006"/>
                <a:gd name="connsiteX31-835" fmla="*/ 2748 w 10000"/>
                <a:gd name="connsiteY31-836" fmla="*/ 7664 h 10006"/>
                <a:gd name="connsiteX32-837" fmla="*/ 2764 w 10000"/>
                <a:gd name="connsiteY32-838" fmla="*/ 7664 h 10006"/>
                <a:gd name="connsiteX33-839" fmla="*/ 2865 w 10000"/>
                <a:gd name="connsiteY33-840" fmla="*/ 7647 h 10006"/>
                <a:gd name="connsiteX34-841" fmla="*/ 3445 w 10000"/>
                <a:gd name="connsiteY34-842" fmla="*/ 7937 h 10006"/>
                <a:gd name="connsiteX35-843" fmla="*/ 3660 w 10000"/>
                <a:gd name="connsiteY35-844" fmla="*/ 8296 h 10006"/>
                <a:gd name="connsiteX36-845" fmla="*/ 3677 w 10000"/>
                <a:gd name="connsiteY36-846" fmla="*/ 8312 h 10006"/>
                <a:gd name="connsiteX37-847" fmla="*/ 4406 w 10000"/>
                <a:gd name="connsiteY37-848" fmla="*/ 9919 h 10006"/>
                <a:gd name="connsiteX38-849" fmla="*/ 7548 w 10000"/>
                <a:gd name="connsiteY38-850" fmla="*/ 9414 h 10006"/>
                <a:gd name="connsiteX39-851" fmla="*/ 8174 w 10000"/>
                <a:gd name="connsiteY39-852" fmla="*/ 6258 h 10006"/>
                <a:gd name="connsiteX40-853" fmla="*/ 9319 w 10000"/>
                <a:gd name="connsiteY40-854" fmla="*/ 3788 h 10006"/>
                <a:gd name="connsiteX41-855" fmla="*/ 9319 w 10000"/>
                <a:gd name="connsiteY41-856" fmla="*/ 3772 h 10006"/>
                <a:gd name="connsiteX42-857" fmla="*/ 10000 w 10000"/>
                <a:gd name="connsiteY42-858" fmla="*/ 1690 h 10006"/>
                <a:gd name="connsiteX43-859" fmla="*/ 10000 w 10000"/>
                <a:gd name="connsiteY43-860" fmla="*/ 1451 h 10006"/>
                <a:gd name="connsiteX44-861" fmla="*/ 9785 w 10000"/>
                <a:gd name="connsiteY44-862" fmla="*/ 0 h 10006"/>
                <a:gd name="connsiteX45-863" fmla="*/ 1935 w 10000"/>
                <a:gd name="connsiteY45-864" fmla="*/ 0 h 10006"/>
                <a:gd name="connsiteX46-865" fmla="*/ 1835 w 10000"/>
                <a:gd name="connsiteY46-866" fmla="*/ 187 h 10006"/>
                <a:gd name="connsiteX0-867" fmla="*/ 1835 w 10000"/>
                <a:gd name="connsiteY0-868" fmla="*/ 187 h 9997"/>
                <a:gd name="connsiteX1-869" fmla="*/ 1686 w 10000"/>
                <a:gd name="connsiteY1-870" fmla="*/ 989 h 9997"/>
                <a:gd name="connsiteX2-871" fmla="*/ 1686 w 10000"/>
                <a:gd name="connsiteY2-872" fmla="*/ 1008 h 9997"/>
                <a:gd name="connsiteX3-873" fmla="*/ 1686 w 10000"/>
                <a:gd name="connsiteY3-874" fmla="*/ 1024 h 9997"/>
                <a:gd name="connsiteX4-875" fmla="*/ 1686 w 10000"/>
                <a:gd name="connsiteY4-876" fmla="*/ 1075 h 9997"/>
                <a:gd name="connsiteX5-877" fmla="*/ 1487 w 10000"/>
                <a:gd name="connsiteY5-878" fmla="*/ 1503 h 9997"/>
                <a:gd name="connsiteX6-879" fmla="*/ 1371 w 10000"/>
                <a:gd name="connsiteY6-880" fmla="*/ 1638 h 9997"/>
                <a:gd name="connsiteX7-881" fmla="*/ 972 w 10000"/>
                <a:gd name="connsiteY7-882" fmla="*/ 1946 h 9997"/>
                <a:gd name="connsiteX8-883" fmla="*/ 939 w 10000"/>
                <a:gd name="connsiteY8-884" fmla="*/ 1963 h 9997"/>
                <a:gd name="connsiteX9-885" fmla="*/ 60 w 10000"/>
                <a:gd name="connsiteY9-886" fmla="*/ 2851 h 9997"/>
                <a:gd name="connsiteX10-887" fmla="*/ 60 w 10000"/>
                <a:gd name="connsiteY10-888" fmla="*/ 2884 h 9997"/>
                <a:gd name="connsiteX11-889" fmla="*/ 43 w 10000"/>
                <a:gd name="connsiteY11-890" fmla="*/ 2901 h 9997"/>
                <a:gd name="connsiteX12-891" fmla="*/ 10 w 10000"/>
                <a:gd name="connsiteY12-892" fmla="*/ 3159 h 9997"/>
                <a:gd name="connsiteX13-893" fmla="*/ 192 w 10000"/>
                <a:gd name="connsiteY13-894" fmla="*/ 3345 h 9997"/>
                <a:gd name="connsiteX14-895" fmla="*/ 243 w 10000"/>
                <a:gd name="connsiteY14-896" fmla="*/ 3363 h 9997"/>
                <a:gd name="connsiteX15-897" fmla="*/ 392 w 10000"/>
                <a:gd name="connsiteY15-898" fmla="*/ 3464 h 9997"/>
                <a:gd name="connsiteX16-899" fmla="*/ 541 w 10000"/>
                <a:gd name="connsiteY16-900" fmla="*/ 3585 h 9997"/>
                <a:gd name="connsiteX17-901" fmla="*/ 724 w 10000"/>
                <a:gd name="connsiteY17-902" fmla="*/ 4232 h 9997"/>
                <a:gd name="connsiteX18-903" fmla="*/ 691 w 10000"/>
                <a:gd name="connsiteY18-904" fmla="*/ 4488 h 9997"/>
                <a:gd name="connsiteX19-905" fmla="*/ 640 w 10000"/>
                <a:gd name="connsiteY19-906" fmla="*/ 4711 h 9997"/>
                <a:gd name="connsiteX20-907" fmla="*/ 823 w 10000"/>
                <a:gd name="connsiteY20-908" fmla="*/ 4882 h 9997"/>
                <a:gd name="connsiteX21-909" fmla="*/ 1005 w 10000"/>
                <a:gd name="connsiteY21-910" fmla="*/ 4967 h 9997"/>
                <a:gd name="connsiteX22-911" fmla="*/ 790 w 10000"/>
                <a:gd name="connsiteY22-912" fmla="*/ 5360 h 9997"/>
                <a:gd name="connsiteX23-913" fmla="*/ 790 w 10000"/>
                <a:gd name="connsiteY23-914" fmla="*/ 5411 h 9997"/>
                <a:gd name="connsiteX24-915" fmla="*/ 906 w 10000"/>
                <a:gd name="connsiteY24-916" fmla="*/ 5804 h 9997"/>
                <a:gd name="connsiteX25-917" fmla="*/ 906 w 10000"/>
                <a:gd name="connsiteY25-918" fmla="*/ 5820 h 9997"/>
                <a:gd name="connsiteX26-919" fmla="*/ 906 w 10000"/>
                <a:gd name="connsiteY26-920" fmla="*/ 5854 h 9997"/>
                <a:gd name="connsiteX27-921" fmla="*/ 1022 w 10000"/>
                <a:gd name="connsiteY27-922" fmla="*/ 6400 h 9997"/>
                <a:gd name="connsiteX28-923" fmla="*/ 1122 w 10000"/>
                <a:gd name="connsiteY28-924" fmla="*/ 7494 h 9997"/>
                <a:gd name="connsiteX29-925" fmla="*/ 2151 w 10000"/>
                <a:gd name="connsiteY29-926" fmla="*/ 7732 h 9997"/>
                <a:gd name="connsiteX30-927" fmla="*/ 2731 w 10000"/>
                <a:gd name="connsiteY30-928" fmla="*/ 7664 h 9997"/>
                <a:gd name="connsiteX31-929" fmla="*/ 2748 w 10000"/>
                <a:gd name="connsiteY31-930" fmla="*/ 7664 h 9997"/>
                <a:gd name="connsiteX32-931" fmla="*/ 2764 w 10000"/>
                <a:gd name="connsiteY32-932" fmla="*/ 7664 h 9997"/>
                <a:gd name="connsiteX33-933" fmla="*/ 2865 w 10000"/>
                <a:gd name="connsiteY33-934" fmla="*/ 7647 h 9997"/>
                <a:gd name="connsiteX34-935" fmla="*/ 3445 w 10000"/>
                <a:gd name="connsiteY34-936" fmla="*/ 7937 h 9997"/>
                <a:gd name="connsiteX35-937" fmla="*/ 3660 w 10000"/>
                <a:gd name="connsiteY35-938" fmla="*/ 8296 h 9997"/>
                <a:gd name="connsiteX36-939" fmla="*/ 3677 w 10000"/>
                <a:gd name="connsiteY36-940" fmla="*/ 8312 h 9997"/>
                <a:gd name="connsiteX37-941" fmla="*/ 4406 w 10000"/>
                <a:gd name="connsiteY37-942" fmla="*/ 9919 h 9997"/>
                <a:gd name="connsiteX38-943" fmla="*/ 7548 w 10000"/>
                <a:gd name="connsiteY38-944" fmla="*/ 9414 h 9997"/>
                <a:gd name="connsiteX39-945" fmla="*/ 8225 w 10000"/>
                <a:gd name="connsiteY39-946" fmla="*/ 6573 h 9997"/>
                <a:gd name="connsiteX40-947" fmla="*/ 9319 w 10000"/>
                <a:gd name="connsiteY40-948" fmla="*/ 3788 h 9997"/>
                <a:gd name="connsiteX41-949" fmla="*/ 9319 w 10000"/>
                <a:gd name="connsiteY41-950" fmla="*/ 3772 h 9997"/>
                <a:gd name="connsiteX42-951" fmla="*/ 10000 w 10000"/>
                <a:gd name="connsiteY42-952" fmla="*/ 1690 h 9997"/>
                <a:gd name="connsiteX43-953" fmla="*/ 10000 w 10000"/>
                <a:gd name="connsiteY43-954" fmla="*/ 1451 h 9997"/>
                <a:gd name="connsiteX44-955" fmla="*/ 9785 w 10000"/>
                <a:gd name="connsiteY44-956" fmla="*/ 0 h 9997"/>
                <a:gd name="connsiteX45-957" fmla="*/ 1935 w 10000"/>
                <a:gd name="connsiteY45-958" fmla="*/ 0 h 9997"/>
                <a:gd name="connsiteX46-959" fmla="*/ 1835 w 10000"/>
                <a:gd name="connsiteY46-960" fmla="*/ 187 h 9997"/>
                <a:gd name="connsiteX0-961" fmla="*/ 1835 w 10000"/>
                <a:gd name="connsiteY0-962" fmla="*/ 187 h 10125"/>
                <a:gd name="connsiteX1-963" fmla="*/ 1686 w 10000"/>
                <a:gd name="connsiteY1-964" fmla="*/ 989 h 10125"/>
                <a:gd name="connsiteX2-965" fmla="*/ 1686 w 10000"/>
                <a:gd name="connsiteY2-966" fmla="*/ 1008 h 10125"/>
                <a:gd name="connsiteX3-967" fmla="*/ 1686 w 10000"/>
                <a:gd name="connsiteY3-968" fmla="*/ 1024 h 10125"/>
                <a:gd name="connsiteX4-969" fmla="*/ 1686 w 10000"/>
                <a:gd name="connsiteY4-970" fmla="*/ 1075 h 10125"/>
                <a:gd name="connsiteX5-971" fmla="*/ 1487 w 10000"/>
                <a:gd name="connsiteY5-972" fmla="*/ 1503 h 10125"/>
                <a:gd name="connsiteX6-973" fmla="*/ 1371 w 10000"/>
                <a:gd name="connsiteY6-974" fmla="*/ 1638 h 10125"/>
                <a:gd name="connsiteX7-975" fmla="*/ 972 w 10000"/>
                <a:gd name="connsiteY7-976" fmla="*/ 1947 h 10125"/>
                <a:gd name="connsiteX8-977" fmla="*/ 939 w 10000"/>
                <a:gd name="connsiteY8-978" fmla="*/ 1964 h 10125"/>
                <a:gd name="connsiteX9-979" fmla="*/ 60 w 10000"/>
                <a:gd name="connsiteY9-980" fmla="*/ 2852 h 10125"/>
                <a:gd name="connsiteX10-981" fmla="*/ 60 w 10000"/>
                <a:gd name="connsiteY10-982" fmla="*/ 2885 h 10125"/>
                <a:gd name="connsiteX11-983" fmla="*/ 43 w 10000"/>
                <a:gd name="connsiteY11-984" fmla="*/ 2902 h 10125"/>
                <a:gd name="connsiteX12-985" fmla="*/ 10 w 10000"/>
                <a:gd name="connsiteY12-986" fmla="*/ 3160 h 10125"/>
                <a:gd name="connsiteX13-987" fmla="*/ 192 w 10000"/>
                <a:gd name="connsiteY13-988" fmla="*/ 3346 h 10125"/>
                <a:gd name="connsiteX14-989" fmla="*/ 243 w 10000"/>
                <a:gd name="connsiteY14-990" fmla="*/ 3364 h 10125"/>
                <a:gd name="connsiteX15-991" fmla="*/ 392 w 10000"/>
                <a:gd name="connsiteY15-992" fmla="*/ 3465 h 10125"/>
                <a:gd name="connsiteX16-993" fmla="*/ 541 w 10000"/>
                <a:gd name="connsiteY16-994" fmla="*/ 3586 h 10125"/>
                <a:gd name="connsiteX17-995" fmla="*/ 724 w 10000"/>
                <a:gd name="connsiteY17-996" fmla="*/ 4233 h 10125"/>
                <a:gd name="connsiteX18-997" fmla="*/ 691 w 10000"/>
                <a:gd name="connsiteY18-998" fmla="*/ 4489 h 10125"/>
                <a:gd name="connsiteX19-999" fmla="*/ 640 w 10000"/>
                <a:gd name="connsiteY19-1000" fmla="*/ 4712 h 10125"/>
                <a:gd name="connsiteX20-1001" fmla="*/ 823 w 10000"/>
                <a:gd name="connsiteY20-1002" fmla="*/ 4883 h 10125"/>
                <a:gd name="connsiteX21-1003" fmla="*/ 1005 w 10000"/>
                <a:gd name="connsiteY21-1004" fmla="*/ 4968 h 10125"/>
                <a:gd name="connsiteX22-1005" fmla="*/ 790 w 10000"/>
                <a:gd name="connsiteY22-1006" fmla="*/ 5362 h 10125"/>
                <a:gd name="connsiteX23-1007" fmla="*/ 790 w 10000"/>
                <a:gd name="connsiteY23-1008" fmla="*/ 5413 h 10125"/>
                <a:gd name="connsiteX24-1009" fmla="*/ 906 w 10000"/>
                <a:gd name="connsiteY24-1010" fmla="*/ 5806 h 10125"/>
                <a:gd name="connsiteX25-1011" fmla="*/ 906 w 10000"/>
                <a:gd name="connsiteY25-1012" fmla="*/ 5822 h 10125"/>
                <a:gd name="connsiteX26-1013" fmla="*/ 906 w 10000"/>
                <a:gd name="connsiteY26-1014" fmla="*/ 5856 h 10125"/>
                <a:gd name="connsiteX27-1015" fmla="*/ 1022 w 10000"/>
                <a:gd name="connsiteY27-1016" fmla="*/ 6402 h 10125"/>
                <a:gd name="connsiteX28-1017" fmla="*/ 1122 w 10000"/>
                <a:gd name="connsiteY28-1018" fmla="*/ 7496 h 10125"/>
                <a:gd name="connsiteX29-1019" fmla="*/ 2151 w 10000"/>
                <a:gd name="connsiteY29-1020" fmla="*/ 7734 h 10125"/>
                <a:gd name="connsiteX30-1021" fmla="*/ 2731 w 10000"/>
                <a:gd name="connsiteY30-1022" fmla="*/ 7666 h 10125"/>
                <a:gd name="connsiteX31-1023" fmla="*/ 2748 w 10000"/>
                <a:gd name="connsiteY31-1024" fmla="*/ 7666 h 10125"/>
                <a:gd name="connsiteX32-1025" fmla="*/ 2764 w 10000"/>
                <a:gd name="connsiteY32-1026" fmla="*/ 7666 h 10125"/>
                <a:gd name="connsiteX33-1027" fmla="*/ 2865 w 10000"/>
                <a:gd name="connsiteY33-1028" fmla="*/ 7649 h 10125"/>
                <a:gd name="connsiteX34-1029" fmla="*/ 3445 w 10000"/>
                <a:gd name="connsiteY34-1030" fmla="*/ 7939 h 10125"/>
                <a:gd name="connsiteX35-1031" fmla="*/ 3660 w 10000"/>
                <a:gd name="connsiteY35-1032" fmla="*/ 8298 h 10125"/>
                <a:gd name="connsiteX36-1033" fmla="*/ 3677 w 10000"/>
                <a:gd name="connsiteY36-1034" fmla="*/ 8314 h 10125"/>
                <a:gd name="connsiteX37-1035" fmla="*/ 4406 w 10000"/>
                <a:gd name="connsiteY37-1036" fmla="*/ 9922 h 10125"/>
                <a:gd name="connsiteX38-1037" fmla="*/ 7675 w 10000"/>
                <a:gd name="connsiteY38-1038" fmla="*/ 9732 h 10125"/>
                <a:gd name="connsiteX39-1039" fmla="*/ 8225 w 10000"/>
                <a:gd name="connsiteY39-1040" fmla="*/ 6575 h 10125"/>
                <a:gd name="connsiteX40-1041" fmla="*/ 9319 w 10000"/>
                <a:gd name="connsiteY40-1042" fmla="*/ 3789 h 10125"/>
                <a:gd name="connsiteX41-1043" fmla="*/ 9319 w 10000"/>
                <a:gd name="connsiteY41-1044" fmla="*/ 3773 h 10125"/>
                <a:gd name="connsiteX42-1045" fmla="*/ 10000 w 10000"/>
                <a:gd name="connsiteY42-1046" fmla="*/ 1691 h 10125"/>
                <a:gd name="connsiteX43-1047" fmla="*/ 10000 w 10000"/>
                <a:gd name="connsiteY43-1048" fmla="*/ 1451 h 10125"/>
                <a:gd name="connsiteX44-1049" fmla="*/ 9785 w 10000"/>
                <a:gd name="connsiteY44-1050" fmla="*/ 0 h 10125"/>
                <a:gd name="connsiteX45-1051" fmla="*/ 1935 w 10000"/>
                <a:gd name="connsiteY45-1052" fmla="*/ 0 h 10125"/>
                <a:gd name="connsiteX46-1053" fmla="*/ 1835 w 10000"/>
                <a:gd name="connsiteY46-1054" fmla="*/ 187 h 10125"/>
                <a:gd name="connsiteX0-1055" fmla="*/ 1835 w 10000"/>
                <a:gd name="connsiteY0-1056" fmla="*/ 187 h 10079"/>
                <a:gd name="connsiteX1-1057" fmla="*/ 1686 w 10000"/>
                <a:gd name="connsiteY1-1058" fmla="*/ 989 h 10079"/>
                <a:gd name="connsiteX2-1059" fmla="*/ 1686 w 10000"/>
                <a:gd name="connsiteY2-1060" fmla="*/ 1008 h 10079"/>
                <a:gd name="connsiteX3-1061" fmla="*/ 1686 w 10000"/>
                <a:gd name="connsiteY3-1062" fmla="*/ 1024 h 10079"/>
                <a:gd name="connsiteX4-1063" fmla="*/ 1686 w 10000"/>
                <a:gd name="connsiteY4-1064" fmla="*/ 1075 h 10079"/>
                <a:gd name="connsiteX5-1065" fmla="*/ 1487 w 10000"/>
                <a:gd name="connsiteY5-1066" fmla="*/ 1503 h 10079"/>
                <a:gd name="connsiteX6-1067" fmla="*/ 1371 w 10000"/>
                <a:gd name="connsiteY6-1068" fmla="*/ 1638 h 10079"/>
                <a:gd name="connsiteX7-1069" fmla="*/ 972 w 10000"/>
                <a:gd name="connsiteY7-1070" fmla="*/ 1947 h 10079"/>
                <a:gd name="connsiteX8-1071" fmla="*/ 939 w 10000"/>
                <a:gd name="connsiteY8-1072" fmla="*/ 1964 h 10079"/>
                <a:gd name="connsiteX9-1073" fmla="*/ 60 w 10000"/>
                <a:gd name="connsiteY9-1074" fmla="*/ 2852 h 10079"/>
                <a:gd name="connsiteX10-1075" fmla="*/ 60 w 10000"/>
                <a:gd name="connsiteY10-1076" fmla="*/ 2885 h 10079"/>
                <a:gd name="connsiteX11-1077" fmla="*/ 43 w 10000"/>
                <a:gd name="connsiteY11-1078" fmla="*/ 2902 h 10079"/>
                <a:gd name="connsiteX12-1079" fmla="*/ 10 w 10000"/>
                <a:gd name="connsiteY12-1080" fmla="*/ 3160 h 10079"/>
                <a:gd name="connsiteX13-1081" fmla="*/ 192 w 10000"/>
                <a:gd name="connsiteY13-1082" fmla="*/ 3346 h 10079"/>
                <a:gd name="connsiteX14-1083" fmla="*/ 243 w 10000"/>
                <a:gd name="connsiteY14-1084" fmla="*/ 3364 h 10079"/>
                <a:gd name="connsiteX15-1085" fmla="*/ 392 w 10000"/>
                <a:gd name="connsiteY15-1086" fmla="*/ 3465 h 10079"/>
                <a:gd name="connsiteX16-1087" fmla="*/ 541 w 10000"/>
                <a:gd name="connsiteY16-1088" fmla="*/ 3586 h 10079"/>
                <a:gd name="connsiteX17-1089" fmla="*/ 724 w 10000"/>
                <a:gd name="connsiteY17-1090" fmla="*/ 4233 h 10079"/>
                <a:gd name="connsiteX18-1091" fmla="*/ 691 w 10000"/>
                <a:gd name="connsiteY18-1092" fmla="*/ 4489 h 10079"/>
                <a:gd name="connsiteX19-1093" fmla="*/ 640 w 10000"/>
                <a:gd name="connsiteY19-1094" fmla="*/ 4712 h 10079"/>
                <a:gd name="connsiteX20-1095" fmla="*/ 823 w 10000"/>
                <a:gd name="connsiteY20-1096" fmla="*/ 4883 h 10079"/>
                <a:gd name="connsiteX21-1097" fmla="*/ 1005 w 10000"/>
                <a:gd name="connsiteY21-1098" fmla="*/ 4968 h 10079"/>
                <a:gd name="connsiteX22-1099" fmla="*/ 790 w 10000"/>
                <a:gd name="connsiteY22-1100" fmla="*/ 5362 h 10079"/>
                <a:gd name="connsiteX23-1101" fmla="*/ 790 w 10000"/>
                <a:gd name="connsiteY23-1102" fmla="*/ 5413 h 10079"/>
                <a:gd name="connsiteX24-1103" fmla="*/ 906 w 10000"/>
                <a:gd name="connsiteY24-1104" fmla="*/ 5806 h 10079"/>
                <a:gd name="connsiteX25-1105" fmla="*/ 906 w 10000"/>
                <a:gd name="connsiteY25-1106" fmla="*/ 5822 h 10079"/>
                <a:gd name="connsiteX26-1107" fmla="*/ 906 w 10000"/>
                <a:gd name="connsiteY26-1108" fmla="*/ 5856 h 10079"/>
                <a:gd name="connsiteX27-1109" fmla="*/ 1022 w 10000"/>
                <a:gd name="connsiteY27-1110" fmla="*/ 6402 h 10079"/>
                <a:gd name="connsiteX28-1111" fmla="*/ 1122 w 10000"/>
                <a:gd name="connsiteY28-1112" fmla="*/ 7496 h 10079"/>
                <a:gd name="connsiteX29-1113" fmla="*/ 2151 w 10000"/>
                <a:gd name="connsiteY29-1114" fmla="*/ 7734 h 10079"/>
                <a:gd name="connsiteX30-1115" fmla="*/ 2731 w 10000"/>
                <a:gd name="connsiteY30-1116" fmla="*/ 7666 h 10079"/>
                <a:gd name="connsiteX31-1117" fmla="*/ 2748 w 10000"/>
                <a:gd name="connsiteY31-1118" fmla="*/ 7666 h 10079"/>
                <a:gd name="connsiteX32-1119" fmla="*/ 2764 w 10000"/>
                <a:gd name="connsiteY32-1120" fmla="*/ 7666 h 10079"/>
                <a:gd name="connsiteX33-1121" fmla="*/ 2865 w 10000"/>
                <a:gd name="connsiteY33-1122" fmla="*/ 7649 h 10079"/>
                <a:gd name="connsiteX34-1123" fmla="*/ 3445 w 10000"/>
                <a:gd name="connsiteY34-1124" fmla="*/ 7939 h 10079"/>
                <a:gd name="connsiteX35-1125" fmla="*/ 3660 w 10000"/>
                <a:gd name="connsiteY35-1126" fmla="*/ 8298 h 10079"/>
                <a:gd name="connsiteX36-1127" fmla="*/ 3677 w 10000"/>
                <a:gd name="connsiteY36-1128" fmla="*/ 8314 h 10079"/>
                <a:gd name="connsiteX37-1129" fmla="*/ 4406 w 10000"/>
                <a:gd name="connsiteY37-1130" fmla="*/ 9922 h 10079"/>
                <a:gd name="connsiteX38-1131" fmla="*/ 7675 w 10000"/>
                <a:gd name="connsiteY38-1132" fmla="*/ 9732 h 10079"/>
                <a:gd name="connsiteX39-1133" fmla="*/ 8225 w 10000"/>
                <a:gd name="connsiteY39-1134" fmla="*/ 6575 h 10079"/>
                <a:gd name="connsiteX40-1135" fmla="*/ 9319 w 10000"/>
                <a:gd name="connsiteY40-1136" fmla="*/ 3789 h 10079"/>
                <a:gd name="connsiteX41-1137" fmla="*/ 9319 w 10000"/>
                <a:gd name="connsiteY41-1138" fmla="*/ 3773 h 10079"/>
                <a:gd name="connsiteX42-1139" fmla="*/ 10000 w 10000"/>
                <a:gd name="connsiteY42-1140" fmla="*/ 1691 h 10079"/>
                <a:gd name="connsiteX43-1141" fmla="*/ 10000 w 10000"/>
                <a:gd name="connsiteY43-1142" fmla="*/ 1451 h 10079"/>
                <a:gd name="connsiteX44-1143" fmla="*/ 9785 w 10000"/>
                <a:gd name="connsiteY44-1144" fmla="*/ 0 h 10079"/>
                <a:gd name="connsiteX45-1145" fmla="*/ 1935 w 10000"/>
                <a:gd name="connsiteY45-1146" fmla="*/ 0 h 10079"/>
                <a:gd name="connsiteX46-1147" fmla="*/ 1835 w 10000"/>
                <a:gd name="connsiteY46-1148" fmla="*/ 187 h 10079"/>
                <a:gd name="connsiteX0-1149" fmla="*/ 1835 w 10000"/>
                <a:gd name="connsiteY0-1150" fmla="*/ 187 h 10056"/>
                <a:gd name="connsiteX1-1151" fmla="*/ 1686 w 10000"/>
                <a:gd name="connsiteY1-1152" fmla="*/ 989 h 10056"/>
                <a:gd name="connsiteX2-1153" fmla="*/ 1686 w 10000"/>
                <a:gd name="connsiteY2-1154" fmla="*/ 1008 h 10056"/>
                <a:gd name="connsiteX3-1155" fmla="*/ 1686 w 10000"/>
                <a:gd name="connsiteY3-1156" fmla="*/ 1024 h 10056"/>
                <a:gd name="connsiteX4-1157" fmla="*/ 1686 w 10000"/>
                <a:gd name="connsiteY4-1158" fmla="*/ 1075 h 10056"/>
                <a:gd name="connsiteX5-1159" fmla="*/ 1487 w 10000"/>
                <a:gd name="connsiteY5-1160" fmla="*/ 1503 h 10056"/>
                <a:gd name="connsiteX6-1161" fmla="*/ 1371 w 10000"/>
                <a:gd name="connsiteY6-1162" fmla="*/ 1638 h 10056"/>
                <a:gd name="connsiteX7-1163" fmla="*/ 972 w 10000"/>
                <a:gd name="connsiteY7-1164" fmla="*/ 1947 h 10056"/>
                <a:gd name="connsiteX8-1165" fmla="*/ 939 w 10000"/>
                <a:gd name="connsiteY8-1166" fmla="*/ 1964 h 10056"/>
                <a:gd name="connsiteX9-1167" fmla="*/ 60 w 10000"/>
                <a:gd name="connsiteY9-1168" fmla="*/ 2852 h 10056"/>
                <a:gd name="connsiteX10-1169" fmla="*/ 60 w 10000"/>
                <a:gd name="connsiteY10-1170" fmla="*/ 2885 h 10056"/>
                <a:gd name="connsiteX11-1171" fmla="*/ 43 w 10000"/>
                <a:gd name="connsiteY11-1172" fmla="*/ 2902 h 10056"/>
                <a:gd name="connsiteX12-1173" fmla="*/ 10 w 10000"/>
                <a:gd name="connsiteY12-1174" fmla="*/ 3160 h 10056"/>
                <a:gd name="connsiteX13-1175" fmla="*/ 192 w 10000"/>
                <a:gd name="connsiteY13-1176" fmla="*/ 3346 h 10056"/>
                <a:gd name="connsiteX14-1177" fmla="*/ 243 w 10000"/>
                <a:gd name="connsiteY14-1178" fmla="*/ 3364 h 10056"/>
                <a:gd name="connsiteX15-1179" fmla="*/ 392 w 10000"/>
                <a:gd name="connsiteY15-1180" fmla="*/ 3465 h 10056"/>
                <a:gd name="connsiteX16-1181" fmla="*/ 541 w 10000"/>
                <a:gd name="connsiteY16-1182" fmla="*/ 3586 h 10056"/>
                <a:gd name="connsiteX17-1183" fmla="*/ 724 w 10000"/>
                <a:gd name="connsiteY17-1184" fmla="*/ 4233 h 10056"/>
                <a:gd name="connsiteX18-1185" fmla="*/ 691 w 10000"/>
                <a:gd name="connsiteY18-1186" fmla="*/ 4489 h 10056"/>
                <a:gd name="connsiteX19-1187" fmla="*/ 640 w 10000"/>
                <a:gd name="connsiteY19-1188" fmla="*/ 4712 h 10056"/>
                <a:gd name="connsiteX20-1189" fmla="*/ 823 w 10000"/>
                <a:gd name="connsiteY20-1190" fmla="*/ 4883 h 10056"/>
                <a:gd name="connsiteX21-1191" fmla="*/ 1005 w 10000"/>
                <a:gd name="connsiteY21-1192" fmla="*/ 4968 h 10056"/>
                <a:gd name="connsiteX22-1193" fmla="*/ 790 w 10000"/>
                <a:gd name="connsiteY22-1194" fmla="*/ 5362 h 10056"/>
                <a:gd name="connsiteX23-1195" fmla="*/ 790 w 10000"/>
                <a:gd name="connsiteY23-1196" fmla="*/ 5413 h 10056"/>
                <a:gd name="connsiteX24-1197" fmla="*/ 906 w 10000"/>
                <a:gd name="connsiteY24-1198" fmla="*/ 5806 h 10056"/>
                <a:gd name="connsiteX25-1199" fmla="*/ 906 w 10000"/>
                <a:gd name="connsiteY25-1200" fmla="*/ 5822 h 10056"/>
                <a:gd name="connsiteX26-1201" fmla="*/ 906 w 10000"/>
                <a:gd name="connsiteY26-1202" fmla="*/ 5856 h 10056"/>
                <a:gd name="connsiteX27-1203" fmla="*/ 1022 w 10000"/>
                <a:gd name="connsiteY27-1204" fmla="*/ 6402 h 10056"/>
                <a:gd name="connsiteX28-1205" fmla="*/ 1122 w 10000"/>
                <a:gd name="connsiteY28-1206" fmla="*/ 7496 h 10056"/>
                <a:gd name="connsiteX29-1207" fmla="*/ 2151 w 10000"/>
                <a:gd name="connsiteY29-1208" fmla="*/ 7734 h 10056"/>
                <a:gd name="connsiteX30-1209" fmla="*/ 2731 w 10000"/>
                <a:gd name="connsiteY30-1210" fmla="*/ 7666 h 10056"/>
                <a:gd name="connsiteX31-1211" fmla="*/ 2748 w 10000"/>
                <a:gd name="connsiteY31-1212" fmla="*/ 7666 h 10056"/>
                <a:gd name="connsiteX32-1213" fmla="*/ 2764 w 10000"/>
                <a:gd name="connsiteY32-1214" fmla="*/ 7666 h 10056"/>
                <a:gd name="connsiteX33-1215" fmla="*/ 2865 w 10000"/>
                <a:gd name="connsiteY33-1216" fmla="*/ 7649 h 10056"/>
                <a:gd name="connsiteX34-1217" fmla="*/ 3445 w 10000"/>
                <a:gd name="connsiteY34-1218" fmla="*/ 7939 h 10056"/>
                <a:gd name="connsiteX35-1219" fmla="*/ 3660 w 10000"/>
                <a:gd name="connsiteY35-1220" fmla="*/ 8298 h 10056"/>
                <a:gd name="connsiteX36-1221" fmla="*/ 3677 w 10000"/>
                <a:gd name="connsiteY36-1222" fmla="*/ 8314 h 10056"/>
                <a:gd name="connsiteX37-1223" fmla="*/ 4406 w 10000"/>
                <a:gd name="connsiteY37-1224" fmla="*/ 9922 h 10056"/>
                <a:gd name="connsiteX38-1225" fmla="*/ 7675 w 10000"/>
                <a:gd name="connsiteY38-1226" fmla="*/ 9732 h 10056"/>
                <a:gd name="connsiteX39-1227" fmla="*/ 8225 w 10000"/>
                <a:gd name="connsiteY39-1228" fmla="*/ 6575 h 10056"/>
                <a:gd name="connsiteX40-1229" fmla="*/ 9319 w 10000"/>
                <a:gd name="connsiteY40-1230" fmla="*/ 3789 h 10056"/>
                <a:gd name="connsiteX41-1231" fmla="*/ 9319 w 10000"/>
                <a:gd name="connsiteY41-1232" fmla="*/ 3773 h 10056"/>
                <a:gd name="connsiteX42-1233" fmla="*/ 10000 w 10000"/>
                <a:gd name="connsiteY42-1234" fmla="*/ 1691 h 10056"/>
                <a:gd name="connsiteX43-1235" fmla="*/ 10000 w 10000"/>
                <a:gd name="connsiteY43-1236" fmla="*/ 1451 h 10056"/>
                <a:gd name="connsiteX44-1237" fmla="*/ 9785 w 10000"/>
                <a:gd name="connsiteY44-1238" fmla="*/ 0 h 10056"/>
                <a:gd name="connsiteX45-1239" fmla="*/ 1935 w 10000"/>
                <a:gd name="connsiteY45-1240" fmla="*/ 0 h 10056"/>
                <a:gd name="connsiteX46-1241" fmla="*/ 1835 w 10000"/>
                <a:gd name="connsiteY46-1242" fmla="*/ 187 h 1005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56">
                  <a:moveTo>
                    <a:pt x="1835" y="187"/>
                  </a:moveTo>
                  <a:cubicBezTo>
                    <a:pt x="1802" y="256"/>
                    <a:pt x="1686" y="615"/>
                    <a:pt x="1686" y="989"/>
                  </a:cubicBezTo>
                  <a:lnTo>
                    <a:pt x="1686" y="1008"/>
                  </a:lnTo>
                  <a:lnTo>
                    <a:pt x="1686" y="1024"/>
                  </a:lnTo>
                  <a:lnTo>
                    <a:pt x="1686" y="1075"/>
                  </a:lnTo>
                  <a:cubicBezTo>
                    <a:pt x="1653" y="1161"/>
                    <a:pt x="1604" y="1314"/>
                    <a:pt x="1487" y="1503"/>
                  </a:cubicBezTo>
                  <a:cubicBezTo>
                    <a:pt x="1454" y="1537"/>
                    <a:pt x="1404" y="1588"/>
                    <a:pt x="1371" y="1638"/>
                  </a:cubicBezTo>
                  <a:cubicBezTo>
                    <a:pt x="1271" y="1742"/>
                    <a:pt x="1139" y="1844"/>
                    <a:pt x="972" y="1947"/>
                  </a:cubicBezTo>
                  <a:cubicBezTo>
                    <a:pt x="956" y="1947"/>
                    <a:pt x="956" y="1964"/>
                    <a:pt x="939" y="1964"/>
                  </a:cubicBezTo>
                  <a:cubicBezTo>
                    <a:pt x="640" y="2185"/>
                    <a:pt x="126" y="2613"/>
                    <a:pt x="60" y="2852"/>
                  </a:cubicBezTo>
                  <a:lnTo>
                    <a:pt x="60" y="2885"/>
                  </a:lnTo>
                  <a:cubicBezTo>
                    <a:pt x="54" y="2890"/>
                    <a:pt x="49" y="2897"/>
                    <a:pt x="43" y="2902"/>
                  </a:cubicBezTo>
                  <a:cubicBezTo>
                    <a:pt x="43" y="2902"/>
                    <a:pt x="-23" y="3038"/>
                    <a:pt x="10" y="3160"/>
                  </a:cubicBezTo>
                  <a:cubicBezTo>
                    <a:pt x="27" y="3227"/>
                    <a:pt x="93" y="3295"/>
                    <a:pt x="192" y="3346"/>
                  </a:cubicBezTo>
                  <a:cubicBezTo>
                    <a:pt x="209" y="3364"/>
                    <a:pt x="226" y="3364"/>
                    <a:pt x="243" y="3364"/>
                  </a:cubicBezTo>
                  <a:cubicBezTo>
                    <a:pt x="293" y="3397"/>
                    <a:pt x="342" y="3432"/>
                    <a:pt x="392" y="3465"/>
                  </a:cubicBezTo>
                  <a:cubicBezTo>
                    <a:pt x="458" y="3500"/>
                    <a:pt x="508" y="3551"/>
                    <a:pt x="541" y="3586"/>
                  </a:cubicBezTo>
                  <a:cubicBezTo>
                    <a:pt x="757" y="3789"/>
                    <a:pt x="757" y="4029"/>
                    <a:pt x="724" y="4233"/>
                  </a:cubicBezTo>
                  <a:cubicBezTo>
                    <a:pt x="724" y="4319"/>
                    <a:pt x="707" y="4422"/>
                    <a:pt x="691" y="4489"/>
                  </a:cubicBezTo>
                  <a:cubicBezTo>
                    <a:pt x="674" y="4559"/>
                    <a:pt x="640" y="4660"/>
                    <a:pt x="640" y="4712"/>
                  </a:cubicBezTo>
                  <a:cubicBezTo>
                    <a:pt x="674" y="4764"/>
                    <a:pt x="790" y="4866"/>
                    <a:pt x="823" y="4883"/>
                  </a:cubicBezTo>
                  <a:lnTo>
                    <a:pt x="1005" y="4968"/>
                  </a:lnTo>
                  <a:cubicBezTo>
                    <a:pt x="933" y="5099"/>
                    <a:pt x="862" y="5232"/>
                    <a:pt x="790" y="5362"/>
                  </a:cubicBezTo>
                  <a:lnTo>
                    <a:pt x="790" y="5413"/>
                  </a:lnTo>
                  <a:cubicBezTo>
                    <a:pt x="939" y="5549"/>
                    <a:pt x="923" y="5737"/>
                    <a:pt x="906" y="5806"/>
                  </a:cubicBezTo>
                  <a:lnTo>
                    <a:pt x="906" y="5822"/>
                  </a:lnTo>
                  <a:lnTo>
                    <a:pt x="906" y="5856"/>
                  </a:lnTo>
                  <a:cubicBezTo>
                    <a:pt x="972" y="5993"/>
                    <a:pt x="1072" y="6216"/>
                    <a:pt x="1022" y="6402"/>
                  </a:cubicBezTo>
                  <a:cubicBezTo>
                    <a:pt x="972" y="6589"/>
                    <a:pt x="840" y="7205"/>
                    <a:pt x="1122" y="7496"/>
                  </a:cubicBezTo>
                  <a:cubicBezTo>
                    <a:pt x="1255" y="7631"/>
                    <a:pt x="1653" y="7734"/>
                    <a:pt x="2151" y="7734"/>
                  </a:cubicBezTo>
                  <a:cubicBezTo>
                    <a:pt x="2450" y="7734"/>
                    <a:pt x="2682" y="7700"/>
                    <a:pt x="2731" y="7666"/>
                  </a:cubicBezTo>
                  <a:lnTo>
                    <a:pt x="2748" y="7666"/>
                  </a:lnTo>
                  <a:lnTo>
                    <a:pt x="2764" y="7666"/>
                  </a:lnTo>
                  <a:cubicBezTo>
                    <a:pt x="2781" y="7666"/>
                    <a:pt x="2814" y="7649"/>
                    <a:pt x="2865" y="7649"/>
                  </a:cubicBezTo>
                  <a:cubicBezTo>
                    <a:pt x="2964" y="7649"/>
                    <a:pt x="3229" y="7683"/>
                    <a:pt x="3445" y="7939"/>
                  </a:cubicBezTo>
                  <a:cubicBezTo>
                    <a:pt x="3495" y="8024"/>
                    <a:pt x="3578" y="8144"/>
                    <a:pt x="3660" y="8298"/>
                  </a:cubicBezTo>
                  <a:cubicBezTo>
                    <a:pt x="3666" y="8303"/>
                    <a:pt x="3553" y="8043"/>
                    <a:pt x="3677" y="8314"/>
                  </a:cubicBezTo>
                  <a:cubicBezTo>
                    <a:pt x="3801" y="8585"/>
                    <a:pt x="3740" y="9686"/>
                    <a:pt x="4406" y="9922"/>
                  </a:cubicBezTo>
                  <a:cubicBezTo>
                    <a:pt x="5072" y="10158"/>
                    <a:pt x="7248" y="10076"/>
                    <a:pt x="7675" y="9732"/>
                  </a:cubicBezTo>
                  <a:cubicBezTo>
                    <a:pt x="7973" y="9492"/>
                    <a:pt x="7951" y="7565"/>
                    <a:pt x="8225" y="6575"/>
                  </a:cubicBezTo>
                  <a:cubicBezTo>
                    <a:pt x="8499" y="5585"/>
                    <a:pt x="9073" y="4125"/>
                    <a:pt x="9319" y="3789"/>
                  </a:cubicBezTo>
                  <a:lnTo>
                    <a:pt x="9319" y="3773"/>
                  </a:lnTo>
                  <a:cubicBezTo>
                    <a:pt x="9718" y="3160"/>
                    <a:pt x="9950" y="2425"/>
                    <a:pt x="10000" y="1691"/>
                  </a:cubicBezTo>
                  <a:lnTo>
                    <a:pt x="10000" y="1451"/>
                  </a:lnTo>
                  <a:cubicBezTo>
                    <a:pt x="10000" y="1058"/>
                    <a:pt x="9950" y="529"/>
                    <a:pt x="9785" y="0"/>
                  </a:cubicBezTo>
                  <a:lnTo>
                    <a:pt x="1935" y="0"/>
                  </a:lnTo>
                  <a:cubicBezTo>
                    <a:pt x="1885" y="101"/>
                    <a:pt x="1852" y="171"/>
                    <a:pt x="1835" y="187"/>
                  </a:cubicBezTo>
                  <a:close/>
                </a:path>
              </a:pathLst>
            </a:custGeom>
            <a:pattFill prst="pct20">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sp>
          <p:nvSpPr>
            <p:cNvPr id="4" name="Freeform 6"/>
            <p:cNvSpPr/>
            <p:nvPr/>
          </p:nvSpPr>
          <p:spPr bwMode="auto">
            <a:xfrm>
              <a:off x="4447795" y="3244739"/>
              <a:ext cx="1631950" cy="950913"/>
            </a:xfrm>
            <a:custGeom>
              <a:avLst/>
              <a:gdLst>
                <a:gd name="T0" fmla="*/ 129 w 434"/>
                <a:gd name="T1" fmla="*/ 253 h 253"/>
                <a:gd name="T2" fmla="*/ 255 w 434"/>
                <a:gd name="T3" fmla="*/ 236 h 253"/>
                <a:gd name="T4" fmla="*/ 288 w 434"/>
                <a:gd name="T5" fmla="*/ 222 h 253"/>
                <a:gd name="T6" fmla="*/ 317 w 434"/>
                <a:gd name="T7" fmla="*/ 208 h 253"/>
                <a:gd name="T8" fmla="*/ 384 w 434"/>
                <a:gd name="T9" fmla="*/ 156 h 253"/>
                <a:gd name="T10" fmla="*/ 393 w 434"/>
                <a:gd name="T11" fmla="*/ 147 h 253"/>
                <a:gd name="T12" fmla="*/ 402 w 434"/>
                <a:gd name="T13" fmla="*/ 136 h 253"/>
                <a:gd name="T14" fmla="*/ 409 w 434"/>
                <a:gd name="T15" fmla="*/ 125 h 253"/>
                <a:gd name="T16" fmla="*/ 421 w 434"/>
                <a:gd name="T17" fmla="*/ 94 h 253"/>
                <a:gd name="T18" fmla="*/ 421 w 434"/>
                <a:gd name="T19" fmla="*/ 93 h 253"/>
                <a:gd name="T20" fmla="*/ 432 w 434"/>
                <a:gd name="T21" fmla="*/ 6 h 253"/>
                <a:gd name="T22" fmla="*/ 432 w 434"/>
                <a:gd name="T23" fmla="*/ 5 h 253"/>
                <a:gd name="T24" fmla="*/ 433 w 434"/>
                <a:gd name="T25" fmla="*/ 4 h 253"/>
                <a:gd name="T26" fmla="*/ 433 w 434"/>
                <a:gd name="T27" fmla="*/ 0 h 253"/>
                <a:gd name="T28" fmla="*/ 0 w 434"/>
                <a:gd name="T29" fmla="*/ 191 h 253"/>
                <a:gd name="T30" fmla="*/ 129 w 434"/>
                <a:gd name="T3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253">
                  <a:moveTo>
                    <a:pt x="129" y="253"/>
                  </a:moveTo>
                  <a:cubicBezTo>
                    <a:pt x="168" y="252"/>
                    <a:pt x="218" y="249"/>
                    <a:pt x="255" y="236"/>
                  </a:cubicBezTo>
                  <a:cubicBezTo>
                    <a:pt x="266" y="232"/>
                    <a:pt x="277" y="227"/>
                    <a:pt x="288" y="222"/>
                  </a:cubicBezTo>
                  <a:cubicBezTo>
                    <a:pt x="305" y="215"/>
                    <a:pt x="316" y="209"/>
                    <a:pt x="317" y="208"/>
                  </a:cubicBezTo>
                  <a:cubicBezTo>
                    <a:pt x="329" y="201"/>
                    <a:pt x="359" y="182"/>
                    <a:pt x="384" y="156"/>
                  </a:cubicBezTo>
                  <a:cubicBezTo>
                    <a:pt x="387" y="153"/>
                    <a:pt x="390" y="150"/>
                    <a:pt x="393" y="147"/>
                  </a:cubicBezTo>
                  <a:cubicBezTo>
                    <a:pt x="396" y="143"/>
                    <a:pt x="399" y="139"/>
                    <a:pt x="402" y="136"/>
                  </a:cubicBezTo>
                  <a:cubicBezTo>
                    <a:pt x="404" y="132"/>
                    <a:pt x="406" y="129"/>
                    <a:pt x="409" y="125"/>
                  </a:cubicBezTo>
                  <a:cubicBezTo>
                    <a:pt x="415" y="115"/>
                    <a:pt x="419" y="104"/>
                    <a:pt x="421" y="94"/>
                  </a:cubicBezTo>
                  <a:cubicBezTo>
                    <a:pt x="421" y="93"/>
                    <a:pt x="421" y="93"/>
                    <a:pt x="421" y="93"/>
                  </a:cubicBezTo>
                  <a:cubicBezTo>
                    <a:pt x="430" y="65"/>
                    <a:pt x="434" y="35"/>
                    <a:pt x="432" y="6"/>
                  </a:cubicBezTo>
                  <a:cubicBezTo>
                    <a:pt x="432" y="5"/>
                    <a:pt x="432" y="5"/>
                    <a:pt x="432" y="5"/>
                  </a:cubicBezTo>
                  <a:cubicBezTo>
                    <a:pt x="433" y="4"/>
                    <a:pt x="433" y="4"/>
                    <a:pt x="433" y="4"/>
                  </a:cubicBezTo>
                  <a:cubicBezTo>
                    <a:pt x="433" y="3"/>
                    <a:pt x="433" y="1"/>
                    <a:pt x="433" y="0"/>
                  </a:cubicBezTo>
                  <a:cubicBezTo>
                    <a:pt x="0" y="191"/>
                    <a:pt x="0" y="191"/>
                    <a:pt x="0" y="191"/>
                  </a:cubicBezTo>
                  <a:cubicBezTo>
                    <a:pt x="29" y="224"/>
                    <a:pt x="71" y="252"/>
                    <a:pt x="129" y="253"/>
                  </a:cubicBezTo>
                  <a:close/>
                </a:path>
              </a:pathLst>
            </a:custGeom>
            <a:pattFill prst="pct25">
              <a:fgClr>
                <a:schemeClr val="tx1"/>
              </a:fgClr>
              <a:bgClr>
                <a:schemeClr val="bg1"/>
              </a:bgClr>
            </a:pattFill>
            <a:ln w="34925">
              <a:solidFill>
                <a:schemeClr val="tx1"/>
              </a:solidFill>
            </a:ln>
          </p:spPr>
          <p:txBody>
            <a:bodyPr vert="horz" wrap="square" lIns="91440" tIns="45720" rIns="91440" bIns="45720" numCol="1" anchor="t" anchorCtr="0" compatLnSpc="1"/>
            <a:lstStyle/>
            <a:p>
              <a:endParaRPr lang="zh-CN" altLang="en-US"/>
            </a:p>
          </p:txBody>
        </p:sp>
      </p:grpSp>
      <p:sp>
        <p:nvSpPr>
          <p:cNvPr id="5" name="任意多边形 4"/>
          <p:cNvSpPr/>
          <p:nvPr/>
        </p:nvSpPr>
        <p:spPr>
          <a:xfrm rot="15847239">
            <a:off x="4025313" y="3017932"/>
            <a:ext cx="1321092" cy="1267957"/>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 name="任意多边形 5"/>
          <p:cNvSpPr/>
          <p:nvPr/>
        </p:nvSpPr>
        <p:spPr>
          <a:xfrm rot="5752761" flipH="1">
            <a:off x="6732934" y="2633678"/>
            <a:ext cx="1321092" cy="1267957"/>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266940" h="3416097">
                <a:moveTo>
                  <a:pt x="7058083" y="694373"/>
                </a:moveTo>
                <a:cubicBezTo>
                  <a:pt x="6764334" y="185003"/>
                  <a:pt x="5677113" y="63825"/>
                  <a:pt x="4788782" y="10137"/>
                </a:cubicBezTo>
                <a:cubicBezTo>
                  <a:pt x="3900451" y="-43551"/>
                  <a:pt x="2284647" y="121704"/>
                  <a:pt x="1728099" y="372248"/>
                </a:cubicBezTo>
                <a:cubicBezTo>
                  <a:pt x="1171551" y="622792"/>
                  <a:pt x="1462228" y="1145793"/>
                  <a:pt x="1449496" y="1513400"/>
                </a:cubicBezTo>
                <a:cubicBezTo>
                  <a:pt x="1313843" y="1716879"/>
                  <a:pt x="605347" y="2166691"/>
                  <a:pt x="2" y="2716041"/>
                </a:cubicBezTo>
                <a:cubicBezTo>
                  <a:pt x="1242990" y="2558977"/>
                  <a:pt x="1487067" y="2452885"/>
                  <a:pt x="1637445" y="2517494"/>
                </a:cubicBezTo>
                <a:cubicBezTo>
                  <a:pt x="1861439" y="3877844"/>
                  <a:pt x="5647837" y="3370210"/>
                  <a:pt x="6551277" y="3066357"/>
                </a:cubicBezTo>
                <a:cubicBezTo>
                  <a:pt x="7454717" y="2762504"/>
                  <a:pt x="7351832" y="1203743"/>
                  <a:pt x="7058083"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 name="任意多边形 6"/>
          <p:cNvSpPr/>
          <p:nvPr/>
        </p:nvSpPr>
        <p:spPr>
          <a:xfrm rot="5400000" flipH="1">
            <a:off x="5386304" y="3205513"/>
            <a:ext cx="1332144" cy="1285594"/>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1" fmla="*/ 6111936 w 6416813"/>
              <a:gd name="connsiteY0-2" fmla="*/ 519638 h 3001581"/>
              <a:gd name="connsiteX1-3" fmla="*/ 3290358 w 6416813"/>
              <a:gd name="connsiteY1-4" fmla="*/ 23250 h 3001581"/>
              <a:gd name="connsiteX2-5" fmla="*/ 103021 w 6416813"/>
              <a:gd name="connsiteY2-6" fmla="*/ 1029090 h 3001581"/>
              <a:gd name="connsiteX3-7" fmla="*/ 769227 w 6416813"/>
              <a:gd name="connsiteY3-8" fmla="*/ 2531318 h 3001581"/>
              <a:gd name="connsiteX4-9" fmla="*/ 272838 w 6416813"/>
              <a:gd name="connsiteY4-10" fmla="*/ 3001581 h 3001581"/>
              <a:gd name="connsiteX5-11" fmla="*/ 1539936 w 6416813"/>
              <a:gd name="connsiteY5-12" fmla="*/ 2688072 h 3001581"/>
              <a:gd name="connsiteX6-13" fmla="*/ 5824553 w 6416813"/>
              <a:gd name="connsiteY6-14" fmla="*/ 2648884 h 3001581"/>
              <a:gd name="connsiteX7-15" fmla="*/ 6111936 w 6416813"/>
              <a:gd name="connsiteY7-16" fmla="*/ 519638 h 3001581"/>
              <a:gd name="connsiteX0-17" fmla="*/ 6111936 w 6416813"/>
              <a:gd name="connsiteY0-18" fmla="*/ 519638 h 3001581"/>
              <a:gd name="connsiteX1-19" fmla="*/ 3290358 w 6416813"/>
              <a:gd name="connsiteY1-20" fmla="*/ 23250 h 3001581"/>
              <a:gd name="connsiteX2-21" fmla="*/ 103021 w 6416813"/>
              <a:gd name="connsiteY2-22" fmla="*/ 1029090 h 3001581"/>
              <a:gd name="connsiteX3-23" fmla="*/ 769227 w 6416813"/>
              <a:gd name="connsiteY3-24" fmla="*/ 2531318 h 3001581"/>
              <a:gd name="connsiteX4-25" fmla="*/ 272838 w 6416813"/>
              <a:gd name="connsiteY4-26" fmla="*/ 3001581 h 3001581"/>
              <a:gd name="connsiteX5-27" fmla="*/ 1539936 w 6416813"/>
              <a:gd name="connsiteY5-28" fmla="*/ 2688072 h 3001581"/>
              <a:gd name="connsiteX6-29" fmla="*/ 5824553 w 6416813"/>
              <a:gd name="connsiteY6-30" fmla="*/ 2648884 h 3001581"/>
              <a:gd name="connsiteX7-31" fmla="*/ 6111936 w 6416813"/>
              <a:gd name="connsiteY7-32" fmla="*/ 519638 h 3001581"/>
              <a:gd name="connsiteX0-33" fmla="*/ 6072123 w 6377000"/>
              <a:gd name="connsiteY0-34" fmla="*/ 519638 h 3001581"/>
              <a:gd name="connsiteX1-35" fmla="*/ 3250545 w 6377000"/>
              <a:gd name="connsiteY1-36" fmla="*/ 23250 h 3001581"/>
              <a:gd name="connsiteX2-37" fmla="*/ 63208 w 6377000"/>
              <a:gd name="connsiteY2-38" fmla="*/ 1029090 h 3001581"/>
              <a:gd name="connsiteX3-39" fmla="*/ 729414 w 6377000"/>
              <a:gd name="connsiteY3-40" fmla="*/ 2531318 h 3001581"/>
              <a:gd name="connsiteX4-41" fmla="*/ 233025 w 6377000"/>
              <a:gd name="connsiteY4-42" fmla="*/ 3001581 h 3001581"/>
              <a:gd name="connsiteX5-43" fmla="*/ 1500123 w 6377000"/>
              <a:gd name="connsiteY5-44" fmla="*/ 2688072 h 3001581"/>
              <a:gd name="connsiteX6-45" fmla="*/ 5784740 w 6377000"/>
              <a:gd name="connsiteY6-46" fmla="*/ 2648884 h 3001581"/>
              <a:gd name="connsiteX7-47" fmla="*/ 6072123 w 6377000"/>
              <a:gd name="connsiteY7-48" fmla="*/ 519638 h 3001581"/>
              <a:gd name="connsiteX0-49" fmla="*/ 6202752 w 6463800"/>
              <a:gd name="connsiteY0-50" fmla="*/ 673348 h 2985474"/>
              <a:gd name="connsiteX1-51" fmla="*/ 3250545 w 6463800"/>
              <a:gd name="connsiteY1-52" fmla="*/ 7143 h 2985474"/>
              <a:gd name="connsiteX2-53" fmla="*/ 63208 w 6463800"/>
              <a:gd name="connsiteY2-54" fmla="*/ 1012983 h 2985474"/>
              <a:gd name="connsiteX3-55" fmla="*/ 729414 w 6463800"/>
              <a:gd name="connsiteY3-56" fmla="*/ 2515211 h 2985474"/>
              <a:gd name="connsiteX4-57" fmla="*/ 233025 w 6463800"/>
              <a:gd name="connsiteY4-58" fmla="*/ 2985474 h 2985474"/>
              <a:gd name="connsiteX5-59" fmla="*/ 1500123 w 6463800"/>
              <a:gd name="connsiteY5-60" fmla="*/ 2671965 h 2985474"/>
              <a:gd name="connsiteX6-61" fmla="*/ 5784740 w 6463800"/>
              <a:gd name="connsiteY6-62" fmla="*/ 2632777 h 2985474"/>
              <a:gd name="connsiteX7-63" fmla="*/ 6202752 w 6463800"/>
              <a:gd name="connsiteY7-64" fmla="*/ 673348 h 2985474"/>
              <a:gd name="connsiteX0-65" fmla="*/ 6202752 w 6463800"/>
              <a:gd name="connsiteY0-66" fmla="*/ 673348 h 3037725"/>
              <a:gd name="connsiteX1-67" fmla="*/ 3250545 w 6463800"/>
              <a:gd name="connsiteY1-68" fmla="*/ 7143 h 3037725"/>
              <a:gd name="connsiteX2-69" fmla="*/ 63208 w 6463800"/>
              <a:gd name="connsiteY2-70" fmla="*/ 1012983 h 3037725"/>
              <a:gd name="connsiteX3-71" fmla="*/ 729414 w 6463800"/>
              <a:gd name="connsiteY3-72" fmla="*/ 2515211 h 3037725"/>
              <a:gd name="connsiteX4-73" fmla="*/ 533471 w 6463800"/>
              <a:gd name="connsiteY4-74" fmla="*/ 3037725 h 3037725"/>
              <a:gd name="connsiteX5-75" fmla="*/ 1500123 w 6463800"/>
              <a:gd name="connsiteY5-76" fmla="*/ 2671965 h 3037725"/>
              <a:gd name="connsiteX6-77" fmla="*/ 5784740 w 6463800"/>
              <a:gd name="connsiteY6-78" fmla="*/ 2632777 h 3037725"/>
              <a:gd name="connsiteX7-79" fmla="*/ 6202752 w 6463800"/>
              <a:gd name="connsiteY7-80" fmla="*/ 673348 h 3037725"/>
              <a:gd name="connsiteX0-81" fmla="*/ 6202752 w 6399662"/>
              <a:gd name="connsiteY0-82" fmla="*/ 673568 h 3037945"/>
              <a:gd name="connsiteX1-83" fmla="*/ 3250545 w 6399662"/>
              <a:gd name="connsiteY1-84" fmla="*/ 7363 h 3037945"/>
              <a:gd name="connsiteX2-85" fmla="*/ 63208 w 6399662"/>
              <a:gd name="connsiteY2-86" fmla="*/ 1013203 h 3037945"/>
              <a:gd name="connsiteX3-87" fmla="*/ 729414 w 6399662"/>
              <a:gd name="connsiteY3-88" fmla="*/ 2515431 h 3037945"/>
              <a:gd name="connsiteX4-89" fmla="*/ 533471 w 6399662"/>
              <a:gd name="connsiteY4-90" fmla="*/ 3037945 h 3037945"/>
              <a:gd name="connsiteX5-91" fmla="*/ 1500123 w 6399662"/>
              <a:gd name="connsiteY5-92" fmla="*/ 2672185 h 3037945"/>
              <a:gd name="connsiteX6-93" fmla="*/ 5614923 w 6399662"/>
              <a:gd name="connsiteY6-94" fmla="*/ 2698311 h 3037945"/>
              <a:gd name="connsiteX7-95" fmla="*/ 6202752 w 6399662"/>
              <a:gd name="connsiteY7-96" fmla="*/ 673568 h 3037945"/>
              <a:gd name="connsiteX0-97" fmla="*/ 6202752 w 6427727"/>
              <a:gd name="connsiteY0-98" fmla="*/ 673568 h 3037945"/>
              <a:gd name="connsiteX1-99" fmla="*/ 3250545 w 6427727"/>
              <a:gd name="connsiteY1-100" fmla="*/ 7363 h 3037945"/>
              <a:gd name="connsiteX2-101" fmla="*/ 63208 w 6427727"/>
              <a:gd name="connsiteY2-102" fmla="*/ 1013203 h 3037945"/>
              <a:gd name="connsiteX3-103" fmla="*/ 729414 w 6427727"/>
              <a:gd name="connsiteY3-104" fmla="*/ 2515431 h 3037945"/>
              <a:gd name="connsiteX4-105" fmla="*/ 533471 w 6427727"/>
              <a:gd name="connsiteY4-106" fmla="*/ 3037945 h 3037945"/>
              <a:gd name="connsiteX5-107" fmla="*/ 1500123 w 6427727"/>
              <a:gd name="connsiteY5-108" fmla="*/ 2672185 h 3037945"/>
              <a:gd name="connsiteX6-109" fmla="*/ 5614923 w 6427727"/>
              <a:gd name="connsiteY6-110" fmla="*/ 2698311 h 3037945"/>
              <a:gd name="connsiteX7-111" fmla="*/ 6202752 w 6427727"/>
              <a:gd name="connsiteY7-112" fmla="*/ 673568 h 3037945"/>
              <a:gd name="connsiteX0-113" fmla="*/ 6202752 w 6427727"/>
              <a:gd name="connsiteY0-114" fmla="*/ 666268 h 3030645"/>
              <a:gd name="connsiteX1-115" fmla="*/ 3250545 w 6427727"/>
              <a:gd name="connsiteY1-116" fmla="*/ 63 h 3030645"/>
              <a:gd name="connsiteX2-117" fmla="*/ 63208 w 6427727"/>
              <a:gd name="connsiteY2-118" fmla="*/ 1005903 h 3030645"/>
              <a:gd name="connsiteX3-119" fmla="*/ 729414 w 6427727"/>
              <a:gd name="connsiteY3-120" fmla="*/ 2508131 h 3030645"/>
              <a:gd name="connsiteX4-121" fmla="*/ 533471 w 6427727"/>
              <a:gd name="connsiteY4-122" fmla="*/ 3030645 h 3030645"/>
              <a:gd name="connsiteX5-123" fmla="*/ 1500123 w 6427727"/>
              <a:gd name="connsiteY5-124" fmla="*/ 2664885 h 3030645"/>
              <a:gd name="connsiteX6-125" fmla="*/ 5614923 w 6427727"/>
              <a:gd name="connsiteY6-126" fmla="*/ 2691011 h 3030645"/>
              <a:gd name="connsiteX7-127" fmla="*/ 6202752 w 6427727"/>
              <a:gd name="connsiteY7-128" fmla="*/ 666268 h 3030645"/>
              <a:gd name="connsiteX0-129" fmla="*/ 6202752 w 6445028"/>
              <a:gd name="connsiteY0-130" fmla="*/ 666309 h 3030686"/>
              <a:gd name="connsiteX1-131" fmla="*/ 3250545 w 6445028"/>
              <a:gd name="connsiteY1-132" fmla="*/ 104 h 3030686"/>
              <a:gd name="connsiteX2-133" fmla="*/ 63208 w 6445028"/>
              <a:gd name="connsiteY2-134" fmla="*/ 1005944 h 3030686"/>
              <a:gd name="connsiteX3-135" fmla="*/ 729414 w 6445028"/>
              <a:gd name="connsiteY3-136" fmla="*/ 2508172 h 3030686"/>
              <a:gd name="connsiteX4-137" fmla="*/ 533471 w 6445028"/>
              <a:gd name="connsiteY4-138" fmla="*/ 3030686 h 3030686"/>
              <a:gd name="connsiteX5-139" fmla="*/ 1500123 w 6445028"/>
              <a:gd name="connsiteY5-140" fmla="*/ 2664926 h 3030686"/>
              <a:gd name="connsiteX6-141" fmla="*/ 5614923 w 6445028"/>
              <a:gd name="connsiteY6-142" fmla="*/ 2691052 h 3030686"/>
              <a:gd name="connsiteX7-143" fmla="*/ 6202752 w 6445028"/>
              <a:gd name="connsiteY7-144" fmla="*/ 666309 h 3030686"/>
              <a:gd name="connsiteX0-145" fmla="*/ 6202752 w 6445028"/>
              <a:gd name="connsiteY0-146" fmla="*/ 666309 h 2805650"/>
              <a:gd name="connsiteX1-147" fmla="*/ 3250545 w 6445028"/>
              <a:gd name="connsiteY1-148" fmla="*/ 104 h 2805650"/>
              <a:gd name="connsiteX2-149" fmla="*/ 63208 w 6445028"/>
              <a:gd name="connsiteY2-150" fmla="*/ 1005944 h 2805650"/>
              <a:gd name="connsiteX3-151" fmla="*/ 729414 w 6445028"/>
              <a:gd name="connsiteY3-152" fmla="*/ 2508172 h 2805650"/>
              <a:gd name="connsiteX4-153" fmla="*/ 23517 w 6445028"/>
              <a:gd name="connsiteY4-154" fmla="*/ 2731748 h 2805650"/>
              <a:gd name="connsiteX5-155" fmla="*/ 1500123 w 6445028"/>
              <a:gd name="connsiteY5-156" fmla="*/ 2664926 h 2805650"/>
              <a:gd name="connsiteX6-157" fmla="*/ 5614923 w 6445028"/>
              <a:gd name="connsiteY6-158" fmla="*/ 2691052 h 2805650"/>
              <a:gd name="connsiteX7-159" fmla="*/ 6202752 w 6445028"/>
              <a:gd name="connsiteY7-160" fmla="*/ 666309 h 2805650"/>
              <a:gd name="connsiteX0-161" fmla="*/ 6293740 w 6536016"/>
              <a:gd name="connsiteY0-162" fmla="*/ 666309 h 2805650"/>
              <a:gd name="connsiteX1-163" fmla="*/ 3341533 w 6536016"/>
              <a:gd name="connsiteY1-164" fmla="*/ 104 h 2805650"/>
              <a:gd name="connsiteX2-165" fmla="*/ 154196 w 6536016"/>
              <a:gd name="connsiteY2-166" fmla="*/ 1005944 h 2805650"/>
              <a:gd name="connsiteX3-167" fmla="*/ 521464 w 6536016"/>
              <a:gd name="connsiteY3-168" fmla="*/ 2121311 h 2805650"/>
              <a:gd name="connsiteX4-169" fmla="*/ 114505 w 6536016"/>
              <a:gd name="connsiteY4-170" fmla="*/ 2731748 h 2805650"/>
              <a:gd name="connsiteX5-171" fmla="*/ 1591111 w 6536016"/>
              <a:gd name="connsiteY5-172" fmla="*/ 2664926 h 2805650"/>
              <a:gd name="connsiteX6-173" fmla="*/ 5705911 w 6536016"/>
              <a:gd name="connsiteY6-174" fmla="*/ 2691052 h 2805650"/>
              <a:gd name="connsiteX7-175" fmla="*/ 6293740 w 6536016"/>
              <a:gd name="connsiteY7-176" fmla="*/ 666309 h 2805650"/>
              <a:gd name="connsiteX0-177" fmla="*/ 6293740 w 6524352"/>
              <a:gd name="connsiteY0-178" fmla="*/ 666309 h 2813024"/>
              <a:gd name="connsiteX1-179" fmla="*/ 3341533 w 6524352"/>
              <a:gd name="connsiteY1-180" fmla="*/ 104 h 2813024"/>
              <a:gd name="connsiteX2-181" fmla="*/ 154196 w 6524352"/>
              <a:gd name="connsiteY2-182" fmla="*/ 1005944 h 2813024"/>
              <a:gd name="connsiteX3-183" fmla="*/ 521464 w 6524352"/>
              <a:gd name="connsiteY3-184" fmla="*/ 2121311 h 2813024"/>
              <a:gd name="connsiteX4-185" fmla="*/ 114505 w 6524352"/>
              <a:gd name="connsiteY4-186" fmla="*/ 2731748 h 2813024"/>
              <a:gd name="connsiteX5-187" fmla="*/ 1169081 w 6524352"/>
              <a:gd name="connsiteY5-188" fmla="*/ 2541833 h 2813024"/>
              <a:gd name="connsiteX6-189" fmla="*/ 5705911 w 6524352"/>
              <a:gd name="connsiteY6-190" fmla="*/ 2691052 h 2813024"/>
              <a:gd name="connsiteX7-191" fmla="*/ 6293740 w 6524352"/>
              <a:gd name="connsiteY7-192" fmla="*/ 666309 h 2813024"/>
              <a:gd name="connsiteX0-193" fmla="*/ 6293740 w 6524352"/>
              <a:gd name="connsiteY0-194" fmla="*/ 666309 h 2813024"/>
              <a:gd name="connsiteX1-195" fmla="*/ 3341533 w 6524352"/>
              <a:gd name="connsiteY1-196" fmla="*/ 104 h 2813024"/>
              <a:gd name="connsiteX2-197" fmla="*/ 154196 w 6524352"/>
              <a:gd name="connsiteY2-198" fmla="*/ 1005944 h 2813024"/>
              <a:gd name="connsiteX3-199" fmla="*/ 521464 w 6524352"/>
              <a:gd name="connsiteY3-200" fmla="*/ 2121311 h 2813024"/>
              <a:gd name="connsiteX4-201" fmla="*/ 114505 w 6524352"/>
              <a:gd name="connsiteY4-202" fmla="*/ 2731748 h 2813024"/>
              <a:gd name="connsiteX5-203" fmla="*/ 1169081 w 6524352"/>
              <a:gd name="connsiteY5-204" fmla="*/ 2541833 h 2813024"/>
              <a:gd name="connsiteX6-205" fmla="*/ 5705911 w 6524352"/>
              <a:gd name="connsiteY6-206" fmla="*/ 2691052 h 2813024"/>
              <a:gd name="connsiteX7-207" fmla="*/ 6293740 w 6524352"/>
              <a:gd name="connsiteY7-208" fmla="*/ 666309 h 2813024"/>
              <a:gd name="connsiteX0-209" fmla="*/ 6179235 w 6409847"/>
              <a:gd name="connsiteY0-210" fmla="*/ 677805 h 2824520"/>
              <a:gd name="connsiteX1-211" fmla="*/ 3227028 w 6409847"/>
              <a:gd name="connsiteY1-212" fmla="*/ 11600 h 2824520"/>
              <a:gd name="connsiteX2-213" fmla="*/ 180368 w 6409847"/>
              <a:gd name="connsiteY2-214" fmla="*/ 401978 h 2824520"/>
              <a:gd name="connsiteX3-215" fmla="*/ 406959 w 6409847"/>
              <a:gd name="connsiteY3-216" fmla="*/ 2132807 h 2824520"/>
              <a:gd name="connsiteX4-217" fmla="*/ 0 w 6409847"/>
              <a:gd name="connsiteY4-218" fmla="*/ 2743244 h 2824520"/>
              <a:gd name="connsiteX5-219" fmla="*/ 1054576 w 6409847"/>
              <a:gd name="connsiteY5-220" fmla="*/ 2553329 h 2824520"/>
              <a:gd name="connsiteX6-221" fmla="*/ 5591406 w 6409847"/>
              <a:gd name="connsiteY6-222" fmla="*/ 2702548 h 2824520"/>
              <a:gd name="connsiteX7-223" fmla="*/ 6179235 w 6409847"/>
              <a:gd name="connsiteY7-224" fmla="*/ 677805 h 2824520"/>
              <a:gd name="connsiteX0-225" fmla="*/ 6283237 w 6513849"/>
              <a:gd name="connsiteY0-226" fmla="*/ 707296 h 2854011"/>
              <a:gd name="connsiteX1-227" fmla="*/ 3331030 w 6513849"/>
              <a:gd name="connsiteY1-228" fmla="*/ 41091 h 2854011"/>
              <a:gd name="connsiteX2-229" fmla="*/ 284370 w 6513849"/>
              <a:gd name="connsiteY2-230" fmla="*/ 431469 h 2854011"/>
              <a:gd name="connsiteX3-231" fmla="*/ 510961 w 6513849"/>
              <a:gd name="connsiteY3-232" fmla="*/ 2162298 h 2854011"/>
              <a:gd name="connsiteX4-233" fmla="*/ 104002 w 6513849"/>
              <a:gd name="connsiteY4-234" fmla="*/ 2772735 h 2854011"/>
              <a:gd name="connsiteX5-235" fmla="*/ 1158578 w 6513849"/>
              <a:gd name="connsiteY5-236" fmla="*/ 2582820 h 2854011"/>
              <a:gd name="connsiteX6-237" fmla="*/ 5695408 w 6513849"/>
              <a:gd name="connsiteY6-238" fmla="*/ 2732039 h 2854011"/>
              <a:gd name="connsiteX7-239" fmla="*/ 6283237 w 6513849"/>
              <a:gd name="connsiteY7-240" fmla="*/ 707296 h 2854011"/>
              <a:gd name="connsiteX0-241" fmla="*/ 6283237 w 6513849"/>
              <a:gd name="connsiteY0-242" fmla="*/ 707296 h 2854011"/>
              <a:gd name="connsiteX1-243" fmla="*/ 3331030 w 6513849"/>
              <a:gd name="connsiteY1-244" fmla="*/ 41091 h 2854011"/>
              <a:gd name="connsiteX2-245" fmla="*/ 284370 w 6513849"/>
              <a:gd name="connsiteY2-246" fmla="*/ 431469 h 2854011"/>
              <a:gd name="connsiteX3-247" fmla="*/ 510961 w 6513849"/>
              <a:gd name="connsiteY3-248" fmla="*/ 2162298 h 2854011"/>
              <a:gd name="connsiteX4-249" fmla="*/ 104002 w 6513849"/>
              <a:gd name="connsiteY4-250" fmla="*/ 2772735 h 2854011"/>
              <a:gd name="connsiteX5-251" fmla="*/ 1158578 w 6513849"/>
              <a:gd name="connsiteY5-252" fmla="*/ 2582820 h 2854011"/>
              <a:gd name="connsiteX6-253" fmla="*/ 5695408 w 6513849"/>
              <a:gd name="connsiteY6-254" fmla="*/ 2732039 h 2854011"/>
              <a:gd name="connsiteX7-255" fmla="*/ 6283237 w 6513849"/>
              <a:gd name="connsiteY7-256" fmla="*/ 707296 h 2854011"/>
              <a:gd name="connsiteX0-257" fmla="*/ 6283237 w 6513849"/>
              <a:gd name="connsiteY0-258" fmla="*/ 707296 h 2854011"/>
              <a:gd name="connsiteX1-259" fmla="*/ 3331030 w 6513849"/>
              <a:gd name="connsiteY1-260" fmla="*/ 41091 h 2854011"/>
              <a:gd name="connsiteX2-261" fmla="*/ 284370 w 6513849"/>
              <a:gd name="connsiteY2-262" fmla="*/ 431469 h 2854011"/>
              <a:gd name="connsiteX3-263" fmla="*/ 510961 w 6513849"/>
              <a:gd name="connsiteY3-264" fmla="*/ 2162298 h 2854011"/>
              <a:gd name="connsiteX4-265" fmla="*/ 104002 w 6513849"/>
              <a:gd name="connsiteY4-266" fmla="*/ 2772735 h 2854011"/>
              <a:gd name="connsiteX5-267" fmla="*/ 1158578 w 6513849"/>
              <a:gd name="connsiteY5-268" fmla="*/ 2582820 h 2854011"/>
              <a:gd name="connsiteX6-269" fmla="*/ 5695408 w 6513849"/>
              <a:gd name="connsiteY6-270" fmla="*/ 2732039 h 2854011"/>
              <a:gd name="connsiteX7-271" fmla="*/ 6283237 w 6513849"/>
              <a:gd name="connsiteY7-272" fmla="*/ 707296 h 2854011"/>
              <a:gd name="connsiteX0-273" fmla="*/ 6283237 w 6513849"/>
              <a:gd name="connsiteY0-274" fmla="*/ 707296 h 2891114"/>
              <a:gd name="connsiteX1-275" fmla="*/ 3331030 w 6513849"/>
              <a:gd name="connsiteY1-276" fmla="*/ 41091 h 2891114"/>
              <a:gd name="connsiteX2-277" fmla="*/ 284370 w 6513849"/>
              <a:gd name="connsiteY2-278" fmla="*/ 431469 h 2891114"/>
              <a:gd name="connsiteX3-279" fmla="*/ 510961 w 6513849"/>
              <a:gd name="connsiteY3-280" fmla="*/ 2162298 h 2891114"/>
              <a:gd name="connsiteX4-281" fmla="*/ 104002 w 6513849"/>
              <a:gd name="connsiteY4-282" fmla="*/ 2772735 h 2891114"/>
              <a:gd name="connsiteX5-283" fmla="*/ 1158578 w 6513849"/>
              <a:gd name="connsiteY5-284" fmla="*/ 2582820 h 2891114"/>
              <a:gd name="connsiteX6-285" fmla="*/ 5695408 w 6513849"/>
              <a:gd name="connsiteY6-286" fmla="*/ 2732039 h 2891114"/>
              <a:gd name="connsiteX7-287" fmla="*/ 6283237 w 6513849"/>
              <a:gd name="connsiteY7-288" fmla="*/ 707296 h 2891114"/>
              <a:gd name="connsiteX0-289" fmla="*/ 6179235 w 6409847"/>
              <a:gd name="connsiteY0-290" fmla="*/ 707296 h 2891114"/>
              <a:gd name="connsiteX1-291" fmla="*/ 3227028 w 6409847"/>
              <a:gd name="connsiteY1-292" fmla="*/ 41091 h 2891114"/>
              <a:gd name="connsiteX2-293" fmla="*/ 444137 w 6409847"/>
              <a:gd name="connsiteY2-294" fmla="*/ 431469 h 2891114"/>
              <a:gd name="connsiteX3-295" fmla="*/ 406959 w 6409847"/>
              <a:gd name="connsiteY3-296" fmla="*/ 2162298 h 2891114"/>
              <a:gd name="connsiteX4-297" fmla="*/ 0 w 6409847"/>
              <a:gd name="connsiteY4-298" fmla="*/ 2772735 h 2891114"/>
              <a:gd name="connsiteX5-299" fmla="*/ 1054576 w 6409847"/>
              <a:gd name="connsiteY5-300" fmla="*/ 2582820 h 2891114"/>
              <a:gd name="connsiteX6-301" fmla="*/ 5591406 w 6409847"/>
              <a:gd name="connsiteY6-302" fmla="*/ 2732039 h 2891114"/>
              <a:gd name="connsiteX7-303" fmla="*/ 6179235 w 6409847"/>
              <a:gd name="connsiteY7-304" fmla="*/ 707296 h 2891114"/>
              <a:gd name="connsiteX0-305" fmla="*/ 6179235 w 6409847"/>
              <a:gd name="connsiteY0-306" fmla="*/ 691737 h 2875555"/>
              <a:gd name="connsiteX1-307" fmla="*/ 3227028 w 6409847"/>
              <a:gd name="connsiteY1-308" fmla="*/ 25532 h 2875555"/>
              <a:gd name="connsiteX2-309" fmla="*/ 444137 w 6409847"/>
              <a:gd name="connsiteY2-310" fmla="*/ 415910 h 2875555"/>
              <a:gd name="connsiteX3-311" fmla="*/ 406959 w 6409847"/>
              <a:gd name="connsiteY3-312" fmla="*/ 2146739 h 2875555"/>
              <a:gd name="connsiteX4-313" fmla="*/ 0 w 6409847"/>
              <a:gd name="connsiteY4-314" fmla="*/ 2757176 h 2875555"/>
              <a:gd name="connsiteX5-315" fmla="*/ 1054576 w 6409847"/>
              <a:gd name="connsiteY5-316" fmla="*/ 2567261 h 2875555"/>
              <a:gd name="connsiteX6-317" fmla="*/ 5591406 w 6409847"/>
              <a:gd name="connsiteY6-318" fmla="*/ 2716480 h 2875555"/>
              <a:gd name="connsiteX7-319" fmla="*/ 6179235 w 6409847"/>
              <a:gd name="connsiteY7-320" fmla="*/ 691737 h 2875555"/>
              <a:gd name="connsiteX0-321" fmla="*/ 6179235 w 6392473"/>
              <a:gd name="connsiteY0-322" fmla="*/ 719790 h 2903608"/>
              <a:gd name="connsiteX1-323" fmla="*/ 3227028 w 6392473"/>
              <a:gd name="connsiteY1-324" fmla="*/ 831 h 2903608"/>
              <a:gd name="connsiteX2-325" fmla="*/ 444137 w 6392473"/>
              <a:gd name="connsiteY2-326" fmla="*/ 443963 h 2903608"/>
              <a:gd name="connsiteX3-327" fmla="*/ 406959 w 6392473"/>
              <a:gd name="connsiteY3-328" fmla="*/ 2174792 h 2903608"/>
              <a:gd name="connsiteX4-329" fmla="*/ 0 w 6392473"/>
              <a:gd name="connsiteY4-330" fmla="*/ 2785229 h 2903608"/>
              <a:gd name="connsiteX5-331" fmla="*/ 1054576 w 6392473"/>
              <a:gd name="connsiteY5-332" fmla="*/ 2595314 h 2903608"/>
              <a:gd name="connsiteX6-333" fmla="*/ 5591406 w 6392473"/>
              <a:gd name="connsiteY6-334" fmla="*/ 2744533 h 2903608"/>
              <a:gd name="connsiteX7-335" fmla="*/ 6179235 w 6392473"/>
              <a:gd name="connsiteY7-336" fmla="*/ 719790 h 2903608"/>
              <a:gd name="connsiteX0-337" fmla="*/ 6179235 w 6392473"/>
              <a:gd name="connsiteY0-338" fmla="*/ 721488 h 2905306"/>
              <a:gd name="connsiteX1-339" fmla="*/ 3227028 w 6392473"/>
              <a:gd name="connsiteY1-340" fmla="*/ 2529 h 2905306"/>
              <a:gd name="connsiteX2-341" fmla="*/ 444137 w 6392473"/>
              <a:gd name="connsiteY2-342" fmla="*/ 445661 h 2905306"/>
              <a:gd name="connsiteX3-343" fmla="*/ 406959 w 6392473"/>
              <a:gd name="connsiteY3-344" fmla="*/ 2176490 h 2905306"/>
              <a:gd name="connsiteX4-345" fmla="*/ 0 w 6392473"/>
              <a:gd name="connsiteY4-346" fmla="*/ 2786927 h 2905306"/>
              <a:gd name="connsiteX5-347" fmla="*/ 1054576 w 6392473"/>
              <a:gd name="connsiteY5-348" fmla="*/ 2597012 h 2905306"/>
              <a:gd name="connsiteX6-349" fmla="*/ 5591406 w 6392473"/>
              <a:gd name="connsiteY6-350" fmla="*/ 2746231 h 2905306"/>
              <a:gd name="connsiteX7-351" fmla="*/ 6179235 w 6392473"/>
              <a:gd name="connsiteY7-352" fmla="*/ 721488 h 2905306"/>
              <a:gd name="connsiteX0-353" fmla="*/ 6167660 w 6380898"/>
              <a:gd name="connsiteY0-354" fmla="*/ 721488 h 2905306"/>
              <a:gd name="connsiteX1-355" fmla="*/ 3215453 w 6380898"/>
              <a:gd name="connsiteY1-356" fmla="*/ 2529 h 2905306"/>
              <a:gd name="connsiteX2-357" fmla="*/ 432562 w 6380898"/>
              <a:gd name="connsiteY2-358" fmla="*/ 445661 h 2905306"/>
              <a:gd name="connsiteX3-359" fmla="*/ 395384 w 6380898"/>
              <a:gd name="connsiteY3-360" fmla="*/ 2176490 h 2905306"/>
              <a:gd name="connsiteX4-361" fmla="*/ 0 w 6380898"/>
              <a:gd name="connsiteY4-362" fmla="*/ 2416537 h 2905306"/>
              <a:gd name="connsiteX5-363" fmla="*/ 1043001 w 6380898"/>
              <a:gd name="connsiteY5-364" fmla="*/ 2597012 h 2905306"/>
              <a:gd name="connsiteX6-365" fmla="*/ 5579831 w 6380898"/>
              <a:gd name="connsiteY6-366" fmla="*/ 2746231 h 2905306"/>
              <a:gd name="connsiteX7-367" fmla="*/ 6167660 w 6380898"/>
              <a:gd name="connsiteY7-368" fmla="*/ 721488 h 2905306"/>
              <a:gd name="connsiteX0-369" fmla="*/ 6167660 w 6380898"/>
              <a:gd name="connsiteY0-370" fmla="*/ 719649 h 2903467"/>
              <a:gd name="connsiteX1-371" fmla="*/ 3215453 w 6380898"/>
              <a:gd name="connsiteY1-372" fmla="*/ 690 h 2903467"/>
              <a:gd name="connsiteX2-373" fmla="*/ 432562 w 6380898"/>
              <a:gd name="connsiteY2-374" fmla="*/ 443822 h 2903467"/>
              <a:gd name="connsiteX3-375" fmla="*/ 418534 w 6380898"/>
              <a:gd name="connsiteY3-376" fmla="*/ 2035755 h 2903467"/>
              <a:gd name="connsiteX4-377" fmla="*/ 0 w 6380898"/>
              <a:gd name="connsiteY4-378" fmla="*/ 2414698 h 2903467"/>
              <a:gd name="connsiteX5-379" fmla="*/ 1043001 w 6380898"/>
              <a:gd name="connsiteY5-380" fmla="*/ 2595173 h 2903467"/>
              <a:gd name="connsiteX6-381" fmla="*/ 5579831 w 6380898"/>
              <a:gd name="connsiteY6-382" fmla="*/ 2744392 h 2903467"/>
              <a:gd name="connsiteX7-383" fmla="*/ 6167660 w 6380898"/>
              <a:gd name="connsiteY7-384" fmla="*/ 719649 h 2903467"/>
              <a:gd name="connsiteX0-385" fmla="*/ 6167660 w 6380898"/>
              <a:gd name="connsiteY0-386" fmla="*/ 719649 h 2903467"/>
              <a:gd name="connsiteX1-387" fmla="*/ 3215453 w 6380898"/>
              <a:gd name="connsiteY1-388" fmla="*/ 690 h 2903467"/>
              <a:gd name="connsiteX2-389" fmla="*/ 432562 w 6380898"/>
              <a:gd name="connsiteY2-390" fmla="*/ 443822 h 2903467"/>
              <a:gd name="connsiteX3-391" fmla="*/ 418534 w 6380898"/>
              <a:gd name="connsiteY3-392" fmla="*/ 2035755 h 2903467"/>
              <a:gd name="connsiteX4-393" fmla="*/ 0 w 6380898"/>
              <a:gd name="connsiteY4-394" fmla="*/ 2414698 h 2903467"/>
              <a:gd name="connsiteX5-395" fmla="*/ 1043001 w 6380898"/>
              <a:gd name="connsiteY5-396" fmla="*/ 2595173 h 2903467"/>
              <a:gd name="connsiteX6-397" fmla="*/ 5579831 w 6380898"/>
              <a:gd name="connsiteY6-398" fmla="*/ 2744392 h 2903467"/>
              <a:gd name="connsiteX7-399" fmla="*/ 6167660 w 6380898"/>
              <a:gd name="connsiteY7-400" fmla="*/ 719649 h 2903467"/>
              <a:gd name="connsiteX0-401" fmla="*/ 6167660 w 6383718"/>
              <a:gd name="connsiteY0-402" fmla="*/ 719649 h 2869136"/>
              <a:gd name="connsiteX1-403" fmla="*/ 3215453 w 6383718"/>
              <a:gd name="connsiteY1-404" fmla="*/ 690 h 2869136"/>
              <a:gd name="connsiteX2-405" fmla="*/ 432562 w 6383718"/>
              <a:gd name="connsiteY2-406" fmla="*/ 443822 h 2869136"/>
              <a:gd name="connsiteX3-407" fmla="*/ 418534 w 6383718"/>
              <a:gd name="connsiteY3-408" fmla="*/ 2035755 h 2869136"/>
              <a:gd name="connsiteX4-409" fmla="*/ 0 w 6383718"/>
              <a:gd name="connsiteY4-410" fmla="*/ 2414698 h 2869136"/>
              <a:gd name="connsiteX5-411" fmla="*/ 973553 w 6383718"/>
              <a:gd name="connsiteY5-412" fmla="*/ 2491000 h 2869136"/>
              <a:gd name="connsiteX6-413" fmla="*/ 5579831 w 6383718"/>
              <a:gd name="connsiteY6-414" fmla="*/ 2744392 h 2869136"/>
              <a:gd name="connsiteX7-415" fmla="*/ 6167660 w 6383718"/>
              <a:gd name="connsiteY7-416" fmla="*/ 719649 h 2869136"/>
              <a:gd name="connsiteX0-417" fmla="*/ 6167660 w 6383718"/>
              <a:gd name="connsiteY0-418" fmla="*/ 719649 h 3254840"/>
              <a:gd name="connsiteX1-419" fmla="*/ 3215453 w 6383718"/>
              <a:gd name="connsiteY1-420" fmla="*/ 690 h 3254840"/>
              <a:gd name="connsiteX2-421" fmla="*/ 432562 w 6383718"/>
              <a:gd name="connsiteY2-422" fmla="*/ 443822 h 3254840"/>
              <a:gd name="connsiteX3-423" fmla="*/ 418534 w 6383718"/>
              <a:gd name="connsiteY3-424" fmla="*/ 2035755 h 3254840"/>
              <a:gd name="connsiteX4-425" fmla="*/ 0 w 6383718"/>
              <a:gd name="connsiteY4-426" fmla="*/ 2414698 h 3254840"/>
              <a:gd name="connsiteX5-427" fmla="*/ 973553 w 6383718"/>
              <a:gd name="connsiteY5-428" fmla="*/ 2491000 h 3254840"/>
              <a:gd name="connsiteX6-429" fmla="*/ 5579831 w 6383718"/>
              <a:gd name="connsiteY6-430" fmla="*/ 2744392 h 3254840"/>
              <a:gd name="connsiteX7-431" fmla="*/ 6167660 w 6383718"/>
              <a:gd name="connsiteY7-432" fmla="*/ 719649 h 3254840"/>
              <a:gd name="connsiteX0-433" fmla="*/ 6167660 w 6383718"/>
              <a:gd name="connsiteY0-434" fmla="*/ 719649 h 3254840"/>
              <a:gd name="connsiteX1-435" fmla="*/ 3215453 w 6383718"/>
              <a:gd name="connsiteY1-436" fmla="*/ 690 h 3254840"/>
              <a:gd name="connsiteX2-437" fmla="*/ 432562 w 6383718"/>
              <a:gd name="connsiteY2-438" fmla="*/ 443822 h 3254840"/>
              <a:gd name="connsiteX3-439" fmla="*/ 418534 w 6383718"/>
              <a:gd name="connsiteY3-440" fmla="*/ 2035755 h 3254840"/>
              <a:gd name="connsiteX4-441" fmla="*/ 0 w 6383718"/>
              <a:gd name="connsiteY4-442" fmla="*/ 2414698 h 3254840"/>
              <a:gd name="connsiteX5-443" fmla="*/ 973553 w 6383718"/>
              <a:gd name="connsiteY5-444" fmla="*/ 2491000 h 3254840"/>
              <a:gd name="connsiteX6-445" fmla="*/ 5579831 w 6383718"/>
              <a:gd name="connsiteY6-446" fmla="*/ 2744392 h 3254840"/>
              <a:gd name="connsiteX7-447" fmla="*/ 6167660 w 6383718"/>
              <a:gd name="connsiteY7-448" fmla="*/ 719649 h 3254840"/>
              <a:gd name="connsiteX0-449" fmla="*/ 6167660 w 6383718"/>
              <a:gd name="connsiteY0-450" fmla="*/ 719649 h 3254840"/>
              <a:gd name="connsiteX1-451" fmla="*/ 3215453 w 6383718"/>
              <a:gd name="connsiteY1-452" fmla="*/ 690 h 3254840"/>
              <a:gd name="connsiteX2-453" fmla="*/ 432562 w 6383718"/>
              <a:gd name="connsiteY2-454" fmla="*/ 443822 h 3254840"/>
              <a:gd name="connsiteX3-455" fmla="*/ 418534 w 6383718"/>
              <a:gd name="connsiteY3-456" fmla="*/ 2035755 h 3254840"/>
              <a:gd name="connsiteX4-457" fmla="*/ 0 w 6383718"/>
              <a:gd name="connsiteY4-458" fmla="*/ 2414698 h 3254840"/>
              <a:gd name="connsiteX5-459" fmla="*/ 973553 w 6383718"/>
              <a:gd name="connsiteY5-460" fmla="*/ 2491000 h 3254840"/>
              <a:gd name="connsiteX6-461" fmla="*/ 5579831 w 6383718"/>
              <a:gd name="connsiteY6-462" fmla="*/ 2744392 h 3254840"/>
              <a:gd name="connsiteX7-463" fmla="*/ 6167660 w 6383718"/>
              <a:gd name="connsiteY7-464" fmla="*/ 719649 h 3254840"/>
              <a:gd name="connsiteX0-465" fmla="*/ 6167660 w 6383718"/>
              <a:gd name="connsiteY0-466" fmla="*/ 719611 h 3254802"/>
              <a:gd name="connsiteX1-467" fmla="*/ 3215453 w 6383718"/>
              <a:gd name="connsiteY1-468" fmla="*/ 652 h 3254802"/>
              <a:gd name="connsiteX2-469" fmla="*/ 432562 w 6383718"/>
              <a:gd name="connsiteY2-470" fmla="*/ 443784 h 3254802"/>
              <a:gd name="connsiteX3-471" fmla="*/ 406960 w 6383718"/>
              <a:gd name="connsiteY3-472" fmla="*/ 1989418 h 3254802"/>
              <a:gd name="connsiteX4-473" fmla="*/ 0 w 6383718"/>
              <a:gd name="connsiteY4-474" fmla="*/ 2414660 h 3254802"/>
              <a:gd name="connsiteX5-475" fmla="*/ 973553 w 6383718"/>
              <a:gd name="connsiteY5-476" fmla="*/ 2490962 h 3254802"/>
              <a:gd name="connsiteX6-477" fmla="*/ 5579831 w 6383718"/>
              <a:gd name="connsiteY6-478" fmla="*/ 2744354 h 3254802"/>
              <a:gd name="connsiteX7-479" fmla="*/ 6167660 w 6383718"/>
              <a:gd name="connsiteY7-480" fmla="*/ 719611 h 3254802"/>
              <a:gd name="connsiteX0-481" fmla="*/ 6167660 w 6383718"/>
              <a:gd name="connsiteY0-482" fmla="*/ 719611 h 3254802"/>
              <a:gd name="connsiteX1-483" fmla="*/ 3215453 w 6383718"/>
              <a:gd name="connsiteY1-484" fmla="*/ 652 h 3254802"/>
              <a:gd name="connsiteX2-485" fmla="*/ 432562 w 6383718"/>
              <a:gd name="connsiteY2-486" fmla="*/ 443784 h 3254802"/>
              <a:gd name="connsiteX3-487" fmla="*/ 406960 w 6383718"/>
              <a:gd name="connsiteY3-488" fmla="*/ 1989418 h 3254802"/>
              <a:gd name="connsiteX4-489" fmla="*/ 0 w 6383718"/>
              <a:gd name="connsiteY4-490" fmla="*/ 2414660 h 3254802"/>
              <a:gd name="connsiteX5-491" fmla="*/ 973553 w 6383718"/>
              <a:gd name="connsiteY5-492" fmla="*/ 2490962 h 3254802"/>
              <a:gd name="connsiteX6-493" fmla="*/ 5579831 w 6383718"/>
              <a:gd name="connsiteY6-494" fmla="*/ 2744354 h 3254802"/>
              <a:gd name="connsiteX7-495" fmla="*/ 6167660 w 6383718"/>
              <a:gd name="connsiteY7-496" fmla="*/ 719611 h 3254802"/>
              <a:gd name="connsiteX0-497" fmla="*/ 6167660 w 6414938"/>
              <a:gd name="connsiteY0-498" fmla="*/ 719611 h 3413186"/>
              <a:gd name="connsiteX1-499" fmla="*/ 3215453 w 6414938"/>
              <a:gd name="connsiteY1-500" fmla="*/ 652 h 3413186"/>
              <a:gd name="connsiteX2-501" fmla="*/ 432562 w 6414938"/>
              <a:gd name="connsiteY2-502" fmla="*/ 443784 h 3413186"/>
              <a:gd name="connsiteX3-503" fmla="*/ 406960 w 6414938"/>
              <a:gd name="connsiteY3-504" fmla="*/ 1989418 h 3413186"/>
              <a:gd name="connsiteX4-505" fmla="*/ 0 w 6414938"/>
              <a:gd name="connsiteY4-506" fmla="*/ 2414660 h 3413186"/>
              <a:gd name="connsiteX5-507" fmla="*/ 973553 w 6414938"/>
              <a:gd name="connsiteY5-508" fmla="*/ 2490962 h 3413186"/>
              <a:gd name="connsiteX6-509" fmla="*/ 5660854 w 6414938"/>
              <a:gd name="connsiteY6-510" fmla="*/ 3091595 h 3413186"/>
              <a:gd name="connsiteX7-511" fmla="*/ 6167660 w 6414938"/>
              <a:gd name="connsiteY7-512" fmla="*/ 719611 h 3413186"/>
              <a:gd name="connsiteX0-513" fmla="*/ 6167660 w 6414938"/>
              <a:gd name="connsiteY0-514" fmla="*/ 726786 h 3420361"/>
              <a:gd name="connsiteX1-515" fmla="*/ 3215453 w 6414938"/>
              <a:gd name="connsiteY1-516" fmla="*/ 7827 h 3420361"/>
              <a:gd name="connsiteX2-517" fmla="*/ 710354 w 6414938"/>
              <a:gd name="connsiteY2-518" fmla="*/ 450959 h 3420361"/>
              <a:gd name="connsiteX3-519" fmla="*/ 406960 w 6414938"/>
              <a:gd name="connsiteY3-520" fmla="*/ 1996593 h 3420361"/>
              <a:gd name="connsiteX4-521" fmla="*/ 0 w 6414938"/>
              <a:gd name="connsiteY4-522" fmla="*/ 2421835 h 3420361"/>
              <a:gd name="connsiteX5-523" fmla="*/ 973553 w 6414938"/>
              <a:gd name="connsiteY5-524" fmla="*/ 2498137 h 3420361"/>
              <a:gd name="connsiteX6-525" fmla="*/ 5660854 w 6414938"/>
              <a:gd name="connsiteY6-526" fmla="*/ 3098770 h 3420361"/>
              <a:gd name="connsiteX7-527" fmla="*/ 6167660 w 6414938"/>
              <a:gd name="connsiteY7-528" fmla="*/ 726786 h 3420361"/>
              <a:gd name="connsiteX0-529" fmla="*/ 6167660 w 6409050"/>
              <a:gd name="connsiteY0-530" fmla="*/ 715578 h 3409153"/>
              <a:gd name="connsiteX1-531" fmla="*/ 3296476 w 6409050"/>
              <a:gd name="connsiteY1-532" fmla="*/ 8193 h 3409153"/>
              <a:gd name="connsiteX2-533" fmla="*/ 710354 w 6409050"/>
              <a:gd name="connsiteY2-534" fmla="*/ 439751 h 3409153"/>
              <a:gd name="connsiteX3-535" fmla="*/ 406960 w 6409050"/>
              <a:gd name="connsiteY3-536" fmla="*/ 1985385 h 3409153"/>
              <a:gd name="connsiteX4-537" fmla="*/ 0 w 6409050"/>
              <a:gd name="connsiteY4-538" fmla="*/ 2410627 h 3409153"/>
              <a:gd name="connsiteX5-539" fmla="*/ 973553 w 6409050"/>
              <a:gd name="connsiteY5-540" fmla="*/ 2486929 h 3409153"/>
              <a:gd name="connsiteX6-541" fmla="*/ 5660854 w 6409050"/>
              <a:gd name="connsiteY6-542" fmla="*/ 3087562 h 3409153"/>
              <a:gd name="connsiteX7-543" fmla="*/ 6167660 w 6409050"/>
              <a:gd name="connsiteY7-544" fmla="*/ 715578 h 3409153"/>
              <a:gd name="connsiteX0-545" fmla="*/ 6167660 w 6409050"/>
              <a:gd name="connsiteY0-546" fmla="*/ 715578 h 3409153"/>
              <a:gd name="connsiteX1-547" fmla="*/ 3296476 w 6409050"/>
              <a:gd name="connsiteY1-548" fmla="*/ 8193 h 3409153"/>
              <a:gd name="connsiteX2-549" fmla="*/ 710354 w 6409050"/>
              <a:gd name="connsiteY2-550" fmla="*/ 439751 h 3409153"/>
              <a:gd name="connsiteX3-551" fmla="*/ 406960 w 6409050"/>
              <a:gd name="connsiteY3-552" fmla="*/ 1985385 h 3409153"/>
              <a:gd name="connsiteX4-553" fmla="*/ 0 w 6409050"/>
              <a:gd name="connsiteY4-554" fmla="*/ 2410627 h 3409153"/>
              <a:gd name="connsiteX5-555" fmla="*/ 973553 w 6409050"/>
              <a:gd name="connsiteY5-556" fmla="*/ 2486929 h 3409153"/>
              <a:gd name="connsiteX6-557" fmla="*/ 5660854 w 6409050"/>
              <a:gd name="connsiteY6-558" fmla="*/ 3087562 h 3409153"/>
              <a:gd name="connsiteX7-559" fmla="*/ 6167660 w 6409050"/>
              <a:gd name="connsiteY7-560" fmla="*/ 715578 h 3409153"/>
              <a:gd name="connsiteX0-561" fmla="*/ 6167660 w 6409050"/>
              <a:gd name="connsiteY0-562" fmla="*/ 709094 h 3402669"/>
              <a:gd name="connsiteX1-563" fmla="*/ 3296476 w 6409050"/>
              <a:gd name="connsiteY1-564" fmla="*/ 1709 h 3402669"/>
              <a:gd name="connsiteX2-565" fmla="*/ 710354 w 6409050"/>
              <a:gd name="connsiteY2-566" fmla="*/ 433267 h 3402669"/>
              <a:gd name="connsiteX3-567" fmla="*/ 406960 w 6409050"/>
              <a:gd name="connsiteY3-568" fmla="*/ 1978901 h 3402669"/>
              <a:gd name="connsiteX4-569" fmla="*/ 0 w 6409050"/>
              <a:gd name="connsiteY4-570" fmla="*/ 2404143 h 3402669"/>
              <a:gd name="connsiteX5-571" fmla="*/ 973553 w 6409050"/>
              <a:gd name="connsiteY5-572" fmla="*/ 2480445 h 3402669"/>
              <a:gd name="connsiteX6-573" fmla="*/ 5660854 w 6409050"/>
              <a:gd name="connsiteY6-574" fmla="*/ 3081078 h 3402669"/>
              <a:gd name="connsiteX7-575" fmla="*/ 6167660 w 6409050"/>
              <a:gd name="connsiteY7-576" fmla="*/ 709094 h 3402669"/>
              <a:gd name="connsiteX0-577" fmla="*/ 6167660 w 6409050"/>
              <a:gd name="connsiteY0-578" fmla="*/ 707386 h 3400961"/>
              <a:gd name="connsiteX1-579" fmla="*/ 3296476 w 6409050"/>
              <a:gd name="connsiteY1-580" fmla="*/ 1 h 3400961"/>
              <a:gd name="connsiteX2-581" fmla="*/ 710354 w 6409050"/>
              <a:gd name="connsiteY2-582" fmla="*/ 431559 h 3400961"/>
              <a:gd name="connsiteX3-583" fmla="*/ 406960 w 6409050"/>
              <a:gd name="connsiteY3-584" fmla="*/ 1977193 h 3400961"/>
              <a:gd name="connsiteX4-585" fmla="*/ 0 w 6409050"/>
              <a:gd name="connsiteY4-586" fmla="*/ 2402435 h 3400961"/>
              <a:gd name="connsiteX5-587" fmla="*/ 973553 w 6409050"/>
              <a:gd name="connsiteY5-588" fmla="*/ 2478737 h 3400961"/>
              <a:gd name="connsiteX6-589" fmla="*/ 5660854 w 6409050"/>
              <a:gd name="connsiteY6-590" fmla="*/ 3079370 h 3400961"/>
              <a:gd name="connsiteX7-591" fmla="*/ 6167660 w 6409050"/>
              <a:gd name="connsiteY7-592" fmla="*/ 707386 h 3400961"/>
              <a:gd name="connsiteX0-593" fmla="*/ 6167660 w 6409050"/>
              <a:gd name="connsiteY0-594" fmla="*/ 707386 h 3400961"/>
              <a:gd name="connsiteX1-595" fmla="*/ 3296476 w 6409050"/>
              <a:gd name="connsiteY1-596" fmla="*/ 1 h 3400961"/>
              <a:gd name="connsiteX2-597" fmla="*/ 710354 w 6409050"/>
              <a:gd name="connsiteY2-598" fmla="*/ 431559 h 3400961"/>
              <a:gd name="connsiteX3-599" fmla="*/ 557431 w 6409050"/>
              <a:gd name="connsiteY3-600" fmla="*/ 1930894 h 3400961"/>
              <a:gd name="connsiteX4-601" fmla="*/ 0 w 6409050"/>
              <a:gd name="connsiteY4-602" fmla="*/ 2402435 h 3400961"/>
              <a:gd name="connsiteX5-603" fmla="*/ 973553 w 6409050"/>
              <a:gd name="connsiteY5-604" fmla="*/ 2478737 h 3400961"/>
              <a:gd name="connsiteX6-605" fmla="*/ 5660854 w 6409050"/>
              <a:gd name="connsiteY6-606" fmla="*/ 3079370 h 3400961"/>
              <a:gd name="connsiteX7-607" fmla="*/ 6167660 w 6409050"/>
              <a:gd name="connsiteY7-608" fmla="*/ 707386 h 3400961"/>
              <a:gd name="connsiteX0-609" fmla="*/ 6167660 w 6409050"/>
              <a:gd name="connsiteY0-610" fmla="*/ 707386 h 3400961"/>
              <a:gd name="connsiteX1-611" fmla="*/ 3296476 w 6409050"/>
              <a:gd name="connsiteY1-612" fmla="*/ 1 h 3400961"/>
              <a:gd name="connsiteX2-613" fmla="*/ 710354 w 6409050"/>
              <a:gd name="connsiteY2-614" fmla="*/ 431559 h 3400961"/>
              <a:gd name="connsiteX3-615" fmla="*/ 557431 w 6409050"/>
              <a:gd name="connsiteY3-616" fmla="*/ 1930894 h 3400961"/>
              <a:gd name="connsiteX4-617" fmla="*/ 0 w 6409050"/>
              <a:gd name="connsiteY4-618" fmla="*/ 2402435 h 3400961"/>
              <a:gd name="connsiteX5-619" fmla="*/ 973553 w 6409050"/>
              <a:gd name="connsiteY5-620" fmla="*/ 2478737 h 3400961"/>
              <a:gd name="connsiteX6-621" fmla="*/ 5660854 w 6409050"/>
              <a:gd name="connsiteY6-622" fmla="*/ 3079370 h 3400961"/>
              <a:gd name="connsiteX7-623" fmla="*/ 6167660 w 6409050"/>
              <a:gd name="connsiteY7-624" fmla="*/ 707386 h 3400961"/>
              <a:gd name="connsiteX0-625" fmla="*/ 6167660 w 6409050"/>
              <a:gd name="connsiteY0-626" fmla="*/ 719911 h 3413486"/>
              <a:gd name="connsiteX1-627" fmla="*/ 3296476 w 6409050"/>
              <a:gd name="connsiteY1-628" fmla="*/ 12526 h 3413486"/>
              <a:gd name="connsiteX2-629" fmla="*/ 837676 w 6409050"/>
              <a:gd name="connsiteY2-630" fmla="*/ 397786 h 3413486"/>
              <a:gd name="connsiteX3-631" fmla="*/ 557431 w 6409050"/>
              <a:gd name="connsiteY3-632" fmla="*/ 1943419 h 3413486"/>
              <a:gd name="connsiteX4-633" fmla="*/ 0 w 6409050"/>
              <a:gd name="connsiteY4-634" fmla="*/ 2414960 h 3413486"/>
              <a:gd name="connsiteX5-635" fmla="*/ 973553 w 6409050"/>
              <a:gd name="connsiteY5-636" fmla="*/ 2491262 h 3413486"/>
              <a:gd name="connsiteX6-637" fmla="*/ 5660854 w 6409050"/>
              <a:gd name="connsiteY6-638" fmla="*/ 3091895 h 3413486"/>
              <a:gd name="connsiteX7-639" fmla="*/ 6167660 w 6409050"/>
              <a:gd name="connsiteY7-640" fmla="*/ 719911 h 3413486"/>
              <a:gd name="connsiteX0-641" fmla="*/ 6167660 w 6416077"/>
              <a:gd name="connsiteY0-642" fmla="*/ 719911 h 3407339"/>
              <a:gd name="connsiteX1-643" fmla="*/ 3296476 w 6416077"/>
              <a:gd name="connsiteY1-644" fmla="*/ 12526 h 3407339"/>
              <a:gd name="connsiteX2-645" fmla="*/ 837676 w 6416077"/>
              <a:gd name="connsiteY2-646" fmla="*/ 397786 h 3407339"/>
              <a:gd name="connsiteX3-647" fmla="*/ 557431 w 6416077"/>
              <a:gd name="connsiteY3-648" fmla="*/ 1943419 h 3407339"/>
              <a:gd name="connsiteX4-649" fmla="*/ 0 w 6416077"/>
              <a:gd name="connsiteY4-650" fmla="*/ 2414960 h 3407339"/>
              <a:gd name="connsiteX5-651" fmla="*/ 823082 w 6416077"/>
              <a:gd name="connsiteY5-652" fmla="*/ 2479687 h 3407339"/>
              <a:gd name="connsiteX6-653" fmla="*/ 5660854 w 6416077"/>
              <a:gd name="connsiteY6-654" fmla="*/ 3091895 h 3407339"/>
              <a:gd name="connsiteX7-655" fmla="*/ 6167660 w 6416077"/>
              <a:gd name="connsiteY7-656" fmla="*/ 719911 h 3407339"/>
              <a:gd name="connsiteX0-657" fmla="*/ 6167660 w 6418824"/>
              <a:gd name="connsiteY0-658" fmla="*/ 719911 h 3395212"/>
              <a:gd name="connsiteX1-659" fmla="*/ 3296476 w 6418824"/>
              <a:gd name="connsiteY1-660" fmla="*/ 12526 h 3395212"/>
              <a:gd name="connsiteX2-661" fmla="*/ 837676 w 6418824"/>
              <a:gd name="connsiteY2-662" fmla="*/ 397786 h 3395212"/>
              <a:gd name="connsiteX3-663" fmla="*/ 557431 w 6418824"/>
              <a:gd name="connsiteY3-664" fmla="*/ 1943419 h 3395212"/>
              <a:gd name="connsiteX4-665" fmla="*/ 0 w 6418824"/>
              <a:gd name="connsiteY4-666" fmla="*/ 2414960 h 3395212"/>
              <a:gd name="connsiteX5-667" fmla="*/ 765208 w 6418824"/>
              <a:gd name="connsiteY5-668" fmla="*/ 2456538 h 3395212"/>
              <a:gd name="connsiteX6-669" fmla="*/ 5660854 w 6418824"/>
              <a:gd name="connsiteY6-670" fmla="*/ 3091895 h 3395212"/>
              <a:gd name="connsiteX7-671" fmla="*/ 6167660 w 6418824"/>
              <a:gd name="connsiteY7-672" fmla="*/ 719911 h 3395212"/>
              <a:gd name="connsiteX0-673" fmla="*/ 6167660 w 6418824"/>
              <a:gd name="connsiteY0-674" fmla="*/ 719911 h 3395212"/>
              <a:gd name="connsiteX1-675" fmla="*/ 3296476 w 6418824"/>
              <a:gd name="connsiteY1-676" fmla="*/ 12526 h 3395212"/>
              <a:gd name="connsiteX2-677" fmla="*/ 837676 w 6418824"/>
              <a:gd name="connsiteY2-678" fmla="*/ 397786 h 3395212"/>
              <a:gd name="connsiteX3-679" fmla="*/ 557431 w 6418824"/>
              <a:gd name="connsiteY3-680" fmla="*/ 1943419 h 3395212"/>
              <a:gd name="connsiteX4-681" fmla="*/ 0 w 6418824"/>
              <a:gd name="connsiteY4-682" fmla="*/ 2414960 h 3395212"/>
              <a:gd name="connsiteX5-683" fmla="*/ 765208 w 6418824"/>
              <a:gd name="connsiteY5-684" fmla="*/ 2456538 h 3395212"/>
              <a:gd name="connsiteX6-685" fmla="*/ 5660854 w 6418824"/>
              <a:gd name="connsiteY6-686" fmla="*/ 3091895 h 3395212"/>
              <a:gd name="connsiteX7-687" fmla="*/ 6167660 w 6418824"/>
              <a:gd name="connsiteY7-688" fmla="*/ 719911 h 3395212"/>
              <a:gd name="connsiteX0-689" fmla="*/ 6132936 w 6384100"/>
              <a:gd name="connsiteY0-690" fmla="*/ 719911 h 3395212"/>
              <a:gd name="connsiteX1-691" fmla="*/ 3261752 w 6384100"/>
              <a:gd name="connsiteY1-692" fmla="*/ 12526 h 3395212"/>
              <a:gd name="connsiteX2-693" fmla="*/ 802952 w 6384100"/>
              <a:gd name="connsiteY2-694" fmla="*/ 397786 h 3395212"/>
              <a:gd name="connsiteX3-695" fmla="*/ 522707 w 6384100"/>
              <a:gd name="connsiteY3-696" fmla="*/ 1943419 h 3395212"/>
              <a:gd name="connsiteX4-697" fmla="*/ 0 w 6384100"/>
              <a:gd name="connsiteY4-698" fmla="*/ 2171892 h 3395212"/>
              <a:gd name="connsiteX5-699" fmla="*/ 730484 w 6384100"/>
              <a:gd name="connsiteY5-700" fmla="*/ 2456538 h 3395212"/>
              <a:gd name="connsiteX6-701" fmla="*/ 5626130 w 6384100"/>
              <a:gd name="connsiteY6-702" fmla="*/ 3091895 h 3395212"/>
              <a:gd name="connsiteX7-703" fmla="*/ 6132936 w 6384100"/>
              <a:gd name="connsiteY7-704" fmla="*/ 719911 h 3395212"/>
              <a:gd name="connsiteX0-705" fmla="*/ 6132936 w 6384100"/>
              <a:gd name="connsiteY0-706" fmla="*/ 717888 h 3393189"/>
              <a:gd name="connsiteX1-707" fmla="*/ 3261752 w 6384100"/>
              <a:gd name="connsiteY1-708" fmla="*/ 10503 h 3393189"/>
              <a:gd name="connsiteX2-709" fmla="*/ 802952 w 6384100"/>
              <a:gd name="connsiteY2-710" fmla="*/ 395763 h 3393189"/>
              <a:gd name="connsiteX3-711" fmla="*/ 487982 w 6384100"/>
              <a:gd name="connsiteY3-712" fmla="*/ 1709902 h 3393189"/>
              <a:gd name="connsiteX4-713" fmla="*/ 0 w 6384100"/>
              <a:gd name="connsiteY4-714" fmla="*/ 2169869 h 3393189"/>
              <a:gd name="connsiteX5-715" fmla="*/ 730484 w 6384100"/>
              <a:gd name="connsiteY5-716" fmla="*/ 2454515 h 3393189"/>
              <a:gd name="connsiteX6-717" fmla="*/ 5626130 w 6384100"/>
              <a:gd name="connsiteY6-718" fmla="*/ 3089872 h 3393189"/>
              <a:gd name="connsiteX7-719" fmla="*/ 6132936 w 6384100"/>
              <a:gd name="connsiteY7-720" fmla="*/ 717888 h 3393189"/>
              <a:gd name="connsiteX0-721" fmla="*/ 6132936 w 6384100"/>
              <a:gd name="connsiteY0-722" fmla="*/ 717888 h 3393189"/>
              <a:gd name="connsiteX1-723" fmla="*/ 3261752 w 6384100"/>
              <a:gd name="connsiteY1-724" fmla="*/ 10503 h 3393189"/>
              <a:gd name="connsiteX2-725" fmla="*/ 802952 w 6384100"/>
              <a:gd name="connsiteY2-726" fmla="*/ 395763 h 3393189"/>
              <a:gd name="connsiteX3-727" fmla="*/ 487982 w 6384100"/>
              <a:gd name="connsiteY3-728" fmla="*/ 1709902 h 3393189"/>
              <a:gd name="connsiteX4-729" fmla="*/ 0 w 6384100"/>
              <a:gd name="connsiteY4-730" fmla="*/ 2169869 h 3393189"/>
              <a:gd name="connsiteX5-731" fmla="*/ 730484 w 6384100"/>
              <a:gd name="connsiteY5-732" fmla="*/ 2454515 h 3393189"/>
              <a:gd name="connsiteX6-733" fmla="*/ 5626130 w 6384100"/>
              <a:gd name="connsiteY6-734" fmla="*/ 3089872 h 3393189"/>
              <a:gd name="connsiteX7-735" fmla="*/ 6132936 w 6384100"/>
              <a:gd name="connsiteY7-736" fmla="*/ 717888 h 3393189"/>
              <a:gd name="connsiteX0-737" fmla="*/ 6132936 w 6384100"/>
              <a:gd name="connsiteY0-738" fmla="*/ 717888 h 3393189"/>
              <a:gd name="connsiteX1-739" fmla="*/ 3261752 w 6384100"/>
              <a:gd name="connsiteY1-740" fmla="*/ 10503 h 3393189"/>
              <a:gd name="connsiteX2-741" fmla="*/ 802952 w 6384100"/>
              <a:gd name="connsiteY2-742" fmla="*/ 395763 h 3393189"/>
              <a:gd name="connsiteX3-743" fmla="*/ 487982 w 6384100"/>
              <a:gd name="connsiteY3-744" fmla="*/ 1709902 h 3393189"/>
              <a:gd name="connsiteX4-745" fmla="*/ 0 w 6384100"/>
              <a:gd name="connsiteY4-746" fmla="*/ 2169869 h 3393189"/>
              <a:gd name="connsiteX5-747" fmla="*/ 730484 w 6384100"/>
              <a:gd name="connsiteY5-748" fmla="*/ 2454515 h 3393189"/>
              <a:gd name="connsiteX6-749" fmla="*/ 5626130 w 6384100"/>
              <a:gd name="connsiteY6-750" fmla="*/ 3089872 h 3393189"/>
              <a:gd name="connsiteX7-751" fmla="*/ 6132936 w 6384100"/>
              <a:gd name="connsiteY7-752" fmla="*/ 717888 h 3393189"/>
              <a:gd name="connsiteX0-753" fmla="*/ 6132936 w 6384100"/>
              <a:gd name="connsiteY0-754" fmla="*/ 717888 h 3393189"/>
              <a:gd name="connsiteX1-755" fmla="*/ 3261752 w 6384100"/>
              <a:gd name="connsiteY1-756" fmla="*/ 10503 h 3393189"/>
              <a:gd name="connsiteX2-757" fmla="*/ 802952 w 6384100"/>
              <a:gd name="connsiteY2-758" fmla="*/ 395763 h 3393189"/>
              <a:gd name="connsiteX3-759" fmla="*/ 487982 w 6384100"/>
              <a:gd name="connsiteY3-760" fmla="*/ 1709902 h 3393189"/>
              <a:gd name="connsiteX4-761" fmla="*/ 0 w 6384100"/>
              <a:gd name="connsiteY4-762" fmla="*/ 2169869 h 3393189"/>
              <a:gd name="connsiteX5-763" fmla="*/ 730484 w 6384100"/>
              <a:gd name="connsiteY5-764" fmla="*/ 2454515 h 3393189"/>
              <a:gd name="connsiteX6-765" fmla="*/ 5626130 w 6384100"/>
              <a:gd name="connsiteY6-766" fmla="*/ 3089872 h 3393189"/>
              <a:gd name="connsiteX7-767" fmla="*/ 6132936 w 6384100"/>
              <a:gd name="connsiteY7-768" fmla="*/ 717888 h 3393189"/>
              <a:gd name="connsiteX0-769" fmla="*/ 6132936 w 6384100"/>
              <a:gd name="connsiteY0-770" fmla="*/ 717888 h 3393189"/>
              <a:gd name="connsiteX1-771" fmla="*/ 3261752 w 6384100"/>
              <a:gd name="connsiteY1-772" fmla="*/ 10503 h 3393189"/>
              <a:gd name="connsiteX2-773" fmla="*/ 802952 w 6384100"/>
              <a:gd name="connsiteY2-774" fmla="*/ 395763 h 3393189"/>
              <a:gd name="connsiteX3-775" fmla="*/ 487982 w 6384100"/>
              <a:gd name="connsiteY3-776" fmla="*/ 1709902 h 3393189"/>
              <a:gd name="connsiteX4-777" fmla="*/ 0 w 6384100"/>
              <a:gd name="connsiteY4-778" fmla="*/ 2169869 h 3393189"/>
              <a:gd name="connsiteX5-779" fmla="*/ 730484 w 6384100"/>
              <a:gd name="connsiteY5-780" fmla="*/ 2454515 h 3393189"/>
              <a:gd name="connsiteX6-781" fmla="*/ 5626130 w 6384100"/>
              <a:gd name="connsiteY6-782" fmla="*/ 3089872 h 3393189"/>
              <a:gd name="connsiteX7-783" fmla="*/ 6132936 w 6384100"/>
              <a:gd name="connsiteY7-784" fmla="*/ 717888 h 3393189"/>
              <a:gd name="connsiteX0-785" fmla="*/ 6132936 w 6384100"/>
              <a:gd name="connsiteY0-786" fmla="*/ 717888 h 3393189"/>
              <a:gd name="connsiteX1-787" fmla="*/ 3261752 w 6384100"/>
              <a:gd name="connsiteY1-788" fmla="*/ 10503 h 3393189"/>
              <a:gd name="connsiteX2-789" fmla="*/ 802952 w 6384100"/>
              <a:gd name="connsiteY2-790" fmla="*/ 395763 h 3393189"/>
              <a:gd name="connsiteX3-791" fmla="*/ 487982 w 6384100"/>
              <a:gd name="connsiteY3-792" fmla="*/ 1709902 h 3393189"/>
              <a:gd name="connsiteX4-793" fmla="*/ 0 w 6384100"/>
              <a:gd name="connsiteY4-794" fmla="*/ 2169869 h 3393189"/>
              <a:gd name="connsiteX5-795" fmla="*/ 730484 w 6384100"/>
              <a:gd name="connsiteY5-796" fmla="*/ 2454515 h 3393189"/>
              <a:gd name="connsiteX6-797" fmla="*/ 5626130 w 6384100"/>
              <a:gd name="connsiteY6-798" fmla="*/ 3089872 h 3393189"/>
              <a:gd name="connsiteX7-799" fmla="*/ 6132936 w 6384100"/>
              <a:gd name="connsiteY7-800" fmla="*/ 717888 h 3393189"/>
              <a:gd name="connsiteX0-801" fmla="*/ 6132936 w 6384100"/>
              <a:gd name="connsiteY0-802" fmla="*/ 717888 h 3393189"/>
              <a:gd name="connsiteX1-803" fmla="*/ 3261752 w 6384100"/>
              <a:gd name="connsiteY1-804" fmla="*/ 10503 h 3393189"/>
              <a:gd name="connsiteX2-805" fmla="*/ 802952 w 6384100"/>
              <a:gd name="connsiteY2-806" fmla="*/ 395763 h 3393189"/>
              <a:gd name="connsiteX3-807" fmla="*/ 487982 w 6384100"/>
              <a:gd name="connsiteY3-808" fmla="*/ 1709902 h 3393189"/>
              <a:gd name="connsiteX4-809" fmla="*/ 0 w 6384100"/>
              <a:gd name="connsiteY4-810" fmla="*/ 2169869 h 3393189"/>
              <a:gd name="connsiteX5-811" fmla="*/ 730484 w 6384100"/>
              <a:gd name="connsiteY5-812" fmla="*/ 2454515 h 3393189"/>
              <a:gd name="connsiteX6-813" fmla="*/ 5626130 w 6384100"/>
              <a:gd name="connsiteY6-814" fmla="*/ 3089872 h 3393189"/>
              <a:gd name="connsiteX7-815" fmla="*/ 6132936 w 6384100"/>
              <a:gd name="connsiteY7-816" fmla="*/ 717888 h 3393189"/>
              <a:gd name="connsiteX0-817" fmla="*/ 6132936 w 6340891"/>
              <a:gd name="connsiteY0-818" fmla="*/ 695744 h 3371045"/>
              <a:gd name="connsiteX1-819" fmla="*/ 3863635 w 6340891"/>
              <a:gd name="connsiteY1-820" fmla="*/ 11508 h 3371045"/>
              <a:gd name="connsiteX2-821" fmla="*/ 802952 w 6340891"/>
              <a:gd name="connsiteY2-822" fmla="*/ 373619 h 3371045"/>
              <a:gd name="connsiteX3-823" fmla="*/ 487982 w 6340891"/>
              <a:gd name="connsiteY3-824" fmla="*/ 1687758 h 3371045"/>
              <a:gd name="connsiteX4-825" fmla="*/ 0 w 6340891"/>
              <a:gd name="connsiteY4-826" fmla="*/ 2147725 h 3371045"/>
              <a:gd name="connsiteX5-827" fmla="*/ 730484 w 6340891"/>
              <a:gd name="connsiteY5-828" fmla="*/ 2432371 h 3371045"/>
              <a:gd name="connsiteX6-829" fmla="*/ 5626130 w 6340891"/>
              <a:gd name="connsiteY6-830" fmla="*/ 3067728 h 3371045"/>
              <a:gd name="connsiteX7-831" fmla="*/ 6132936 w 6340891"/>
              <a:gd name="connsiteY7-832" fmla="*/ 695744 h 3371045"/>
              <a:gd name="connsiteX0-833" fmla="*/ 7366827 w 7574782"/>
              <a:gd name="connsiteY0-834" fmla="*/ 695744 h 3371045"/>
              <a:gd name="connsiteX1-835" fmla="*/ 5097526 w 7574782"/>
              <a:gd name="connsiteY1-836" fmla="*/ 11508 h 3371045"/>
              <a:gd name="connsiteX2-837" fmla="*/ 2036843 w 7574782"/>
              <a:gd name="connsiteY2-838" fmla="*/ 373619 h 3371045"/>
              <a:gd name="connsiteX3-839" fmla="*/ 1721873 w 7574782"/>
              <a:gd name="connsiteY3-840" fmla="*/ 1687758 h 3371045"/>
              <a:gd name="connsiteX4-841" fmla="*/ -1 w 7574782"/>
              <a:gd name="connsiteY4-842" fmla="*/ 2466507 h 3371045"/>
              <a:gd name="connsiteX5-843" fmla="*/ 1964375 w 7574782"/>
              <a:gd name="connsiteY5-844" fmla="*/ 2432371 h 3371045"/>
              <a:gd name="connsiteX6-845" fmla="*/ 6860021 w 7574782"/>
              <a:gd name="connsiteY6-846" fmla="*/ 3067728 h 3371045"/>
              <a:gd name="connsiteX7-847" fmla="*/ 7366827 w 7574782"/>
              <a:gd name="connsiteY7-848" fmla="*/ 695744 h 3371045"/>
              <a:gd name="connsiteX0-849" fmla="*/ 6573289 w 6781244"/>
              <a:gd name="connsiteY0-850" fmla="*/ 695744 h 3371045"/>
              <a:gd name="connsiteX1-851" fmla="*/ 4303988 w 6781244"/>
              <a:gd name="connsiteY1-852" fmla="*/ 11508 h 3371045"/>
              <a:gd name="connsiteX2-853" fmla="*/ 1243305 w 6781244"/>
              <a:gd name="connsiteY2-854" fmla="*/ 373619 h 3371045"/>
              <a:gd name="connsiteX3-855" fmla="*/ 928335 w 6781244"/>
              <a:gd name="connsiteY3-856" fmla="*/ 1687758 h 3371045"/>
              <a:gd name="connsiteX4-857" fmla="*/ 1 w 6781244"/>
              <a:gd name="connsiteY4-858" fmla="*/ 2392227 h 3371045"/>
              <a:gd name="connsiteX5-859" fmla="*/ 1170837 w 6781244"/>
              <a:gd name="connsiteY5-860" fmla="*/ 2432371 h 3371045"/>
              <a:gd name="connsiteX6-861" fmla="*/ 6066483 w 6781244"/>
              <a:gd name="connsiteY6-862" fmla="*/ 3067728 h 3371045"/>
              <a:gd name="connsiteX7-863" fmla="*/ 6573289 w 6781244"/>
              <a:gd name="connsiteY7-864" fmla="*/ 695744 h 3371045"/>
              <a:gd name="connsiteX0-865" fmla="*/ 7632835 w 7840790"/>
              <a:gd name="connsiteY0-866" fmla="*/ 695744 h 3371045"/>
              <a:gd name="connsiteX1-867" fmla="*/ 5363534 w 7840790"/>
              <a:gd name="connsiteY1-868" fmla="*/ 11508 h 3371045"/>
              <a:gd name="connsiteX2-869" fmla="*/ 2302851 w 7840790"/>
              <a:gd name="connsiteY2-870" fmla="*/ 373619 h 3371045"/>
              <a:gd name="connsiteX3-871" fmla="*/ 1987881 w 7840790"/>
              <a:gd name="connsiteY3-872" fmla="*/ 1687758 h 3371045"/>
              <a:gd name="connsiteX4-873" fmla="*/ -1 w 7840790"/>
              <a:gd name="connsiteY4-874" fmla="*/ 2338787 h 3371045"/>
              <a:gd name="connsiteX5-875" fmla="*/ 2230383 w 7840790"/>
              <a:gd name="connsiteY5-876" fmla="*/ 2432371 h 3371045"/>
              <a:gd name="connsiteX6-877" fmla="*/ 7126029 w 7840790"/>
              <a:gd name="connsiteY6-878" fmla="*/ 3067728 h 3371045"/>
              <a:gd name="connsiteX7-879" fmla="*/ 7632835 w 7840790"/>
              <a:gd name="connsiteY7-880" fmla="*/ 695744 h 3371045"/>
              <a:gd name="connsiteX0-881" fmla="*/ 7632835 w 7840790"/>
              <a:gd name="connsiteY0-882" fmla="*/ 695744 h 3371045"/>
              <a:gd name="connsiteX1-883" fmla="*/ 5363534 w 7840790"/>
              <a:gd name="connsiteY1-884" fmla="*/ 11508 h 3371045"/>
              <a:gd name="connsiteX2-885" fmla="*/ 2302851 w 7840790"/>
              <a:gd name="connsiteY2-886" fmla="*/ 373619 h 3371045"/>
              <a:gd name="connsiteX3-887" fmla="*/ 1987881 w 7840790"/>
              <a:gd name="connsiteY3-888" fmla="*/ 1687758 h 3371045"/>
              <a:gd name="connsiteX4-889" fmla="*/ -1 w 7840790"/>
              <a:gd name="connsiteY4-890" fmla="*/ 2338787 h 3371045"/>
              <a:gd name="connsiteX5-891" fmla="*/ 2230383 w 7840790"/>
              <a:gd name="connsiteY5-892" fmla="*/ 2432371 h 3371045"/>
              <a:gd name="connsiteX6-893" fmla="*/ 7126029 w 7840790"/>
              <a:gd name="connsiteY6-894" fmla="*/ 3067728 h 3371045"/>
              <a:gd name="connsiteX7-895" fmla="*/ 7632835 w 7840790"/>
              <a:gd name="connsiteY7-896" fmla="*/ 695744 h 3371045"/>
              <a:gd name="connsiteX0-897" fmla="*/ 7632835 w 7840790"/>
              <a:gd name="connsiteY0-898" fmla="*/ 695744 h 3371045"/>
              <a:gd name="connsiteX1-899" fmla="*/ 5363534 w 7840790"/>
              <a:gd name="connsiteY1-900" fmla="*/ 11508 h 3371045"/>
              <a:gd name="connsiteX2-901" fmla="*/ 2302851 w 7840790"/>
              <a:gd name="connsiteY2-902" fmla="*/ 373619 h 3371045"/>
              <a:gd name="connsiteX3-903" fmla="*/ 1987881 w 7840790"/>
              <a:gd name="connsiteY3-904" fmla="*/ 1687758 h 3371045"/>
              <a:gd name="connsiteX4-905" fmla="*/ -1 w 7840790"/>
              <a:gd name="connsiteY4-906" fmla="*/ 2338787 h 3371045"/>
              <a:gd name="connsiteX5-907" fmla="*/ 2230383 w 7840790"/>
              <a:gd name="connsiteY5-908" fmla="*/ 2432371 h 3371045"/>
              <a:gd name="connsiteX6-909" fmla="*/ 7126029 w 7840790"/>
              <a:gd name="connsiteY6-910" fmla="*/ 3067728 h 3371045"/>
              <a:gd name="connsiteX7-911" fmla="*/ 7632835 w 7840790"/>
              <a:gd name="connsiteY7-912" fmla="*/ 695744 h 3371045"/>
              <a:gd name="connsiteX0-913" fmla="*/ 7632835 w 7840790"/>
              <a:gd name="connsiteY0-914" fmla="*/ 694373 h 3369674"/>
              <a:gd name="connsiteX1-915" fmla="*/ 5363534 w 7840790"/>
              <a:gd name="connsiteY1-916" fmla="*/ 10137 h 3369674"/>
              <a:gd name="connsiteX2-917" fmla="*/ 2302851 w 7840790"/>
              <a:gd name="connsiteY2-918" fmla="*/ 372248 h 3369674"/>
              <a:gd name="connsiteX3-919" fmla="*/ 2024248 w 7840790"/>
              <a:gd name="connsiteY3-920" fmla="*/ 1513400 h 3369674"/>
              <a:gd name="connsiteX4-921" fmla="*/ -1 w 7840790"/>
              <a:gd name="connsiteY4-922" fmla="*/ 2337416 h 3369674"/>
              <a:gd name="connsiteX5-923" fmla="*/ 2230383 w 7840790"/>
              <a:gd name="connsiteY5-924" fmla="*/ 2431000 h 3369674"/>
              <a:gd name="connsiteX6-925" fmla="*/ 7126029 w 7840790"/>
              <a:gd name="connsiteY6-926" fmla="*/ 3066357 h 3369674"/>
              <a:gd name="connsiteX7-927" fmla="*/ 7632835 w 7840790"/>
              <a:gd name="connsiteY7-928" fmla="*/ 694373 h 3369674"/>
              <a:gd name="connsiteX0-929" fmla="*/ 7632835 w 7841692"/>
              <a:gd name="connsiteY0-930" fmla="*/ 694373 h 3416097"/>
              <a:gd name="connsiteX1-931" fmla="*/ 5363534 w 7841692"/>
              <a:gd name="connsiteY1-932" fmla="*/ 10137 h 3416097"/>
              <a:gd name="connsiteX2-933" fmla="*/ 2302851 w 7841692"/>
              <a:gd name="connsiteY2-934" fmla="*/ 372248 h 3416097"/>
              <a:gd name="connsiteX3-935" fmla="*/ 2024248 w 7841692"/>
              <a:gd name="connsiteY3-936" fmla="*/ 1513400 h 3416097"/>
              <a:gd name="connsiteX4-937" fmla="*/ -1 w 7841692"/>
              <a:gd name="connsiteY4-938" fmla="*/ 2337416 h 3416097"/>
              <a:gd name="connsiteX5-939" fmla="*/ 2212197 w 7841692"/>
              <a:gd name="connsiteY5-940" fmla="*/ 2517494 h 3416097"/>
              <a:gd name="connsiteX6-941" fmla="*/ 7126029 w 7841692"/>
              <a:gd name="connsiteY6-942" fmla="*/ 3066357 h 3416097"/>
              <a:gd name="connsiteX7-943" fmla="*/ 7632835 w 7841692"/>
              <a:gd name="connsiteY7-944" fmla="*/ 694373 h 3416097"/>
              <a:gd name="connsiteX0-945" fmla="*/ 7989523 w 8198380"/>
              <a:gd name="connsiteY0-946" fmla="*/ 694373 h 3416097"/>
              <a:gd name="connsiteX1-947" fmla="*/ 5720222 w 8198380"/>
              <a:gd name="connsiteY1-948" fmla="*/ 10137 h 3416097"/>
              <a:gd name="connsiteX2-949" fmla="*/ 2659539 w 8198380"/>
              <a:gd name="connsiteY2-950" fmla="*/ 372248 h 3416097"/>
              <a:gd name="connsiteX3-951" fmla="*/ 2380936 w 8198380"/>
              <a:gd name="connsiteY3-952" fmla="*/ 1513400 h 3416097"/>
              <a:gd name="connsiteX4-953" fmla="*/ 0 w 8198380"/>
              <a:gd name="connsiteY4-954" fmla="*/ 2902152 h 3416097"/>
              <a:gd name="connsiteX5-955" fmla="*/ 2568885 w 8198380"/>
              <a:gd name="connsiteY5-956" fmla="*/ 2517494 h 3416097"/>
              <a:gd name="connsiteX6-957" fmla="*/ 7482717 w 8198380"/>
              <a:gd name="connsiteY6-958" fmla="*/ 3066357 h 3416097"/>
              <a:gd name="connsiteX7-959" fmla="*/ 7989523 w 8198380"/>
              <a:gd name="connsiteY7-960" fmla="*/ 694373 h 3416097"/>
              <a:gd name="connsiteX0-961" fmla="*/ 7989523 w 8198380"/>
              <a:gd name="connsiteY0-962" fmla="*/ 694373 h 3416097"/>
              <a:gd name="connsiteX1-963" fmla="*/ 5720222 w 8198380"/>
              <a:gd name="connsiteY1-964" fmla="*/ 10137 h 3416097"/>
              <a:gd name="connsiteX2-965" fmla="*/ 2659539 w 8198380"/>
              <a:gd name="connsiteY2-966" fmla="*/ 372248 h 3416097"/>
              <a:gd name="connsiteX3-967" fmla="*/ 2380936 w 8198380"/>
              <a:gd name="connsiteY3-968" fmla="*/ 1513400 h 3416097"/>
              <a:gd name="connsiteX4-969" fmla="*/ 0 w 8198380"/>
              <a:gd name="connsiteY4-970" fmla="*/ 2902152 h 3416097"/>
              <a:gd name="connsiteX5-971" fmla="*/ 2568885 w 8198380"/>
              <a:gd name="connsiteY5-972" fmla="*/ 2517494 h 3416097"/>
              <a:gd name="connsiteX6-973" fmla="*/ 7482717 w 8198380"/>
              <a:gd name="connsiteY6-974" fmla="*/ 3066357 h 3416097"/>
              <a:gd name="connsiteX7-975" fmla="*/ 7989523 w 8198380"/>
              <a:gd name="connsiteY7-976" fmla="*/ 694373 h 3416097"/>
              <a:gd name="connsiteX0-977" fmla="*/ 7058083 w 7266940"/>
              <a:gd name="connsiteY0-978" fmla="*/ 694373 h 3416097"/>
              <a:gd name="connsiteX1-979" fmla="*/ 4788782 w 7266940"/>
              <a:gd name="connsiteY1-980" fmla="*/ 10137 h 3416097"/>
              <a:gd name="connsiteX2-981" fmla="*/ 1728099 w 7266940"/>
              <a:gd name="connsiteY2-982" fmla="*/ 372248 h 3416097"/>
              <a:gd name="connsiteX3-983" fmla="*/ 1449496 w 7266940"/>
              <a:gd name="connsiteY3-984" fmla="*/ 1513400 h 3416097"/>
              <a:gd name="connsiteX4-985" fmla="*/ 2 w 7266940"/>
              <a:gd name="connsiteY4-986" fmla="*/ 2716041 h 3416097"/>
              <a:gd name="connsiteX5-987" fmla="*/ 1637445 w 7266940"/>
              <a:gd name="connsiteY5-988" fmla="*/ 2517494 h 3416097"/>
              <a:gd name="connsiteX6-989" fmla="*/ 6551277 w 7266940"/>
              <a:gd name="connsiteY6-990" fmla="*/ 3066357 h 3416097"/>
              <a:gd name="connsiteX7-991" fmla="*/ 7058083 w 7266940"/>
              <a:gd name="connsiteY7-992" fmla="*/ 694373 h 3416097"/>
              <a:gd name="connsiteX0-993" fmla="*/ 7058083 w 7266940"/>
              <a:gd name="connsiteY0-994" fmla="*/ 694373 h 3416097"/>
              <a:gd name="connsiteX1-995" fmla="*/ 4788782 w 7266940"/>
              <a:gd name="connsiteY1-996" fmla="*/ 10137 h 3416097"/>
              <a:gd name="connsiteX2-997" fmla="*/ 1728099 w 7266940"/>
              <a:gd name="connsiteY2-998" fmla="*/ 372248 h 3416097"/>
              <a:gd name="connsiteX3-999" fmla="*/ 1449496 w 7266940"/>
              <a:gd name="connsiteY3-1000" fmla="*/ 1513400 h 3416097"/>
              <a:gd name="connsiteX4-1001" fmla="*/ 2 w 7266940"/>
              <a:gd name="connsiteY4-1002" fmla="*/ 2716041 h 3416097"/>
              <a:gd name="connsiteX5-1003" fmla="*/ 1637445 w 7266940"/>
              <a:gd name="connsiteY5-1004" fmla="*/ 2517494 h 3416097"/>
              <a:gd name="connsiteX6-1005" fmla="*/ 6551277 w 7266940"/>
              <a:gd name="connsiteY6-1006" fmla="*/ 3066357 h 3416097"/>
              <a:gd name="connsiteX7-1007" fmla="*/ 7058083 w 7266940"/>
              <a:gd name="connsiteY7-1008" fmla="*/ 694373 h 3416097"/>
              <a:gd name="connsiteX0-1009" fmla="*/ 7176431 w 7385288"/>
              <a:gd name="connsiteY0-1010" fmla="*/ 694373 h 3416097"/>
              <a:gd name="connsiteX1-1011" fmla="*/ 4907130 w 7385288"/>
              <a:gd name="connsiteY1-1012" fmla="*/ 10137 h 3416097"/>
              <a:gd name="connsiteX2-1013" fmla="*/ 1846447 w 7385288"/>
              <a:gd name="connsiteY2-1014" fmla="*/ 372248 h 3416097"/>
              <a:gd name="connsiteX3-1015" fmla="*/ 1567844 w 7385288"/>
              <a:gd name="connsiteY3-1016" fmla="*/ 1513400 h 3416097"/>
              <a:gd name="connsiteX4-1017" fmla="*/ -2 w 7385288"/>
              <a:gd name="connsiteY4-1018" fmla="*/ 2339261 h 3416097"/>
              <a:gd name="connsiteX5-1019" fmla="*/ 1755793 w 7385288"/>
              <a:gd name="connsiteY5-1020" fmla="*/ 2517494 h 3416097"/>
              <a:gd name="connsiteX6-1021" fmla="*/ 6669625 w 7385288"/>
              <a:gd name="connsiteY6-1022" fmla="*/ 3066357 h 3416097"/>
              <a:gd name="connsiteX7-1023" fmla="*/ 7176431 w 7385288"/>
              <a:gd name="connsiteY7-1024" fmla="*/ 694373 h 3416097"/>
              <a:gd name="connsiteX0-1025" fmla="*/ 7176431 w 7385288"/>
              <a:gd name="connsiteY0-1026" fmla="*/ 694373 h 3416097"/>
              <a:gd name="connsiteX1-1027" fmla="*/ 4907130 w 7385288"/>
              <a:gd name="connsiteY1-1028" fmla="*/ 10137 h 3416097"/>
              <a:gd name="connsiteX2-1029" fmla="*/ 1846447 w 7385288"/>
              <a:gd name="connsiteY2-1030" fmla="*/ 372248 h 3416097"/>
              <a:gd name="connsiteX3-1031" fmla="*/ 1567844 w 7385288"/>
              <a:gd name="connsiteY3-1032" fmla="*/ 1513400 h 3416097"/>
              <a:gd name="connsiteX4-1033" fmla="*/ -2 w 7385288"/>
              <a:gd name="connsiteY4-1034" fmla="*/ 2339261 h 3416097"/>
              <a:gd name="connsiteX5-1035" fmla="*/ 1755793 w 7385288"/>
              <a:gd name="connsiteY5-1036" fmla="*/ 2517494 h 3416097"/>
              <a:gd name="connsiteX6-1037" fmla="*/ 6669625 w 7385288"/>
              <a:gd name="connsiteY6-1038" fmla="*/ 3066357 h 3416097"/>
              <a:gd name="connsiteX7-1039" fmla="*/ 7176431 w 7385288"/>
              <a:gd name="connsiteY7-1040" fmla="*/ 694373 h 3416097"/>
              <a:gd name="connsiteX0-1041" fmla="*/ 7176431 w 7385288"/>
              <a:gd name="connsiteY0-1042" fmla="*/ 694373 h 3416097"/>
              <a:gd name="connsiteX1-1043" fmla="*/ 4907130 w 7385288"/>
              <a:gd name="connsiteY1-1044" fmla="*/ 10137 h 3416097"/>
              <a:gd name="connsiteX2-1045" fmla="*/ 1846447 w 7385288"/>
              <a:gd name="connsiteY2-1046" fmla="*/ 372248 h 3416097"/>
              <a:gd name="connsiteX3-1047" fmla="*/ 1567844 w 7385288"/>
              <a:gd name="connsiteY3-1048" fmla="*/ 1513400 h 3416097"/>
              <a:gd name="connsiteX4-1049" fmla="*/ -2 w 7385288"/>
              <a:gd name="connsiteY4-1050" fmla="*/ 2339261 h 3416097"/>
              <a:gd name="connsiteX5-1051" fmla="*/ 1755793 w 7385288"/>
              <a:gd name="connsiteY5-1052" fmla="*/ 2517494 h 3416097"/>
              <a:gd name="connsiteX6-1053" fmla="*/ 6669625 w 7385288"/>
              <a:gd name="connsiteY6-1054" fmla="*/ 3066357 h 3416097"/>
              <a:gd name="connsiteX7-1055" fmla="*/ 7176431 w 7385288"/>
              <a:gd name="connsiteY7-1056" fmla="*/ 694373 h 3416097"/>
              <a:gd name="connsiteX0-1057" fmla="*/ 6998907 w 7207764"/>
              <a:gd name="connsiteY0-1058" fmla="*/ 694373 h 3416097"/>
              <a:gd name="connsiteX1-1059" fmla="*/ 4729606 w 7207764"/>
              <a:gd name="connsiteY1-1060" fmla="*/ 10137 h 3416097"/>
              <a:gd name="connsiteX2-1061" fmla="*/ 1668923 w 7207764"/>
              <a:gd name="connsiteY2-1062" fmla="*/ 372248 h 3416097"/>
              <a:gd name="connsiteX3-1063" fmla="*/ 1390320 w 7207764"/>
              <a:gd name="connsiteY3-1064" fmla="*/ 1513400 h 3416097"/>
              <a:gd name="connsiteX4-1065" fmla="*/ 0 w 7207764"/>
              <a:gd name="connsiteY4-1066" fmla="*/ 2136378 h 3416097"/>
              <a:gd name="connsiteX5-1067" fmla="*/ 1578269 w 7207764"/>
              <a:gd name="connsiteY5-1068" fmla="*/ 2517494 h 3416097"/>
              <a:gd name="connsiteX6-1069" fmla="*/ 6492101 w 7207764"/>
              <a:gd name="connsiteY6-1070" fmla="*/ 3066357 h 3416097"/>
              <a:gd name="connsiteX7-1071" fmla="*/ 6998907 w 7207764"/>
              <a:gd name="connsiteY7-1072" fmla="*/ 694373 h 3416097"/>
              <a:gd name="connsiteX0-1073" fmla="*/ 6998907 w 7207764"/>
              <a:gd name="connsiteY0-1074" fmla="*/ 694373 h 3416097"/>
              <a:gd name="connsiteX1-1075" fmla="*/ 4729606 w 7207764"/>
              <a:gd name="connsiteY1-1076" fmla="*/ 10137 h 3416097"/>
              <a:gd name="connsiteX2-1077" fmla="*/ 1668923 w 7207764"/>
              <a:gd name="connsiteY2-1078" fmla="*/ 372248 h 3416097"/>
              <a:gd name="connsiteX3-1079" fmla="*/ 1390320 w 7207764"/>
              <a:gd name="connsiteY3-1080" fmla="*/ 1513400 h 3416097"/>
              <a:gd name="connsiteX4-1081" fmla="*/ 0 w 7207764"/>
              <a:gd name="connsiteY4-1082" fmla="*/ 2136378 h 3416097"/>
              <a:gd name="connsiteX5-1083" fmla="*/ 1578269 w 7207764"/>
              <a:gd name="connsiteY5-1084" fmla="*/ 2517494 h 3416097"/>
              <a:gd name="connsiteX6-1085" fmla="*/ 6492101 w 7207764"/>
              <a:gd name="connsiteY6-1086" fmla="*/ 3066357 h 3416097"/>
              <a:gd name="connsiteX7-1087" fmla="*/ 6998907 w 7207764"/>
              <a:gd name="connsiteY7-1088" fmla="*/ 694373 h 3416097"/>
              <a:gd name="connsiteX0-1089" fmla="*/ 6998907 w 7207764"/>
              <a:gd name="connsiteY0-1090" fmla="*/ 694373 h 3416097"/>
              <a:gd name="connsiteX1-1091" fmla="*/ 4729606 w 7207764"/>
              <a:gd name="connsiteY1-1092" fmla="*/ 10137 h 3416097"/>
              <a:gd name="connsiteX2-1093" fmla="*/ 1668923 w 7207764"/>
              <a:gd name="connsiteY2-1094" fmla="*/ 372248 h 3416097"/>
              <a:gd name="connsiteX3-1095" fmla="*/ 1390320 w 7207764"/>
              <a:gd name="connsiteY3-1096" fmla="*/ 1513400 h 3416097"/>
              <a:gd name="connsiteX4-1097" fmla="*/ 0 w 7207764"/>
              <a:gd name="connsiteY4-1098" fmla="*/ 2136378 h 3416097"/>
              <a:gd name="connsiteX5-1099" fmla="*/ 1578269 w 7207764"/>
              <a:gd name="connsiteY5-1100" fmla="*/ 2517494 h 3416097"/>
              <a:gd name="connsiteX6-1101" fmla="*/ 6492101 w 7207764"/>
              <a:gd name="connsiteY6-1102" fmla="*/ 3066357 h 3416097"/>
              <a:gd name="connsiteX7-1103" fmla="*/ 6998907 w 7207764"/>
              <a:gd name="connsiteY7-1104" fmla="*/ 694373 h 3416097"/>
              <a:gd name="connsiteX0-1105" fmla="*/ 6998907 w 7207764"/>
              <a:gd name="connsiteY0-1106" fmla="*/ 694373 h 3416097"/>
              <a:gd name="connsiteX1-1107" fmla="*/ 4729606 w 7207764"/>
              <a:gd name="connsiteY1-1108" fmla="*/ 10137 h 3416097"/>
              <a:gd name="connsiteX2-1109" fmla="*/ 1668923 w 7207764"/>
              <a:gd name="connsiteY2-1110" fmla="*/ 372248 h 3416097"/>
              <a:gd name="connsiteX3-1111" fmla="*/ 1390320 w 7207764"/>
              <a:gd name="connsiteY3-1112" fmla="*/ 1513400 h 3416097"/>
              <a:gd name="connsiteX4-1113" fmla="*/ 0 w 7207764"/>
              <a:gd name="connsiteY4-1114" fmla="*/ 2136378 h 3416097"/>
              <a:gd name="connsiteX5-1115" fmla="*/ 1578269 w 7207764"/>
              <a:gd name="connsiteY5-1116" fmla="*/ 2517494 h 3416097"/>
              <a:gd name="connsiteX6-1117" fmla="*/ 6492101 w 7207764"/>
              <a:gd name="connsiteY6-1118" fmla="*/ 3066357 h 3416097"/>
              <a:gd name="connsiteX7-1119" fmla="*/ 6998907 w 7207764"/>
              <a:gd name="connsiteY7-1120" fmla="*/ 694373 h 3416097"/>
              <a:gd name="connsiteX0-1121" fmla="*/ 6998907 w 7207764"/>
              <a:gd name="connsiteY0-1122" fmla="*/ 694373 h 3416097"/>
              <a:gd name="connsiteX1-1123" fmla="*/ 4729606 w 7207764"/>
              <a:gd name="connsiteY1-1124" fmla="*/ 10137 h 3416097"/>
              <a:gd name="connsiteX2-1125" fmla="*/ 1668923 w 7207764"/>
              <a:gd name="connsiteY2-1126" fmla="*/ 372248 h 3416097"/>
              <a:gd name="connsiteX3-1127" fmla="*/ 1390320 w 7207764"/>
              <a:gd name="connsiteY3-1128" fmla="*/ 1513400 h 3416097"/>
              <a:gd name="connsiteX4-1129" fmla="*/ 0 w 7207764"/>
              <a:gd name="connsiteY4-1130" fmla="*/ 2136378 h 3416097"/>
              <a:gd name="connsiteX5-1131" fmla="*/ 1578269 w 7207764"/>
              <a:gd name="connsiteY5-1132" fmla="*/ 2517494 h 3416097"/>
              <a:gd name="connsiteX6-1133" fmla="*/ 6492101 w 7207764"/>
              <a:gd name="connsiteY6-1134" fmla="*/ 3066357 h 3416097"/>
              <a:gd name="connsiteX7-1135" fmla="*/ 6998907 w 7207764"/>
              <a:gd name="connsiteY7-1136" fmla="*/ 694373 h 3416097"/>
              <a:gd name="connsiteX0-1137" fmla="*/ 6998907 w 7207764"/>
              <a:gd name="connsiteY0-1138" fmla="*/ 694373 h 3369434"/>
              <a:gd name="connsiteX1-1139" fmla="*/ 4729606 w 7207764"/>
              <a:gd name="connsiteY1-1140" fmla="*/ 10137 h 3369434"/>
              <a:gd name="connsiteX2-1141" fmla="*/ 1668923 w 7207764"/>
              <a:gd name="connsiteY2-1142" fmla="*/ 372248 h 3369434"/>
              <a:gd name="connsiteX3-1143" fmla="*/ 1390320 w 7207764"/>
              <a:gd name="connsiteY3-1144" fmla="*/ 1513400 h 3369434"/>
              <a:gd name="connsiteX4-1145" fmla="*/ 0 w 7207764"/>
              <a:gd name="connsiteY4-1146" fmla="*/ 2136378 h 3369434"/>
              <a:gd name="connsiteX5-1147" fmla="*/ 1578266 w 7207764"/>
              <a:gd name="connsiteY5-1148" fmla="*/ 2430540 h 3369434"/>
              <a:gd name="connsiteX6-1149" fmla="*/ 6492101 w 7207764"/>
              <a:gd name="connsiteY6-1150" fmla="*/ 3066357 h 3369434"/>
              <a:gd name="connsiteX7-1151" fmla="*/ 6998907 w 7207764"/>
              <a:gd name="connsiteY7-1152" fmla="*/ 694373 h 3369434"/>
              <a:gd name="connsiteX0-1153" fmla="*/ 6998907 w 7327734"/>
              <a:gd name="connsiteY0-1154" fmla="*/ 694373 h 3463614"/>
              <a:gd name="connsiteX1-1155" fmla="*/ 4729606 w 7327734"/>
              <a:gd name="connsiteY1-1156" fmla="*/ 10137 h 3463614"/>
              <a:gd name="connsiteX2-1157" fmla="*/ 1668923 w 7327734"/>
              <a:gd name="connsiteY2-1158" fmla="*/ 372248 h 3463614"/>
              <a:gd name="connsiteX3-1159" fmla="*/ 1390320 w 7327734"/>
              <a:gd name="connsiteY3-1160" fmla="*/ 1513400 h 3463614"/>
              <a:gd name="connsiteX4-1161" fmla="*/ 0 w 7327734"/>
              <a:gd name="connsiteY4-1162" fmla="*/ 2136378 h 3463614"/>
              <a:gd name="connsiteX5-1163" fmla="*/ 1578266 w 7327734"/>
              <a:gd name="connsiteY5-1164" fmla="*/ 2430540 h 3463614"/>
              <a:gd name="connsiteX6-1165" fmla="*/ 6492101 w 7327734"/>
              <a:gd name="connsiteY6-1166" fmla="*/ 3066357 h 3463614"/>
              <a:gd name="connsiteX7-1167" fmla="*/ 6998907 w 7327734"/>
              <a:gd name="connsiteY7-1168" fmla="*/ 694373 h 3463614"/>
              <a:gd name="connsiteX0-1169" fmla="*/ 6998907 w 7327740"/>
              <a:gd name="connsiteY0-1170" fmla="*/ 694373 h 3463614"/>
              <a:gd name="connsiteX1-1171" fmla="*/ 4729606 w 7327740"/>
              <a:gd name="connsiteY1-1172" fmla="*/ 10137 h 3463614"/>
              <a:gd name="connsiteX2-1173" fmla="*/ 1668923 w 7327740"/>
              <a:gd name="connsiteY2-1174" fmla="*/ 372248 h 3463614"/>
              <a:gd name="connsiteX3-1175" fmla="*/ 1390320 w 7327740"/>
              <a:gd name="connsiteY3-1176" fmla="*/ 1513400 h 3463614"/>
              <a:gd name="connsiteX4-1177" fmla="*/ 0 w 7327740"/>
              <a:gd name="connsiteY4-1178" fmla="*/ 2136378 h 3463614"/>
              <a:gd name="connsiteX5-1179" fmla="*/ 1578266 w 7327740"/>
              <a:gd name="connsiteY5-1180" fmla="*/ 2430540 h 3463614"/>
              <a:gd name="connsiteX6-1181" fmla="*/ 6492101 w 7327740"/>
              <a:gd name="connsiteY6-1182" fmla="*/ 3066357 h 3463614"/>
              <a:gd name="connsiteX7-1183" fmla="*/ 6998907 w 7327740"/>
              <a:gd name="connsiteY7-1184" fmla="*/ 694373 h 3463614"/>
              <a:gd name="connsiteX0-1185" fmla="*/ 6998907 w 7327734"/>
              <a:gd name="connsiteY0-1186" fmla="*/ 694373 h 3463614"/>
              <a:gd name="connsiteX1-1187" fmla="*/ 4729606 w 7327734"/>
              <a:gd name="connsiteY1-1188" fmla="*/ 10137 h 3463614"/>
              <a:gd name="connsiteX2-1189" fmla="*/ 1668923 w 7327734"/>
              <a:gd name="connsiteY2-1190" fmla="*/ 372248 h 3463614"/>
              <a:gd name="connsiteX3-1191" fmla="*/ 1390320 w 7327734"/>
              <a:gd name="connsiteY3-1192" fmla="*/ 1513400 h 3463614"/>
              <a:gd name="connsiteX4-1193" fmla="*/ 0 w 7327734"/>
              <a:gd name="connsiteY4-1194" fmla="*/ 2136378 h 3463614"/>
              <a:gd name="connsiteX5-1195" fmla="*/ 1578266 w 7327734"/>
              <a:gd name="connsiteY5-1196" fmla="*/ 2430540 h 3463614"/>
              <a:gd name="connsiteX6-1197" fmla="*/ 6492101 w 7327734"/>
              <a:gd name="connsiteY6-1198" fmla="*/ 3066357 h 3463614"/>
              <a:gd name="connsiteX7-1199" fmla="*/ 6998907 w 7327734"/>
              <a:gd name="connsiteY7-1200" fmla="*/ 694373 h 346361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7327734" h="3463614">
                <a:moveTo>
                  <a:pt x="6998907" y="694373"/>
                </a:moveTo>
                <a:cubicBezTo>
                  <a:pt x="6705158" y="185003"/>
                  <a:pt x="5617937" y="63825"/>
                  <a:pt x="4729606" y="10137"/>
                </a:cubicBezTo>
                <a:cubicBezTo>
                  <a:pt x="3841275" y="-43551"/>
                  <a:pt x="2225471" y="121704"/>
                  <a:pt x="1668923" y="372248"/>
                </a:cubicBezTo>
                <a:cubicBezTo>
                  <a:pt x="1112375" y="622792"/>
                  <a:pt x="1403052" y="1145793"/>
                  <a:pt x="1390320" y="1513400"/>
                </a:cubicBezTo>
                <a:cubicBezTo>
                  <a:pt x="899616" y="1774845"/>
                  <a:pt x="901217" y="1673970"/>
                  <a:pt x="0" y="2136378"/>
                </a:cubicBezTo>
                <a:cubicBezTo>
                  <a:pt x="769576" y="2240155"/>
                  <a:pt x="1427888" y="2365931"/>
                  <a:pt x="1578266" y="2430540"/>
                </a:cubicBezTo>
                <a:cubicBezTo>
                  <a:pt x="1802260" y="3790890"/>
                  <a:pt x="5233614" y="3587588"/>
                  <a:pt x="6492101" y="3066357"/>
                </a:cubicBezTo>
                <a:cubicBezTo>
                  <a:pt x="7750588" y="2545126"/>
                  <a:pt x="7292656" y="1203743"/>
                  <a:pt x="6998907" y="694373"/>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文本框 7"/>
          <p:cNvSpPr txBox="1"/>
          <p:nvPr/>
        </p:nvSpPr>
        <p:spPr>
          <a:xfrm rot="21139261">
            <a:off x="4129456" y="3339933"/>
            <a:ext cx="1112805" cy="461665"/>
          </a:xfrm>
          <a:prstGeom prst="rect">
            <a:avLst/>
          </a:prstGeom>
          <a:noFill/>
          <a:effectLst/>
        </p:spPr>
        <p:txBody>
          <a:bodyPr wrap="none" rtlCol="0">
            <a:spAutoFit/>
          </a:bodyPr>
          <a:lstStyle/>
          <a:p>
            <a:r>
              <a:rPr lang="zh-CN" altLang="en-US" sz="2400" b="1" dirty="0">
                <a:latin typeface="新蒂下午茶基本版" panose="03000600000000000000" pitchFamily="66" charset="-122"/>
                <a:ea typeface="新蒂下午茶基本版" panose="03000600000000000000" pitchFamily="66" charset="-122"/>
              </a:rPr>
              <a:t>关键词</a:t>
            </a:r>
          </a:p>
        </p:txBody>
      </p:sp>
      <p:sp>
        <p:nvSpPr>
          <p:cNvPr id="9" name="文本框 8"/>
          <p:cNvSpPr txBox="1"/>
          <p:nvPr/>
        </p:nvSpPr>
        <p:spPr>
          <a:xfrm rot="814216">
            <a:off x="6831575" y="2919540"/>
            <a:ext cx="1112805" cy="461665"/>
          </a:xfrm>
          <a:prstGeom prst="rect">
            <a:avLst/>
          </a:prstGeom>
          <a:noFill/>
          <a:effectLst/>
        </p:spPr>
        <p:txBody>
          <a:bodyPr wrap="none" rtlCol="0">
            <a:spAutoFit/>
          </a:bodyPr>
          <a:lstStyle/>
          <a:p>
            <a:r>
              <a:rPr lang="zh-CN" altLang="en-US" sz="2400" b="1" dirty="0">
                <a:latin typeface="新蒂下午茶基本版" panose="03000600000000000000" pitchFamily="66" charset="-122"/>
                <a:ea typeface="新蒂下午茶基本版" panose="03000600000000000000" pitchFamily="66" charset="-122"/>
              </a:rPr>
              <a:t>关键词</a:t>
            </a:r>
          </a:p>
        </p:txBody>
      </p:sp>
      <p:sp>
        <p:nvSpPr>
          <p:cNvPr id="10" name="文本框 9"/>
          <p:cNvSpPr txBox="1"/>
          <p:nvPr/>
        </p:nvSpPr>
        <p:spPr>
          <a:xfrm rot="351367">
            <a:off x="5489647" y="3533302"/>
            <a:ext cx="1112805" cy="461665"/>
          </a:xfrm>
          <a:prstGeom prst="rect">
            <a:avLst/>
          </a:prstGeom>
          <a:noFill/>
          <a:effectLst/>
        </p:spPr>
        <p:txBody>
          <a:bodyPr wrap="none" rtlCol="0">
            <a:spAutoFit/>
          </a:bodyPr>
          <a:lstStyle/>
          <a:p>
            <a:r>
              <a:rPr lang="zh-CN" altLang="en-US" sz="2400" b="1" dirty="0">
                <a:latin typeface="新蒂下午茶基本版" panose="03000600000000000000" pitchFamily="66" charset="-122"/>
                <a:ea typeface="新蒂下午茶基本版" panose="03000600000000000000" pitchFamily="66" charset="-122"/>
              </a:rPr>
              <a:t>关键词</a:t>
            </a:r>
          </a:p>
        </p:txBody>
      </p:sp>
      <p:sp>
        <p:nvSpPr>
          <p:cNvPr id="11" name="文本框 10"/>
          <p:cNvSpPr txBox="1"/>
          <p:nvPr/>
        </p:nvSpPr>
        <p:spPr>
          <a:xfrm>
            <a:off x="2060573" y="3820196"/>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2" name="文本框 11"/>
          <p:cNvSpPr txBox="1"/>
          <p:nvPr/>
        </p:nvSpPr>
        <p:spPr>
          <a:xfrm>
            <a:off x="1343472" y="4240589"/>
            <a:ext cx="2255183"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3" name="Freeform 30"/>
          <p:cNvSpPr>
            <a:spLocks noEditPoints="1"/>
          </p:cNvSpPr>
          <p:nvPr/>
        </p:nvSpPr>
        <p:spPr bwMode="auto">
          <a:xfrm>
            <a:off x="1787449" y="391515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4" name="文本框 13"/>
          <p:cNvSpPr txBox="1"/>
          <p:nvPr/>
        </p:nvSpPr>
        <p:spPr>
          <a:xfrm>
            <a:off x="5420573" y="1368240"/>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5" name="文本框 14"/>
          <p:cNvSpPr txBox="1"/>
          <p:nvPr/>
        </p:nvSpPr>
        <p:spPr>
          <a:xfrm>
            <a:off x="4703472" y="1788633"/>
            <a:ext cx="2255183"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6" name="Freeform 30"/>
          <p:cNvSpPr>
            <a:spLocks noEditPoints="1"/>
          </p:cNvSpPr>
          <p:nvPr/>
        </p:nvSpPr>
        <p:spPr bwMode="auto">
          <a:xfrm>
            <a:off x="5147449" y="146319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17" name="文本框 16"/>
          <p:cNvSpPr txBox="1"/>
          <p:nvPr/>
        </p:nvSpPr>
        <p:spPr>
          <a:xfrm>
            <a:off x="9168976" y="4027826"/>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8" name="文本框 17"/>
          <p:cNvSpPr txBox="1"/>
          <p:nvPr/>
        </p:nvSpPr>
        <p:spPr>
          <a:xfrm>
            <a:off x="8451875" y="4448219"/>
            <a:ext cx="2255183"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9" name="Freeform 30"/>
          <p:cNvSpPr>
            <a:spLocks noEditPoints="1"/>
          </p:cNvSpPr>
          <p:nvPr/>
        </p:nvSpPr>
        <p:spPr bwMode="auto">
          <a:xfrm>
            <a:off x="8895852" y="412278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cxnSp>
        <p:nvCxnSpPr>
          <p:cNvPr id="20" name="肘形连接符 19"/>
          <p:cNvCxnSpPr/>
          <p:nvPr/>
        </p:nvCxnSpPr>
        <p:spPr>
          <a:xfrm rot="10800000">
            <a:off x="7958950" y="3621546"/>
            <a:ext cx="767356" cy="617911"/>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肘形连接符 20"/>
          <p:cNvCxnSpPr/>
          <p:nvPr/>
        </p:nvCxnSpPr>
        <p:spPr>
          <a:xfrm rot="16200000" flipV="1">
            <a:off x="5590070" y="2668334"/>
            <a:ext cx="601826" cy="297373"/>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肘形连接符 21"/>
          <p:cNvCxnSpPr/>
          <p:nvPr/>
        </p:nvCxnSpPr>
        <p:spPr>
          <a:xfrm rot="10800000" flipV="1">
            <a:off x="3130034" y="3704996"/>
            <a:ext cx="720789" cy="337759"/>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26"/>
          <p:cNvGrpSpPr/>
          <p:nvPr/>
        </p:nvGrpSpPr>
        <p:grpSpPr>
          <a:xfrm>
            <a:off x="4404626" y="938191"/>
            <a:ext cx="454836" cy="397656"/>
            <a:chOff x="4686124" y="2670432"/>
            <a:chExt cx="620528" cy="542518"/>
          </a:xfrm>
        </p:grpSpPr>
        <p:pic>
          <p:nvPicPr>
            <p:cNvPr id="28" name="图片 2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9" name="任意多边形 2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矩形 29"/>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31" name="组合 30"/>
          <p:cNvGrpSpPr/>
          <p:nvPr/>
        </p:nvGrpSpPr>
        <p:grpSpPr>
          <a:xfrm>
            <a:off x="7332502" y="925830"/>
            <a:ext cx="454836" cy="397656"/>
            <a:chOff x="4686124" y="2670432"/>
            <a:chExt cx="620528" cy="542518"/>
          </a:xfrm>
        </p:grpSpPr>
        <p:pic>
          <p:nvPicPr>
            <p:cNvPr id="32" name="图片 3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33" name="任意多边形 3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53390" y="1834673"/>
            <a:ext cx="3770750" cy="3254374"/>
          </a:xfrm>
          <a:prstGeom prst="rect">
            <a:avLst/>
          </a:prstGeom>
        </p:spPr>
      </p:pic>
      <p:sp>
        <p:nvSpPr>
          <p:cNvPr id="9" name="文本框 8"/>
          <p:cNvSpPr txBox="1"/>
          <p:nvPr/>
        </p:nvSpPr>
        <p:spPr>
          <a:xfrm>
            <a:off x="4249517" y="2315525"/>
            <a:ext cx="5501775" cy="923330"/>
          </a:xfrm>
          <a:prstGeom prst="rect">
            <a:avLst/>
          </a:prstGeom>
          <a:noFill/>
        </p:spPr>
        <p:txBody>
          <a:bodyPr wrap="square" rtlCol="0">
            <a:spAutoFit/>
          </a:bodyPr>
          <a:lstStyle/>
          <a:p>
            <a:r>
              <a:rPr lang="en-US" altLang="zh-CN" sz="5400">
                <a:latin typeface="新蒂黑板报" panose="03000600000000000000" pitchFamily="66" charset="-122"/>
                <a:ea typeface="新蒂黑板报" panose="03000600000000000000" pitchFamily="66" charset="-122"/>
              </a:rPr>
              <a:t>3/</a:t>
            </a:r>
            <a:r>
              <a:rPr lang="zh-CN" altLang="en-US" sz="5400">
                <a:latin typeface="新蒂黑板报" panose="03000600000000000000" pitchFamily="66" charset="-122"/>
                <a:ea typeface="新蒂黑板报" panose="03000600000000000000" pitchFamily="66" charset="-122"/>
              </a:rPr>
              <a:t>添加</a:t>
            </a:r>
            <a:r>
              <a:rPr lang="zh-CN" altLang="en-US" sz="5400" dirty="0">
                <a:latin typeface="新蒂黑板报" panose="03000600000000000000" pitchFamily="66" charset="-122"/>
                <a:ea typeface="新蒂黑板报" panose="03000600000000000000" pitchFamily="66" charset="-122"/>
              </a:rPr>
              <a:t>本章标题</a:t>
            </a:r>
          </a:p>
        </p:txBody>
      </p:sp>
      <p:sp>
        <p:nvSpPr>
          <p:cNvPr id="10" name="Freeform 21"/>
          <p:cNvSpPr/>
          <p:nvPr/>
        </p:nvSpPr>
        <p:spPr bwMode="auto">
          <a:xfrm>
            <a:off x="4184071" y="3299106"/>
            <a:ext cx="5672566" cy="121441"/>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noFill/>
          <a:ln>
            <a:solidFill>
              <a:schemeClr val="tx1"/>
            </a:solidFill>
          </a:ln>
        </p:spPr>
        <p:txBody>
          <a:bodyPr vert="horz" wrap="square" lIns="91440" tIns="45720" rIns="91440" bIns="45720" numCol="1" anchor="t" anchorCtr="0" compatLnSpc="1"/>
          <a:lstStyle/>
          <a:p>
            <a:endParaRPr lang="zh-CN" altLang="en-US"/>
          </a:p>
        </p:txBody>
      </p:sp>
      <p:sp>
        <p:nvSpPr>
          <p:cNvPr id="60" name="文本框 59"/>
          <p:cNvSpPr txBox="1"/>
          <p:nvPr/>
        </p:nvSpPr>
        <p:spPr>
          <a:xfrm>
            <a:off x="4816322" y="3518906"/>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3" name="文本框 62"/>
          <p:cNvSpPr txBox="1"/>
          <p:nvPr/>
        </p:nvSpPr>
        <p:spPr>
          <a:xfrm>
            <a:off x="4816322" y="4005793"/>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6" name="文本框 65"/>
          <p:cNvSpPr txBox="1"/>
          <p:nvPr/>
        </p:nvSpPr>
        <p:spPr>
          <a:xfrm>
            <a:off x="7633766" y="3518906"/>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7633766" y="4005793"/>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grpSp>
        <p:nvGrpSpPr>
          <p:cNvPr id="71" name="组合 70"/>
          <p:cNvGrpSpPr/>
          <p:nvPr/>
        </p:nvGrpSpPr>
        <p:grpSpPr>
          <a:xfrm>
            <a:off x="4430238" y="3596377"/>
            <a:ext cx="401146" cy="350716"/>
            <a:chOff x="4686124" y="2670432"/>
            <a:chExt cx="620528" cy="542518"/>
          </a:xfrm>
        </p:grpSpPr>
        <p:pic>
          <p:nvPicPr>
            <p:cNvPr id="72" name="图片 7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3" name="任意多边形 7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4" name="组合 73"/>
          <p:cNvGrpSpPr/>
          <p:nvPr/>
        </p:nvGrpSpPr>
        <p:grpSpPr>
          <a:xfrm>
            <a:off x="4450056" y="4075366"/>
            <a:ext cx="401146" cy="350716"/>
            <a:chOff x="4686124" y="2670432"/>
            <a:chExt cx="620528" cy="542518"/>
          </a:xfrm>
        </p:grpSpPr>
        <p:pic>
          <p:nvPicPr>
            <p:cNvPr id="75" name="图片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6" name="任意多边形 7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7" name="组合 76"/>
          <p:cNvGrpSpPr/>
          <p:nvPr/>
        </p:nvGrpSpPr>
        <p:grpSpPr>
          <a:xfrm>
            <a:off x="7251005" y="3586314"/>
            <a:ext cx="401146" cy="350716"/>
            <a:chOff x="4686124" y="2670432"/>
            <a:chExt cx="620528" cy="542518"/>
          </a:xfrm>
        </p:grpSpPr>
        <p:pic>
          <p:nvPicPr>
            <p:cNvPr id="78" name="图片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9" name="任意多边形 7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80" name="组合 79"/>
          <p:cNvGrpSpPr/>
          <p:nvPr/>
        </p:nvGrpSpPr>
        <p:grpSpPr>
          <a:xfrm>
            <a:off x="7270823" y="4065303"/>
            <a:ext cx="401146" cy="350716"/>
            <a:chOff x="4686124" y="2670432"/>
            <a:chExt cx="620528" cy="542518"/>
          </a:xfrm>
        </p:grpSpPr>
        <p:pic>
          <p:nvPicPr>
            <p:cNvPr id="81" name="图片 8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82" name="任意多边形 8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89" name="Freeform 34"/>
          <p:cNvSpPr>
            <a:spLocks noEditPoints="1"/>
          </p:cNvSpPr>
          <p:nvPr/>
        </p:nvSpPr>
        <p:spPr bwMode="auto">
          <a:xfrm rot="20785645">
            <a:off x="1355261" y="4027574"/>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任意多边形 89"/>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文本框 61"/>
          <p:cNvSpPr txBox="1"/>
          <p:nvPr/>
        </p:nvSpPr>
        <p:spPr>
          <a:xfrm>
            <a:off x="7410954" y="2965298"/>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8" name="文本框 87"/>
          <p:cNvSpPr txBox="1"/>
          <p:nvPr/>
        </p:nvSpPr>
        <p:spPr>
          <a:xfrm>
            <a:off x="7410954" y="3817037"/>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9" name="文本框 88"/>
          <p:cNvSpPr txBox="1"/>
          <p:nvPr/>
        </p:nvSpPr>
        <p:spPr>
          <a:xfrm>
            <a:off x="7410954" y="4668775"/>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37" name="矩形 45"/>
          <p:cNvSpPr>
            <a:spLocks noChangeArrowheads="1"/>
          </p:cNvSpPr>
          <p:nvPr/>
        </p:nvSpPr>
        <p:spPr bwMode="auto">
          <a:xfrm>
            <a:off x="7325622" y="2214140"/>
            <a:ext cx="1826141" cy="584775"/>
          </a:xfrm>
          <a:prstGeom prst="rect">
            <a:avLst/>
          </a:prstGeom>
          <a:noFill/>
          <a:ln w="9525">
            <a:noFill/>
            <a:miter lim="800000"/>
          </a:ln>
        </p:spPr>
        <p:txBody>
          <a:bodyPr wrap="none">
            <a:spAutoFit/>
          </a:bodyPr>
          <a:lstStyle/>
          <a:p>
            <a:pPr algn="dist"/>
            <a:r>
              <a:rPr lang="zh-CN" altLang="en-US" sz="3200">
                <a:latin typeface="方正静蕾简体" panose="02000000000000000000" pitchFamily="2" charset="-122"/>
                <a:ea typeface="方正静蕾简体" panose="02000000000000000000" pitchFamily="2" charset="-122"/>
                <a:sym typeface="宋体" panose="02010600030101010101" pitchFamily="2" charset="-122"/>
              </a:rPr>
              <a:t>数据说明</a:t>
            </a:r>
            <a:endParaRPr lang="zh-CN" altLang="en-US" sz="3200" dirty="0">
              <a:latin typeface="方正静蕾简体" panose="02000000000000000000" pitchFamily="2" charset="-122"/>
              <a:ea typeface="方正静蕾简体" panose="02000000000000000000" pitchFamily="2" charset="-122"/>
              <a:sym typeface="宋体" panose="02010600030101010101" pitchFamily="2" charset="-122"/>
            </a:endParaRPr>
          </a:p>
        </p:txBody>
      </p:sp>
      <p:sp>
        <p:nvSpPr>
          <p:cNvPr id="2" name="文本框 1"/>
          <p:cNvSpPr txBox="1"/>
          <p:nvPr/>
        </p:nvSpPr>
        <p:spPr>
          <a:xfrm>
            <a:off x="1520173" y="2341299"/>
            <a:ext cx="929916" cy="521116"/>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类别</a:t>
            </a:r>
          </a:p>
        </p:txBody>
      </p:sp>
      <p:sp>
        <p:nvSpPr>
          <p:cNvPr id="9" name="文本框 8"/>
          <p:cNvSpPr txBox="1"/>
          <p:nvPr/>
        </p:nvSpPr>
        <p:spPr>
          <a:xfrm>
            <a:off x="6057547" y="2330603"/>
            <a:ext cx="929916" cy="521116"/>
          </a:xfrm>
          <a:prstGeom prst="rect">
            <a:avLst/>
          </a:prstGeom>
          <a:noFill/>
        </p:spPr>
        <p:txBody>
          <a:bodyPr wrap="square" rtlCol="0">
            <a:spAutoFit/>
          </a:bodyPr>
          <a:lstStyle/>
          <a:p>
            <a:r>
              <a:rPr lang="en-US" altLang="zh-CN" sz="2800" dirty="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0" name="文本框 9"/>
          <p:cNvSpPr txBox="1"/>
          <p:nvPr/>
        </p:nvSpPr>
        <p:spPr>
          <a:xfrm>
            <a:off x="1520173" y="3255482"/>
            <a:ext cx="929916" cy="521116"/>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类别</a:t>
            </a:r>
          </a:p>
        </p:txBody>
      </p:sp>
      <p:sp>
        <p:nvSpPr>
          <p:cNvPr id="11" name="文本框 10"/>
          <p:cNvSpPr txBox="1"/>
          <p:nvPr/>
        </p:nvSpPr>
        <p:spPr>
          <a:xfrm>
            <a:off x="5438569" y="3244786"/>
            <a:ext cx="929916" cy="521116"/>
          </a:xfrm>
          <a:prstGeom prst="rect">
            <a:avLst/>
          </a:prstGeom>
          <a:noFill/>
        </p:spPr>
        <p:txBody>
          <a:bodyPr wrap="square" rtlCol="0">
            <a:spAutoFit/>
          </a:bodyPr>
          <a:lstStyle/>
          <a:p>
            <a:r>
              <a:rPr lang="en-US" altLang="zh-CN" sz="2800" dirty="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2" name="文本框 11"/>
          <p:cNvSpPr txBox="1"/>
          <p:nvPr/>
        </p:nvSpPr>
        <p:spPr>
          <a:xfrm>
            <a:off x="1520173" y="4098157"/>
            <a:ext cx="929916" cy="521116"/>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类别</a:t>
            </a:r>
          </a:p>
        </p:txBody>
      </p:sp>
      <p:sp>
        <p:nvSpPr>
          <p:cNvPr id="13" name="文本框 12"/>
          <p:cNvSpPr txBox="1"/>
          <p:nvPr/>
        </p:nvSpPr>
        <p:spPr>
          <a:xfrm>
            <a:off x="4819596" y="4117305"/>
            <a:ext cx="929916" cy="521116"/>
          </a:xfrm>
          <a:prstGeom prst="rect">
            <a:avLst/>
          </a:prstGeom>
          <a:noFill/>
        </p:spPr>
        <p:txBody>
          <a:bodyPr wrap="square" rtlCol="0">
            <a:spAutoFit/>
          </a:bodyPr>
          <a:lstStyle/>
          <a:p>
            <a:r>
              <a:rPr lang="en-US" altLang="zh-CN" sz="2800" dirty="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4" name="文本框 13"/>
          <p:cNvSpPr txBox="1"/>
          <p:nvPr/>
        </p:nvSpPr>
        <p:spPr>
          <a:xfrm>
            <a:off x="1520173" y="4977319"/>
            <a:ext cx="929916" cy="521116"/>
          </a:xfrm>
          <a:prstGeom prst="rect">
            <a:avLst/>
          </a:prstGeom>
          <a:noFill/>
        </p:spPr>
        <p:txBody>
          <a:bodyPr wrap="square" rtlCol="0">
            <a:spAutoFit/>
          </a:bodyPr>
          <a:lstStyle/>
          <a:p>
            <a:r>
              <a:rPr lang="zh-CN" altLang="en-US" sz="2800" dirty="0">
                <a:latin typeface="方正静蕾简体" panose="02000000000000000000" pitchFamily="2" charset="-122"/>
                <a:ea typeface="方正静蕾简体" panose="02000000000000000000" pitchFamily="2" charset="-122"/>
              </a:rPr>
              <a:t>类别</a:t>
            </a:r>
          </a:p>
        </p:txBody>
      </p:sp>
      <p:sp>
        <p:nvSpPr>
          <p:cNvPr id="15" name="文本框 14"/>
          <p:cNvSpPr txBox="1"/>
          <p:nvPr/>
        </p:nvSpPr>
        <p:spPr>
          <a:xfrm>
            <a:off x="5956491" y="4990947"/>
            <a:ext cx="929916" cy="521116"/>
          </a:xfrm>
          <a:prstGeom prst="rect">
            <a:avLst/>
          </a:prstGeom>
          <a:noFill/>
        </p:spPr>
        <p:txBody>
          <a:bodyPr wrap="square" rtlCol="0">
            <a:spAutoFit/>
          </a:bodyPr>
          <a:lstStyle/>
          <a:p>
            <a:r>
              <a:rPr lang="en-US" altLang="zh-CN" sz="2800" dirty="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69" name="Freeform 5"/>
          <p:cNvSpPr/>
          <p:nvPr/>
        </p:nvSpPr>
        <p:spPr bwMode="auto">
          <a:xfrm>
            <a:off x="7101346" y="2766792"/>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170" name="Freeform 5"/>
          <p:cNvSpPr/>
          <p:nvPr/>
        </p:nvSpPr>
        <p:spPr bwMode="auto">
          <a:xfrm rot="5400000">
            <a:off x="5644907" y="3888841"/>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41" name="任意多边形 40"/>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 name="组合 44"/>
          <p:cNvGrpSpPr/>
          <p:nvPr/>
        </p:nvGrpSpPr>
        <p:grpSpPr>
          <a:xfrm>
            <a:off x="4404626" y="938191"/>
            <a:ext cx="454836" cy="397656"/>
            <a:chOff x="4686124" y="2670432"/>
            <a:chExt cx="620528" cy="542518"/>
          </a:xfrm>
        </p:grpSpPr>
        <p:pic>
          <p:nvPicPr>
            <p:cNvPr id="46" name="图片 4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47" name="任意多边形 46"/>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8" name="矩形 47"/>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49" name="组合 48"/>
          <p:cNvGrpSpPr/>
          <p:nvPr/>
        </p:nvGrpSpPr>
        <p:grpSpPr>
          <a:xfrm>
            <a:off x="7332502" y="925830"/>
            <a:ext cx="454836" cy="397656"/>
            <a:chOff x="4686124" y="2670432"/>
            <a:chExt cx="620528" cy="542518"/>
          </a:xfrm>
        </p:grpSpPr>
        <p:pic>
          <p:nvPicPr>
            <p:cNvPr id="50" name="图片 4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51" name="任意多边形 50"/>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组合 51"/>
          <p:cNvGrpSpPr/>
          <p:nvPr/>
        </p:nvGrpSpPr>
        <p:grpSpPr>
          <a:xfrm>
            <a:off x="2431319" y="2399420"/>
            <a:ext cx="443140" cy="387431"/>
            <a:chOff x="4686124" y="2670432"/>
            <a:chExt cx="620528" cy="542518"/>
          </a:xfrm>
        </p:grpSpPr>
        <p:pic>
          <p:nvPicPr>
            <p:cNvPr id="53" name="图片 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54" name="任意多边形 53"/>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 name="组合 54"/>
          <p:cNvGrpSpPr/>
          <p:nvPr/>
        </p:nvGrpSpPr>
        <p:grpSpPr>
          <a:xfrm>
            <a:off x="2932008" y="2406637"/>
            <a:ext cx="443140" cy="387431"/>
            <a:chOff x="4686124" y="2670432"/>
            <a:chExt cx="620528" cy="542518"/>
          </a:xfrm>
        </p:grpSpPr>
        <p:pic>
          <p:nvPicPr>
            <p:cNvPr id="56" name="图片 5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57" name="任意多边形 56"/>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8" name="组合 57"/>
          <p:cNvGrpSpPr/>
          <p:nvPr/>
        </p:nvGrpSpPr>
        <p:grpSpPr>
          <a:xfrm>
            <a:off x="3428743" y="2399420"/>
            <a:ext cx="443140" cy="387431"/>
            <a:chOff x="4686124" y="2670432"/>
            <a:chExt cx="620528" cy="542518"/>
          </a:xfrm>
        </p:grpSpPr>
        <p:pic>
          <p:nvPicPr>
            <p:cNvPr id="59" name="图片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60" name="任意多边形 5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p:cNvGrpSpPr/>
          <p:nvPr/>
        </p:nvGrpSpPr>
        <p:grpSpPr>
          <a:xfrm>
            <a:off x="3929432" y="2406637"/>
            <a:ext cx="443140" cy="387431"/>
            <a:chOff x="4686124" y="2670432"/>
            <a:chExt cx="620528" cy="542518"/>
          </a:xfrm>
        </p:grpSpPr>
        <p:pic>
          <p:nvPicPr>
            <p:cNvPr id="63" name="图片 6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64" name="任意多边形 63"/>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5" name="组合 64"/>
          <p:cNvGrpSpPr/>
          <p:nvPr/>
        </p:nvGrpSpPr>
        <p:grpSpPr>
          <a:xfrm>
            <a:off x="4405267" y="2406637"/>
            <a:ext cx="443140" cy="387431"/>
            <a:chOff x="4686124" y="2670432"/>
            <a:chExt cx="620528" cy="542518"/>
          </a:xfrm>
        </p:grpSpPr>
        <p:pic>
          <p:nvPicPr>
            <p:cNvPr id="66" name="图片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67" name="任意多边形 66"/>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p:cNvGrpSpPr/>
          <p:nvPr/>
        </p:nvGrpSpPr>
        <p:grpSpPr>
          <a:xfrm>
            <a:off x="4905956" y="2413854"/>
            <a:ext cx="443140" cy="387431"/>
            <a:chOff x="4686124" y="2670432"/>
            <a:chExt cx="620528" cy="542518"/>
          </a:xfrm>
        </p:grpSpPr>
        <p:pic>
          <p:nvPicPr>
            <p:cNvPr id="69" name="图片 6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0" name="任意多边形 6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1" name="组合 70"/>
          <p:cNvGrpSpPr/>
          <p:nvPr/>
        </p:nvGrpSpPr>
        <p:grpSpPr>
          <a:xfrm>
            <a:off x="5402949" y="2406637"/>
            <a:ext cx="443140" cy="387431"/>
            <a:chOff x="4686124" y="2670432"/>
            <a:chExt cx="620528" cy="542518"/>
          </a:xfrm>
        </p:grpSpPr>
        <p:pic>
          <p:nvPicPr>
            <p:cNvPr id="72" name="图片 7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3" name="任意多边形 7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a:off x="2438867" y="3294200"/>
            <a:ext cx="443140" cy="387431"/>
            <a:chOff x="4686124" y="2670432"/>
            <a:chExt cx="620528" cy="542518"/>
          </a:xfrm>
        </p:grpSpPr>
        <p:pic>
          <p:nvPicPr>
            <p:cNvPr id="78" name="图片 7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9" name="任意多边形 7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0" name="组合 79"/>
          <p:cNvGrpSpPr/>
          <p:nvPr/>
        </p:nvGrpSpPr>
        <p:grpSpPr>
          <a:xfrm>
            <a:off x="2939556" y="3301417"/>
            <a:ext cx="443140" cy="387431"/>
            <a:chOff x="4686124" y="2670432"/>
            <a:chExt cx="620528" cy="542518"/>
          </a:xfrm>
        </p:grpSpPr>
        <p:pic>
          <p:nvPicPr>
            <p:cNvPr id="81" name="图片 8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82" name="任意多边形 8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3" name="组合 82"/>
          <p:cNvGrpSpPr/>
          <p:nvPr/>
        </p:nvGrpSpPr>
        <p:grpSpPr>
          <a:xfrm>
            <a:off x="3436291" y="3294200"/>
            <a:ext cx="443140" cy="387431"/>
            <a:chOff x="4686124" y="2670432"/>
            <a:chExt cx="620528" cy="542518"/>
          </a:xfrm>
        </p:grpSpPr>
        <p:pic>
          <p:nvPicPr>
            <p:cNvPr id="84" name="图片 8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85" name="任意多边形 8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6" name="组合 85"/>
          <p:cNvGrpSpPr/>
          <p:nvPr/>
        </p:nvGrpSpPr>
        <p:grpSpPr>
          <a:xfrm>
            <a:off x="3936980" y="3301417"/>
            <a:ext cx="443140" cy="387431"/>
            <a:chOff x="4686124" y="2670432"/>
            <a:chExt cx="620528" cy="542518"/>
          </a:xfrm>
        </p:grpSpPr>
        <p:pic>
          <p:nvPicPr>
            <p:cNvPr id="87" name="图片 8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90" name="任意多边形 8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1" name="组合 90"/>
          <p:cNvGrpSpPr/>
          <p:nvPr/>
        </p:nvGrpSpPr>
        <p:grpSpPr>
          <a:xfrm>
            <a:off x="4412815" y="3301417"/>
            <a:ext cx="443140" cy="387431"/>
            <a:chOff x="4686124" y="2670432"/>
            <a:chExt cx="620528" cy="542518"/>
          </a:xfrm>
        </p:grpSpPr>
        <p:pic>
          <p:nvPicPr>
            <p:cNvPr id="99" name="图片 9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00" name="任意多边形 9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 name="组合 111"/>
          <p:cNvGrpSpPr/>
          <p:nvPr/>
        </p:nvGrpSpPr>
        <p:grpSpPr>
          <a:xfrm>
            <a:off x="4913504" y="3308634"/>
            <a:ext cx="443140" cy="387431"/>
            <a:chOff x="4686124" y="2670432"/>
            <a:chExt cx="620528" cy="542518"/>
          </a:xfrm>
        </p:grpSpPr>
        <p:pic>
          <p:nvPicPr>
            <p:cNvPr id="120" name="图片 1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21" name="任意多边形 120"/>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5" name="组合 124"/>
          <p:cNvGrpSpPr/>
          <p:nvPr/>
        </p:nvGrpSpPr>
        <p:grpSpPr>
          <a:xfrm>
            <a:off x="2438866" y="4154285"/>
            <a:ext cx="443140" cy="387431"/>
            <a:chOff x="4686124" y="2670432"/>
            <a:chExt cx="620528" cy="542518"/>
          </a:xfrm>
        </p:grpSpPr>
        <p:pic>
          <p:nvPicPr>
            <p:cNvPr id="126" name="图片 1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27" name="任意多边形 126"/>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8" name="组合 127"/>
          <p:cNvGrpSpPr/>
          <p:nvPr/>
        </p:nvGrpSpPr>
        <p:grpSpPr>
          <a:xfrm>
            <a:off x="2939555" y="4161502"/>
            <a:ext cx="443140" cy="387431"/>
            <a:chOff x="4686124" y="2670432"/>
            <a:chExt cx="620528" cy="542518"/>
          </a:xfrm>
        </p:grpSpPr>
        <p:pic>
          <p:nvPicPr>
            <p:cNvPr id="129" name="图片 12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30" name="任意多边形 12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1" name="组合 130"/>
          <p:cNvGrpSpPr/>
          <p:nvPr/>
        </p:nvGrpSpPr>
        <p:grpSpPr>
          <a:xfrm>
            <a:off x="3436290" y="4154285"/>
            <a:ext cx="443140" cy="387431"/>
            <a:chOff x="4686124" y="2670432"/>
            <a:chExt cx="620528" cy="542518"/>
          </a:xfrm>
        </p:grpSpPr>
        <p:pic>
          <p:nvPicPr>
            <p:cNvPr id="132" name="图片 13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33" name="任意多边形 13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4" name="组合 133"/>
          <p:cNvGrpSpPr/>
          <p:nvPr/>
        </p:nvGrpSpPr>
        <p:grpSpPr>
          <a:xfrm>
            <a:off x="3936979" y="4161502"/>
            <a:ext cx="443140" cy="387431"/>
            <a:chOff x="4686124" y="2670432"/>
            <a:chExt cx="620528" cy="542518"/>
          </a:xfrm>
        </p:grpSpPr>
        <p:pic>
          <p:nvPicPr>
            <p:cNvPr id="135" name="图片 13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36" name="任意多边形 13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7" name="组合 136"/>
          <p:cNvGrpSpPr/>
          <p:nvPr/>
        </p:nvGrpSpPr>
        <p:grpSpPr>
          <a:xfrm>
            <a:off x="4412814" y="4161502"/>
            <a:ext cx="443140" cy="387431"/>
            <a:chOff x="4686124" y="2670432"/>
            <a:chExt cx="620528" cy="542518"/>
          </a:xfrm>
        </p:grpSpPr>
        <p:pic>
          <p:nvPicPr>
            <p:cNvPr id="138" name="图片 13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39" name="任意多边形 13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6" name="组合 145"/>
          <p:cNvGrpSpPr/>
          <p:nvPr/>
        </p:nvGrpSpPr>
        <p:grpSpPr>
          <a:xfrm>
            <a:off x="2438866" y="5002177"/>
            <a:ext cx="443140" cy="387431"/>
            <a:chOff x="4686124" y="2670432"/>
            <a:chExt cx="620528" cy="542518"/>
          </a:xfrm>
        </p:grpSpPr>
        <p:pic>
          <p:nvPicPr>
            <p:cNvPr id="147" name="图片 14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48" name="任意多边形 14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组合 148"/>
          <p:cNvGrpSpPr/>
          <p:nvPr/>
        </p:nvGrpSpPr>
        <p:grpSpPr>
          <a:xfrm>
            <a:off x="2939555" y="5009394"/>
            <a:ext cx="443140" cy="387431"/>
            <a:chOff x="4686124" y="2670432"/>
            <a:chExt cx="620528" cy="542518"/>
          </a:xfrm>
        </p:grpSpPr>
        <p:pic>
          <p:nvPicPr>
            <p:cNvPr id="150" name="图片 14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51" name="任意多边形 150"/>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2" name="组合 151"/>
          <p:cNvGrpSpPr/>
          <p:nvPr/>
        </p:nvGrpSpPr>
        <p:grpSpPr>
          <a:xfrm>
            <a:off x="3436290" y="5002177"/>
            <a:ext cx="443140" cy="387431"/>
            <a:chOff x="4686124" y="2670432"/>
            <a:chExt cx="620528" cy="542518"/>
          </a:xfrm>
        </p:grpSpPr>
        <p:pic>
          <p:nvPicPr>
            <p:cNvPr id="153" name="图片 15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54" name="任意多边形 153"/>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5" name="组合 154"/>
          <p:cNvGrpSpPr/>
          <p:nvPr/>
        </p:nvGrpSpPr>
        <p:grpSpPr>
          <a:xfrm>
            <a:off x="3936979" y="5009394"/>
            <a:ext cx="443140" cy="387431"/>
            <a:chOff x="4686124" y="2670432"/>
            <a:chExt cx="620528" cy="542518"/>
          </a:xfrm>
        </p:grpSpPr>
        <p:pic>
          <p:nvPicPr>
            <p:cNvPr id="156" name="图片 15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57" name="任意多边形 156"/>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8" name="组合 157"/>
          <p:cNvGrpSpPr/>
          <p:nvPr/>
        </p:nvGrpSpPr>
        <p:grpSpPr>
          <a:xfrm>
            <a:off x="4412814" y="5009394"/>
            <a:ext cx="443140" cy="387431"/>
            <a:chOff x="4686124" y="2670432"/>
            <a:chExt cx="620528" cy="542518"/>
          </a:xfrm>
        </p:grpSpPr>
        <p:pic>
          <p:nvPicPr>
            <p:cNvPr id="159" name="图片 1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60" name="任意多边形 15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1" name="组合 160"/>
          <p:cNvGrpSpPr/>
          <p:nvPr/>
        </p:nvGrpSpPr>
        <p:grpSpPr>
          <a:xfrm>
            <a:off x="4913503" y="5016611"/>
            <a:ext cx="443140" cy="387431"/>
            <a:chOff x="4686124" y="2670432"/>
            <a:chExt cx="620528" cy="542518"/>
          </a:xfrm>
        </p:grpSpPr>
        <p:pic>
          <p:nvPicPr>
            <p:cNvPr id="162" name="图片 16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63" name="任意多边形 16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4" name="组合 163"/>
          <p:cNvGrpSpPr/>
          <p:nvPr/>
        </p:nvGrpSpPr>
        <p:grpSpPr>
          <a:xfrm>
            <a:off x="5410496" y="5009394"/>
            <a:ext cx="443140" cy="387431"/>
            <a:chOff x="4686124" y="2670432"/>
            <a:chExt cx="620528" cy="542518"/>
          </a:xfrm>
        </p:grpSpPr>
        <p:pic>
          <p:nvPicPr>
            <p:cNvPr id="165" name="图片 1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66" name="任意多边形 16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 name="Freeform 101"/>
          <p:cNvSpPr>
            <a:spLocks noEditPoints="1"/>
          </p:cNvSpPr>
          <p:nvPr/>
        </p:nvSpPr>
        <p:spPr bwMode="auto">
          <a:xfrm>
            <a:off x="3650355" y="2412662"/>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80" name="Freeform 105"/>
          <p:cNvSpPr>
            <a:spLocks noEditPoints="1"/>
          </p:cNvSpPr>
          <p:nvPr/>
        </p:nvSpPr>
        <p:spPr bwMode="auto">
          <a:xfrm>
            <a:off x="2694851" y="2412662"/>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83" name="Freeform 101"/>
          <p:cNvSpPr>
            <a:spLocks noEditPoints="1"/>
          </p:cNvSpPr>
          <p:nvPr/>
        </p:nvSpPr>
        <p:spPr bwMode="auto">
          <a:xfrm>
            <a:off x="3171104" y="2412662"/>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84" name="Freeform 101"/>
          <p:cNvSpPr>
            <a:spLocks noEditPoints="1"/>
          </p:cNvSpPr>
          <p:nvPr/>
        </p:nvSpPr>
        <p:spPr bwMode="auto">
          <a:xfrm>
            <a:off x="4599864" y="2412662"/>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85" name="Freeform 101"/>
          <p:cNvSpPr>
            <a:spLocks noEditPoints="1"/>
          </p:cNvSpPr>
          <p:nvPr/>
        </p:nvSpPr>
        <p:spPr bwMode="auto">
          <a:xfrm>
            <a:off x="4120614" y="2412662"/>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86" name="Freeform 105"/>
          <p:cNvSpPr>
            <a:spLocks noEditPoints="1"/>
          </p:cNvSpPr>
          <p:nvPr/>
        </p:nvSpPr>
        <p:spPr bwMode="auto">
          <a:xfrm>
            <a:off x="2215600" y="2412662"/>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87" name="Freeform 105"/>
          <p:cNvSpPr>
            <a:spLocks noEditPoints="1"/>
          </p:cNvSpPr>
          <p:nvPr/>
        </p:nvSpPr>
        <p:spPr bwMode="auto">
          <a:xfrm>
            <a:off x="1745342" y="2412662"/>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88" name="Freeform 105"/>
          <p:cNvSpPr>
            <a:spLocks noEditPoints="1"/>
          </p:cNvSpPr>
          <p:nvPr/>
        </p:nvSpPr>
        <p:spPr bwMode="auto">
          <a:xfrm>
            <a:off x="1266091" y="2412662"/>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89" name="Freeform 101"/>
          <p:cNvSpPr>
            <a:spLocks noEditPoints="1"/>
          </p:cNvSpPr>
          <p:nvPr/>
        </p:nvSpPr>
        <p:spPr bwMode="auto">
          <a:xfrm>
            <a:off x="5549374" y="2412662"/>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490" name="Freeform 101"/>
          <p:cNvSpPr>
            <a:spLocks noEditPoints="1"/>
          </p:cNvSpPr>
          <p:nvPr/>
        </p:nvSpPr>
        <p:spPr bwMode="auto">
          <a:xfrm>
            <a:off x="5070123" y="2412662"/>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03" name="TextBox 19"/>
          <p:cNvSpPr>
            <a:spLocks noChangeArrowheads="1"/>
          </p:cNvSpPr>
          <p:nvPr/>
        </p:nvSpPr>
        <p:spPr bwMode="auto">
          <a:xfrm>
            <a:off x="7718267" y="2299720"/>
            <a:ext cx="3429024" cy="748796"/>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506" name="Freeform 105"/>
          <p:cNvSpPr>
            <a:spLocks noEditPoints="1"/>
          </p:cNvSpPr>
          <p:nvPr/>
        </p:nvSpPr>
        <p:spPr bwMode="auto">
          <a:xfrm>
            <a:off x="2697848" y="3726506"/>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08" name="Freeform 101"/>
          <p:cNvSpPr>
            <a:spLocks noEditPoints="1"/>
          </p:cNvSpPr>
          <p:nvPr/>
        </p:nvSpPr>
        <p:spPr bwMode="auto">
          <a:xfrm>
            <a:off x="4602862" y="3726506"/>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09" name="Freeform 101"/>
          <p:cNvSpPr>
            <a:spLocks noEditPoints="1"/>
          </p:cNvSpPr>
          <p:nvPr/>
        </p:nvSpPr>
        <p:spPr bwMode="auto">
          <a:xfrm>
            <a:off x="4123611" y="3726506"/>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10" name="Freeform 105"/>
          <p:cNvSpPr>
            <a:spLocks noEditPoints="1"/>
          </p:cNvSpPr>
          <p:nvPr/>
        </p:nvSpPr>
        <p:spPr bwMode="auto">
          <a:xfrm>
            <a:off x="2218598" y="3726506"/>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11" name="Freeform 105"/>
          <p:cNvSpPr>
            <a:spLocks noEditPoints="1"/>
          </p:cNvSpPr>
          <p:nvPr/>
        </p:nvSpPr>
        <p:spPr bwMode="auto">
          <a:xfrm>
            <a:off x="1748339" y="3726506"/>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12" name="Freeform 105"/>
          <p:cNvSpPr>
            <a:spLocks noEditPoints="1"/>
          </p:cNvSpPr>
          <p:nvPr/>
        </p:nvSpPr>
        <p:spPr bwMode="auto">
          <a:xfrm>
            <a:off x="1269088" y="3726506"/>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13" name="Freeform 101"/>
          <p:cNvSpPr>
            <a:spLocks noEditPoints="1"/>
          </p:cNvSpPr>
          <p:nvPr/>
        </p:nvSpPr>
        <p:spPr bwMode="auto">
          <a:xfrm>
            <a:off x="5552371" y="3726506"/>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14" name="Freeform 101"/>
          <p:cNvSpPr>
            <a:spLocks noEditPoints="1"/>
          </p:cNvSpPr>
          <p:nvPr/>
        </p:nvSpPr>
        <p:spPr bwMode="auto">
          <a:xfrm>
            <a:off x="5073120" y="3726506"/>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17" name="TextBox 19"/>
          <p:cNvSpPr>
            <a:spLocks noChangeArrowheads="1"/>
          </p:cNvSpPr>
          <p:nvPr/>
        </p:nvSpPr>
        <p:spPr bwMode="auto">
          <a:xfrm>
            <a:off x="7721264" y="3613564"/>
            <a:ext cx="3429024" cy="748796"/>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520" name="Freeform 105"/>
          <p:cNvSpPr>
            <a:spLocks noEditPoints="1"/>
          </p:cNvSpPr>
          <p:nvPr/>
        </p:nvSpPr>
        <p:spPr bwMode="auto">
          <a:xfrm>
            <a:off x="2697848" y="5128539"/>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22" name="Freeform 101"/>
          <p:cNvSpPr>
            <a:spLocks noEditPoints="1"/>
          </p:cNvSpPr>
          <p:nvPr/>
        </p:nvSpPr>
        <p:spPr bwMode="auto">
          <a:xfrm>
            <a:off x="4602862" y="5128539"/>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24" name="Freeform 105"/>
          <p:cNvSpPr>
            <a:spLocks noEditPoints="1"/>
          </p:cNvSpPr>
          <p:nvPr/>
        </p:nvSpPr>
        <p:spPr bwMode="auto">
          <a:xfrm>
            <a:off x="2218598" y="5128539"/>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25" name="Freeform 105"/>
          <p:cNvSpPr>
            <a:spLocks noEditPoints="1"/>
          </p:cNvSpPr>
          <p:nvPr/>
        </p:nvSpPr>
        <p:spPr bwMode="auto">
          <a:xfrm>
            <a:off x="1748339" y="5128539"/>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26" name="Freeform 105"/>
          <p:cNvSpPr>
            <a:spLocks noEditPoints="1"/>
          </p:cNvSpPr>
          <p:nvPr/>
        </p:nvSpPr>
        <p:spPr bwMode="auto">
          <a:xfrm>
            <a:off x="1269088" y="5128539"/>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27" name="Freeform 101"/>
          <p:cNvSpPr>
            <a:spLocks noEditPoints="1"/>
          </p:cNvSpPr>
          <p:nvPr/>
        </p:nvSpPr>
        <p:spPr bwMode="auto">
          <a:xfrm>
            <a:off x="5552371" y="5128539"/>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28" name="Freeform 101"/>
          <p:cNvSpPr>
            <a:spLocks noEditPoints="1"/>
          </p:cNvSpPr>
          <p:nvPr/>
        </p:nvSpPr>
        <p:spPr bwMode="auto">
          <a:xfrm>
            <a:off x="5073120" y="5128539"/>
            <a:ext cx="384000" cy="384000"/>
          </a:xfrm>
          <a:custGeom>
            <a:avLst/>
            <a:gdLst/>
            <a:ahLst/>
            <a:cxnLst>
              <a:cxn ang="0">
                <a:pos x="48" y="3"/>
              </a:cxn>
              <a:cxn ang="0">
                <a:pos x="87" y="0"/>
              </a:cxn>
              <a:cxn ang="0">
                <a:pos x="166" y="3"/>
              </a:cxn>
              <a:cxn ang="0">
                <a:pos x="205" y="7"/>
              </a:cxn>
              <a:cxn ang="0">
                <a:pos x="212" y="10"/>
              </a:cxn>
              <a:cxn ang="0">
                <a:pos x="216" y="17"/>
              </a:cxn>
              <a:cxn ang="0">
                <a:pos x="218" y="34"/>
              </a:cxn>
              <a:cxn ang="0">
                <a:pos x="218" y="60"/>
              </a:cxn>
              <a:cxn ang="0">
                <a:pos x="222" y="141"/>
              </a:cxn>
              <a:cxn ang="0">
                <a:pos x="225" y="191"/>
              </a:cxn>
              <a:cxn ang="0">
                <a:pos x="220" y="240"/>
              </a:cxn>
              <a:cxn ang="0">
                <a:pos x="220" y="243"/>
              </a:cxn>
              <a:cxn ang="0">
                <a:pos x="213" y="249"/>
              </a:cxn>
              <a:cxn ang="0">
                <a:pos x="202" y="252"/>
              </a:cxn>
              <a:cxn ang="0">
                <a:pos x="156" y="253"/>
              </a:cxn>
              <a:cxn ang="0">
                <a:pos x="65" y="249"/>
              </a:cxn>
              <a:cxn ang="0">
                <a:pos x="21" y="242"/>
              </a:cxn>
              <a:cxn ang="0">
                <a:pos x="14" y="219"/>
              </a:cxn>
              <a:cxn ang="0">
                <a:pos x="4" y="166"/>
              </a:cxn>
              <a:cxn ang="0">
                <a:pos x="0" y="108"/>
              </a:cxn>
              <a:cxn ang="0">
                <a:pos x="4" y="51"/>
              </a:cxn>
              <a:cxn ang="0">
                <a:pos x="8" y="22"/>
              </a:cxn>
              <a:cxn ang="0">
                <a:pos x="5" y="21"/>
              </a:cxn>
              <a:cxn ang="0">
                <a:pos x="4" y="13"/>
              </a:cxn>
              <a:cxn ang="0">
                <a:pos x="8" y="11"/>
              </a:cxn>
              <a:cxn ang="0">
                <a:pos x="48" y="3"/>
              </a:cxn>
              <a:cxn ang="0">
                <a:pos x="21" y="22"/>
              </a:cxn>
              <a:cxn ang="0">
                <a:pos x="20" y="77"/>
              </a:cxn>
              <a:cxn ang="0">
                <a:pos x="29" y="229"/>
              </a:cxn>
              <a:cxn ang="0">
                <a:pos x="70" y="235"/>
              </a:cxn>
              <a:cxn ang="0">
                <a:pos x="153" y="237"/>
              </a:cxn>
              <a:cxn ang="0">
                <a:pos x="194" y="235"/>
              </a:cxn>
              <a:cxn ang="0">
                <a:pos x="202" y="232"/>
              </a:cxn>
              <a:cxn ang="0">
                <a:pos x="208" y="223"/>
              </a:cxn>
              <a:cxn ang="0">
                <a:pos x="211" y="204"/>
              </a:cxn>
              <a:cxn ang="0">
                <a:pos x="206" y="111"/>
              </a:cxn>
              <a:cxn ang="0">
                <a:pos x="202" y="20"/>
              </a:cxn>
              <a:cxn ang="0">
                <a:pos x="167" y="17"/>
              </a:cxn>
              <a:cxn ang="0">
                <a:pos x="98" y="15"/>
              </a:cxn>
              <a:cxn ang="0">
                <a:pos x="65" y="17"/>
              </a:cxn>
              <a:cxn ang="0">
                <a:pos x="32" y="20"/>
              </a:cxn>
              <a:cxn ang="0">
                <a:pos x="21" y="22"/>
              </a:cxn>
            </a:cxnLst>
            <a:rect l="0" t="0" r="r" b="b"/>
            <a:pathLst>
              <a:path w="225" h="253">
                <a:moveTo>
                  <a:pt x="48" y="3"/>
                </a:moveTo>
                <a:lnTo>
                  <a:pt x="48" y="3"/>
                </a:lnTo>
                <a:lnTo>
                  <a:pt x="67" y="1"/>
                </a:lnTo>
                <a:lnTo>
                  <a:pt x="87" y="0"/>
                </a:lnTo>
                <a:lnTo>
                  <a:pt x="126" y="0"/>
                </a:lnTo>
                <a:lnTo>
                  <a:pt x="166" y="3"/>
                </a:lnTo>
                <a:lnTo>
                  <a:pt x="205" y="7"/>
                </a:lnTo>
                <a:lnTo>
                  <a:pt x="205" y="7"/>
                </a:lnTo>
                <a:lnTo>
                  <a:pt x="209" y="7"/>
                </a:lnTo>
                <a:lnTo>
                  <a:pt x="212" y="10"/>
                </a:lnTo>
                <a:lnTo>
                  <a:pt x="215" y="13"/>
                </a:lnTo>
                <a:lnTo>
                  <a:pt x="216" y="17"/>
                </a:lnTo>
                <a:lnTo>
                  <a:pt x="218" y="25"/>
                </a:lnTo>
                <a:lnTo>
                  <a:pt x="218" y="34"/>
                </a:lnTo>
                <a:lnTo>
                  <a:pt x="218" y="34"/>
                </a:lnTo>
                <a:lnTo>
                  <a:pt x="218" y="60"/>
                </a:lnTo>
                <a:lnTo>
                  <a:pt x="219" y="87"/>
                </a:lnTo>
                <a:lnTo>
                  <a:pt x="222" y="141"/>
                </a:lnTo>
                <a:lnTo>
                  <a:pt x="223" y="166"/>
                </a:lnTo>
                <a:lnTo>
                  <a:pt x="225" y="191"/>
                </a:lnTo>
                <a:lnTo>
                  <a:pt x="223" y="216"/>
                </a:lnTo>
                <a:lnTo>
                  <a:pt x="220" y="240"/>
                </a:lnTo>
                <a:lnTo>
                  <a:pt x="220" y="240"/>
                </a:lnTo>
                <a:lnTo>
                  <a:pt x="220" y="243"/>
                </a:lnTo>
                <a:lnTo>
                  <a:pt x="218" y="246"/>
                </a:lnTo>
                <a:lnTo>
                  <a:pt x="213" y="249"/>
                </a:lnTo>
                <a:lnTo>
                  <a:pt x="208" y="252"/>
                </a:lnTo>
                <a:lnTo>
                  <a:pt x="202" y="252"/>
                </a:lnTo>
                <a:lnTo>
                  <a:pt x="202" y="252"/>
                </a:lnTo>
                <a:lnTo>
                  <a:pt x="156" y="253"/>
                </a:lnTo>
                <a:lnTo>
                  <a:pt x="111" y="252"/>
                </a:lnTo>
                <a:lnTo>
                  <a:pt x="65" y="249"/>
                </a:lnTo>
                <a:lnTo>
                  <a:pt x="43" y="246"/>
                </a:lnTo>
                <a:lnTo>
                  <a:pt x="21" y="242"/>
                </a:lnTo>
                <a:lnTo>
                  <a:pt x="21" y="242"/>
                </a:lnTo>
                <a:lnTo>
                  <a:pt x="14" y="219"/>
                </a:lnTo>
                <a:lnTo>
                  <a:pt x="8" y="194"/>
                </a:lnTo>
                <a:lnTo>
                  <a:pt x="4" y="166"/>
                </a:lnTo>
                <a:lnTo>
                  <a:pt x="1" y="138"/>
                </a:lnTo>
                <a:lnTo>
                  <a:pt x="0" y="108"/>
                </a:lnTo>
                <a:lnTo>
                  <a:pt x="1" y="79"/>
                </a:lnTo>
                <a:lnTo>
                  <a:pt x="4" y="51"/>
                </a:lnTo>
                <a:lnTo>
                  <a:pt x="8" y="22"/>
                </a:lnTo>
                <a:lnTo>
                  <a:pt x="8" y="22"/>
                </a:lnTo>
                <a:lnTo>
                  <a:pt x="7" y="22"/>
                </a:lnTo>
                <a:lnTo>
                  <a:pt x="5" y="21"/>
                </a:lnTo>
                <a:lnTo>
                  <a:pt x="4" y="17"/>
                </a:lnTo>
                <a:lnTo>
                  <a:pt x="4" y="13"/>
                </a:lnTo>
                <a:lnTo>
                  <a:pt x="8" y="11"/>
                </a:lnTo>
                <a:lnTo>
                  <a:pt x="8" y="11"/>
                </a:lnTo>
                <a:lnTo>
                  <a:pt x="48" y="3"/>
                </a:lnTo>
                <a:lnTo>
                  <a:pt x="48" y="3"/>
                </a:lnTo>
                <a:close/>
                <a:moveTo>
                  <a:pt x="21" y="22"/>
                </a:moveTo>
                <a:lnTo>
                  <a:pt x="21" y="22"/>
                </a:lnTo>
                <a:lnTo>
                  <a:pt x="20" y="51"/>
                </a:lnTo>
                <a:lnTo>
                  <a:pt x="20" y="77"/>
                </a:lnTo>
                <a:lnTo>
                  <a:pt x="22" y="128"/>
                </a:lnTo>
                <a:lnTo>
                  <a:pt x="29" y="229"/>
                </a:lnTo>
                <a:lnTo>
                  <a:pt x="29" y="229"/>
                </a:lnTo>
                <a:lnTo>
                  <a:pt x="70" y="235"/>
                </a:lnTo>
                <a:lnTo>
                  <a:pt x="111" y="237"/>
                </a:lnTo>
                <a:lnTo>
                  <a:pt x="153" y="237"/>
                </a:lnTo>
                <a:lnTo>
                  <a:pt x="194" y="235"/>
                </a:lnTo>
                <a:lnTo>
                  <a:pt x="194" y="235"/>
                </a:lnTo>
                <a:lnTo>
                  <a:pt x="198" y="233"/>
                </a:lnTo>
                <a:lnTo>
                  <a:pt x="202" y="232"/>
                </a:lnTo>
                <a:lnTo>
                  <a:pt x="205" y="228"/>
                </a:lnTo>
                <a:lnTo>
                  <a:pt x="208" y="223"/>
                </a:lnTo>
                <a:lnTo>
                  <a:pt x="209" y="214"/>
                </a:lnTo>
                <a:lnTo>
                  <a:pt x="211" y="204"/>
                </a:lnTo>
                <a:lnTo>
                  <a:pt x="211" y="204"/>
                </a:lnTo>
                <a:lnTo>
                  <a:pt x="206" y="111"/>
                </a:lnTo>
                <a:lnTo>
                  <a:pt x="205" y="65"/>
                </a:lnTo>
                <a:lnTo>
                  <a:pt x="202" y="20"/>
                </a:lnTo>
                <a:lnTo>
                  <a:pt x="202" y="20"/>
                </a:lnTo>
                <a:lnTo>
                  <a:pt x="167" y="17"/>
                </a:lnTo>
                <a:lnTo>
                  <a:pt x="132" y="15"/>
                </a:lnTo>
                <a:lnTo>
                  <a:pt x="98" y="15"/>
                </a:lnTo>
                <a:lnTo>
                  <a:pt x="65" y="17"/>
                </a:lnTo>
                <a:lnTo>
                  <a:pt x="65" y="17"/>
                </a:lnTo>
                <a:lnTo>
                  <a:pt x="43" y="18"/>
                </a:lnTo>
                <a:lnTo>
                  <a:pt x="32" y="20"/>
                </a:lnTo>
                <a:lnTo>
                  <a:pt x="21" y="22"/>
                </a:lnTo>
                <a:lnTo>
                  <a:pt x="21" y="22"/>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31" name="TextBox 19"/>
          <p:cNvSpPr>
            <a:spLocks noChangeArrowheads="1"/>
          </p:cNvSpPr>
          <p:nvPr/>
        </p:nvSpPr>
        <p:spPr bwMode="auto">
          <a:xfrm>
            <a:off x="7721264" y="5015598"/>
            <a:ext cx="3429024" cy="748796"/>
          </a:xfrm>
          <a:prstGeom prst="rect">
            <a:avLst/>
          </a:prstGeom>
          <a:noFill/>
          <a:ln w="9525">
            <a:noFill/>
            <a:miter lim="800000"/>
          </a:ln>
        </p:spPr>
        <p:txBody>
          <a:bodyPr wrap="square">
            <a:spAutoFit/>
          </a:bodyPr>
          <a:lstStyle/>
          <a:p>
            <a:r>
              <a:rPr lang="en-US" altLang="zh-CN" sz="2135"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547" name="Freeform 105"/>
          <p:cNvSpPr>
            <a:spLocks noEditPoints="1"/>
          </p:cNvSpPr>
          <p:nvPr/>
        </p:nvSpPr>
        <p:spPr bwMode="auto">
          <a:xfrm>
            <a:off x="3644360" y="3708343"/>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48" name="Freeform 105"/>
          <p:cNvSpPr>
            <a:spLocks noEditPoints="1"/>
          </p:cNvSpPr>
          <p:nvPr/>
        </p:nvSpPr>
        <p:spPr bwMode="auto">
          <a:xfrm>
            <a:off x="3165110" y="3708343"/>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49" name="Freeform 105"/>
          <p:cNvSpPr>
            <a:spLocks noEditPoints="1"/>
          </p:cNvSpPr>
          <p:nvPr/>
        </p:nvSpPr>
        <p:spPr bwMode="auto">
          <a:xfrm>
            <a:off x="4120614" y="5120118"/>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50" name="Freeform 105"/>
          <p:cNvSpPr>
            <a:spLocks noEditPoints="1"/>
          </p:cNvSpPr>
          <p:nvPr/>
        </p:nvSpPr>
        <p:spPr bwMode="auto">
          <a:xfrm>
            <a:off x="3641363" y="5120118"/>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551" name="Freeform 105"/>
          <p:cNvSpPr>
            <a:spLocks noEditPoints="1"/>
          </p:cNvSpPr>
          <p:nvPr/>
        </p:nvSpPr>
        <p:spPr bwMode="auto">
          <a:xfrm>
            <a:off x="3171104" y="5120118"/>
            <a:ext cx="384000" cy="384000"/>
          </a:xfrm>
          <a:custGeom>
            <a:avLst/>
            <a:gdLst/>
            <a:ahLst/>
            <a:cxnLst>
              <a:cxn ang="0">
                <a:pos x="173" y="3"/>
              </a:cxn>
              <a:cxn ang="0">
                <a:pos x="211" y="45"/>
              </a:cxn>
              <a:cxn ang="0">
                <a:pos x="218" y="159"/>
              </a:cxn>
              <a:cxn ang="0">
                <a:pos x="142" y="246"/>
              </a:cxn>
              <a:cxn ang="0">
                <a:pos x="13" y="235"/>
              </a:cxn>
              <a:cxn ang="0">
                <a:pos x="3" y="136"/>
              </a:cxn>
              <a:cxn ang="0">
                <a:pos x="0" y="20"/>
              </a:cxn>
              <a:cxn ang="0">
                <a:pos x="6" y="18"/>
              </a:cxn>
              <a:cxn ang="0">
                <a:pos x="3" y="5"/>
              </a:cxn>
              <a:cxn ang="0">
                <a:pos x="44" y="0"/>
              </a:cxn>
              <a:cxn ang="0">
                <a:pos x="53" y="159"/>
              </a:cxn>
              <a:cxn ang="0">
                <a:pos x="25" y="198"/>
              </a:cxn>
              <a:cxn ang="0">
                <a:pos x="35" y="226"/>
              </a:cxn>
              <a:cxn ang="0">
                <a:pos x="108" y="159"/>
              </a:cxn>
              <a:cxn ang="0">
                <a:pos x="74" y="177"/>
              </a:cxn>
              <a:cxn ang="0">
                <a:pos x="46" y="198"/>
              </a:cxn>
              <a:cxn ang="0">
                <a:pos x="139" y="86"/>
              </a:cxn>
              <a:cxn ang="0">
                <a:pos x="53" y="168"/>
              </a:cxn>
              <a:cxn ang="0">
                <a:pos x="103" y="232"/>
              </a:cxn>
              <a:cxn ang="0">
                <a:pos x="173" y="133"/>
              </a:cxn>
              <a:cxn ang="0">
                <a:pos x="101" y="194"/>
              </a:cxn>
              <a:cxn ang="0">
                <a:pos x="76" y="218"/>
              </a:cxn>
              <a:cxn ang="0">
                <a:pos x="20" y="143"/>
              </a:cxn>
              <a:cxn ang="0">
                <a:pos x="111" y="63"/>
              </a:cxn>
              <a:cxn ang="0">
                <a:pos x="69" y="101"/>
              </a:cxn>
              <a:cxn ang="0">
                <a:pos x="72" y="94"/>
              </a:cxn>
              <a:cxn ang="0">
                <a:pos x="48" y="121"/>
              </a:cxn>
              <a:cxn ang="0">
                <a:pos x="145" y="206"/>
              </a:cxn>
              <a:cxn ang="0">
                <a:pos x="140" y="201"/>
              </a:cxn>
              <a:cxn ang="0">
                <a:pos x="192" y="154"/>
              </a:cxn>
              <a:cxn ang="0">
                <a:pos x="140" y="190"/>
              </a:cxn>
              <a:cxn ang="0">
                <a:pos x="138" y="206"/>
              </a:cxn>
              <a:cxn ang="0">
                <a:pos x="119" y="230"/>
              </a:cxn>
              <a:cxn ang="0">
                <a:pos x="156" y="204"/>
              </a:cxn>
              <a:cxn ang="0">
                <a:pos x="150" y="195"/>
              </a:cxn>
              <a:cxn ang="0">
                <a:pos x="156" y="133"/>
              </a:cxn>
              <a:cxn ang="0">
                <a:pos x="202" y="74"/>
              </a:cxn>
              <a:cxn ang="0">
                <a:pos x="170" y="100"/>
              </a:cxn>
              <a:cxn ang="0">
                <a:pos x="112" y="174"/>
              </a:cxn>
              <a:cxn ang="0">
                <a:pos x="108" y="18"/>
              </a:cxn>
              <a:cxn ang="0">
                <a:pos x="42" y="116"/>
              </a:cxn>
              <a:cxn ang="0">
                <a:pos x="149" y="15"/>
              </a:cxn>
              <a:cxn ang="0">
                <a:pos x="180" y="20"/>
              </a:cxn>
              <a:cxn ang="0">
                <a:pos x="67" y="18"/>
              </a:cxn>
              <a:cxn ang="0">
                <a:pos x="105" y="18"/>
              </a:cxn>
              <a:cxn ang="0">
                <a:pos x="21" y="94"/>
              </a:cxn>
              <a:cxn ang="0">
                <a:pos x="22" y="122"/>
              </a:cxn>
              <a:cxn ang="0">
                <a:pos x="45" y="74"/>
              </a:cxn>
              <a:cxn ang="0">
                <a:pos x="156" y="219"/>
              </a:cxn>
              <a:cxn ang="0">
                <a:pos x="159" y="225"/>
              </a:cxn>
              <a:cxn ang="0">
                <a:pos x="194" y="199"/>
              </a:cxn>
              <a:cxn ang="0">
                <a:pos x="201" y="159"/>
              </a:cxn>
              <a:cxn ang="0">
                <a:pos x="194" y="43"/>
              </a:cxn>
              <a:cxn ang="0">
                <a:pos x="187" y="38"/>
              </a:cxn>
              <a:cxn ang="0">
                <a:pos x="20" y="57"/>
              </a:cxn>
              <a:cxn ang="0">
                <a:pos x="45" y="38"/>
              </a:cxn>
              <a:cxn ang="0">
                <a:pos x="27" y="43"/>
              </a:cxn>
              <a:cxn ang="0">
                <a:pos x="24" y="34"/>
              </a:cxn>
              <a:cxn ang="0">
                <a:pos x="42" y="14"/>
              </a:cxn>
              <a:cxn ang="0">
                <a:pos x="24" y="34"/>
              </a:cxn>
              <a:cxn ang="0">
                <a:pos x="108" y="180"/>
              </a:cxn>
            </a:cxnLst>
            <a:rect l="0" t="0" r="r" b="b"/>
            <a:pathLst>
              <a:path w="218" h="247">
                <a:moveTo>
                  <a:pt x="44" y="0"/>
                </a:moveTo>
                <a:lnTo>
                  <a:pt x="44" y="0"/>
                </a:lnTo>
                <a:lnTo>
                  <a:pt x="80" y="1"/>
                </a:lnTo>
                <a:lnTo>
                  <a:pt x="115" y="1"/>
                </a:lnTo>
                <a:lnTo>
                  <a:pt x="153" y="1"/>
                </a:lnTo>
                <a:lnTo>
                  <a:pt x="173" y="3"/>
                </a:lnTo>
                <a:lnTo>
                  <a:pt x="191" y="4"/>
                </a:lnTo>
                <a:lnTo>
                  <a:pt x="191" y="4"/>
                </a:lnTo>
                <a:lnTo>
                  <a:pt x="197" y="10"/>
                </a:lnTo>
                <a:lnTo>
                  <a:pt x="201" y="15"/>
                </a:lnTo>
                <a:lnTo>
                  <a:pt x="207" y="29"/>
                </a:lnTo>
                <a:lnTo>
                  <a:pt x="211" y="45"/>
                </a:lnTo>
                <a:lnTo>
                  <a:pt x="214" y="62"/>
                </a:lnTo>
                <a:lnTo>
                  <a:pt x="216" y="80"/>
                </a:lnTo>
                <a:lnTo>
                  <a:pt x="216" y="98"/>
                </a:lnTo>
                <a:lnTo>
                  <a:pt x="218" y="135"/>
                </a:lnTo>
                <a:lnTo>
                  <a:pt x="218" y="135"/>
                </a:lnTo>
                <a:lnTo>
                  <a:pt x="218" y="159"/>
                </a:lnTo>
                <a:lnTo>
                  <a:pt x="215" y="183"/>
                </a:lnTo>
                <a:lnTo>
                  <a:pt x="209" y="229"/>
                </a:lnTo>
                <a:lnTo>
                  <a:pt x="209" y="229"/>
                </a:lnTo>
                <a:lnTo>
                  <a:pt x="190" y="236"/>
                </a:lnTo>
                <a:lnTo>
                  <a:pt x="167" y="243"/>
                </a:lnTo>
                <a:lnTo>
                  <a:pt x="142" y="246"/>
                </a:lnTo>
                <a:lnTo>
                  <a:pt x="117" y="247"/>
                </a:lnTo>
                <a:lnTo>
                  <a:pt x="90" y="247"/>
                </a:lnTo>
                <a:lnTo>
                  <a:pt x="63" y="244"/>
                </a:lnTo>
                <a:lnTo>
                  <a:pt x="38" y="242"/>
                </a:lnTo>
                <a:lnTo>
                  <a:pt x="13" y="235"/>
                </a:lnTo>
                <a:lnTo>
                  <a:pt x="13" y="235"/>
                </a:lnTo>
                <a:lnTo>
                  <a:pt x="8" y="225"/>
                </a:lnTo>
                <a:lnTo>
                  <a:pt x="6" y="213"/>
                </a:lnTo>
                <a:lnTo>
                  <a:pt x="4" y="202"/>
                </a:lnTo>
                <a:lnTo>
                  <a:pt x="3" y="190"/>
                </a:lnTo>
                <a:lnTo>
                  <a:pt x="3" y="163"/>
                </a:lnTo>
                <a:lnTo>
                  <a:pt x="3" y="136"/>
                </a:lnTo>
                <a:lnTo>
                  <a:pt x="4" y="36"/>
                </a:lnTo>
                <a:lnTo>
                  <a:pt x="4" y="36"/>
                </a:lnTo>
                <a:lnTo>
                  <a:pt x="3" y="34"/>
                </a:lnTo>
                <a:lnTo>
                  <a:pt x="1" y="29"/>
                </a:lnTo>
                <a:lnTo>
                  <a:pt x="0" y="25"/>
                </a:lnTo>
                <a:lnTo>
                  <a:pt x="0" y="20"/>
                </a:lnTo>
                <a:lnTo>
                  <a:pt x="0" y="20"/>
                </a:lnTo>
                <a:lnTo>
                  <a:pt x="6" y="20"/>
                </a:lnTo>
                <a:lnTo>
                  <a:pt x="8" y="20"/>
                </a:lnTo>
                <a:lnTo>
                  <a:pt x="10" y="18"/>
                </a:lnTo>
                <a:lnTo>
                  <a:pt x="10" y="18"/>
                </a:lnTo>
                <a:lnTo>
                  <a:pt x="6" y="18"/>
                </a:lnTo>
                <a:lnTo>
                  <a:pt x="3" y="17"/>
                </a:lnTo>
                <a:lnTo>
                  <a:pt x="1" y="15"/>
                </a:lnTo>
                <a:lnTo>
                  <a:pt x="0" y="14"/>
                </a:lnTo>
                <a:lnTo>
                  <a:pt x="0" y="8"/>
                </a:lnTo>
                <a:lnTo>
                  <a:pt x="1" y="7"/>
                </a:lnTo>
                <a:lnTo>
                  <a:pt x="3" y="5"/>
                </a:lnTo>
                <a:lnTo>
                  <a:pt x="3" y="5"/>
                </a:lnTo>
                <a:lnTo>
                  <a:pt x="13" y="3"/>
                </a:lnTo>
                <a:lnTo>
                  <a:pt x="22" y="0"/>
                </a:lnTo>
                <a:lnTo>
                  <a:pt x="34" y="0"/>
                </a:lnTo>
                <a:lnTo>
                  <a:pt x="44" y="0"/>
                </a:lnTo>
                <a:lnTo>
                  <a:pt x="44" y="0"/>
                </a:lnTo>
                <a:close/>
                <a:moveTo>
                  <a:pt x="53" y="168"/>
                </a:moveTo>
                <a:lnTo>
                  <a:pt x="53" y="168"/>
                </a:lnTo>
                <a:lnTo>
                  <a:pt x="55" y="163"/>
                </a:lnTo>
                <a:lnTo>
                  <a:pt x="55" y="159"/>
                </a:lnTo>
                <a:lnTo>
                  <a:pt x="55" y="157"/>
                </a:lnTo>
                <a:lnTo>
                  <a:pt x="53" y="159"/>
                </a:lnTo>
                <a:lnTo>
                  <a:pt x="51" y="161"/>
                </a:lnTo>
                <a:lnTo>
                  <a:pt x="51" y="161"/>
                </a:lnTo>
                <a:lnTo>
                  <a:pt x="41" y="174"/>
                </a:lnTo>
                <a:lnTo>
                  <a:pt x="32" y="185"/>
                </a:lnTo>
                <a:lnTo>
                  <a:pt x="28" y="191"/>
                </a:lnTo>
                <a:lnTo>
                  <a:pt x="25" y="198"/>
                </a:lnTo>
                <a:lnTo>
                  <a:pt x="24" y="205"/>
                </a:lnTo>
                <a:lnTo>
                  <a:pt x="22" y="216"/>
                </a:lnTo>
                <a:lnTo>
                  <a:pt x="22" y="216"/>
                </a:lnTo>
                <a:lnTo>
                  <a:pt x="24" y="219"/>
                </a:lnTo>
                <a:lnTo>
                  <a:pt x="27" y="222"/>
                </a:lnTo>
                <a:lnTo>
                  <a:pt x="35" y="226"/>
                </a:lnTo>
                <a:lnTo>
                  <a:pt x="44" y="227"/>
                </a:lnTo>
                <a:lnTo>
                  <a:pt x="46" y="227"/>
                </a:lnTo>
                <a:lnTo>
                  <a:pt x="49" y="226"/>
                </a:lnTo>
                <a:lnTo>
                  <a:pt x="49" y="226"/>
                </a:lnTo>
                <a:lnTo>
                  <a:pt x="79" y="192"/>
                </a:lnTo>
                <a:lnTo>
                  <a:pt x="108" y="159"/>
                </a:lnTo>
                <a:lnTo>
                  <a:pt x="138" y="126"/>
                </a:lnTo>
                <a:lnTo>
                  <a:pt x="166" y="93"/>
                </a:lnTo>
                <a:lnTo>
                  <a:pt x="166" y="93"/>
                </a:lnTo>
                <a:lnTo>
                  <a:pt x="136" y="118"/>
                </a:lnTo>
                <a:lnTo>
                  <a:pt x="105" y="147"/>
                </a:lnTo>
                <a:lnTo>
                  <a:pt x="74" y="177"/>
                </a:lnTo>
                <a:lnTo>
                  <a:pt x="48" y="208"/>
                </a:lnTo>
                <a:lnTo>
                  <a:pt x="48" y="208"/>
                </a:lnTo>
                <a:lnTo>
                  <a:pt x="46" y="209"/>
                </a:lnTo>
                <a:lnTo>
                  <a:pt x="45" y="208"/>
                </a:lnTo>
                <a:lnTo>
                  <a:pt x="45" y="204"/>
                </a:lnTo>
                <a:lnTo>
                  <a:pt x="46" y="198"/>
                </a:lnTo>
                <a:lnTo>
                  <a:pt x="48" y="194"/>
                </a:lnTo>
                <a:lnTo>
                  <a:pt x="48" y="194"/>
                </a:lnTo>
                <a:lnTo>
                  <a:pt x="70" y="166"/>
                </a:lnTo>
                <a:lnTo>
                  <a:pt x="93" y="139"/>
                </a:lnTo>
                <a:lnTo>
                  <a:pt x="139" y="86"/>
                </a:lnTo>
                <a:lnTo>
                  <a:pt x="139" y="86"/>
                </a:lnTo>
                <a:lnTo>
                  <a:pt x="140" y="83"/>
                </a:lnTo>
                <a:lnTo>
                  <a:pt x="140" y="80"/>
                </a:lnTo>
                <a:lnTo>
                  <a:pt x="140" y="80"/>
                </a:lnTo>
                <a:lnTo>
                  <a:pt x="97" y="122"/>
                </a:lnTo>
                <a:lnTo>
                  <a:pt x="74" y="145"/>
                </a:lnTo>
                <a:lnTo>
                  <a:pt x="53" y="168"/>
                </a:lnTo>
                <a:lnTo>
                  <a:pt x="53" y="168"/>
                </a:lnTo>
                <a:close/>
                <a:moveTo>
                  <a:pt x="67" y="230"/>
                </a:moveTo>
                <a:lnTo>
                  <a:pt x="67" y="230"/>
                </a:lnTo>
                <a:lnTo>
                  <a:pt x="76" y="232"/>
                </a:lnTo>
                <a:lnTo>
                  <a:pt x="86" y="232"/>
                </a:lnTo>
                <a:lnTo>
                  <a:pt x="103" y="232"/>
                </a:lnTo>
                <a:lnTo>
                  <a:pt x="103" y="232"/>
                </a:lnTo>
                <a:lnTo>
                  <a:pt x="110" y="218"/>
                </a:lnTo>
                <a:lnTo>
                  <a:pt x="118" y="205"/>
                </a:lnTo>
                <a:lnTo>
                  <a:pt x="136" y="180"/>
                </a:lnTo>
                <a:lnTo>
                  <a:pt x="156" y="157"/>
                </a:lnTo>
                <a:lnTo>
                  <a:pt x="173" y="133"/>
                </a:lnTo>
                <a:lnTo>
                  <a:pt x="173" y="133"/>
                </a:lnTo>
                <a:lnTo>
                  <a:pt x="135" y="166"/>
                </a:lnTo>
                <a:lnTo>
                  <a:pt x="100" y="201"/>
                </a:lnTo>
                <a:lnTo>
                  <a:pt x="100" y="201"/>
                </a:lnTo>
                <a:lnTo>
                  <a:pt x="100" y="197"/>
                </a:lnTo>
                <a:lnTo>
                  <a:pt x="101" y="194"/>
                </a:lnTo>
                <a:lnTo>
                  <a:pt x="104" y="191"/>
                </a:lnTo>
                <a:lnTo>
                  <a:pt x="105" y="188"/>
                </a:lnTo>
                <a:lnTo>
                  <a:pt x="105" y="188"/>
                </a:lnTo>
                <a:lnTo>
                  <a:pt x="94" y="197"/>
                </a:lnTo>
                <a:lnTo>
                  <a:pt x="84" y="206"/>
                </a:lnTo>
                <a:lnTo>
                  <a:pt x="76" y="218"/>
                </a:lnTo>
                <a:lnTo>
                  <a:pt x="67" y="230"/>
                </a:lnTo>
                <a:lnTo>
                  <a:pt x="67" y="230"/>
                </a:lnTo>
                <a:close/>
                <a:moveTo>
                  <a:pt x="24" y="138"/>
                </a:moveTo>
                <a:lnTo>
                  <a:pt x="24" y="138"/>
                </a:lnTo>
                <a:lnTo>
                  <a:pt x="21" y="139"/>
                </a:lnTo>
                <a:lnTo>
                  <a:pt x="20" y="143"/>
                </a:lnTo>
                <a:lnTo>
                  <a:pt x="20" y="147"/>
                </a:lnTo>
                <a:lnTo>
                  <a:pt x="20" y="153"/>
                </a:lnTo>
                <a:lnTo>
                  <a:pt x="24" y="173"/>
                </a:lnTo>
                <a:lnTo>
                  <a:pt x="124" y="53"/>
                </a:lnTo>
                <a:lnTo>
                  <a:pt x="124" y="53"/>
                </a:lnTo>
                <a:lnTo>
                  <a:pt x="111" y="63"/>
                </a:lnTo>
                <a:lnTo>
                  <a:pt x="98" y="76"/>
                </a:lnTo>
                <a:lnTo>
                  <a:pt x="86" y="88"/>
                </a:lnTo>
                <a:lnTo>
                  <a:pt x="74" y="98"/>
                </a:lnTo>
                <a:lnTo>
                  <a:pt x="72" y="102"/>
                </a:lnTo>
                <a:lnTo>
                  <a:pt x="72" y="102"/>
                </a:lnTo>
                <a:lnTo>
                  <a:pt x="69" y="101"/>
                </a:lnTo>
                <a:lnTo>
                  <a:pt x="70" y="100"/>
                </a:lnTo>
                <a:lnTo>
                  <a:pt x="74" y="98"/>
                </a:lnTo>
                <a:lnTo>
                  <a:pt x="74" y="98"/>
                </a:lnTo>
                <a:lnTo>
                  <a:pt x="74" y="95"/>
                </a:lnTo>
                <a:lnTo>
                  <a:pt x="73" y="94"/>
                </a:lnTo>
                <a:lnTo>
                  <a:pt x="72" y="94"/>
                </a:lnTo>
                <a:lnTo>
                  <a:pt x="70" y="94"/>
                </a:lnTo>
                <a:lnTo>
                  <a:pt x="67" y="95"/>
                </a:lnTo>
                <a:lnTo>
                  <a:pt x="65" y="97"/>
                </a:lnTo>
                <a:lnTo>
                  <a:pt x="65" y="97"/>
                </a:lnTo>
                <a:lnTo>
                  <a:pt x="56" y="109"/>
                </a:lnTo>
                <a:lnTo>
                  <a:pt x="48" y="121"/>
                </a:lnTo>
                <a:lnTo>
                  <a:pt x="42" y="126"/>
                </a:lnTo>
                <a:lnTo>
                  <a:pt x="36" y="131"/>
                </a:lnTo>
                <a:lnTo>
                  <a:pt x="31" y="135"/>
                </a:lnTo>
                <a:lnTo>
                  <a:pt x="24" y="138"/>
                </a:lnTo>
                <a:lnTo>
                  <a:pt x="24" y="138"/>
                </a:lnTo>
                <a:close/>
                <a:moveTo>
                  <a:pt x="145" y="206"/>
                </a:moveTo>
                <a:lnTo>
                  <a:pt x="145" y="206"/>
                </a:lnTo>
                <a:lnTo>
                  <a:pt x="142" y="208"/>
                </a:lnTo>
                <a:lnTo>
                  <a:pt x="142" y="208"/>
                </a:lnTo>
                <a:lnTo>
                  <a:pt x="140" y="206"/>
                </a:lnTo>
                <a:lnTo>
                  <a:pt x="140" y="204"/>
                </a:lnTo>
                <a:lnTo>
                  <a:pt x="140" y="201"/>
                </a:lnTo>
                <a:lnTo>
                  <a:pt x="140" y="201"/>
                </a:lnTo>
                <a:lnTo>
                  <a:pt x="149" y="195"/>
                </a:lnTo>
                <a:lnTo>
                  <a:pt x="156" y="190"/>
                </a:lnTo>
                <a:lnTo>
                  <a:pt x="170" y="175"/>
                </a:lnTo>
                <a:lnTo>
                  <a:pt x="184" y="161"/>
                </a:lnTo>
                <a:lnTo>
                  <a:pt x="192" y="154"/>
                </a:lnTo>
                <a:lnTo>
                  <a:pt x="201" y="147"/>
                </a:lnTo>
                <a:lnTo>
                  <a:pt x="201" y="147"/>
                </a:lnTo>
                <a:lnTo>
                  <a:pt x="202" y="116"/>
                </a:lnTo>
                <a:lnTo>
                  <a:pt x="202" y="116"/>
                </a:lnTo>
                <a:lnTo>
                  <a:pt x="162" y="164"/>
                </a:lnTo>
                <a:lnTo>
                  <a:pt x="140" y="190"/>
                </a:lnTo>
                <a:lnTo>
                  <a:pt x="122" y="216"/>
                </a:lnTo>
                <a:lnTo>
                  <a:pt x="122" y="216"/>
                </a:lnTo>
                <a:lnTo>
                  <a:pt x="126" y="213"/>
                </a:lnTo>
                <a:lnTo>
                  <a:pt x="131" y="211"/>
                </a:lnTo>
                <a:lnTo>
                  <a:pt x="133" y="208"/>
                </a:lnTo>
                <a:lnTo>
                  <a:pt x="138" y="206"/>
                </a:lnTo>
                <a:lnTo>
                  <a:pt x="138" y="206"/>
                </a:lnTo>
                <a:lnTo>
                  <a:pt x="138" y="211"/>
                </a:lnTo>
                <a:lnTo>
                  <a:pt x="136" y="213"/>
                </a:lnTo>
                <a:lnTo>
                  <a:pt x="132" y="219"/>
                </a:lnTo>
                <a:lnTo>
                  <a:pt x="125" y="225"/>
                </a:lnTo>
                <a:lnTo>
                  <a:pt x="119" y="230"/>
                </a:lnTo>
                <a:lnTo>
                  <a:pt x="119" y="230"/>
                </a:lnTo>
                <a:lnTo>
                  <a:pt x="126" y="229"/>
                </a:lnTo>
                <a:lnTo>
                  <a:pt x="133" y="226"/>
                </a:lnTo>
                <a:lnTo>
                  <a:pt x="140" y="220"/>
                </a:lnTo>
                <a:lnTo>
                  <a:pt x="146" y="216"/>
                </a:lnTo>
                <a:lnTo>
                  <a:pt x="156" y="204"/>
                </a:lnTo>
                <a:lnTo>
                  <a:pt x="163" y="192"/>
                </a:lnTo>
                <a:lnTo>
                  <a:pt x="163" y="192"/>
                </a:lnTo>
                <a:lnTo>
                  <a:pt x="159" y="191"/>
                </a:lnTo>
                <a:lnTo>
                  <a:pt x="155" y="191"/>
                </a:lnTo>
                <a:lnTo>
                  <a:pt x="153" y="192"/>
                </a:lnTo>
                <a:lnTo>
                  <a:pt x="150" y="195"/>
                </a:lnTo>
                <a:lnTo>
                  <a:pt x="147" y="201"/>
                </a:lnTo>
                <a:lnTo>
                  <a:pt x="145" y="206"/>
                </a:lnTo>
                <a:lnTo>
                  <a:pt x="145" y="206"/>
                </a:lnTo>
                <a:close/>
                <a:moveTo>
                  <a:pt x="115" y="174"/>
                </a:moveTo>
                <a:lnTo>
                  <a:pt x="115" y="174"/>
                </a:lnTo>
                <a:lnTo>
                  <a:pt x="156" y="133"/>
                </a:lnTo>
                <a:lnTo>
                  <a:pt x="198" y="95"/>
                </a:lnTo>
                <a:lnTo>
                  <a:pt x="198" y="95"/>
                </a:lnTo>
                <a:lnTo>
                  <a:pt x="201" y="91"/>
                </a:lnTo>
                <a:lnTo>
                  <a:pt x="202" y="87"/>
                </a:lnTo>
                <a:lnTo>
                  <a:pt x="202" y="81"/>
                </a:lnTo>
                <a:lnTo>
                  <a:pt x="202" y="74"/>
                </a:lnTo>
                <a:lnTo>
                  <a:pt x="199" y="59"/>
                </a:lnTo>
                <a:lnTo>
                  <a:pt x="195" y="43"/>
                </a:lnTo>
                <a:lnTo>
                  <a:pt x="195" y="43"/>
                </a:lnTo>
                <a:lnTo>
                  <a:pt x="188" y="64"/>
                </a:lnTo>
                <a:lnTo>
                  <a:pt x="180" y="83"/>
                </a:lnTo>
                <a:lnTo>
                  <a:pt x="170" y="100"/>
                </a:lnTo>
                <a:lnTo>
                  <a:pt x="159" y="116"/>
                </a:lnTo>
                <a:lnTo>
                  <a:pt x="147" y="132"/>
                </a:lnTo>
                <a:lnTo>
                  <a:pt x="135" y="146"/>
                </a:lnTo>
                <a:lnTo>
                  <a:pt x="110" y="173"/>
                </a:lnTo>
                <a:lnTo>
                  <a:pt x="110" y="173"/>
                </a:lnTo>
                <a:lnTo>
                  <a:pt x="112" y="174"/>
                </a:lnTo>
                <a:lnTo>
                  <a:pt x="115" y="174"/>
                </a:lnTo>
                <a:lnTo>
                  <a:pt x="115" y="174"/>
                </a:lnTo>
                <a:close/>
                <a:moveTo>
                  <a:pt x="149" y="15"/>
                </a:moveTo>
                <a:lnTo>
                  <a:pt x="105" y="18"/>
                </a:lnTo>
                <a:lnTo>
                  <a:pt x="105" y="18"/>
                </a:lnTo>
                <a:lnTo>
                  <a:pt x="108" y="18"/>
                </a:lnTo>
                <a:lnTo>
                  <a:pt x="111" y="20"/>
                </a:lnTo>
                <a:lnTo>
                  <a:pt x="112" y="22"/>
                </a:lnTo>
                <a:lnTo>
                  <a:pt x="112" y="25"/>
                </a:lnTo>
                <a:lnTo>
                  <a:pt x="38" y="118"/>
                </a:lnTo>
                <a:lnTo>
                  <a:pt x="38" y="118"/>
                </a:lnTo>
                <a:lnTo>
                  <a:pt x="42" y="116"/>
                </a:lnTo>
                <a:lnTo>
                  <a:pt x="46" y="115"/>
                </a:lnTo>
                <a:lnTo>
                  <a:pt x="52" y="108"/>
                </a:lnTo>
                <a:lnTo>
                  <a:pt x="58" y="101"/>
                </a:lnTo>
                <a:lnTo>
                  <a:pt x="60" y="98"/>
                </a:lnTo>
                <a:lnTo>
                  <a:pt x="65" y="97"/>
                </a:lnTo>
                <a:lnTo>
                  <a:pt x="149" y="15"/>
                </a:lnTo>
                <a:close/>
                <a:moveTo>
                  <a:pt x="177" y="32"/>
                </a:moveTo>
                <a:lnTo>
                  <a:pt x="177" y="32"/>
                </a:lnTo>
                <a:lnTo>
                  <a:pt x="181" y="28"/>
                </a:lnTo>
                <a:lnTo>
                  <a:pt x="183" y="24"/>
                </a:lnTo>
                <a:lnTo>
                  <a:pt x="183" y="21"/>
                </a:lnTo>
                <a:lnTo>
                  <a:pt x="180" y="20"/>
                </a:lnTo>
                <a:lnTo>
                  <a:pt x="173" y="18"/>
                </a:lnTo>
                <a:lnTo>
                  <a:pt x="169" y="17"/>
                </a:lnTo>
                <a:lnTo>
                  <a:pt x="167" y="15"/>
                </a:lnTo>
                <a:lnTo>
                  <a:pt x="87" y="116"/>
                </a:lnTo>
                <a:lnTo>
                  <a:pt x="177" y="32"/>
                </a:lnTo>
                <a:close/>
                <a:moveTo>
                  <a:pt x="67" y="18"/>
                </a:moveTo>
                <a:lnTo>
                  <a:pt x="24" y="76"/>
                </a:lnTo>
                <a:lnTo>
                  <a:pt x="24" y="76"/>
                </a:lnTo>
                <a:lnTo>
                  <a:pt x="45" y="63"/>
                </a:lnTo>
                <a:lnTo>
                  <a:pt x="66" y="49"/>
                </a:lnTo>
                <a:lnTo>
                  <a:pt x="105" y="18"/>
                </a:lnTo>
                <a:lnTo>
                  <a:pt x="105" y="18"/>
                </a:lnTo>
                <a:lnTo>
                  <a:pt x="84" y="17"/>
                </a:lnTo>
                <a:lnTo>
                  <a:pt x="74" y="17"/>
                </a:lnTo>
                <a:lnTo>
                  <a:pt x="70" y="17"/>
                </a:lnTo>
                <a:lnTo>
                  <a:pt x="67" y="18"/>
                </a:lnTo>
                <a:lnTo>
                  <a:pt x="67" y="18"/>
                </a:lnTo>
                <a:close/>
                <a:moveTo>
                  <a:pt x="21" y="94"/>
                </a:moveTo>
                <a:lnTo>
                  <a:pt x="21" y="94"/>
                </a:lnTo>
                <a:lnTo>
                  <a:pt x="18" y="97"/>
                </a:lnTo>
                <a:lnTo>
                  <a:pt x="18" y="100"/>
                </a:lnTo>
                <a:lnTo>
                  <a:pt x="18" y="108"/>
                </a:lnTo>
                <a:lnTo>
                  <a:pt x="20" y="115"/>
                </a:lnTo>
                <a:lnTo>
                  <a:pt x="22" y="122"/>
                </a:lnTo>
                <a:lnTo>
                  <a:pt x="81" y="50"/>
                </a:lnTo>
                <a:lnTo>
                  <a:pt x="73" y="52"/>
                </a:lnTo>
                <a:lnTo>
                  <a:pt x="72" y="55"/>
                </a:lnTo>
                <a:lnTo>
                  <a:pt x="72" y="55"/>
                </a:lnTo>
                <a:lnTo>
                  <a:pt x="59" y="64"/>
                </a:lnTo>
                <a:lnTo>
                  <a:pt x="45" y="74"/>
                </a:lnTo>
                <a:lnTo>
                  <a:pt x="31" y="84"/>
                </a:lnTo>
                <a:lnTo>
                  <a:pt x="25" y="88"/>
                </a:lnTo>
                <a:lnTo>
                  <a:pt x="21" y="94"/>
                </a:lnTo>
                <a:lnTo>
                  <a:pt x="21" y="94"/>
                </a:lnTo>
                <a:close/>
                <a:moveTo>
                  <a:pt x="195" y="168"/>
                </a:moveTo>
                <a:lnTo>
                  <a:pt x="156" y="219"/>
                </a:lnTo>
                <a:lnTo>
                  <a:pt x="156" y="219"/>
                </a:lnTo>
                <a:lnTo>
                  <a:pt x="152" y="225"/>
                </a:lnTo>
                <a:lnTo>
                  <a:pt x="152" y="226"/>
                </a:lnTo>
                <a:lnTo>
                  <a:pt x="153" y="226"/>
                </a:lnTo>
                <a:lnTo>
                  <a:pt x="159" y="225"/>
                </a:lnTo>
                <a:lnTo>
                  <a:pt x="159" y="225"/>
                </a:lnTo>
                <a:lnTo>
                  <a:pt x="167" y="219"/>
                </a:lnTo>
                <a:lnTo>
                  <a:pt x="174" y="212"/>
                </a:lnTo>
                <a:lnTo>
                  <a:pt x="183" y="205"/>
                </a:lnTo>
                <a:lnTo>
                  <a:pt x="188" y="201"/>
                </a:lnTo>
                <a:lnTo>
                  <a:pt x="194" y="199"/>
                </a:lnTo>
                <a:lnTo>
                  <a:pt x="194" y="199"/>
                </a:lnTo>
                <a:lnTo>
                  <a:pt x="197" y="197"/>
                </a:lnTo>
                <a:lnTo>
                  <a:pt x="199" y="192"/>
                </a:lnTo>
                <a:lnTo>
                  <a:pt x="202" y="188"/>
                </a:lnTo>
                <a:lnTo>
                  <a:pt x="202" y="183"/>
                </a:lnTo>
                <a:lnTo>
                  <a:pt x="202" y="171"/>
                </a:lnTo>
                <a:lnTo>
                  <a:pt x="201" y="159"/>
                </a:lnTo>
                <a:lnTo>
                  <a:pt x="201" y="159"/>
                </a:lnTo>
                <a:lnTo>
                  <a:pt x="195" y="168"/>
                </a:lnTo>
                <a:lnTo>
                  <a:pt x="195" y="168"/>
                </a:lnTo>
                <a:close/>
                <a:moveTo>
                  <a:pt x="147" y="93"/>
                </a:moveTo>
                <a:lnTo>
                  <a:pt x="194" y="43"/>
                </a:lnTo>
                <a:lnTo>
                  <a:pt x="194" y="43"/>
                </a:lnTo>
                <a:lnTo>
                  <a:pt x="195" y="41"/>
                </a:lnTo>
                <a:lnTo>
                  <a:pt x="195" y="39"/>
                </a:lnTo>
                <a:lnTo>
                  <a:pt x="194" y="36"/>
                </a:lnTo>
                <a:lnTo>
                  <a:pt x="190" y="35"/>
                </a:lnTo>
                <a:lnTo>
                  <a:pt x="188" y="35"/>
                </a:lnTo>
                <a:lnTo>
                  <a:pt x="187" y="38"/>
                </a:lnTo>
                <a:lnTo>
                  <a:pt x="187" y="38"/>
                </a:lnTo>
                <a:lnTo>
                  <a:pt x="166" y="64"/>
                </a:lnTo>
                <a:lnTo>
                  <a:pt x="156" y="79"/>
                </a:lnTo>
                <a:lnTo>
                  <a:pt x="147" y="93"/>
                </a:lnTo>
                <a:lnTo>
                  <a:pt x="147" y="93"/>
                </a:lnTo>
                <a:close/>
                <a:moveTo>
                  <a:pt x="20" y="57"/>
                </a:moveTo>
                <a:lnTo>
                  <a:pt x="20" y="57"/>
                </a:lnTo>
                <a:lnTo>
                  <a:pt x="22" y="53"/>
                </a:lnTo>
                <a:lnTo>
                  <a:pt x="27" y="50"/>
                </a:lnTo>
                <a:lnTo>
                  <a:pt x="36" y="45"/>
                </a:lnTo>
                <a:lnTo>
                  <a:pt x="41" y="42"/>
                </a:lnTo>
                <a:lnTo>
                  <a:pt x="45" y="38"/>
                </a:lnTo>
                <a:lnTo>
                  <a:pt x="48" y="34"/>
                </a:lnTo>
                <a:lnTo>
                  <a:pt x="49" y="28"/>
                </a:lnTo>
                <a:lnTo>
                  <a:pt x="49" y="28"/>
                </a:lnTo>
                <a:lnTo>
                  <a:pt x="41" y="35"/>
                </a:lnTo>
                <a:lnTo>
                  <a:pt x="31" y="41"/>
                </a:lnTo>
                <a:lnTo>
                  <a:pt x="27" y="43"/>
                </a:lnTo>
                <a:lnTo>
                  <a:pt x="24" y="48"/>
                </a:lnTo>
                <a:lnTo>
                  <a:pt x="21" y="52"/>
                </a:lnTo>
                <a:lnTo>
                  <a:pt x="20" y="57"/>
                </a:lnTo>
                <a:lnTo>
                  <a:pt x="20" y="57"/>
                </a:lnTo>
                <a:close/>
                <a:moveTo>
                  <a:pt x="24" y="34"/>
                </a:moveTo>
                <a:lnTo>
                  <a:pt x="24" y="34"/>
                </a:lnTo>
                <a:lnTo>
                  <a:pt x="28" y="32"/>
                </a:lnTo>
                <a:lnTo>
                  <a:pt x="32" y="31"/>
                </a:lnTo>
                <a:lnTo>
                  <a:pt x="38" y="25"/>
                </a:lnTo>
                <a:lnTo>
                  <a:pt x="48" y="14"/>
                </a:lnTo>
                <a:lnTo>
                  <a:pt x="48" y="14"/>
                </a:lnTo>
                <a:lnTo>
                  <a:pt x="42" y="14"/>
                </a:lnTo>
                <a:lnTo>
                  <a:pt x="39" y="14"/>
                </a:lnTo>
                <a:lnTo>
                  <a:pt x="36" y="15"/>
                </a:lnTo>
                <a:lnTo>
                  <a:pt x="36" y="15"/>
                </a:lnTo>
                <a:lnTo>
                  <a:pt x="31" y="25"/>
                </a:lnTo>
                <a:lnTo>
                  <a:pt x="28" y="29"/>
                </a:lnTo>
                <a:lnTo>
                  <a:pt x="24" y="34"/>
                </a:lnTo>
                <a:lnTo>
                  <a:pt x="24" y="34"/>
                </a:lnTo>
                <a:close/>
                <a:moveTo>
                  <a:pt x="110" y="173"/>
                </a:moveTo>
                <a:lnTo>
                  <a:pt x="101" y="184"/>
                </a:lnTo>
                <a:lnTo>
                  <a:pt x="104" y="185"/>
                </a:lnTo>
                <a:lnTo>
                  <a:pt x="104" y="185"/>
                </a:lnTo>
                <a:lnTo>
                  <a:pt x="108" y="180"/>
                </a:lnTo>
                <a:lnTo>
                  <a:pt x="110" y="177"/>
                </a:lnTo>
                <a:lnTo>
                  <a:pt x="110" y="173"/>
                </a:lnTo>
                <a:lnTo>
                  <a:pt x="110" y="173"/>
                </a:lnTo>
                <a:close/>
              </a:path>
            </a:pathLst>
          </a:custGeom>
          <a:solidFill>
            <a:schemeClr val="tx1"/>
          </a:solidFill>
          <a:ln w="9525">
            <a:noFill/>
            <a:round/>
          </a:ln>
        </p:spPr>
        <p:txBody>
          <a:bodyPr vert="horz" wrap="square" lIns="121920" tIns="60960" rIns="121920" bIns="60960" numCol="1" anchor="t" anchorCtr="0" compatLnSpc="1"/>
          <a:lstStyle/>
          <a:p>
            <a:endParaRPr lang="zh-CN" altLang="en-US" sz="2400"/>
          </a:p>
        </p:txBody>
      </p:sp>
      <p:sp>
        <p:nvSpPr>
          <p:cNvPr id="94" name="文本框 93"/>
          <p:cNvSpPr txBox="1"/>
          <p:nvPr/>
        </p:nvSpPr>
        <p:spPr>
          <a:xfrm>
            <a:off x="8016475" y="1889442"/>
            <a:ext cx="1424489" cy="523220"/>
          </a:xfrm>
          <a:prstGeom prst="rect">
            <a:avLst/>
          </a:prstGeom>
          <a:noFill/>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95" name="Freeform 30"/>
          <p:cNvSpPr>
            <a:spLocks noEditPoints="1"/>
          </p:cNvSpPr>
          <p:nvPr/>
        </p:nvSpPr>
        <p:spPr bwMode="auto">
          <a:xfrm>
            <a:off x="7723537" y="198864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96" name="文本框 95"/>
          <p:cNvSpPr txBox="1"/>
          <p:nvPr/>
        </p:nvSpPr>
        <p:spPr>
          <a:xfrm>
            <a:off x="8019472" y="3185123"/>
            <a:ext cx="1424489" cy="523220"/>
          </a:xfrm>
          <a:prstGeom prst="rect">
            <a:avLst/>
          </a:prstGeom>
          <a:noFill/>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97" name="Freeform 30"/>
          <p:cNvSpPr>
            <a:spLocks noEditPoints="1"/>
          </p:cNvSpPr>
          <p:nvPr/>
        </p:nvSpPr>
        <p:spPr bwMode="auto">
          <a:xfrm>
            <a:off x="7726534" y="328433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98" name="文本框 97"/>
          <p:cNvSpPr txBox="1"/>
          <p:nvPr/>
        </p:nvSpPr>
        <p:spPr>
          <a:xfrm>
            <a:off x="8034558" y="4610917"/>
            <a:ext cx="1424489" cy="523220"/>
          </a:xfrm>
          <a:prstGeom prst="rect">
            <a:avLst/>
          </a:prstGeom>
          <a:noFill/>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99" name="Freeform 30"/>
          <p:cNvSpPr>
            <a:spLocks noEditPoints="1"/>
          </p:cNvSpPr>
          <p:nvPr/>
        </p:nvSpPr>
        <p:spPr bwMode="auto">
          <a:xfrm>
            <a:off x="7741620" y="471012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44" name="文本框 18"/>
          <p:cNvSpPr txBox="1">
            <a:spLocks noChangeArrowheads="1"/>
          </p:cNvSpPr>
          <p:nvPr/>
        </p:nvSpPr>
        <p:spPr bwMode="auto">
          <a:xfrm>
            <a:off x="5970889" y="2216684"/>
            <a:ext cx="1737783" cy="707886"/>
          </a:xfrm>
          <a:prstGeom prst="rect">
            <a:avLst/>
          </a:prstGeom>
          <a:noFill/>
          <a:ln w="9525">
            <a:noFill/>
            <a:miter lim="800000"/>
          </a:ln>
        </p:spPr>
        <p:txBody>
          <a:bodyPr>
            <a:spAutoFit/>
          </a:bodyPr>
          <a:lstStyle/>
          <a:p>
            <a:pPr algn="ctr"/>
            <a:r>
              <a:rPr lang="en-US" altLang="zh-CN" sz="4000" dirty="0">
                <a:latin typeface="新蒂黑板报" panose="03000600000000000000" pitchFamily="66" charset="-122"/>
                <a:ea typeface="新蒂黑板报" panose="03000600000000000000" pitchFamily="66" charset="-122"/>
              </a:rPr>
              <a:t>40</a:t>
            </a:r>
            <a:r>
              <a:rPr lang="en-US" altLang="zh-CN" sz="1200" dirty="0">
                <a:latin typeface="新蒂黑板报" panose="03000600000000000000" pitchFamily="66" charset="-122"/>
                <a:ea typeface="新蒂黑板报" panose="03000600000000000000" pitchFamily="66" charset="-122"/>
              </a:rPr>
              <a:t>%</a:t>
            </a:r>
            <a:endParaRPr lang="zh-CN" altLang="en-US" sz="1600" dirty="0">
              <a:latin typeface="新蒂黑板报" panose="03000600000000000000" pitchFamily="66" charset="-122"/>
              <a:ea typeface="新蒂黑板报" panose="03000600000000000000" pitchFamily="66" charset="-122"/>
            </a:endParaRPr>
          </a:p>
        </p:txBody>
      </p:sp>
      <p:sp>
        <p:nvSpPr>
          <p:cNvPr id="45" name="文本框 18"/>
          <p:cNvSpPr txBox="1">
            <a:spLocks noChangeArrowheads="1"/>
          </p:cNvSpPr>
          <p:nvPr/>
        </p:nvSpPr>
        <p:spPr bwMode="auto">
          <a:xfrm>
            <a:off x="5973886" y="3516880"/>
            <a:ext cx="1737783" cy="707886"/>
          </a:xfrm>
          <a:prstGeom prst="rect">
            <a:avLst/>
          </a:prstGeom>
          <a:noFill/>
          <a:ln w="9525">
            <a:noFill/>
            <a:miter lim="800000"/>
          </a:ln>
        </p:spPr>
        <p:txBody>
          <a:bodyPr>
            <a:spAutoFit/>
          </a:bodyPr>
          <a:lstStyle/>
          <a:p>
            <a:pPr algn="ctr"/>
            <a:r>
              <a:rPr lang="en-US" altLang="zh-CN" sz="4000" dirty="0">
                <a:latin typeface="新蒂黑板报" panose="03000600000000000000" pitchFamily="66" charset="-122"/>
                <a:ea typeface="新蒂黑板报" panose="03000600000000000000" pitchFamily="66" charset="-122"/>
              </a:rPr>
              <a:t>60</a:t>
            </a:r>
            <a:r>
              <a:rPr lang="en-US" altLang="zh-CN" sz="1200" dirty="0">
                <a:latin typeface="新蒂黑板报" panose="03000600000000000000" pitchFamily="66" charset="-122"/>
                <a:ea typeface="新蒂黑板报" panose="03000600000000000000" pitchFamily="66" charset="-122"/>
              </a:rPr>
              <a:t>%</a:t>
            </a:r>
            <a:endParaRPr lang="zh-CN" altLang="en-US" sz="1600" dirty="0">
              <a:latin typeface="新蒂黑板报" panose="03000600000000000000" pitchFamily="66" charset="-122"/>
              <a:ea typeface="新蒂黑板报" panose="03000600000000000000" pitchFamily="66" charset="-122"/>
            </a:endParaRPr>
          </a:p>
        </p:txBody>
      </p:sp>
      <p:sp>
        <p:nvSpPr>
          <p:cNvPr id="46" name="文本框 18"/>
          <p:cNvSpPr txBox="1">
            <a:spLocks noChangeArrowheads="1"/>
          </p:cNvSpPr>
          <p:nvPr/>
        </p:nvSpPr>
        <p:spPr bwMode="auto">
          <a:xfrm>
            <a:off x="5973886" y="4932561"/>
            <a:ext cx="1737783" cy="707886"/>
          </a:xfrm>
          <a:prstGeom prst="rect">
            <a:avLst/>
          </a:prstGeom>
          <a:noFill/>
          <a:ln w="9525">
            <a:noFill/>
            <a:miter lim="800000"/>
          </a:ln>
        </p:spPr>
        <p:txBody>
          <a:bodyPr>
            <a:spAutoFit/>
          </a:bodyPr>
          <a:lstStyle/>
          <a:p>
            <a:pPr algn="ctr"/>
            <a:r>
              <a:rPr lang="en-US" altLang="zh-CN" sz="4000" dirty="0">
                <a:latin typeface="新蒂黑板报" panose="03000600000000000000" pitchFamily="66" charset="-122"/>
                <a:ea typeface="新蒂黑板报" panose="03000600000000000000" pitchFamily="66" charset="-122"/>
              </a:rPr>
              <a:t>70</a:t>
            </a:r>
            <a:r>
              <a:rPr lang="en-US" altLang="zh-CN" sz="1200" dirty="0">
                <a:latin typeface="新蒂黑板报" panose="03000600000000000000" pitchFamily="66" charset="-122"/>
                <a:ea typeface="新蒂黑板报" panose="03000600000000000000" pitchFamily="66" charset="-122"/>
              </a:rPr>
              <a:t>%</a:t>
            </a:r>
            <a:endParaRPr lang="zh-CN" altLang="en-US" sz="1600" dirty="0">
              <a:latin typeface="新蒂黑板报" panose="03000600000000000000" pitchFamily="66" charset="-122"/>
              <a:ea typeface="新蒂黑板报" panose="03000600000000000000" pitchFamily="66" charset="-122"/>
            </a:endParaRPr>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 name="组合 50"/>
          <p:cNvGrpSpPr/>
          <p:nvPr/>
        </p:nvGrpSpPr>
        <p:grpSpPr>
          <a:xfrm>
            <a:off x="4404626" y="938191"/>
            <a:ext cx="454836" cy="397656"/>
            <a:chOff x="4686124" y="2670432"/>
            <a:chExt cx="620528" cy="542518"/>
          </a:xfrm>
        </p:grpSpPr>
        <p:pic>
          <p:nvPicPr>
            <p:cNvPr id="52" name="图片 5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53" name="任意多边形 5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4" name="矩形 53"/>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55" name="组合 54"/>
          <p:cNvGrpSpPr/>
          <p:nvPr/>
        </p:nvGrpSpPr>
        <p:grpSpPr>
          <a:xfrm>
            <a:off x="7332502" y="925830"/>
            <a:ext cx="454836" cy="397656"/>
            <a:chOff x="4686124" y="2670432"/>
            <a:chExt cx="620528" cy="542518"/>
          </a:xfrm>
        </p:grpSpPr>
        <p:pic>
          <p:nvPicPr>
            <p:cNvPr id="56" name="图片 5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57" name="任意多边形 56"/>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 name="Freeform 62"/>
          <p:cNvSpPr/>
          <p:nvPr/>
        </p:nvSpPr>
        <p:spPr bwMode="auto">
          <a:xfrm rot="892924">
            <a:off x="1266056" y="2103703"/>
            <a:ext cx="1635932" cy="1383758"/>
          </a:xfrm>
          <a:custGeom>
            <a:avLst/>
            <a:gdLst>
              <a:gd name="T0" fmla="*/ 98 w 539"/>
              <a:gd name="T1" fmla="*/ 439 h 456"/>
              <a:gd name="T2" fmla="*/ 224 w 539"/>
              <a:gd name="T3" fmla="*/ 450 h 456"/>
              <a:gd name="T4" fmla="*/ 243 w 539"/>
              <a:gd name="T5" fmla="*/ 417 h 456"/>
              <a:gd name="T6" fmla="*/ 282 w 539"/>
              <a:gd name="T7" fmla="*/ 349 h 456"/>
              <a:gd name="T8" fmla="*/ 334 w 539"/>
              <a:gd name="T9" fmla="*/ 407 h 456"/>
              <a:gd name="T10" fmla="*/ 360 w 539"/>
              <a:gd name="T11" fmla="*/ 436 h 456"/>
              <a:gd name="T12" fmla="*/ 481 w 539"/>
              <a:gd name="T13" fmla="*/ 399 h 456"/>
              <a:gd name="T14" fmla="*/ 444 w 539"/>
              <a:gd name="T15" fmla="*/ 279 h 456"/>
              <a:gd name="T16" fmla="*/ 472 w 539"/>
              <a:gd name="T17" fmla="*/ 252 h 456"/>
              <a:gd name="T18" fmla="*/ 530 w 539"/>
              <a:gd name="T19" fmla="*/ 201 h 456"/>
              <a:gd name="T20" fmla="*/ 463 w 539"/>
              <a:gd name="T21" fmla="*/ 162 h 456"/>
              <a:gd name="T22" fmla="*/ 429 w 539"/>
              <a:gd name="T23" fmla="*/ 142 h 456"/>
              <a:gd name="T24" fmla="*/ 440 w 539"/>
              <a:gd name="T25" fmla="*/ 17 h 456"/>
              <a:gd name="T26" fmla="*/ 315 w 539"/>
              <a:gd name="T27" fmla="*/ 6 h 456"/>
              <a:gd name="T28" fmla="*/ 295 w 539"/>
              <a:gd name="T29" fmla="*/ 39 h 456"/>
              <a:gd name="T30" fmla="*/ 257 w 539"/>
              <a:gd name="T31" fmla="*/ 107 h 456"/>
              <a:gd name="T32" fmla="*/ 205 w 539"/>
              <a:gd name="T33" fmla="*/ 49 h 456"/>
              <a:gd name="T34" fmla="*/ 178 w 539"/>
              <a:gd name="T35" fmla="*/ 20 h 456"/>
              <a:gd name="T36" fmla="*/ 58 w 539"/>
              <a:gd name="T37" fmla="*/ 57 h 456"/>
              <a:gd name="T38" fmla="*/ 95 w 539"/>
              <a:gd name="T39" fmla="*/ 177 h 456"/>
              <a:gd name="T40" fmla="*/ 66 w 539"/>
              <a:gd name="T41" fmla="*/ 204 h 456"/>
              <a:gd name="T42" fmla="*/ 8 w 539"/>
              <a:gd name="T43" fmla="*/ 255 h 456"/>
              <a:gd name="T44" fmla="*/ 76 w 539"/>
              <a:gd name="T45" fmla="*/ 294 h 456"/>
              <a:gd name="T46" fmla="*/ 109 w 539"/>
              <a:gd name="T47" fmla="*/ 314 h 456"/>
              <a:gd name="T48" fmla="*/ 98 w 539"/>
              <a:gd name="T49" fmla="*/ 43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9" h="456">
                <a:moveTo>
                  <a:pt x="98" y="439"/>
                </a:moveTo>
                <a:cubicBezTo>
                  <a:pt x="153" y="456"/>
                  <a:pt x="201" y="453"/>
                  <a:pt x="224" y="450"/>
                </a:cubicBezTo>
                <a:cubicBezTo>
                  <a:pt x="240" y="449"/>
                  <a:pt x="260" y="434"/>
                  <a:pt x="243" y="417"/>
                </a:cubicBezTo>
                <a:cubicBezTo>
                  <a:pt x="231" y="404"/>
                  <a:pt x="204" y="357"/>
                  <a:pt x="282" y="349"/>
                </a:cubicBezTo>
                <a:cubicBezTo>
                  <a:pt x="360" y="341"/>
                  <a:pt x="343" y="393"/>
                  <a:pt x="334" y="407"/>
                </a:cubicBezTo>
                <a:cubicBezTo>
                  <a:pt x="321" y="427"/>
                  <a:pt x="343" y="438"/>
                  <a:pt x="360" y="436"/>
                </a:cubicBezTo>
                <a:cubicBezTo>
                  <a:pt x="383" y="434"/>
                  <a:pt x="430" y="427"/>
                  <a:pt x="481" y="399"/>
                </a:cubicBezTo>
                <a:cubicBezTo>
                  <a:pt x="453" y="349"/>
                  <a:pt x="446" y="302"/>
                  <a:pt x="444" y="279"/>
                </a:cubicBezTo>
                <a:cubicBezTo>
                  <a:pt x="442" y="262"/>
                  <a:pt x="452" y="240"/>
                  <a:pt x="472" y="252"/>
                </a:cubicBezTo>
                <a:cubicBezTo>
                  <a:pt x="487" y="262"/>
                  <a:pt x="539" y="279"/>
                  <a:pt x="530" y="201"/>
                </a:cubicBezTo>
                <a:cubicBezTo>
                  <a:pt x="522" y="123"/>
                  <a:pt x="475" y="150"/>
                  <a:pt x="463" y="162"/>
                </a:cubicBezTo>
                <a:cubicBezTo>
                  <a:pt x="446" y="179"/>
                  <a:pt x="431" y="159"/>
                  <a:pt x="429" y="142"/>
                </a:cubicBezTo>
                <a:cubicBezTo>
                  <a:pt x="427" y="119"/>
                  <a:pt x="424" y="72"/>
                  <a:pt x="440" y="17"/>
                </a:cubicBezTo>
                <a:cubicBezTo>
                  <a:pt x="385" y="0"/>
                  <a:pt x="338" y="3"/>
                  <a:pt x="315" y="6"/>
                </a:cubicBezTo>
                <a:cubicBezTo>
                  <a:pt x="298" y="8"/>
                  <a:pt x="279" y="23"/>
                  <a:pt x="295" y="39"/>
                </a:cubicBezTo>
                <a:cubicBezTo>
                  <a:pt x="308" y="52"/>
                  <a:pt x="335" y="99"/>
                  <a:pt x="257" y="107"/>
                </a:cubicBezTo>
                <a:cubicBezTo>
                  <a:pt x="179" y="115"/>
                  <a:pt x="195" y="64"/>
                  <a:pt x="205" y="49"/>
                </a:cubicBezTo>
                <a:cubicBezTo>
                  <a:pt x="218" y="29"/>
                  <a:pt x="195" y="18"/>
                  <a:pt x="178" y="20"/>
                </a:cubicBezTo>
                <a:cubicBezTo>
                  <a:pt x="156" y="22"/>
                  <a:pt x="109" y="29"/>
                  <a:pt x="58" y="57"/>
                </a:cubicBezTo>
                <a:cubicBezTo>
                  <a:pt x="86" y="107"/>
                  <a:pt x="93" y="154"/>
                  <a:pt x="95" y="177"/>
                </a:cubicBezTo>
                <a:cubicBezTo>
                  <a:pt x="97" y="194"/>
                  <a:pt x="86" y="217"/>
                  <a:pt x="66" y="204"/>
                </a:cubicBezTo>
                <a:cubicBezTo>
                  <a:pt x="52" y="194"/>
                  <a:pt x="0" y="177"/>
                  <a:pt x="8" y="255"/>
                </a:cubicBezTo>
                <a:cubicBezTo>
                  <a:pt x="16" y="333"/>
                  <a:pt x="63" y="306"/>
                  <a:pt x="76" y="294"/>
                </a:cubicBezTo>
                <a:cubicBezTo>
                  <a:pt x="93" y="277"/>
                  <a:pt x="108" y="297"/>
                  <a:pt x="109" y="314"/>
                </a:cubicBezTo>
                <a:cubicBezTo>
                  <a:pt x="112" y="337"/>
                  <a:pt x="115" y="384"/>
                  <a:pt x="98" y="439"/>
                </a:cubicBezTo>
              </a:path>
            </a:pathLst>
          </a:custGeom>
          <a:solidFill>
            <a:schemeClr val="bg1"/>
          </a:solidFill>
          <a:ln w="34925">
            <a:solidFill>
              <a:schemeClr val="tx1"/>
            </a:solidFill>
            <a:round/>
          </a:ln>
        </p:spPr>
        <p:txBody>
          <a:bodyPr vert="horz" wrap="square" lIns="91440" tIns="45720" rIns="91440" bIns="45720" numCol="1" anchor="t" anchorCtr="0" compatLnSpc="1"/>
          <a:lstStyle/>
          <a:p>
            <a:endParaRPr lang="zh-CN" altLang="en-US"/>
          </a:p>
        </p:txBody>
      </p:sp>
      <p:sp>
        <p:nvSpPr>
          <p:cNvPr id="245" name="椭圆 31"/>
          <p:cNvSpPr/>
          <p:nvPr/>
        </p:nvSpPr>
        <p:spPr>
          <a:xfrm>
            <a:off x="1594044" y="2258678"/>
            <a:ext cx="977960" cy="96820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no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7200" b="1">
                <a:solidFill>
                  <a:schemeClr val="tx1"/>
                </a:solidFill>
                <a:latin typeface="方正静蕾简体" panose="02000000000000000000" pitchFamily="2" charset="-122"/>
                <a:ea typeface="方正静蕾简体" panose="02000000000000000000" pitchFamily="2" charset="-122"/>
              </a:rPr>
              <a:t>S</a:t>
            </a: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246" name="文本框 245"/>
          <p:cNvSpPr txBox="1"/>
          <p:nvPr/>
        </p:nvSpPr>
        <p:spPr>
          <a:xfrm>
            <a:off x="3501309" y="2050287"/>
            <a:ext cx="1878992" cy="523220"/>
          </a:xfrm>
          <a:prstGeom prst="rect">
            <a:avLst/>
          </a:prstGeom>
          <a:noFill/>
        </p:spPr>
        <p:txBody>
          <a:bodyPr wrap="square" rtlCol="0">
            <a:spAutoFit/>
          </a:bodyPr>
          <a:lstStyle/>
          <a:p>
            <a:r>
              <a:rPr lang="en-US" altLang="zh-CN" sz="2800" b="1" spc="300">
                <a:latin typeface="方正静蕾简体" panose="02000000000000000000" pitchFamily="2" charset="-122"/>
                <a:ea typeface="方正静蕾简体" panose="02000000000000000000" pitchFamily="2" charset="-122"/>
              </a:rPr>
              <a:t>strength</a:t>
            </a:r>
            <a:endParaRPr lang="zh-CN" altLang="en-US" sz="2800" b="1" spc="300" dirty="0">
              <a:latin typeface="方正静蕾简体" panose="02000000000000000000" pitchFamily="2" charset="-122"/>
              <a:ea typeface="方正静蕾简体" panose="02000000000000000000" pitchFamily="2" charset="-122"/>
            </a:endParaRPr>
          </a:p>
        </p:txBody>
      </p:sp>
      <p:sp>
        <p:nvSpPr>
          <p:cNvPr id="250" name="Freeform 30"/>
          <p:cNvSpPr>
            <a:spLocks noEditPoints="1"/>
          </p:cNvSpPr>
          <p:nvPr/>
        </p:nvSpPr>
        <p:spPr bwMode="auto">
          <a:xfrm>
            <a:off x="3130341" y="218148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56" name="文本框 255"/>
          <p:cNvSpPr txBox="1"/>
          <p:nvPr/>
        </p:nvSpPr>
        <p:spPr>
          <a:xfrm>
            <a:off x="3086066" y="2575021"/>
            <a:ext cx="2629848" cy="9233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257" name="Freeform 62"/>
          <p:cNvSpPr/>
          <p:nvPr/>
        </p:nvSpPr>
        <p:spPr bwMode="auto">
          <a:xfrm rot="892924">
            <a:off x="6398669" y="2103703"/>
            <a:ext cx="1635932" cy="1383758"/>
          </a:xfrm>
          <a:custGeom>
            <a:avLst/>
            <a:gdLst>
              <a:gd name="T0" fmla="*/ 98 w 539"/>
              <a:gd name="T1" fmla="*/ 439 h 456"/>
              <a:gd name="T2" fmla="*/ 224 w 539"/>
              <a:gd name="T3" fmla="*/ 450 h 456"/>
              <a:gd name="T4" fmla="*/ 243 w 539"/>
              <a:gd name="T5" fmla="*/ 417 h 456"/>
              <a:gd name="T6" fmla="*/ 282 w 539"/>
              <a:gd name="T7" fmla="*/ 349 h 456"/>
              <a:gd name="T8" fmla="*/ 334 w 539"/>
              <a:gd name="T9" fmla="*/ 407 h 456"/>
              <a:gd name="T10" fmla="*/ 360 w 539"/>
              <a:gd name="T11" fmla="*/ 436 h 456"/>
              <a:gd name="T12" fmla="*/ 481 w 539"/>
              <a:gd name="T13" fmla="*/ 399 h 456"/>
              <a:gd name="T14" fmla="*/ 444 w 539"/>
              <a:gd name="T15" fmla="*/ 279 h 456"/>
              <a:gd name="T16" fmla="*/ 472 w 539"/>
              <a:gd name="T17" fmla="*/ 252 h 456"/>
              <a:gd name="T18" fmla="*/ 530 w 539"/>
              <a:gd name="T19" fmla="*/ 201 h 456"/>
              <a:gd name="T20" fmla="*/ 463 w 539"/>
              <a:gd name="T21" fmla="*/ 162 h 456"/>
              <a:gd name="T22" fmla="*/ 429 w 539"/>
              <a:gd name="T23" fmla="*/ 142 h 456"/>
              <a:gd name="T24" fmla="*/ 440 w 539"/>
              <a:gd name="T25" fmla="*/ 17 h 456"/>
              <a:gd name="T26" fmla="*/ 315 w 539"/>
              <a:gd name="T27" fmla="*/ 6 h 456"/>
              <a:gd name="T28" fmla="*/ 295 w 539"/>
              <a:gd name="T29" fmla="*/ 39 h 456"/>
              <a:gd name="T30" fmla="*/ 257 w 539"/>
              <a:gd name="T31" fmla="*/ 107 h 456"/>
              <a:gd name="T32" fmla="*/ 205 w 539"/>
              <a:gd name="T33" fmla="*/ 49 h 456"/>
              <a:gd name="T34" fmla="*/ 178 w 539"/>
              <a:gd name="T35" fmla="*/ 20 h 456"/>
              <a:gd name="T36" fmla="*/ 58 w 539"/>
              <a:gd name="T37" fmla="*/ 57 h 456"/>
              <a:gd name="T38" fmla="*/ 95 w 539"/>
              <a:gd name="T39" fmla="*/ 177 h 456"/>
              <a:gd name="T40" fmla="*/ 66 w 539"/>
              <a:gd name="T41" fmla="*/ 204 h 456"/>
              <a:gd name="T42" fmla="*/ 8 w 539"/>
              <a:gd name="T43" fmla="*/ 255 h 456"/>
              <a:gd name="T44" fmla="*/ 76 w 539"/>
              <a:gd name="T45" fmla="*/ 294 h 456"/>
              <a:gd name="T46" fmla="*/ 109 w 539"/>
              <a:gd name="T47" fmla="*/ 314 h 456"/>
              <a:gd name="T48" fmla="*/ 98 w 539"/>
              <a:gd name="T49" fmla="*/ 43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9" h="456">
                <a:moveTo>
                  <a:pt x="98" y="439"/>
                </a:moveTo>
                <a:cubicBezTo>
                  <a:pt x="153" y="456"/>
                  <a:pt x="201" y="453"/>
                  <a:pt x="224" y="450"/>
                </a:cubicBezTo>
                <a:cubicBezTo>
                  <a:pt x="240" y="449"/>
                  <a:pt x="260" y="434"/>
                  <a:pt x="243" y="417"/>
                </a:cubicBezTo>
                <a:cubicBezTo>
                  <a:pt x="231" y="404"/>
                  <a:pt x="204" y="357"/>
                  <a:pt x="282" y="349"/>
                </a:cubicBezTo>
                <a:cubicBezTo>
                  <a:pt x="360" y="341"/>
                  <a:pt x="343" y="393"/>
                  <a:pt x="334" y="407"/>
                </a:cubicBezTo>
                <a:cubicBezTo>
                  <a:pt x="321" y="427"/>
                  <a:pt x="343" y="438"/>
                  <a:pt x="360" y="436"/>
                </a:cubicBezTo>
                <a:cubicBezTo>
                  <a:pt x="383" y="434"/>
                  <a:pt x="430" y="427"/>
                  <a:pt x="481" y="399"/>
                </a:cubicBezTo>
                <a:cubicBezTo>
                  <a:pt x="453" y="349"/>
                  <a:pt x="446" y="302"/>
                  <a:pt x="444" y="279"/>
                </a:cubicBezTo>
                <a:cubicBezTo>
                  <a:pt x="442" y="262"/>
                  <a:pt x="452" y="240"/>
                  <a:pt x="472" y="252"/>
                </a:cubicBezTo>
                <a:cubicBezTo>
                  <a:pt x="487" y="262"/>
                  <a:pt x="539" y="279"/>
                  <a:pt x="530" y="201"/>
                </a:cubicBezTo>
                <a:cubicBezTo>
                  <a:pt x="522" y="123"/>
                  <a:pt x="475" y="150"/>
                  <a:pt x="463" y="162"/>
                </a:cubicBezTo>
                <a:cubicBezTo>
                  <a:pt x="446" y="179"/>
                  <a:pt x="431" y="159"/>
                  <a:pt x="429" y="142"/>
                </a:cubicBezTo>
                <a:cubicBezTo>
                  <a:pt x="427" y="119"/>
                  <a:pt x="424" y="72"/>
                  <a:pt x="440" y="17"/>
                </a:cubicBezTo>
                <a:cubicBezTo>
                  <a:pt x="385" y="0"/>
                  <a:pt x="338" y="3"/>
                  <a:pt x="315" y="6"/>
                </a:cubicBezTo>
                <a:cubicBezTo>
                  <a:pt x="298" y="8"/>
                  <a:pt x="279" y="23"/>
                  <a:pt x="295" y="39"/>
                </a:cubicBezTo>
                <a:cubicBezTo>
                  <a:pt x="308" y="52"/>
                  <a:pt x="335" y="99"/>
                  <a:pt x="257" y="107"/>
                </a:cubicBezTo>
                <a:cubicBezTo>
                  <a:pt x="179" y="115"/>
                  <a:pt x="195" y="64"/>
                  <a:pt x="205" y="49"/>
                </a:cubicBezTo>
                <a:cubicBezTo>
                  <a:pt x="218" y="29"/>
                  <a:pt x="195" y="18"/>
                  <a:pt x="178" y="20"/>
                </a:cubicBezTo>
                <a:cubicBezTo>
                  <a:pt x="156" y="22"/>
                  <a:pt x="109" y="29"/>
                  <a:pt x="58" y="57"/>
                </a:cubicBezTo>
                <a:cubicBezTo>
                  <a:pt x="86" y="107"/>
                  <a:pt x="93" y="154"/>
                  <a:pt x="95" y="177"/>
                </a:cubicBezTo>
                <a:cubicBezTo>
                  <a:pt x="97" y="194"/>
                  <a:pt x="86" y="217"/>
                  <a:pt x="66" y="204"/>
                </a:cubicBezTo>
                <a:cubicBezTo>
                  <a:pt x="52" y="194"/>
                  <a:pt x="0" y="177"/>
                  <a:pt x="8" y="255"/>
                </a:cubicBezTo>
                <a:cubicBezTo>
                  <a:pt x="16" y="333"/>
                  <a:pt x="63" y="306"/>
                  <a:pt x="76" y="294"/>
                </a:cubicBezTo>
                <a:cubicBezTo>
                  <a:pt x="93" y="277"/>
                  <a:pt x="108" y="297"/>
                  <a:pt x="109" y="314"/>
                </a:cubicBezTo>
                <a:cubicBezTo>
                  <a:pt x="112" y="337"/>
                  <a:pt x="115" y="384"/>
                  <a:pt x="98" y="439"/>
                </a:cubicBezTo>
              </a:path>
            </a:pathLst>
          </a:custGeom>
          <a:solidFill>
            <a:schemeClr val="bg1"/>
          </a:solidFill>
          <a:ln w="34925">
            <a:solidFill>
              <a:schemeClr val="tx1"/>
            </a:solidFill>
            <a:round/>
          </a:ln>
        </p:spPr>
        <p:txBody>
          <a:bodyPr vert="horz" wrap="square" lIns="91440" tIns="45720" rIns="91440" bIns="45720" numCol="1" anchor="t" anchorCtr="0" compatLnSpc="1"/>
          <a:lstStyle/>
          <a:p>
            <a:endParaRPr lang="zh-CN" altLang="en-US"/>
          </a:p>
        </p:txBody>
      </p:sp>
      <p:sp>
        <p:nvSpPr>
          <p:cNvPr id="258" name="椭圆 31"/>
          <p:cNvSpPr/>
          <p:nvPr/>
        </p:nvSpPr>
        <p:spPr>
          <a:xfrm>
            <a:off x="6600056" y="2258678"/>
            <a:ext cx="977960" cy="96820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no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7200" b="1">
                <a:solidFill>
                  <a:schemeClr val="tx1"/>
                </a:solidFill>
                <a:latin typeface="方正静蕾简体" panose="02000000000000000000" pitchFamily="2" charset="-122"/>
                <a:ea typeface="方正静蕾简体" panose="02000000000000000000" pitchFamily="2" charset="-122"/>
              </a:rPr>
              <a:t> W</a:t>
            </a: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259" name="文本框 258"/>
          <p:cNvSpPr txBox="1"/>
          <p:nvPr/>
        </p:nvSpPr>
        <p:spPr>
          <a:xfrm>
            <a:off x="8633922" y="2050287"/>
            <a:ext cx="1878992" cy="523220"/>
          </a:xfrm>
          <a:prstGeom prst="rect">
            <a:avLst/>
          </a:prstGeom>
          <a:noFill/>
        </p:spPr>
        <p:txBody>
          <a:bodyPr wrap="square" rtlCol="0">
            <a:spAutoFit/>
          </a:bodyPr>
          <a:lstStyle/>
          <a:p>
            <a:r>
              <a:rPr lang="en-US" altLang="zh-CN" sz="2800" b="1" spc="300">
                <a:latin typeface="方正静蕾简体" panose="02000000000000000000" pitchFamily="2" charset="-122"/>
                <a:ea typeface="方正静蕾简体" panose="02000000000000000000" pitchFamily="2" charset="-122"/>
              </a:rPr>
              <a:t>weakness</a:t>
            </a:r>
            <a:endParaRPr lang="zh-CN" altLang="en-US" sz="2800" b="1" spc="300" dirty="0">
              <a:latin typeface="方正静蕾简体" panose="02000000000000000000" pitchFamily="2" charset="-122"/>
              <a:ea typeface="方正静蕾简体" panose="02000000000000000000" pitchFamily="2" charset="-122"/>
            </a:endParaRPr>
          </a:p>
        </p:txBody>
      </p:sp>
      <p:sp>
        <p:nvSpPr>
          <p:cNvPr id="260" name="Freeform 30"/>
          <p:cNvSpPr>
            <a:spLocks noEditPoints="1"/>
          </p:cNvSpPr>
          <p:nvPr/>
        </p:nvSpPr>
        <p:spPr bwMode="auto">
          <a:xfrm>
            <a:off x="8262954" y="2181489"/>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61" name="文本框 260"/>
          <p:cNvSpPr txBox="1"/>
          <p:nvPr/>
        </p:nvSpPr>
        <p:spPr>
          <a:xfrm>
            <a:off x="8218679" y="2575021"/>
            <a:ext cx="2629848" cy="9233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262" name="Freeform 62"/>
          <p:cNvSpPr/>
          <p:nvPr/>
        </p:nvSpPr>
        <p:spPr bwMode="auto">
          <a:xfrm rot="892924">
            <a:off x="1266057" y="4159160"/>
            <a:ext cx="1635932" cy="1383758"/>
          </a:xfrm>
          <a:custGeom>
            <a:avLst/>
            <a:gdLst>
              <a:gd name="T0" fmla="*/ 98 w 539"/>
              <a:gd name="T1" fmla="*/ 439 h 456"/>
              <a:gd name="T2" fmla="*/ 224 w 539"/>
              <a:gd name="T3" fmla="*/ 450 h 456"/>
              <a:gd name="T4" fmla="*/ 243 w 539"/>
              <a:gd name="T5" fmla="*/ 417 h 456"/>
              <a:gd name="T6" fmla="*/ 282 w 539"/>
              <a:gd name="T7" fmla="*/ 349 h 456"/>
              <a:gd name="T8" fmla="*/ 334 w 539"/>
              <a:gd name="T9" fmla="*/ 407 h 456"/>
              <a:gd name="T10" fmla="*/ 360 w 539"/>
              <a:gd name="T11" fmla="*/ 436 h 456"/>
              <a:gd name="T12" fmla="*/ 481 w 539"/>
              <a:gd name="T13" fmla="*/ 399 h 456"/>
              <a:gd name="T14" fmla="*/ 444 w 539"/>
              <a:gd name="T15" fmla="*/ 279 h 456"/>
              <a:gd name="T16" fmla="*/ 472 w 539"/>
              <a:gd name="T17" fmla="*/ 252 h 456"/>
              <a:gd name="T18" fmla="*/ 530 w 539"/>
              <a:gd name="T19" fmla="*/ 201 h 456"/>
              <a:gd name="T20" fmla="*/ 463 w 539"/>
              <a:gd name="T21" fmla="*/ 162 h 456"/>
              <a:gd name="T22" fmla="*/ 429 w 539"/>
              <a:gd name="T23" fmla="*/ 142 h 456"/>
              <a:gd name="T24" fmla="*/ 440 w 539"/>
              <a:gd name="T25" fmla="*/ 17 h 456"/>
              <a:gd name="T26" fmla="*/ 315 w 539"/>
              <a:gd name="T27" fmla="*/ 6 h 456"/>
              <a:gd name="T28" fmla="*/ 295 w 539"/>
              <a:gd name="T29" fmla="*/ 39 h 456"/>
              <a:gd name="T30" fmla="*/ 257 w 539"/>
              <a:gd name="T31" fmla="*/ 107 h 456"/>
              <a:gd name="T32" fmla="*/ 205 w 539"/>
              <a:gd name="T33" fmla="*/ 49 h 456"/>
              <a:gd name="T34" fmla="*/ 178 w 539"/>
              <a:gd name="T35" fmla="*/ 20 h 456"/>
              <a:gd name="T36" fmla="*/ 58 w 539"/>
              <a:gd name="T37" fmla="*/ 57 h 456"/>
              <a:gd name="T38" fmla="*/ 95 w 539"/>
              <a:gd name="T39" fmla="*/ 177 h 456"/>
              <a:gd name="T40" fmla="*/ 66 w 539"/>
              <a:gd name="T41" fmla="*/ 204 h 456"/>
              <a:gd name="T42" fmla="*/ 8 w 539"/>
              <a:gd name="T43" fmla="*/ 255 h 456"/>
              <a:gd name="T44" fmla="*/ 76 w 539"/>
              <a:gd name="T45" fmla="*/ 294 h 456"/>
              <a:gd name="T46" fmla="*/ 109 w 539"/>
              <a:gd name="T47" fmla="*/ 314 h 456"/>
              <a:gd name="T48" fmla="*/ 98 w 539"/>
              <a:gd name="T49" fmla="*/ 43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9" h="456">
                <a:moveTo>
                  <a:pt x="98" y="439"/>
                </a:moveTo>
                <a:cubicBezTo>
                  <a:pt x="153" y="456"/>
                  <a:pt x="201" y="453"/>
                  <a:pt x="224" y="450"/>
                </a:cubicBezTo>
                <a:cubicBezTo>
                  <a:pt x="240" y="449"/>
                  <a:pt x="260" y="434"/>
                  <a:pt x="243" y="417"/>
                </a:cubicBezTo>
                <a:cubicBezTo>
                  <a:pt x="231" y="404"/>
                  <a:pt x="204" y="357"/>
                  <a:pt x="282" y="349"/>
                </a:cubicBezTo>
                <a:cubicBezTo>
                  <a:pt x="360" y="341"/>
                  <a:pt x="343" y="393"/>
                  <a:pt x="334" y="407"/>
                </a:cubicBezTo>
                <a:cubicBezTo>
                  <a:pt x="321" y="427"/>
                  <a:pt x="343" y="438"/>
                  <a:pt x="360" y="436"/>
                </a:cubicBezTo>
                <a:cubicBezTo>
                  <a:pt x="383" y="434"/>
                  <a:pt x="430" y="427"/>
                  <a:pt x="481" y="399"/>
                </a:cubicBezTo>
                <a:cubicBezTo>
                  <a:pt x="453" y="349"/>
                  <a:pt x="446" y="302"/>
                  <a:pt x="444" y="279"/>
                </a:cubicBezTo>
                <a:cubicBezTo>
                  <a:pt x="442" y="262"/>
                  <a:pt x="452" y="240"/>
                  <a:pt x="472" y="252"/>
                </a:cubicBezTo>
                <a:cubicBezTo>
                  <a:pt x="487" y="262"/>
                  <a:pt x="539" y="279"/>
                  <a:pt x="530" y="201"/>
                </a:cubicBezTo>
                <a:cubicBezTo>
                  <a:pt x="522" y="123"/>
                  <a:pt x="475" y="150"/>
                  <a:pt x="463" y="162"/>
                </a:cubicBezTo>
                <a:cubicBezTo>
                  <a:pt x="446" y="179"/>
                  <a:pt x="431" y="159"/>
                  <a:pt x="429" y="142"/>
                </a:cubicBezTo>
                <a:cubicBezTo>
                  <a:pt x="427" y="119"/>
                  <a:pt x="424" y="72"/>
                  <a:pt x="440" y="17"/>
                </a:cubicBezTo>
                <a:cubicBezTo>
                  <a:pt x="385" y="0"/>
                  <a:pt x="338" y="3"/>
                  <a:pt x="315" y="6"/>
                </a:cubicBezTo>
                <a:cubicBezTo>
                  <a:pt x="298" y="8"/>
                  <a:pt x="279" y="23"/>
                  <a:pt x="295" y="39"/>
                </a:cubicBezTo>
                <a:cubicBezTo>
                  <a:pt x="308" y="52"/>
                  <a:pt x="335" y="99"/>
                  <a:pt x="257" y="107"/>
                </a:cubicBezTo>
                <a:cubicBezTo>
                  <a:pt x="179" y="115"/>
                  <a:pt x="195" y="64"/>
                  <a:pt x="205" y="49"/>
                </a:cubicBezTo>
                <a:cubicBezTo>
                  <a:pt x="218" y="29"/>
                  <a:pt x="195" y="18"/>
                  <a:pt x="178" y="20"/>
                </a:cubicBezTo>
                <a:cubicBezTo>
                  <a:pt x="156" y="22"/>
                  <a:pt x="109" y="29"/>
                  <a:pt x="58" y="57"/>
                </a:cubicBezTo>
                <a:cubicBezTo>
                  <a:pt x="86" y="107"/>
                  <a:pt x="93" y="154"/>
                  <a:pt x="95" y="177"/>
                </a:cubicBezTo>
                <a:cubicBezTo>
                  <a:pt x="97" y="194"/>
                  <a:pt x="86" y="217"/>
                  <a:pt x="66" y="204"/>
                </a:cubicBezTo>
                <a:cubicBezTo>
                  <a:pt x="52" y="194"/>
                  <a:pt x="0" y="177"/>
                  <a:pt x="8" y="255"/>
                </a:cubicBezTo>
                <a:cubicBezTo>
                  <a:pt x="16" y="333"/>
                  <a:pt x="63" y="306"/>
                  <a:pt x="76" y="294"/>
                </a:cubicBezTo>
                <a:cubicBezTo>
                  <a:pt x="93" y="277"/>
                  <a:pt x="108" y="297"/>
                  <a:pt x="109" y="314"/>
                </a:cubicBezTo>
                <a:cubicBezTo>
                  <a:pt x="112" y="337"/>
                  <a:pt x="115" y="384"/>
                  <a:pt x="98" y="439"/>
                </a:cubicBezTo>
              </a:path>
            </a:pathLst>
          </a:custGeom>
          <a:solidFill>
            <a:schemeClr val="bg1"/>
          </a:solidFill>
          <a:ln w="34925">
            <a:solidFill>
              <a:schemeClr val="tx1"/>
            </a:solidFill>
            <a:round/>
          </a:ln>
        </p:spPr>
        <p:txBody>
          <a:bodyPr vert="horz" wrap="square" lIns="91440" tIns="45720" rIns="91440" bIns="45720" numCol="1" anchor="t" anchorCtr="0" compatLnSpc="1"/>
          <a:lstStyle/>
          <a:p>
            <a:endParaRPr lang="zh-CN" altLang="en-US"/>
          </a:p>
        </p:txBody>
      </p:sp>
      <p:sp>
        <p:nvSpPr>
          <p:cNvPr id="263" name="椭圆 31"/>
          <p:cNvSpPr/>
          <p:nvPr/>
        </p:nvSpPr>
        <p:spPr>
          <a:xfrm>
            <a:off x="1594045" y="4314135"/>
            <a:ext cx="977960" cy="96820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no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7200" b="1">
                <a:solidFill>
                  <a:schemeClr val="tx1"/>
                </a:solidFill>
                <a:latin typeface="方正静蕾简体" panose="02000000000000000000" pitchFamily="2" charset="-122"/>
                <a:ea typeface="方正静蕾简体" panose="02000000000000000000" pitchFamily="2" charset="-122"/>
              </a:rPr>
              <a:t>O</a:t>
            </a: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264" name="文本框 263"/>
          <p:cNvSpPr txBox="1"/>
          <p:nvPr/>
        </p:nvSpPr>
        <p:spPr>
          <a:xfrm>
            <a:off x="3501310" y="4105744"/>
            <a:ext cx="2333516" cy="523220"/>
          </a:xfrm>
          <a:prstGeom prst="rect">
            <a:avLst/>
          </a:prstGeom>
          <a:noFill/>
        </p:spPr>
        <p:txBody>
          <a:bodyPr wrap="square" rtlCol="0">
            <a:spAutoFit/>
          </a:bodyPr>
          <a:lstStyle/>
          <a:p>
            <a:r>
              <a:rPr lang="en-US" altLang="zh-CN" sz="2800" b="1" spc="300">
                <a:latin typeface="方正静蕾简体" panose="02000000000000000000" pitchFamily="2" charset="-122"/>
                <a:ea typeface="方正静蕾简体" panose="02000000000000000000" pitchFamily="2" charset="-122"/>
              </a:rPr>
              <a:t>opportunities</a:t>
            </a:r>
            <a:endParaRPr lang="zh-CN" altLang="en-US" sz="2800" b="1" spc="300" dirty="0">
              <a:latin typeface="方正静蕾简体" panose="02000000000000000000" pitchFamily="2" charset="-122"/>
              <a:ea typeface="方正静蕾简体" panose="02000000000000000000" pitchFamily="2" charset="-122"/>
            </a:endParaRPr>
          </a:p>
        </p:txBody>
      </p:sp>
      <p:sp>
        <p:nvSpPr>
          <p:cNvPr id="265" name="Freeform 30"/>
          <p:cNvSpPr>
            <a:spLocks noEditPoints="1"/>
          </p:cNvSpPr>
          <p:nvPr/>
        </p:nvSpPr>
        <p:spPr bwMode="auto">
          <a:xfrm>
            <a:off x="3130342" y="423694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66" name="文本框 265"/>
          <p:cNvSpPr txBox="1"/>
          <p:nvPr/>
        </p:nvSpPr>
        <p:spPr>
          <a:xfrm>
            <a:off x="3086067" y="4630478"/>
            <a:ext cx="2629848" cy="9233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267" name="Freeform 62"/>
          <p:cNvSpPr/>
          <p:nvPr/>
        </p:nvSpPr>
        <p:spPr bwMode="auto">
          <a:xfrm rot="892924">
            <a:off x="6398670" y="4159160"/>
            <a:ext cx="1635932" cy="1383758"/>
          </a:xfrm>
          <a:custGeom>
            <a:avLst/>
            <a:gdLst>
              <a:gd name="T0" fmla="*/ 98 w 539"/>
              <a:gd name="T1" fmla="*/ 439 h 456"/>
              <a:gd name="T2" fmla="*/ 224 w 539"/>
              <a:gd name="T3" fmla="*/ 450 h 456"/>
              <a:gd name="T4" fmla="*/ 243 w 539"/>
              <a:gd name="T5" fmla="*/ 417 h 456"/>
              <a:gd name="T6" fmla="*/ 282 w 539"/>
              <a:gd name="T7" fmla="*/ 349 h 456"/>
              <a:gd name="T8" fmla="*/ 334 w 539"/>
              <a:gd name="T9" fmla="*/ 407 h 456"/>
              <a:gd name="T10" fmla="*/ 360 w 539"/>
              <a:gd name="T11" fmla="*/ 436 h 456"/>
              <a:gd name="T12" fmla="*/ 481 w 539"/>
              <a:gd name="T13" fmla="*/ 399 h 456"/>
              <a:gd name="T14" fmla="*/ 444 w 539"/>
              <a:gd name="T15" fmla="*/ 279 h 456"/>
              <a:gd name="T16" fmla="*/ 472 w 539"/>
              <a:gd name="T17" fmla="*/ 252 h 456"/>
              <a:gd name="T18" fmla="*/ 530 w 539"/>
              <a:gd name="T19" fmla="*/ 201 h 456"/>
              <a:gd name="T20" fmla="*/ 463 w 539"/>
              <a:gd name="T21" fmla="*/ 162 h 456"/>
              <a:gd name="T22" fmla="*/ 429 w 539"/>
              <a:gd name="T23" fmla="*/ 142 h 456"/>
              <a:gd name="T24" fmla="*/ 440 w 539"/>
              <a:gd name="T25" fmla="*/ 17 h 456"/>
              <a:gd name="T26" fmla="*/ 315 w 539"/>
              <a:gd name="T27" fmla="*/ 6 h 456"/>
              <a:gd name="T28" fmla="*/ 295 w 539"/>
              <a:gd name="T29" fmla="*/ 39 h 456"/>
              <a:gd name="T30" fmla="*/ 257 w 539"/>
              <a:gd name="T31" fmla="*/ 107 h 456"/>
              <a:gd name="T32" fmla="*/ 205 w 539"/>
              <a:gd name="T33" fmla="*/ 49 h 456"/>
              <a:gd name="T34" fmla="*/ 178 w 539"/>
              <a:gd name="T35" fmla="*/ 20 h 456"/>
              <a:gd name="T36" fmla="*/ 58 w 539"/>
              <a:gd name="T37" fmla="*/ 57 h 456"/>
              <a:gd name="T38" fmla="*/ 95 w 539"/>
              <a:gd name="T39" fmla="*/ 177 h 456"/>
              <a:gd name="T40" fmla="*/ 66 w 539"/>
              <a:gd name="T41" fmla="*/ 204 h 456"/>
              <a:gd name="T42" fmla="*/ 8 w 539"/>
              <a:gd name="T43" fmla="*/ 255 h 456"/>
              <a:gd name="T44" fmla="*/ 76 w 539"/>
              <a:gd name="T45" fmla="*/ 294 h 456"/>
              <a:gd name="T46" fmla="*/ 109 w 539"/>
              <a:gd name="T47" fmla="*/ 314 h 456"/>
              <a:gd name="T48" fmla="*/ 98 w 539"/>
              <a:gd name="T49" fmla="*/ 43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9" h="456">
                <a:moveTo>
                  <a:pt x="98" y="439"/>
                </a:moveTo>
                <a:cubicBezTo>
                  <a:pt x="153" y="456"/>
                  <a:pt x="201" y="453"/>
                  <a:pt x="224" y="450"/>
                </a:cubicBezTo>
                <a:cubicBezTo>
                  <a:pt x="240" y="449"/>
                  <a:pt x="260" y="434"/>
                  <a:pt x="243" y="417"/>
                </a:cubicBezTo>
                <a:cubicBezTo>
                  <a:pt x="231" y="404"/>
                  <a:pt x="204" y="357"/>
                  <a:pt x="282" y="349"/>
                </a:cubicBezTo>
                <a:cubicBezTo>
                  <a:pt x="360" y="341"/>
                  <a:pt x="343" y="393"/>
                  <a:pt x="334" y="407"/>
                </a:cubicBezTo>
                <a:cubicBezTo>
                  <a:pt x="321" y="427"/>
                  <a:pt x="343" y="438"/>
                  <a:pt x="360" y="436"/>
                </a:cubicBezTo>
                <a:cubicBezTo>
                  <a:pt x="383" y="434"/>
                  <a:pt x="430" y="427"/>
                  <a:pt x="481" y="399"/>
                </a:cubicBezTo>
                <a:cubicBezTo>
                  <a:pt x="453" y="349"/>
                  <a:pt x="446" y="302"/>
                  <a:pt x="444" y="279"/>
                </a:cubicBezTo>
                <a:cubicBezTo>
                  <a:pt x="442" y="262"/>
                  <a:pt x="452" y="240"/>
                  <a:pt x="472" y="252"/>
                </a:cubicBezTo>
                <a:cubicBezTo>
                  <a:pt x="487" y="262"/>
                  <a:pt x="539" y="279"/>
                  <a:pt x="530" y="201"/>
                </a:cubicBezTo>
                <a:cubicBezTo>
                  <a:pt x="522" y="123"/>
                  <a:pt x="475" y="150"/>
                  <a:pt x="463" y="162"/>
                </a:cubicBezTo>
                <a:cubicBezTo>
                  <a:pt x="446" y="179"/>
                  <a:pt x="431" y="159"/>
                  <a:pt x="429" y="142"/>
                </a:cubicBezTo>
                <a:cubicBezTo>
                  <a:pt x="427" y="119"/>
                  <a:pt x="424" y="72"/>
                  <a:pt x="440" y="17"/>
                </a:cubicBezTo>
                <a:cubicBezTo>
                  <a:pt x="385" y="0"/>
                  <a:pt x="338" y="3"/>
                  <a:pt x="315" y="6"/>
                </a:cubicBezTo>
                <a:cubicBezTo>
                  <a:pt x="298" y="8"/>
                  <a:pt x="279" y="23"/>
                  <a:pt x="295" y="39"/>
                </a:cubicBezTo>
                <a:cubicBezTo>
                  <a:pt x="308" y="52"/>
                  <a:pt x="335" y="99"/>
                  <a:pt x="257" y="107"/>
                </a:cubicBezTo>
                <a:cubicBezTo>
                  <a:pt x="179" y="115"/>
                  <a:pt x="195" y="64"/>
                  <a:pt x="205" y="49"/>
                </a:cubicBezTo>
                <a:cubicBezTo>
                  <a:pt x="218" y="29"/>
                  <a:pt x="195" y="18"/>
                  <a:pt x="178" y="20"/>
                </a:cubicBezTo>
                <a:cubicBezTo>
                  <a:pt x="156" y="22"/>
                  <a:pt x="109" y="29"/>
                  <a:pt x="58" y="57"/>
                </a:cubicBezTo>
                <a:cubicBezTo>
                  <a:pt x="86" y="107"/>
                  <a:pt x="93" y="154"/>
                  <a:pt x="95" y="177"/>
                </a:cubicBezTo>
                <a:cubicBezTo>
                  <a:pt x="97" y="194"/>
                  <a:pt x="86" y="217"/>
                  <a:pt x="66" y="204"/>
                </a:cubicBezTo>
                <a:cubicBezTo>
                  <a:pt x="52" y="194"/>
                  <a:pt x="0" y="177"/>
                  <a:pt x="8" y="255"/>
                </a:cubicBezTo>
                <a:cubicBezTo>
                  <a:pt x="16" y="333"/>
                  <a:pt x="63" y="306"/>
                  <a:pt x="76" y="294"/>
                </a:cubicBezTo>
                <a:cubicBezTo>
                  <a:pt x="93" y="277"/>
                  <a:pt x="108" y="297"/>
                  <a:pt x="109" y="314"/>
                </a:cubicBezTo>
                <a:cubicBezTo>
                  <a:pt x="112" y="337"/>
                  <a:pt x="115" y="384"/>
                  <a:pt x="98" y="439"/>
                </a:cubicBezTo>
              </a:path>
            </a:pathLst>
          </a:custGeom>
          <a:solidFill>
            <a:schemeClr val="bg1"/>
          </a:solidFill>
          <a:ln w="34925">
            <a:solidFill>
              <a:schemeClr val="tx1"/>
            </a:solidFill>
            <a:round/>
          </a:ln>
        </p:spPr>
        <p:txBody>
          <a:bodyPr vert="horz" wrap="square" lIns="91440" tIns="45720" rIns="91440" bIns="45720" numCol="1" anchor="t" anchorCtr="0" compatLnSpc="1"/>
          <a:lstStyle/>
          <a:p>
            <a:endParaRPr lang="zh-CN" altLang="en-US"/>
          </a:p>
        </p:txBody>
      </p:sp>
      <p:sp>
        <p:nvSpPr>
          <p:cNvPr id="268" name="椭圆 31"/>
          <p:cNvSpPr/>
          <p:nvPr/>
        </p:nvSpPr>
        <p:spPr>
          <a:xfrm>
            <a:off x="6726658" y="4333000"/>
            <a:ext cx="977960" cy="96820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no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7200" b="1">
                <a:solidFill>
                  <a:schemeClr val="tx1"/>
                </a:solidFill>
                <a:latin typeface="方正静蕾简体" panose="02000000000000000000" pitchFamily="2" charset="-122"/>
                <a:ea typeface="方正静蕾简体" panose="02000000000000000000" pitchFamily="2" charset="-122"/>
              </a:rPr>
              <a:t>T</a:t>
            </a: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269" name="文本框 268"/>
          <p:cNvSpPr txBox="1"/>
          <p:nvPr/>
        </p:nvSpPr>
        <p:spPr>
          <a:xfrm>
            <a:off x="8633923" y="4105744"/>
            <a:ext cx="1878992" cy="523220"/>
          </a:xfrm>
          <a:prstGeom prst="rect">
            <a:avLst/>
          </a:prstGeom>
          <a:noFill/>
        </p:spPr>
        <p:txBody>
          <a:bodyPr wrap="square" rtlCol="0">
            <a:spAutoFit/>
          </a:bodyPr>
          <a:lstStyle/>
          <a:p>
            <a:r>
              <a:rPr lang="en-US" altLang="zh-CN" sz="2800" b="1" spc="300">
                <a:latin typeface="方正静蕾简体" panose="02000000000000000000" pitchFamily="2" charset="-122"/>
                <a:ea typeface="方正静蕾简体" panose="02000000000000000000" pitchFamily="2" charset="-122"/>
              </a:rPr>
              <a:t>threats</a:t>
            </a:r>
            <a:endParaRPr lang="zh-CN" altLang="en-US" sz="2800" b="1" spc="300" dirty="0">
              <a:latin typeface="方正静蕾简体" panose="02000000000000000000" pitchFamily="2" charset="-122"/>
              <a:ea typeface="方正静蕾简体" panose="02000000000000000000" pitchFamily="2" charset="-122"/>
            </a:endParaRPr>
          </a:p>
        </p:txBody>
      </p:sp>
      <p:sp>
        <p:nvSpPr>
          <p:cNvPr id="270" name="Freeform 30"/>
          <p:cNvSpPr>
            <a:spLocks noEditPoints="1"/>
          </p:cNvSpPr>
          <p:nvPr/>
        </p:nvSpPr>
        <p:spPr bwMode="auto">
          <a:xfrm>
            <a:off x="8262955" y="423694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71" name="文本框 270"/>
          <p:cNvSpPr txBox="1"/>
          <p:nvPr/>
        </p:nvSpPr>
        <p:spPr>
          <a:xfrm>
            <a:off x="8218680" y="4630478"/>
            <a:ext cx="2629848" cy="9233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22" name="任意多边形 21"/>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p:cNvGrpSpPr/>
          <p:nvPr/>
        </p:nvGrpSpPr>
        <p:grpSpPr>
          <a:xfrm>
            <a:off x="4404626" y="938191"/>
            <a:ext cx="454836" cy="397656"/>
            <a:chOff x="4686124" y="2670432"/>
            <a:chExt cx="620528" cy="542518"/>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8" name="任意多边形 2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 name="矩形 28"/>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30" name="组合 29"/>
          <p:cNvGrpSpPr/>
          <p:nvPr/>
        </p:nvGrpSpPr>
        <p:grpSpPr>
          <a:xfrm>
            <a:off x="7332502" y="925830"/>
            <a:ext cx="454836" cy="397656"/>
            <a:chOff x="4686124" y="2670432"/>
            <a:chExt cx="620528" cy="542518"/>
          </a:xfrm>
        </p:grpSpPr>
        <p:pic>
          <p:nvPicPr>
            <p:cNvPr id="31" name="图片 3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32" name="任意多边形 3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46"/>
                                        </p:tgtEl>
                                        <p:attrNameLst>
                                          <p:attrName>style.visibility</p:attrName>
                                        </p:attrNameLst>
                                      </p:cBhvr>
                                      <p:to>
                                        <p:strVal val="visible"/>
                                      </p:to>
                                    </p:set>
                                    <p:animEffect transition="in" filter="fade">
                                      <p:cBhvr>
                                        <p:cTn id="7" dur="1000"/>
                                        <p:tgtEl>
                                          <p:spTgt spid="246"/>
                                        </p:tgtEl>
                                      </p:cBhvr>
                                    </p:animEffect>
                                    <p:anim calcmode="lin" valueType="num">
                                      <p:cBhvr>
                                        <p:cTn id="8" dur="1000" fill="hold"/>
                                        <p:tgtEl>
                                          <p:spTgt spid="246"/>
                                        </p:tgtEl>
                                        <p:attrNameLst>
                                          <p:attrName>ppt_x</p:attrName>
                                        </p:attrNameLst>
                                      </p:cBhvr>
                                      <p:tavLst>
                                        <p:tav tm="0">
                                          <p:val>
                                            <p:strVal val="#ppt_x"/>
                                          </p:val>
                                        </p:tav>
                                        <p:tav tm="100000">
                                          <p:val>
                                            <p:strVal val="#ppt_x"/>
                                          </p:val>
                                        </p:tav>
                                      </p:tavLst>
                                    </p:anim>
                                    <p:anim calcmode="lin" valueType="num">
                                      <p:cBhvr>
                                        <p:cTn id="9" dur="1000" fill="hold"/>
                                        <p:tgtEl>
                                          <p:spTgt spid="24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59"/>
                                        </p:tgtEl>
                                        <p:attrNameLst>
                                          <p:attrName>style.visibility</p:attrName>
                                        </p:attrNameLst>
                                      </p:cBhvr>
                                      <p:to>
                                        <p:strVal val="visible"/>
                                      </p:to>
                                    </p:set>
                                    <p:animEffect transition="in" filter="fade">
                                      <p:cBhvr>
                                        <p:cTn id="13" dur="1000"/>
                                        <p:tgtEl>
                                          <p:spTgt spid="259"/>
                                        </p:tgtEl>
                                      </p:cBhvr>
                                    </p:animEffect>
                                    <p:anim calcmode="lin" valueType="num">
                                      <p:cBhvr>
                                        <p:cTn id="14" dur="1000" fill="hold"/>
                                        <p:tgtEl>
                                          <p:spTgt spid="259"/>
                                        </p:tgtEl>
                                        <p:attrNameLst>
                                          <p:attrName>ppt_x</p:attrName>
                                        </p:attrNameLst>
                                      </p:cBhvr>
                                      <p:tavLst>
                                        <p:tav tm="0">
                                          <p:val>
                                            <p:strVal val="#ppt_x"/>
                                          </p:val>
                                        </p:tav>
                                        <p:tav tm="100000">
                                          <p:val>
                                            <p:strVal val="#ppt_x"/>
                                          </p:val>
                                        </p:tav>
                                      </p:tavLst>
                                    </p:anim>
                                    <p:anim calcmode="lin" valueType="num">
                                      <p:cBhvr>
                                        <p:cTn id="15" dur="1000" fill="hold"/>
                                        <p:tgtEl>
                                          <p:spTgt spid="25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264"/>
                                        </p:tgtEl>
                                        <p:attrNameLst>
                                          <p:attrName>style.visibility</p:attrName>
                                        </p:attrNameLst>
                                      </p:cBhvr>
                                      <p:to>
                                        <p:strVal val="visible"/>
                                      </p:to>
                                    </p:set>
                                    <p:animEffect transition="in" filter="fade">
                                      <p:cBhvr>
                                        <p:cTn id="19" dur="1000"/>
                                        <p:tgtEl>
                                          <p:spTgt spid="264"/>
                                        </p:tgtEl>
                                      </p:cBhvr>
                                    </p:animEffect>
                                    <p:anim calcmode="lin" valueType="num">
                                      <p:cBhvr>
                                        <p:cTn id="20" dur="1000" fill="hold"/>
                                        <p:tgtEl>
                                          <p:spTgt spid="264"/>
                                        </p:tgtEl>
                                        <p:attrNameLst>
                                          <p:attrName>ppt_x</p:attrName>
                                        </p:attrNameLst>
                                      </p:cBhvr>
                                      <p:tavLst>
                                        <p:tav tm="0">
                                          <p:val>
                                            <p:strVal val="#ppt_x"/>
                                          </p:val>
                                        </p:tav>
                                        <p:tav tm="100000">
                                          <p:val>
                                            <p:strVal val="#ppt_x"/>
                                          </p:val>
                                        </p:tav>
                                      </p:tavLst>
                                    </p:anim>
                                    <p:anim calcmode="lin" valueType="num">
                                      <p:cBhvr>
                                        <p:cTn id="21" dur="1000" fill="hold"/>
                                        <p:tgtEl>
                                          <p:spTgt spid="26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269"/>
                                        </p:tgtEl>
                                        <p:attrNameLst>
                                          <p:attrName>style.visibility</p:attrName>
                                        </p:attrNameLst>
                                      </p:cBhvr>
                                      <p:to>
                                        <p:strVal val="visible"/>
                                      </p:to>
                                    </p:set>
                                    <p:animEffect transition="in" filter="fade">
                                      <p:cBhvr>
                                        <p:cTn id="25" dur="1000"/>
                                        <p:tgtEl>
                                          <p:spTgt spid="269"/>
                                        </p:tgtEl>
                                      </p:cBhvr>
                                    </p:animEffect>
                                    <p:anim calcmode="lin" valueType="num">
                                      <p:cBhvr>
                                        <p:cTn id="26" dur="1000" fill="hold"/>
                                        <p:tgtEl>
                                          <p:spTgt spid="269"/>
                                        </p:tgtEl>
                                        <p:attrNameLst>
                                          <p:attrName>ppt_x</p:attrName>
                                        </p:attrNameLst>
                                      </p:cBhvr>
                                      <p:tavLst>
                                        <p:tav tm="0">
                                          <p:val>
                                            <p:strVal val="#ppt_x"/>
                                          </p:val>
                                        </p:tav>
                                        <p:tav tm="100000">
                                          <p:val>
                                            <p:strVal val="#ppt_x"/>
                                          </p:val>
                                        </p:tav>
                                      </p:tavLst>
                                    </p:anim>
                                    <p:anim calcmode="lin" valueType="num">
                                      <p:cBhvr>
                                        <p:cTn id="27" dur="1000" fill="hold"/>
                                        <p:tgtEl>
                                          <p:spTgt spid="2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 grpId="0"/>
      <p:bldP spid="259" grpId="0"/>
      <p:bldP spid="264" grpId="0"/>
      <p:bldP spid="26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24"/>
          <p:cNvSpPr/>
          <p:nvPr/>
        </p:nvSpPr>
        <p:spPr>
          <a:xfrm>
            <a:off x="4101820" y="2284059"/>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2"/>
            <a:srcRect/>
            <a:stretch>
              <a:fillRect r="-2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任意多边形 25"/>
          <p:cNvSpPr/>
          <p:nvPr/>
        </p:nvSpPr>
        <p:spPr>
          <a:xfrm>
            <a:off x="3791744" y="2060848"/>
            <a:ext cx="4233329" cy="3227560"/>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chemeClr val="bg1"/>
          </a:solidFill>
          <a:ln w="2857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7" name="任意多边形 26"/>
          <p:cNvSpPr/>
          <p:nvPr/>
        </p:nvSpPr>
        <p:spPr>
          <a:xfrm>
            <a:off x="4931100" y="5276216"/>
            <a:ext cx="1920382" cy="472541"/>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 name="任意多边形 1"/>
          <p:cNvSpPr/>
          <p:nvPr/>
        </p:nvSpPr>
        <p:spPr>
          <a:xfrm>
            <a:off x="7872729" y="4931993"/>
            <a:ext cx="1481072" cy="458948"/>
          </a:xfrm>
          <a:custGeom>
            <a:avLst/>
            <a:gdLst>
              <a:gd name="connsiteX0" fmla="*/ 1094705 w 1094705"/>
              <a:gd name="connsiteY0" fmla="*/ 269687 h 815443"/>
              <a:gd name="connsiteX1" fmla="*/ 862885 w 1094705"/>
              <a:gd name="connsiteY1" fmla="*/ 115141 h 815443"/>
              <a:gd name="connsiteX2" fmla="*/ 746975 w 1094705"/>
              <a:gd name="connsiteY2" fmla="*/ 359839 h 815443"/>
              <a:gd name="connsiteX3" fmla="*/ 914400 w 1094705"/>
              <a:gd name="connsiteY3" fmla="*/ 308324 h 815443"/>
              <a:gd name="connsiteX4" fmla="*/ 927279 w 1094705"/>
              <a:gd name="connsiteY4" fmla="*/ 12110 h 815443"/>
              <a:gd name="connsiteX5" fmla="*/ 373488 w 1094705"/>
              <a:gd name="connsiteY5" fmla="*/ 771963 h 815443"/>
              <a:gd name="connsiteX6" fmla="*/ 0 w 1094705"/>
              <a:gd name="connsiteY6" fmla="*/ 656053 h 815443"/>
              <a:gd name="connsiteX0-1" fmla="*/ 1481072 w 1481072"/>
              <a:gd name="connsiteY0-2" fmla="*/ 553022 h 815443"/>
              <a:gd name="connsiteX1-3" fmla="*/ 862885 w 1481072"/>
              <a:gd name="connsiteY1-4" fmla="*/ 115141 h 815443"/>
              <a:gd name="connsiteX2-5" fmla="*/ 746975 w 1481072"/>
              <a:gd name="connsiteY2-6" fmla="*/ 359839 h 815443"/>
              <a:gd name="connsiteX3-7" fmla="*/ 914400 w 1481072"/>
              <a:gd name="connsiteY3-8" fmla="*/ 308324 h 815443"/>
              <a:gd name="connsiteX4-9" fmla="*/ 927279 w 1481072"/>
              <a:gd name="connsiteY4-10" fmla="*/ 12110 h 815443"/>
              <a:gd name="connsiteX5-11" fmla="*/ 373488 w 1481072"/>
              <a:gd name="connsiteY5-12" fmla="*/ 771963 h 815443"/>
              <a:gd name="connsiteX6-13" fmla="*/ 0 w 1481072"/>
              <a:gd name="connsiteY6-14" fmla="*/ 656053 h 815443"/>
              <a:gd name="connsiteX0-15" fmla="*/ 1481072 w 1481072"/>
              <a:gd name="connsiteY0-16" fmla="*/ 548904 h 811325"/>
              <a:gd name="connsiteX1-17" fmla="*/ 862885 w 1481072"/>
              <a:gd name="connsiteY1-18" fmla="*/ 111023 h 811325"/>
              <a:gd name="connsiteX2-19" fmla="*/ 746975 w 1481072"/>
              <a:gd name="connsiteY2-20" fmla="*/ 355721 h 811325"/>
              <a:gd name="connsiteX3-21" fmla="*/ 1068947 w 1481072"/>
              <a:gd name="connsiteY3-22" fmla="*/ 368600 h 811325"/>
              <a:gd name="connsiteX4-23" fmla="*/ 927279 w 1481072"/>
              <a:gd name="connsiteY4-24" fmla="*/ 7992 h 811325"/>
              <a:gd name="connsiteX5-25" fmla="*/ 373488 w 1481072"/>
              <a:gd name="connsiteY5-26" fmla="*/ 767845 h 811325"/>
              <a:gd name="connsiteX6-27" fmla="*/ 0 w 1481072"/>
              <a:gd name="connsiteY6-28" fmla="*/ 651935 h 811325"/>
              <a:gd name="connsiteX0-29" fmla="*/ 1481072 w 1481072"/>
              <a:gd name="connsiteY0-30" fmla="*/ 549065 h 811486"/>
              <a:gd name="connsiteX1-31" fmla="*/ 862885 w 1481072"/>
              <a:gd name="connsiteY1-32" fmla="*/ 111184 h 811486"/>
              <a:gd name="connsiteX2-33" fmla="*/ 862885 w 1481072"/>
              <a:gd name="connsiteY2-34" fmla="*/ 407397 h 811486"/>
              <a:gd name="connsiteX3-35" fmla="*/ 1068947 w 1481072"/>
              <a:gd name="connsiteY3-36" fmla="*/ 368761 h 811486"/>
              <a:gd name="connsiteX4-37" fmla="*/ 927279 w 1481072"/>
              <a:gd name="connsiteY4-38" fmla="*/ 8153 h 811486"/>
              <a:gd name="connsiteX5-39" fmla="*/ 373488 w 1481072"/>
              <a:gd name="connsiteY5-40" fmla="*/ 768006 h 811486"/>
              <a:gd name="connsiteX6-41" fmla="*/ 0 w 1481072"/>
              <a:gd name="connsiteY6-42" fmla="*/ 652096 h 811486"/>
              <a:gd name="connsiteX0-43" fmla="*/ 1481072 w 1481072"/>
              <a:gd name="connsiteY0-44" fmla="*/ 473324 h 730121"/>
              <a:gd name="connsiteX1-45" fmla="*/ 862885 w 1481072"/>
              <a:gd name="connsiteY1-46" fmla="*/ 35443 h 730121"/>
              <a:gd name="connsiteX2-47" fmla="*/ 862885 w 1481072"/>
              <a:gd name="connsiteY2-48" fmla="*/ 331656 h 730121"/>
              <a:gd name="connsiteX3-49" fmla="*/ 1068947 w 1481072"/>
              <a:gd name="connsiteY3-50" fmla="*/ 293020 h 730121"/>
              <a:gd name="connsiteX4-51" fmla="*/ 695459 w 1481072"/>
              <a:gd name="connsiteY4-52" fmla="*/ 9685 h 730121"/>
              <a:gd name="connsiteX5-53" fmla="*/ 373488 w 1481072"/>
              <a:gd name="connsiteY5-54" fmla="*/ 692265 h 730121"/>
              <a:gd name="connsiteX6-55" fmla="*/ 0 w 1481072"/>
              <a:gd name="connsiteY6-56" fmla="*/ 576355 h 730121"/>
              <a:gd name="connsiteX0-57" fmla="*/ 1481072 w 1481072"/>
              <a:gd name="connsiteY0-58" fmla="*/ 473324 h 730121"/>
              <a:gd name="connsiteX1-59" fmla="*/ 875764 w 1481072"/>
              <a:gd name="connsiteY1-60" fmla="*/ 164232 h 730121"/>
              <a:gd name="connsiteX2-61" fmla="*/ 862885 w 1481072"/>
              <a:gd name="connsiteY2-62" fmla="*/ 331656 h 730121"/>
              <a:gd name="connsiteX3-63" fmla="*/ 1068947 w 1481072"/>
              <a:gd name="connsiteY3-64" fmla="*/ 293020 h 730121"/>
              <a:gd name="connsiteX4-65" fmla="*/ 695459 w 1481072"/>
              <a:gd name="connsiteY4-66" fmla="*/ 9685 h 730121"/>
              <a:gd name="connsiteX5-67" fmla="*/ 373488 w 1481072"/>
              <a:gd name="connsiteY5-68" fmla="*/ 692265 h 730121"/>
              <a:gd name="connsiteX6-69" fmla="*/ 0 w 1481072"/>
              <a:gd name="connsiteY6-70" fmla="*/ 576355 h 730121"/>
              <a:gd name="connsiteX0-71" fmla="*/ 1481072 w 1481072"/>
              <a:gd name="connsiteY0-72" fmla="*/ 473324 h 730121"/>
              <a:gd name="connsiteX1-73" fmla="*/ 875764 w 1481072"/>
              <a:gd name="connsiteY1-74" fmla="*/ 164232 h 730121"/>
              <a:gd name="connsiteX2-75" fmla="*/ 862885 w 1481072"/>
              <a:gd name="connsiteY2-76" fmla="*/ 331656 h 730121"/>
              <a:gd name="connsiteX3-77" fmla="*/ 1068947 w 1481072"/>
              <a:gd name="connsiteY3-78" fmla="*/ 293020 h 730121"/>
              <a:gd name="connsiteX4-79" fmla="*/ 695459 w 1481072"/>
              <a:gd name="connsiteY4-80" fmla="*/ 9685 h 730121"/>
              <a:gd name="connsiteX5-81" fmla="*/ 373488 w 1481072"/>
              <a:gd name="connsiteY5-82" fmla="*/ 692265 h 730121"/>
              <a:gd name="connsiteX6-83" fmla="*/ 0 w 1481072"/>
              <a:gd name="connsiteY6-84" fmla="*/ 576355 h 730121"/>
              <a:gd name="connsiteX0-85" fmla="*/ 1481072 w 1481072"/>
              <a:gd name="connsiteY0-86" fmla="*/ 463654 h 720451"/>
              <a:gd name="connsiteX1-87" fmla="*/ 875764 w 1481072"/>
              <a:gd name="connsiteY1-88" fmla="*/ 154562 h 720451"/>
              <a:gd name="connsiteX2-89" fmla="*/ 862885 w 1481072"/>
              <a:gd name="connsiteY2-90" fmla="*/ 321986 h 720451"/>
              <a:gd name="connsiteX3-91" fmla="*/ 1068947 w 1481072"/>
              <a:gd name="connsiteY3-92" fmla="*/ 283350 h 720451"/>
              <a:gd name="connsiteX4-93" fmla="*/ 695459 w 1481072"/>
              <a:gd name="connsiteY4-94" fmla="*/ 15 h 720451"/>
              <a:gd name="connsiteX5-95" fmla="*/ 373488 w 1481072"/>
              <a:gd name="connsiteY5-96" fmla="*/ 682595 h 720451"/>
              <a:gd name="connsiteX6-97" fmla="*/ 0 w 1481072"/>
              <a:gd name="connsiteY6-98" fmla="*/ 566685 h 720451"/>
              <a:gd name="connsiteX0-99" fmla="*/ 1481072 w 1481072"/>
              <a:gd name="connsiteY0-100" fmla="*/ 412142 h 665201"/>
              <a:gd name="connsiteX1-101" fmla="*/ 875764 w 1481072"/>
              <a:gd name="connsiteY1-102" fmla="*/ 103050 h 665201"/>
              <a:gd name="connsiteX2-103" fmla="*/ 862885 w 1481072"/>
              <a:gd name="connsiteY2-104" fmla="*/ 270474 h 665201"/>
              <a:gd name="connsiteX3-105" fmla="*/ 1068947 w 1481072"/>
              <a:gd name="connsiteY3-106" fmla="*/ 231838 h 665201"/>
              <a:gd name="connsiteX4-107" fmla="*/ 708338 w 1481072"/>
              <a:gd name="connsiteY4-108" fmla="*/ 19 h 665201"/>
              <a:gd name="connsiteX5-109" fmla="*/ 373488 w 1481072"/>
              <a:gd name="connsiteY5-110" fmla="*/ 631083 h 665201"/>
              <a:gd name="connsiteX6-111" fmla="*/ 0 w 1481072"/>
              <a:gd name="connsiteY6-112" fmla="*/ 515173 h 665201"/>
              <a:gd name="connsiteX0-113" fmla="*/ 1481072 w 1481072"/>
              <a:gd name="connsiteY0-114" fmla="*/ 419889 h 672948"/>
              <a:gd name="connsiteX1-115" fmla="*/ 875764 w 1481072"/>
              <a:gd name="connsiteY1-116" fmla="*/ 110797 h 672948"/>
              <a:gd name="connsiteX2-117" fmla="*/ 862885 w 1481072"/>
              <a:gd name="connsiteY2-118" fmla="*/ 278221 h 672948"/>
              <a:gd name="connsiteX3-119" fmla="*/ 1068947 w 1481072"/>
              <a:gd name="connsiteY3-120" fmla="*/ 239585 h 672948"/>
              <a:gd name="connsiteX4-121" fmla="*/ 708338 w 1481072"/>
              <a:gd name="connsiteY4-122" fmla="*/ 7766 h 672948"/>
              <a:gd name="connsiteX5-123" fmla="*/ 373488 w 1481072"/>
              <a:gd name="connsiteY5-124" fmla="*/ 638830 h 672948"/>
              <a:gd name="connsiteX6-125" fmla="*/ 0 w 1481072"/>
              <a:gd name="connsiteY6-126" fmla="*/ 522920 h 672948"/>
              <a:gd name="connsiteX0-127" fmla="*/ 1481072 w 1481072"/>
              <a:gd name="connsiteY0-128" fmla="*/ 421560 h 674619"/>
              <a:gd name="connsiteX1-129" fmla="*/ 875764 w 1481072"/>
              <a:gd name="connsiteY1-130" fmla="*/ 112468 h 674619"/>
              <a:gd name="connsiteX2-131" fmla="*/ 948947 w 1481072"/>
              <a:gd name="connsiteY2-132" fmla="*/ 591864 h 674619"/>
              <a:gd name="connsiteX3-133" fmla="*/ 1068947 w 1481072"/>
              <a:gd name="connsiteY3-134" fmla="*/ 241256 h 674619"/>
              <a:gd name="connsiteX4-135" fmla="*/ 708338 w 1481072"/>
              <a:gd name="connsiteY4-136" fmla="*/ 9437 h 674619"/>
              <a:gd name="connsiteX5-137" fmla="*/ 373488 w 1481072"/>
              <a:gd name="connsiteY5-138" fmla="*/ 640501 h 674619"/>
              <a:gd name="connsiteX6-139" fmla="*/ 0 w 1481072"/>
              <a:gd name="connsiteY6-140" fmla="*/ 524591 h 674619"/>
              <a:gd name="connsiteX0-141" fmla="*/ 1481072 w 1481072"/>
              <a:gd name="connsiteY0-142" fmla="*/ 311304 h 549690"/>
              <a:gd name="connsiteX1-143" fmla="*/ 875764 w 1481072"/>
              <a:gd name="connsiteY1-144" fmla="*/ 2212 h 549690"/>
              <a:gd name="connsiteX2-145" fmla="*/ 948947 w 1481072"/>
              <a:gd name="connsiteY2-146" fmla="*/ 481608 h 549690"/>
              <a:gd name="connsiteX3-147" fmla="*/ 1068947 w 1481072"/>
              <a:gd name="connsiteY3-148" fmla="*/ 131000 h 549690"/>
              <a:gd name="connsiteX4-149" fmla="*/ 708338 w 1481072"/>
              <a:gd name="connsiteY4-150" fmla="*/ 103577 h 549690"/>
              <a:gd name="connsiteX5-151" fmla="*/ 373488 w 1481072"/>
              <a:gd name="connsiteY5-152" fmla="*/ 530245 h 549690"/>
              <a:gd name="connsiteX6-153" fmla="*/ 0 w 1481072"/>
              <a:gd name="connsiteY6-154" fmla="*/ 414335 h 549690"/>
              <a:gd name="connsiteX0-155" fmla="*/ 1481072 w 1481072"/>
              <a:gd name="connsiteY0-156" fmla="*/ 311304 h 549690"/>
              <a:gd name="connsiteX1-157" fmla="*/ 875764 w 1481072"/>
              <a:gd name="connsiteY1-158" fmla="*/ 2212 h 549690"/>
              <a:gd name="connsiteX2-159" fmla="*/ 948947 w 1481072"/>
              <a:gd name="connsiteY2-160" fmla="*/ 481608 h 549690"/>
              <a:gd name="connsiteX3-161" fmla="*/ 1047432 w 1481072"/>
              <a:gd name="connsiteY3-162" fmla="*/ 297743 h 549690"/>
              <a:gd name="connsiteX4-163" fmla="*/ 708338 w 1481072"/>
              <a:gd name="connsiteY4-164" fmla="*/ 103577 h 549690"/>
              <a:gd name="connsiteX5-165" fmla="*/ 373488 w 1481072"/>
              <a:gd name="connsiteY5-166" fmla="*/ 530245 h 549690"/>
              <a:gd name="connsiteX6-167" fmla="*/ 0 w 1481072"/>
              <a:gd name="connsiteY6-168" fmla="*/ 414335 h 549690"/>
              <a:gd name="connsiteX0-169" fmla="*/ 1481072 w 1481072"/>
              <a:gd name="connsiteY0-170" fmla="*/ 310706 h 549092"/>
              <a:gd name="connsiteX1-171" fmla="*/ 875764 w 1481072"/>
              <a:gd name="connsiteY1-172" fmla="*/ 1614 h 549092"/>
              <a:gd name="connsiteX2-173" fmla="*/ 895158 w 1481072"/>
              <a:gd name="connsiteY2-174" fmla="*/ 454116 h 549092"/>
              <a:gd name="connsiteX3-175" fmla="*/ 1047432 w 1481072"/>
              <a:gd name="connsiteY3-176" fmla="*/ 297145 h 549092"/>
              <a:gd name="connsiteX4-177" fmla="*/ 708338 w 1481072"/>
              <a:gd name="connsiteY4-178" fmla="*/ 102979 h 549092"/>
              <a:gd name="connsiteX5-179" fmla="*/ 373488 w 1481072"/>
              <a:gd name="connsiteY5-180" fmla="*/ 529647 h 549092"/>
              <a:gd name="connsiteX6-181" fmla="*/ 0 w 1481072"/>
              <a:gd name="connsiteY6-182" fmla="*/ 413737 h 549092"/>
              <a:gd name="connsiteX0-183" fmla="*/ 1481072 w 1481072"/>
              <a:gd name="connsiteY0-184" fmla="*/ 310706 h 549092"/>
              <a:gd name="connsiteX1-185" fmla="*/ 875764 w 1481072"/>
              <a:gd name="connsiteY1-186" fmla="*/ 1614 h 549092"/>
              <a:gd name="connsiteX2-187" fmla="*/ 895158 w 1481072"/>
              <a:gd name="connsiteY2-188" fmla="*/ 454116 h 549092"/>
              <a:gd name="connsiteX3-189" fmla="*/ 1047432 w 1481072"/>
              <a:gd name="connsiteY3-190" fmla="*/ 297145 h 549092"/>
              <a:gd name="connsiteX4-191" fmla="*/ 708338 w 1481072"/>
              <a:gd name="connsiteY4-192" fmla="*/ 102979 h 549092"/>
              <a:gd name="connsiteX5-193" fmla="*/ 373488 w 1481072"/>
              <a:gd name="connsiteY5-194" fmla="*/ 529647 h 549092"/>
              <a:gd name="connsiteX6-195" fmla="*/ 0 w 1481072"/>
              <a:gd name="connsiteY6-196" fmla="*/ 413737 h 549092"/>
              <a:gd name="connsiteX0-197" fmla="*/ 1481072 w 1481072"/>
              <a:gd name="connsiteY0-198" fmla="*/ 310706 h 539006"/>
              <a:gd name="connsiteX1-199" fmla="*/ 875764 w 1481072"/>
              <a:gd name="connsiteY1-200" fmla="*/ 1614 h 539006"/>
              <a:gd name="connsiteX2-201" fmla="*/ 895158 w 1481072"/>
              <a:gd name="connsiteY2-202" fmla="*/ 454116 h 539006"/>
              <a:gd name="connsiteX3-203" fmla="*/ 1047432 w 1481072"/>
              <a:gd name="connsiteY3-204" fmla="*/ 297145 h 539006"/>
              <a:gd name="connsiteX4-205" fmla="*/ 686823 w 1481072"/>
              <a:gd name="connsiteY4-206" fmla="*/ 248207 h 539006"/>
              <a:gd name="connsiteX5-207" fmla="*/ 373488 w 1481072"/>
              <a:gd name="connsiteY5-208" fmla="*/ 529647 h 539006"/>
              <a:gd name="connsiteX6-209" fmla="*/ 0 w 1481072"/>
              <a:gd name="connsiteY6-210" fmla="*/ 413737 h 539006"/>
              <a:gd name="connsiteX0-211" fmla="*/ 1481072 w 1481072"/>
              <a:gd name="connsiteY0-212" fmla="*/ 230720 h 459020"/>
              <a:gd name="connsiteX1-213" fmla="*/ 999477 w 1481072"/>
              <a:gd name="connsiteY1-214" fmla="*/ 2310 h 459020"/>
              <a:gd name="connsiteX2-215" fmla="*/ 895158 w 1481072"/>
              <a:gd name="connsiteY2-216" fmla="*/ 374130 h 459020"/>
              <a:gd name="connsiteX3-217" fmla="*/ 1047432 w 1481072"/>
              <a:gd name="connsiteY3-218" fmla="*/ 217159 h 459020"/>
              <a:gd name="connsiteX4-219" fmla="*/ 686823 w 1481072"/>
              <a:gd name="connsiteY4-220" fmla="*/ 168221 h 459020"/>
              <a:gd name="connsiteX5-221" fmla="*/ 373488 w 1481072"/>
              <a:gd name="connsiteY5-222" fmla="*/ 449661 h 459020"/>
              <a:gd name="connsiteX6-223" fmla="*/ 0 w 1481072"/>
              <a:gd name="connsiteY6-224" fmla="*/ 333751 h 459020"/>
              <a:gd name="connsiteX0-225" fmla="*/ 1481072 w 1481072"/>
              <a:gd name="connsiteY0-226" fmla="*/ 230768 h 459068"/>
              <a:gd name="connsiteX1-227" fmla="*/ 999477 w 1481072"/>
              <a:gd name="connsiteY1-228" fmla="*/ 2358 h 459068"/>
              <a:gd name="connsiteX2-229" fmla="*/ 895158 w 1481072"/>
              <a:gd name="connsiteY2-230" fmla="*/ 374178 h 459068"/>
              <a:gd name="connsiteX3-231" fmla="*/ 1047432 w 1481072"/>
              <a:gd name="connsiteY3-232" fmla="*/ 217207 h 459068"/>
              <a:gd name="connsiteX4-233" fmla="*/ 686823 w 1481072"/>
              <a:gd name="connsiteY4-234" fmla="*/ 168269 h 459068"/>
              <a:gd name="connsiteX5-235" fmla="*/ 373488 w 1481072"/>
              <a:gd name="connsiteY5-236" fmla="*/ 449709 h 459068"/>
              <a:gd name="connsiteX6-237" fmla="*/ 0 w 1481072"/>
              <a:gd name="connsiteY6-238" fmla="*/ 333799 h 459068"/>
              <a:gd name="connsiteX0-239" fmla="*/ 1481072 w 1481072"/>
              <a:gd name="connsiteY0-240" fmla="*/ 230768 h 459068"/>
              <a:gd name="connsiteX1-241" fmla="*/ 999477 w 1481072"/>
              <a:gd name="connsiteY1-242" fmla="*/ 2358 h 459068"/>
              <a:gd name="connsiteX2-243" fmla="*/ 895158 w 1481072"/>
              <a:gd name="connsiteY2-244" fmla="*/ 374178 h 459068"/>
              <a:gd name="connsiteX3-245" fmla="*/ 1047432 w 1481072"/>
              <a:gd name="connsiteY3-246" fmla="*/ 217207 h 459068"/>
              <a:gd name="connsiteX4-247" fmla="*/ 686823 w 1481072"/>
              <a:gd name="connsiteY4-248" fmla="*/ 168269 h 459068"/>
              <a:gd name="connsiteX5-249" fmla="*/ 373488 w 1481072"/>
              <a:gd name="connsiteY5-250" fmla="*/ 449709 h 459068"/>
              <a:gd name="connsiteX6-251" fmla="*/ 0 w 1481072"/>
              <a:gd name="connsiteY6-252" fmla="*/ 333799 h 459068"/>
              <a:gd name="connsiteX0-253" fmla="*/ 1481072 w 1481072"/>
              <a:gd name="connsiteY0-254" fmla="*/ 230649 h 458949"/>
              <a:gd name="connsiteX1-255" fmla="*/ 999477 w 1481072"/>
              <a:gd name="connsiteY1-256" fmla="*/ 2239 h 458949"/>
              <a:gd name="connsiteX2-257" fmla="*/ 895158 w 1481072"/>
              <a:gd name="connsiteY2-258" fmla="*/ 374059 h 458949"/>
              <a:gd name="connsiteX3-259" fmla="*/ 1047432 w 1481072"/>
              <a:gd name="connsiteY3-260" fmla="*/ 217088 h 458949"/>
              <a:gd name="connsiteX4-261" fmla="*/ 686823 w 1481072"/>
              <a:gd name="connsiteY4-262" fmla="*/ 168150 h 458949"/>
              <a:gd name="connsiteX5-263" fmla="*/ 373488 w 1481072"/>
              <a:gd name="connsiteY5-264" fmla="*/ 449590 h 458949"/>
              <a:gd name="connsiteX6-265" fmla="*/ 0 w 1481072"/>
              <a:gd name="connsiteY6-266" fmla="*/ 333680 h 458949"/>
              <a:gd name="connsiteX0-267" fmla="*/ 1481072 w 1481072"/>
              <a:gd name="connsiteY0-268" fmla="*/ 230541 h 458841"/>
              <a:gd name="connsiteX1-269" fmla="*/ 999477 w 1481072"/>
              <a:gd name="connsiteY1-270" fmla="*/ 2131 h 458841"/>
              <a:gd name="connsiteX2-271" fmla="*/ 895158 w 1481072"/>
              <a:gd name="connsiteY2-272" fmla="*/ 373951 h 458841"/>
              <a:gd name="connsiteX3-273" fmla="*/ 1047432 w 1481072"/>
              <a:gd name="connsiteY3-274" fmla="*/ 216980 h 458841"/>
              <a:gd name="connsiteX4-275" fmla="*/ 686823 w 1481072"/>
              <a:gd name="connsiteY4-276" fmla="*/ 168042 h 458841"/>
              <a:gd name="connsiteX5-277" fmla="*/ 373488 w 1481072"/>
              <a:gd name="connsiteY5-278" fmla="*/ 449482 h 458841"/>
              <a:gd name="connsiteX6-279" fmla="*/ 0 w 1481072"/>
              <a:gd name="connsiteY6-280" fmla="*/ 333572 h 458841"/>
              <a:gd name="connsiteX0-281" fmla="*/ 1481072 w 1481072"/>
              <a:gd name="connsiteY0-282" fmla="*/ 230541 h 458841"/>
              <a:gd name="connsiteX1-283" fmla="*/ 999477 w 1481072"/>
              <a:gd name="connsiteY1-284" fmla="*/ 2131 h 458841"/>
              <a:gd name="connsiteX2-285" fmla="*/ 895158 w 1481072"/>
              <a:gd name="connsiteY2-286" fmla="*/ 373951 h 458841"/>
              <a:gd name="connsiteX3-287" fmla="*/ 1047432 w 1481072"/>
              <a:gd name="connsiteY3-288" fmla="*/ 216980 h 458841"/>
              <a:gd name="connsiteX4-289" fmla="*/ 686823 w 1481072"/>
              <a:gd name="connsiteY4-290" fmla="*/ 168042 h 458841"/>
              <a:gd name="connsiteX5-291" fmla="*/ 373488 w 1481072"/>
              <a:gd name="connsiteY5-292" fmla="*/ 449482 h 458841"/>
              <a:gd name="connsiteX6-293" fmla="*/ 0 w 1481072"/>
              <a:gd name="connsiteY6-294" fmla="*/ 333572 h 458841"/>
              <a:gd name="connsiteX0-295" fmla="*/ 1481072 w 1481072"/>
              <a:gd name="connsiteY0-296" fmla="*/ 230541 h 458841"/>
              <a:gd name="connsiteX1-297" fmla="*/ 999477 w 1481072"/>
              <a:gd name="connsiteY1-298" fmla="*/ 2131 h 458841"/>
              <a:gd name="connsiteX2-299" fmla="*/ 895158 w 1481072"/>
              <a:gd name="connsiteY2-300" fmla="*/ 373951 h 458841"/>
              <a:gd name="connsiteX3-301" fmla="*/ 1047432 w 1481072"/>
              <a:gd name="connsiteY3-302" fmla="*/ 216980 h 458841"/>
              <a:gd name="connsiteX4-303" fmla="*/ 686823 w 1481072"/>
              <a:gd name="connsiteY4-304" fmla="*/ 168042 h 458841"/>
              <a:gd name="connsiteX5-305" fmla="*/ 373488 w 1481072"/>
              <a:gd name="connsiteY5-306" fmla="*/ 449482 h 458841"/>
              <a:gd name="connsiteX6-307" fmla="*/ 0 w 1481072"/>
              <a:gd name="connsiteY6-308" fmla="*/ 333572 h 458841"/>
              <a:gd name="connsiteX0-309" fmla="*/ 1481072 w 1481072"/>
              <a:gd name="connsiteY0-310" fmla="*/ 230648 h 458948"/>
              <a:gd name="connsiteX1-311" fmla="*/ 999477 w 1481072"/>
              <a:gd name="connsiteY1-312" fmla="*/ 2238 h 458948"/>
              <a:gd name="connsiteX2-313" fmla="*/ 895158 w 1481072"/>
              <a:gd name="connsiteY2-314" fmla="*/ 374058 h 458948"/>
              <a:gd name="connsiteX3-315" fmla="*/ 1047432 w 1481072"/>
              <a:gd name="connsiteY3-316" fmla="*/ 217087 h 458948"/>
              <a:gd name="connsiteX4-317" fmla="*/ 686823 w 1481072"/>
              <a:gd name="connsiteY4-318" fmla="*/ 168149 h 458948"/>
              <a:gd name="connsiteX5-319" fmla="*/ 373488 w 1481072"/>
              <a:gd name="connsiteY5-320" fmla="*/ 449589 h 458948"/>
              <a:gd name="connsiteX6-321" fmla="*/ 0 w 1481072"/>
              <a:gd name="connsiteY6-322" fmla="*/ 333679 h 4589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1481072" h="458948">
                <a:moveTo>
                  <a:pt x="1481072" y="230648"/>
                </a:moveTo>
                <a:cubicBezTo>
                  <a:pt x="1340350" y="113590"/>
                  <a:pt x="1317661" y="37503"/>
                  <a:pt x="999477" y="2238"/>
                </a:cubicBezTo>
                <a:cubicBezTo>
                  <a:pt x="681293" y="-33027"/>
                  <a:pt x="779589" y="359765"/>
                  <a:pt x="895158" y="374058"/>
                </a:cubicBezTo>
                <a:cubicBezTo>
                  <a:pt x="1010727" y="388351"/>
                  <a:pt x="1076775" y="315950"/>
                  <a:pt x="1047432" y="217087"/>
                </a:cubicBezTo>
                <a:cubicBezTo>
                  <a:pt x="1018089" y="118224"/>
                  <a:pt x="799147" y="129399"/>
                  <a:pt x="686823" y="168149"/>
                </a:cubicBezTo>
                <a:cubicBezTo>
                  <a:pt x="574499" y="206899"/>
                  <a:pt x="487958" y="422001"/>
                  <a:pt x="373488" y="449589"/>
                </a:cubicBezTo>
                <a:cubicBezTo>
                  <a:pt x="259018" y="477177"/>
                  <a:pt x="109470" y="445296"/>
                  <a:pt x="0" y="333679"/>
                </a:cubicBezTo>
              </a:path>
            </a:pathLst>
          </a:custGeom>
          <a:noFill/>
          <a:ln w="1587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任意多边形 7"/>
          <p:cNvSpPr/>
          <p:nvPr/>
        </p:nvSpPr>
        <p:spPr>
          <a:xfrm>
            <a:off x="7624009" y="3005782"/>
            <a:ext cx="2198762" cy="376512"/>
          </a:xfrm>
          <a:custGeom>
            <a:avLst/>
            <a:gdLst>
              <a:gd name="connsiteX0" fmla="*/ 0 w 2368061"/>
              <a:gd name="connsiteY0" fmla="*/ 351693 h 351693"/>
              <a:gd name="connsiteX1" fmla="*/ 890953 w 2368061"/>
              <a:gd name="connsiteY1" fmla="*/ 351693 h 351693"/>
              <a:gd name="connsiteX2" fmla="*/ 890953 w 2368061"/>
              <a:gd name="connsiteY2" fmla="*/ 0 h 351693"/>
              <a:gd name="connsiteX3" fmla="*/ 2368061 w 2368061"/>
              <a:gd name="connsiteY3" fmla="*/ 0 h 351693"/>
              <a:gd name="connsiteX0-1" fmla="*/ 0 w 2560825"/>
              <a:gd name="connsiteY0-2" fmla="*/ 360590 h 360590"/>
              <a:gd name="connsiteX1-3" fmla="*/ 1083717 w 2560825"/>
              <a:gd name="connsiteY1-4" fmla="*/ 351693 h 360590"/>
              <a:gd name="connsiteX2-5" fmla="*/ 1083717 w 2560825"/>
              <a:gd name="connsiteY2-6" fmla="*/ 0 h 360590"/>
              <a:gd name="connsiteX3-7" fmla="*/ 2560825 w 2560825"/>
              <a:gd name="connsiteY3-8" fmla="*/ 0 h 360590"/>
              <a:gd name="connsiteX0-9" fmla="*/ 0 w 2617520"/>
              <a:gd name="connsiteY0-10" fmla="*/ 369487 h 369487"/>
              <a:gd name="connsiteX1-11" fmla="*/ 1140412 w 2617520"/>
              <a:gd name="connsiteY1-12" fmla="*/ 351693 h 369487"/>
              <a:gd name="connsiteX2-13" fmla="*/ 1140412 w 2617520"/>
              <a:gd name="connsiteY2-14" fmla="*/ 0 h 369487"/>
              <a:gd name="connsiteX3-15" fmla="*/ 2617520 w 2617520"/>
              <a:gd name="connsiteY3-16" fmla="*/ 0 h 369487"/>
              <a:gd name="connsiteX0-17" fmla="*/ 0 w 2617520"/>
              <a:gd name="connsiteY0-18" fmla="*/ 351693 h 351693"/>
              <a:gd name="connsiteX1-19" fmla="*/ 1140412 w 2617520"/>
              <a:gd name="connsiteY1-20" fmla="*/ 351693 h 351693"/>
              <a:gd name="connsiteX2-21" fmla="*/ 1140412 w 2617520"/>
              <a:gd name="connsiteY2-22" fmla="*/ 0 h 351693"/>
              <a:gd name="connsiteX3-23" fmla="*/ 2617520 w 2617520"/>
              <a:gd name="connsiteY3-24" fmla="*/ 0 h 351693"/>
            </a:gdLst>
            <a:ahLst/>
            <a:cxnLst>
              <a:cxn ang="0">
                <a:pos x="connsiteX0-1" y="connsiteY0-2"/>
              </a:cxn>
              <a:cxn ang="0">
                <a:pos x="connsiteX1-3" y="connsiteY1-4"/>
              </a:cxn>
              <a:cxn ang="0">
                <a:pos x="connsiteX2-5" y="connsiteY2-6"/>
              </a:cxn>
              <a:cxn ang="0">
                <a:pos x="connsiteX3-7" y="connsiteY3-8"/>
              </a:cxn>
            </a:cxnLst>
            <a:rect l="l" t="t" r="r" b="b"/>
            <a:pathLst>
              <a:path w="2617520" h="351693">
                <a:moveTo>
                  <a:pt x="0" y="351693"/>
                </a:moveTo>
                <a:lnTo>
                  <a:pt x="1140412" y="351693"/>
                </a:lnTo>
                <a:lnTo>
                  <a:pt x="1140412" y="0"/>
                </a:lnTo>
                <a:lnTo>
                  <a:pt x="2617520" y="0"/>
                </a:ln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9" name="组合 8"/>
          <p:cNvGrpSpPr/>
          <p:nvPr/>
        </p:nvGrpSpPr>
        <p:grpSpPr>
          <a:xfrm>
            <a:off x="4200896" y="3755471"/>
            <a:ext cx="556974" cy="551420"/>
            <a:chOff x="6992688" y="2732543"/>
            <a:chExt cx="556974" cy="551420"/>
          </a:xfrm>
        </p:grpSpPr>
        <p:sp>
          <p:nvSpPr>
            <p:cNvPr id="10" name="椭圆 31"/>
            <p:cNvSpPr/>
            <p:nvPr/>
          </p:nvSpPr>
          <p:spPr>
            <a:xfrm>
              <a:off x="6992688" y="2732543"/>
              <a:ext cx="556974" cy="55142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F7E5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11" name="椭圆 31"/>
            <p:cNvSpPr/>
            <p:nvPr/>
          </p:nvSpPr>
          <p:spPr>
            <a:xfrm>
              <a:off x="7141339" y="2879712"/>
              <a:ext cx="259672" cy="25708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F7E5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grpSp>
      <p:sp>
        <p:nvSpPr>
          <p:cNvPr id="14" name="任意多边形 13"/>
          <p:cNvSpPr/>
          <p:nvPr/>
        </p:nvSpPr>
        <p:spPr>
          <a:xfrm>
            <a:off x="1863620" y="4019162"/>
            <a:ext cx="2588087" cy="746974"/>
          </a:xfrm>
          <a:custGeom>
            <a:avLst/>
            <a:gdLst>
              <a:gd name="connsiteX0" fmla="*/ 0 w 2421228"/>
              <a:gd name="connsiteY0" fmla="*/ 746974 h 746974"/>
              <a:gd name="connsiteX1" fmla="*/ 1519707 w 2421228"/>
              <a:gd name="connsiteY1" fmla="*/ 746974 h 746974"/>
              <a:gd name="connsiteX2" fmla="*/ 1519707 w 2421228"/>
              <a:gd name="connsiteY2" fmla="*/ 0 h 746974"/>
              <a:gd name="connsiteX3" fmla="*/ 2421228 w 2421228"/>
              <a:gd name="connsiteY3" fmla="*/ 0 h 746974"/>
              <a:gd name="connsiteX0-1" fmla="*/ 0 w 2634539"/>
              <a:gd name="connsiteY0-2" fmla="*/ 746974 h 746974"/>
              <a:gd name="connsiteX1-3" fmla="*/ 1519707 w 2634539"/>
              <a:gd name="connsiteY1-4" fmla="*/ 746974 h 746974"/>
              <a:gd name="connsiteX2-5" fmla="*/ 1519707 w 2634539"/>
              <a:gd name="connsiteY2-6" fmla="*/ 0 h 746974"/>
              <a:gd name="connsiteX3-7" fmla="*/ 2634539 w 2634539"/>
              <a:gd name="connsiteY3-8" fmla="*/ 19050 h 746974"/>
            </a:gdLst>
            <a:ahLst/>
            <a:cxnLst>
              <a:cxn ang="0">
                <a:pos x="connsiteX0-1" y="connsiteY0-2"/>
              </a:cxn>
              <a:cxn ang="0">
                <a:pos x="connsiteX1-3" y="connsiteY1-4"/>
              </a:cxn>
              <a:cxn ang="0">
                <a:pos x="connsiteX2-5" y="connsiteY2-6"/>
              </a:cxn>
              <a:cxn ang="0">
                <a:pos x="connsiteX3-7" y="connsiteY3-8"/>
              </a:cxn>
            </a:cxnLst>
            <a:rect l="l" t="t" r="r" b="b"/>
            <a:pathLst>
              <a:path w="2634539" h="746974">
                <a:moveTo>
                  <a:pt x="0" y="746974"/>
                </a:moveTo>
                <a:lnTo>
                  <a:pt x="1519707" y="746974"/>
                </a:lnTo>
                <a:lnTo>
                  <a:pt x="1519707" y="0"/>
                </a:lnTo>
                <a:lnTo>
                  <a:pt x="2634539" y="19050"/>
                </a:ln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15" name="组合 14"/>
          <p:cNvGrpSpPr/>
          <p:nvPr/>
        </p:nvGrpSpPr>
        <p:grpSpPr>
          <a:xfrm>
            <a:off x="6962031" y="3156713"/>
            <a:ext cx="556974" cy="551420"/>
            <a:chOff x="6992688" y="2732543"/>
            <a:chExt cx="556974" cy="551420"/>
          </a:xfrm>
        </p:grpSpPr>
        <p:sp>
          <p:nvSpPr>
            <p:cNvPr id="16" name="椭圆 31"/>
            <p:cNvSpPr/>
            <p:nvPr/>
          </p:nvSpPr>
          <p:spPr>
            <a:xfrm>
              <a:off x="6992688" y="2732543"/>
              <a:ext cx="556974" cy="55142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F7E5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17" name="椭圆 31"/>
            <p:cNvSpPr/>
            <p:nvPr/>
          </p:nvSpPr>
          <p:spPr>
            <a:xfrm>
              <a:off x="7141339" y="2879712"/>
              <a:ext cx="259672" cy="25708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rgbClr val="F7E58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grpSp>
      <p:grpSp>
        <p:nvGrpSpPr>
          <p:cNvPr id="18" name="组合 17"/>
          <p:cNvGrpSpPr/>
          <p:nvPr/>
        </p:nvGrpSpPr>
        <p:grpSpPr>
          <a:xfrm rot="19404174" flipH="1">
            <a:off x="9709326" y="4751351"/>
            <a:ext cx="296243" cy="363449"/>
            <a:chOff x="954749" y="2563756"/>
            <a:chExt cx="569585" cy="698801"/>
          </a:xfrm>
          <a:noFill/>
        </p:grpSpPr>
        <p:sp>
          <p:nvSpPr>
            <p:cNvPr id="19" name="任意多边形 18"/>
            <p:cNvSpPr/>
            <p:nvPr/>
          </p:nvSpPr>
          <p:spPr>
            <a:xfrm rot="1141462">
              <a:off x="1155974" y="2563756"/>
              <a:ext cx="368360" cy="248469"/>
            </a:xfrm>
            <a:custGeom>
              <a:avLst/>
              <a:gdLst>
                <a:gd name="connsiteX0" fmla="*/ 0 w 789710"/>
                <a:gd name="connsiteY0" fmla="*/ 304800 h 512618"/>
                <a:gd name="connsiteX1" fmla="*/ 27710 w 789710"/>
                <a:gd name="connsiteY1" fmla="*/ 0 h 512618"/>
                <a:gd name="connsiteX2" fmla="*/ 789710 w 789710"/>
                <a:gd name="connsiteY2" fmla="*/ 512618 h 512618"/>
                <a:gd name="connsiteX3" fmla="*/ 0 w 789710"/>
                <a:gd name="connsiteY3" fmla="*/ 304800 h 512618"/>
              </a:gdLst>
              <a:ahLst/>
              <a:cxnLst>
                <a:cxn ang="0">
                  <a:pos x="connsiteX0" y="connsiteY0"/>
                </a:cxn>
                <a:cxn ang="0">
                  <a:pos x="connsiteX1" y="connsiteY1"/>
                </a:cxn>
                <a:cxn ang="0">
                  <a:pos x="connsiteX2" y="connsiteY2"/>
                </a:cxn>
                <a:cxn ang="0">
                  <a:pos x="connsiteX3" y="connsiteY3"/>
                </a:cxn>
              </a:cxnLst>
              <a:rect l="l" t="t" r="r" b="b"/>
              <a:pathLst>
                <a:path w="789710" h="512618">
                  <a:moveTo>
                    <a:pt x="0" y="304800"/>
                  </a:moveTo>
                  <a:lnTo>
                    <a:pt x="27710" y="0"/>
                  </a:lnTo>
                  <a:lnTo>
                    <a:pt x="789710" y="512618"/>
                  </a:lnTo>
                  <a:lnTo>
                    <a:pt x="0" y="304800"/>
                  </a:lnTo>
                  <a:close/>
                </a:path>
              </a:pathLst>
            </a:custGeom>
            <a:grp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0" name="任意多边形 19"/>
            <p:cNvSpPr/>
            <p:nvPr/>
          </p:nvSpPr>
          <p:spPr>
            <a:xfrm rot="20546342">
              <a:off x="954749" y="3052094"/>
              <a:ext cx="424567" cy="210463"/>
            </a:xfrm>
            <a:custGeom>
              <a:avLst/>
              <a:gdLst>
                <a:gd name="connsiteX0" fmla="*/ 0 w 789710"/>
                <a:gd name="connsiteY0" fmla="*/ 304800 h 512618"/>
                <a:gd name="connsiteX1" fmla="*/ 27710 w 789710"/>
                <a:gd name="connsiteY1" fmla="*/ 0 h 512618"/>
                <a:gd name="connsiteX2" fmla="*/ 789710 w 789710"/>
                <a:gd name="connsiteY2" fmla="*/ 512618 h 512618"/>
                <a:gd name="connsiteX3" fmla="*/ 0 w 789710"/>
                <a:gd name="connsiteY3" fmla="*/ 304800 h 512618"/>
                <a:gd name="connsiteX0-1" fmla="*/ 0 w 823169"/>
                <a:gd name="connsiteY0-2" fmla="*/ 304800 h 434208"/>
                <a:gd name="connsiteX1-3" fmla="*/ 27710 w 823169"/>
                <a:gd name="connsiteY1-4" fmla="*/ 0 h 434208"/>
                <a:gd name="connsiteX2-5" fmla="*/ 823169 w 823169"/>
                <a:gd name="connsiteY2-6" fmla="*/ 434208 h 434208"/>
                <a:gd name="connsiteX3-7" fmla="*/ 0 w 823169"/>
                <a:gd name="connsiteY3-8" fmla="*/ 304800 h 434208"/>
                <a:gd name="connsiteX0-9" fmla="*/ 0 w 910209"/>
                <a:gd name="connsiteY0-10" fmla="*/ 359506 h 434208"/>
                <a:gd name="connsiteX1-11" fmla="*/ 114750 w 910209"/>
                <a:gd name="connsiteY1-12" fmla="*/ 0 h 434208"/>
                <a:gd name="connsiteX2-13" fmla="*/ 910209 w 910209"/>
                <a:gd name="connsiteY2-14" fmla="*/ 434208 h 434208"/>
                <a:gd name="connsiteX3-15" fmla="*/ 0 w 910209"/>
                <a:gd name="connsiteY3-16" fmla="*/ 359506 h 434208"/>
              </a:gdLst>
              <a:ahLst/>
              <a:cxnLst>
                <a:cxn ang="0">
                  <a:pos x="connsiteX0-1" y="connsiteY0-2"/>
                </a:cxn>
                <a:cxn ang="0">
                  <a:pos x="connsiteX1-3" y="connsiteY1-4"/>
                </a:cxn>
                <a:cxn ang="0">
                  <a:pos x="connsiteX2-5" y="connsiteY2-6"/>
                </a:cxn>
                <a:cxn ang="0">
                  <a:pos x="connsiteX3-7" y="connsiteY3-8"/>
                </a:cxn>
              </a:cxnLst>
              <a:rect l="l" t="t" r="r" b="b"/>
              <a:pathLst>
                <a:path w="910209" h="434208">
                  <a:moveTo>
                    <a:pt x="0" y="359506"/>
                  </a:moveTo>
                  <a:lnTo>
                    <a:pt x="114750" y="0"/>
                  </a:lnTo>
                  <a:lnTo>
                    <a:pt x="910209" y="434208"/>
                  </a:lnTo>
                  <a:lnTo>
                    <a:pt x="0" y="359506"/>
                  </a:lnTo>
                  <a:close/>
                </a:path>
              </a:pathLst>
            </a:custGeom>
            <a:grp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1" name="组合 20"/>
          <p:cNvGrpSpPr/>
          <p:nvPr/>
        </p:nvGrpSpPr>
        <p:grpSpPr>
          <a:xfrm>
            <a:off x="9219376" y="5100299"/>
            <a:ext cx="724480" cy="800020"/>
            <a:chOff x="8638425" y="4751673"/>
            <a:chExt cx="1040214" cy="1148675"/>
          </a:xfrm>
        </p:grpSpPr>
        <p:sp>
          <p:nvSpPr>
            <p:cNvPr id="22" name="椭圆 16"/>
            <p:cNvSpPr/>
            <p:nvPr/>
          </p:nvSpPr>
          <p:spPr>
            <a:xfrm>
              <a:off x="8638425" y="4751673"/>
              <a:ext cx="1040214" cy="1148675"/>
            </a:xfrm>
            <a:custGeom>
              <a:avLst/>
              <a:gdLst>
                <a:gd name="connsiteX0" fmla="*/ 0 w 1244213"/>
                <a:gd name="connsiteY0" fmla="*/ 700358 h 1400716"/>
                <a:gd name="connsiteX1" fmla="*/ 622107 w 1244213"/>
                <a:gd name="connsiteY1" fmla="*/ 0 h 1400716"/>
                <a:gd name="connsiteX2" fmla="*/ 1244214 w 1244213"/>
                <a:gd name="connsiteY2" fmla="*/ 700358 h 1400716"/>
                <a:gd name="connsiteX3" fmla="*/ 622107 w 1244213"/>
                <a:gd name="connsiteY3" fmla="*/ 1400716 h 1400716"/>
                <a:gd name="connsiteX4" fmla="*/ 0 w 1244213"/>
                <a:gd name="connsiteY4" fmla="*/ 700358 h 1400716"/>
                <a:gd name="connsiteX0-1" fmla="*/ 0 w 1334366"/>
                <a:gd name="connsiteY0-2" fmla="*/ 700726 h 1401560"/>
                <a:gd name="connsiteX1-3" fmla="*/ 622107 w 1334366"/>
                <a:gd name="connsiteY1-4" fmla="*/ 368 h 1401560"/>
                <a:gd name="connsiteX2-5" fmla="*/ 1334366 w 1334366"/>
                <a:gd name="connsiteY2-6" fmla="*/ 777999 h 1401560"/>
                <a:gd name="connsiteX3-7" fmla="*/ 622107 w 1334366"/>
                <a:gd name="connsiteY3-8" fmla="*/ 1401084 h 1401560"/>
                <a:gd name="connsiteX4-9" fmla="*/ 0 w 1334366"/>
                <a:gd name="connsiteY4-10" fmla="*/ 700726 h 1401560"/>
                <a:gd name="connsiteX0-11" fmla="*/ 0 w 1334366"/>
                <a:gd name="connsiteY0-12" fmla="*/ 701494 h 1402328"/>
                <a:gd name="connsiteX1-13" fmla="*/ 622107 w 1334366"/>
                <a:gd name="connsiteY1-14" fmla="*/ 1136 h 1402328"/>
                <a:gd name="connsiteX2-15" fmla="*/ 1334366 w 1334366"/>
                <a:gd name="connsiteY2-16" fmla="*/ 778767 h 1402328"/>
                <a:gd name="connsiteX3-17" fmla="*/ 622107 w 1334366"/>
                <a:gd name="connsiteY3-18" fmla="*/ 1401852 h 1402328"/>
                <a:gd name="connsiteX4-19" fmla="*/ 0 w 1334366"/>
                <a:gd name="connsiteY4-20" fmla="*/ 701494 h 1402328"/>
                <a:gd name="connsiteX0-21" fmla="*/ 49 w 1334415"/>
                <a:gd name="connsiteY0-22" fmla="*/ 624463 h 1325297"/>
                <a:gd name="connsiteX1-23" fmla="*/ 596398 w 1334415"/>
                <a:gd name="connsiteY1-24" fmla="*/ 1378 h 1325297"/>
                <a:gd name="connsiteX2-25" fmla="*/ 1334415 w 1334415"/>
                <a:gd name="connsiteY2-26" fmla="*/ 701736 h 1325297"/>
                <a:gd name="connsiteX3-27" fmla="*/ 622156 w 1334415"/>
                <a:gd name="connsiteY3-28" fmla="*/ 1324821 h 1325297"/>
                <a:gd name="connsiteX4-29" fmla="*/ 49 w 1334415"/>
                <a:gd name="connsiteY4-30" fmla="*/ 624463 h 1325297"/>
                <a:gd name="connsiteX0-31" fmla="*/ 133 w 1334499"/>
                <a:gd name="connsiteY0-32" fmla="*/ 624463 h 1325297"/>
                <a:gd name="connsiteX1-33" fmla="*/ 596482 w 1334499"/>
                <a:gd name="connsiteY1-34" fmla="*/ 1378 h 1325297"/>
                <a:gd name="connsiteX2-35" fmla="*/ 1334499 w 1334499"/>
                <a:gd name="connsiteY2-36" fmla="*/ 701736 h 1325297"/>
                <a:gd name="connsiteX3-37" fmla="*/ 622240 w 1334499"/>
                <a:gd name="connsiteY3-38" fmla="*/ 1324821 h 1325297"/>
                <a:gd name="connsiteX4-39" fmla="*/ 133 w 1334499"/>
                <a:gd name="connsiteY4-40" fmla="*/ 624463 h 1325297"/>
                <a:gd name="connsiteX0-41" fmla="*/ 0 w 1334366"/>
                <a:gd name="connsiteY0-42" fmla="*/ 598809 h 1299643"/>
                <a:gd name="connsiteX1-43" fmla="*/ 622107 w 1334366"/>
                <a:gd name="connsiteY1-44" fmla="*/ 1482 h 1299643"/>
                <a:gd name="connsiteX2-45" fmla="*/ 1334366 w 1334366"/>
                <a:gd name="connsiteY2-46" fmla="*/ 676082 h 1299643"/>
                <a:gd name="connsiteX3-47" fmla="*/ 622107 w 1334366"/>
                <a:gd name="connsiteY3-48" fmla="*/ 1299167 h 1299643"/>
                <a:gd name="connsiteX4-49" fmla="*/ 0 w 1334366"/>
                <a:gd name="connsiteY4-50" fmla="*/ 598809 h 1299643"/>
                <a:gd name="connsiteX0-51" fmla="*/ 294 w 1334660"/>
                <a:gd name="connsiteY0-52" fmla="*/ 598809 h 1299643"/>
                <a:gd name="connsiteX1-53" fmla="*/ 622401 w 1334660"/>
                <a:gd name="connsiteY1-54" fmla="*/ 1482 h 1299643"/>
                <a:gd name="connsiteX2-55" fmla="*/ 1334660 w 1334660"/>
                <a:gd name="connsiteY2-56" fmla="*/ 676082 h 1299643"/>
                <a:gd name="connsiteX3-57" fmla="*/ 622401 w 1334660"/>
                <a:gd name="connsiteY3-58" fmla="*/ 1299167 h 1299643"/>
                <a:gd name="connsiteX4-59" fmla="*/ 294 w 1334660"/>
                <a:gd name="connsiteY4-60" fmla="*/ 598809 h 1299643"/>
                <a:gd name="connsiteX0-61" fmla="*/ 292 w 1308900"/>
                <a:gd name="connsiteY0-62" fmla="*/ 599942 h 1303788"/>
                <a:gd name="connsiteX1-63" fmla="*/ 622399 w 1308900"/>
                <a:gd name="connsiteY1-64" fmla="*/ 2615 h 1303788"/>
                <a:gd name="connsiteX2-65" fmla="*/ 1308900 w 1308900"/>
                <a:gd name="connsiteY2-66" fmla="*/ 780246 h 1303788"/>
                <a:gd name="connsiteX3-67" fmla="*/ 622399 w 1308900"/>
                <a:gd name="connsiteY3-68" fmla="*/ 1300300 h 1303788"/>
                <a:gd name="connsiteX4-69" fmla="*/ 292 w 1308900"/>
                <a:gd name="connsiteY4-70" fmla="*/ 599942 h 1303788"/>
                <a:gd name="connsiteX0-71" fmla="*/ 292 w 1308900"/>
                <a:gd name="connsiteY0-72" fmla="*/ 599942 h 1303788"/>
                <a:gd name="connsiteX1-73" fmla="*/ 622399 w 1308900"/>
                <a:gd name="connsiteY1-74" fmla="*/ 2615 h 1303788"/>
                <a:gd name="connsiteX2-75" fmla="*/ 1308900 w 1308900"/>
                <a:gd name="connsiteY2-76" fmla="*/ 780246 h 1303788"/>
                <a:gd name="connsiteX3-77" fmla="*/ 622399 w 1308900"/>
                <a:gd name="connsiteY3-78" fmla="*/ 1300300 h 1303788"/>
                <a:gd name="connsiteX4-79" fmla="*/ 292 w 1308900"/>
                <a:gd name="connsiteY4-80" fmla="*/ 599942 h 1303788"/>
                <a:gd name="connsiteX0-81" fmla="*/ 0 w 1308608"/>
                <a:gd name="connsiteY0-82" fmla="*/ 573212 h 1277058"/>
                <a:gd name="connsiteX1-83" fmla="*/ 622107 w 1308608"/>
                <a:gd name="connsiteY1-84" fmla="*/ 1643 h 1277058"/>
                <a:gd name="connsiteX2-85" fmla="*/ 1308608 w 1308608"/>
                <a:gd name="connsiteY2-86" fmla="*/ 753516 h 1277058"/>
                <a:gd name="connsiteX3-87" fmla="*/ 622107 w 1308608"/>
                <a:gd name="connsiteY3-88" fmla="*/ 1273570 h 1277058"/>
                <a:gd name="connsiteX4-89" fmla="*/ 0 w 1308608"/>
                <a:gd name="connsiteY4-90" fmla="*/ 573212 h 1277058"/>
                <a:gd name="connsiteX0-91" fmla="*/ 0 w 1308608"/>
                <a:gd name="connsiteY0-92" fmla="*/ 572137 h 1275983"/>
                <a:gd name="connsiteX1-93" fmla="*/ 622107 w 1308608"/>
                <a:gd name="connsiteY1-94" fmla="*/ 568 h 1275983"/>
                <a:gd name="connsiteX2-95" fmla="*/ 1308608 w 1308608"/>
                <a:gd name="connsiteY2-96" fmla="*/ 752441 h 1275983"/>
                <a:gd name="connsiteX3-97" fmla="*/ 622107 w 1308608"/>
                <a:gd name="connsiteY3-98" fmla="*/ 1272495 h 1275983"/>
                <a:gd name="connsiteX4-99" fmla="*/ 0 w 1308608"/>
                <a:gd name="connsiteY4-100" fmla="*/ 572137 h 1275983"/>
                <a:gd name="connsiteX0-101" fmla="*/ 500 w 1309108"/>
                <a:gd name="connsiteY0-102" fmla="*/ 572246 h 1276092"/>
                <a:gd name="connsiteX1-103" fmla="*/ 622607 w 1309108"/>
                <a:gd name="connsiteY1-104" fmla="*/ 677 h 1276092"/>
                <a:gd name="connsiteX2-105" fmla="*/ 1309108 w 1309108"/>
                <a:gd name="connsiteY2-106" fmla="*/ 752550 h 1276092"/>
                <a:gd name="connsiteX3-107" fmla="*/ 622607 w 1309108"/>
                <a:gd name="connsiteY3-108" fmla="*/ 1272604 h 1276092"/>
                <a:gd name="connsiteX4-109" fmla="*/ 500 w 1309108"/>
                <a:gd name="connsiteY4-110" fmla="*/ 572246 h 1276092"/>
                <a:gd name="connsiteX0-111" fmla="*/ 500 w 1309108"/>
                <a:gd name="connsiteY0-112" fmla="*/ 572246 h 1276092"/>
                <a:gd name="connsiteX1-113" fmla="*/ 622607 w 1309108"/>
                <a:gd name="connsiteY1-114" fmla="*/ 677 h 1276092"/>
                <a:gd name="connsiteX2-115" fmla="*/ 1309108 w 1309108"/>
                <a:gd name="connsiteY2-116" fmla="*/ 752550 h 1276092"/>
                <a:gd name="connsiteX3-117" fmla="*/ 622607 w 1309108"/>
                <a:gd name="connsiteY3-118" fmla="*/ 1272604 h 1276092"/>
                <a:gd name="connsiteX4-119" fmla="*/ 500 w 1309108"/>
                <a:gd name="connsiteY4-120" fmla="*/ 572246 h 1276092"/>
                <a:gd name="connsiteX0-121" fmla="*/ 301 w 1395294"/>
                <a:gd name="connsiteY0-122" fmla="*/ 574437 h 1280975"/>
                <a:gd name="connsiteX1-123" fmla="*/ 622408 w 1395294"/>
                <a:gd name="connsiteY1-124" fmla="*/ 2868 h 1280975"/>
                <a:gd name="connsiteX2-125" fmla="*/ 1395294 w 1395294"/>
                <a:gd name="connsiteY2-126" fmla="*/ 797778 h 1280975"/>
                <a:gd name="connsiteX3-127" fmla="*/ 622408 w 1395294"/>
                <a:gd name="connsiteY3-128" fmla="*/ 1274795 h 1280975"/>
                <a:gd name="connsiteX4-129" fmla="*/ 301 w 1395294"/>
                <a:gd name="connsiteY4-130" fmla="*/ 574437 h 1280975"/>
                <a:gd name="connsiteX0-131" fmla="*/ 402 w 1395395"/>
                <a:gd name="connsiteY0-132" fmla="*/ 572736 h 1279274"/>
                <a:gd name="connsiteX1-133" fmla="*/ 622509 w 1395395"/>
                <a:gd name="connsiteY1-134" fmla="*/ 1167 h 1279274"/>
                <a:gd name="connsiteX2-135" fmla="*/ 1395395 w 1395395"/>
                <a:gd name="connsiteY2-136" fmla="*/ 796077 h 1279274"/>
                <a:gd name="connsiteX3-137" fmla="*/ 622509 w 1395395"/>
                <a:gd name="connsiteY3-138" fmla="*/ 1273094 h 1279274"/>
                <a:gd name="connsiteX4-139" fmla="*/ 402 w 1395395"/>
                <a:gd name="connsiteY4-140" fmla="*/ 572736 h 1279274"/>
                <a:gd name="connsiteX0-141" fmla="*/ 462 w 1395455"/>
                <a:gd name="connsiteY0-142" fmla="*/ 572949 h 1279487"/>
                <a:gd name="connsiteX1-143" fmla="*/ 622569 w 1395455"/>
                <a:gd name="connsiteY1-144" fmla="*/ 1380 h 1279487"/>
                <a:gd name="connsiteX2-145" fmla="*/ 1395455 w 1395455"/>
                <a:gd name="connsiteY2-146" fmla="*/ 796290 h 1279487"/>
                <a:gd name="connsiteX3-147" fmla="*/ 622569 w 1395455"/>
                <a:gd name="connsiteY3-148" fmla="*/ 1273307 h 1279487"/>
                <a:gd name="connsiteX4-149" fmla="*/ 462 w 1395455"/>
                <a:gd name="connsiteY4-150" fmla="*/ 572949 h 127948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95455" h="1279487">
                  <a:moveTo>
                    <a:pt x="462" y="572949"/>
                  </a:moveTo>
                  <a:cubicBezTo>
                    <a:pt x="-12417" y="296566"/>
                    <a:pt x="244662" y="30494"/>
                    <a:pt x="622569" y="1380"/>
                  </a:cubicBezTo>
                  <a:cubicBezTo>
                    <a:pt x="1000476" y="-27734"/>
                    <a:pt x="1395455" y="409493"/>
                    <a:pt x="1395455" y="796290"/>
                  </a:cubicBezTo>
                  <a:cubicBezTo>
                    <a:pt x="1395455" y="1183087"/>
                    <a:pt x="855068" y="1310531"/>
                    <a:pt x="622569" y="1273307"/>
                  </a:cubicBezTo>
                  <a:cubicBezTo>
                    <a:pt x="390070" y="1236084"/>
                    <a:pt x="13341" y="849332"/>
                    <a:pt x="462" y="572949"/>
                  </a:cubicBezTo>
                  <a:close/>
                </a:path>
              </a:pathLst>
            </a:custGeom>
            <a:noFill/>
            <a:ln w="349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3" name="任意多边形 22"/>
            <p:cNvSpPr/>
            <p:nvPr/>
          </p:nvSpPr>
          <p:spPr>
            <a:xfrm rot="21131467">
              <a:off x="8718996" y="5074276"/>
              <a:ext cx="798490" cy="373488"/>
            </a:xfrm>
            <a:custGeom>
              <a:avLst/>
              <a:gdLst>
                <a:gd name="connsiteX0" fmla="*/ 0 w 798490"/>
                <a:gd name="connsiteY0" fmla="*/ 373487 h 373487"/>
                <a:gd name="connsiteX1" fmla="*/ 386366 w 798490"/>
                <a:gd name="connsiteY1" fmla="*/ 128789 h 373487"/>
                <a:gd name="connsiteX2" fmla="*/ 798490 w 798490"/>
                <a:gd name="connsiteY2" fmla="*/ 0 h 373487"/>
              </a:gdLst>
              <a:ahLst/>
              <a:cxnLst>
                <a:cxn ang="0">
                  <a:pos x="connsiteX0" y="connsiteY0"/>
                </a:cxn>
                <a:cxn ang="0">
                  <a:pos x="connsiteX1" y="connsiteY1"/>
                </a:cxn>
                <a:cxn ang="0">
                  <a:pos x="connsiteX2" y="connsiteY2"/>
                </a:cxn>
              </a:cxnLst>
              <a:rect l="l" t="t" r="r" b="b"/>
              <a:pathLst>
                <a:path w="798490" h="373487">
                  <a:moveTo>
                    <a:pt x="0" y="373487"/>
                  </a:moveTo>
                  <a:cubicBezTo>
                    <a:pt x="126642" y="282262"/>
                    <a:pt x="253284" y="191037"/>
                    <a:pt x="386366" y="128789"/>
                  </a:cubicBezTo>
                  <a:cubicBezTo>
                    <a:pt x="519448" y="66541"/>
                    <a:pt x="658969" y="33270"/>
                    <a:pt x="798490" y="0"/>
                  </a:cubicBezTo>
                </a:path>
              </a:pathLst>
            </a:custGeom>
            <a:noFill/>
            <a:ln w="349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任意多边形 23"/>
            <p:cNvSpPr/>
            <p:nvPr/>
          </p:nvSpPr>
          <p:spPr>
            <a:xfrm>
              <a:off x="8873544" y="4868214"/>
              <a:ext cx="257577" cy="309093"/>
            </a:xfrm>
            <a:custGeom>
              <a:avLst/>
              <a:gdLst>
                <a:gd name="connsiteX0" fmla="*/ 0 w 257577"/>
                <a:gd name="connsiteY0" fmla="*/ 0 h 309093"/>
                <a:gd name="connsiteX1" fmla="*/ 141667 w 257577"/>
                <a:gd name="connsiteY1" fmla="*/ 128789 h 309093"/>
                <a:gd name="connsiteX2" fmla="*/ 257577 w 257577"/>
                <a:gd name="connsiteY2" fmla="*/ 309093 h 309093"/>
              </a:gdLst>
              <a:ahLst/>
              <a:cxnLst>
                <a:cxn ang="0">
                  <a:pos x="connsiteX0" y="connsiteY0"/>
                </a:cxn>
                <a:cxn ang="0">
                  <a:pos x="connsiteX1" y="connsiteY1"/>
                </a:cxn>
                <a:cxn ang="0">
                  <a:pos x="connsiteX2" y="connsiteY2"/>
                </a:cxn>
              </a:cxnLst>
              <a:rect l="l" t="t" r="r" b="b"/>
              <a:pathLst>
                <a:path w="257577" h="309093">
                  <a:moveTo>
                    <a:pt x="0" y="0"/>
                  </a:moveTo>
                  <a:cubicBezTo>
                    <a:pt x="49369" y="38637"/>
                    <a:pt x="98738" y="77274"/>
                    <a:pt x="141667" y="128789"/>
                  </a:cubicBezTo>
                  <a:cubicBezTo>
                    <a:pt x="184596" y="180304"/>
                    <a:pt x="221086" y="244698"/>
                    <a:pt x="257577" y="309093"/>
                  </a:cubicBezTo>
                </a:path>
              </a:pathLst>
            </a:custGeom>
            <a:noFill/>
            <a:ln w="349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8" name="文本框 49"/>
          <p:cNvSpPr txBox="1">
            <a:spLocks noChangeArrowheads="1"/>
          </p:cNvSpPr>
          <p:nvPr/>
        </p:nvSpPr>
        <p:spPr bwMode="auto">
          <a:xfrm>
            <a:off x="8665345" y="3101827"/>
            <a:ext cx="2559114" cy="923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12" tIns="45719" rIns="91412" bIns="4571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nSpc>
                <a:spcPct val="100000"/>
              </a:lnSpc>
              <a:spcBef>
                <a:spcPct val="0"/>
              </a:spcBef>
              <a:buFont typeface="Arial" panose="020B0604020202020204" pitchFamily="34" charset="0"/>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r>
              <a:rPr lang="en-US" altLang="zh-CN" sz="1800">
                <a:latin typeface="方正静蕾简体" panose="02000000000000000000" pitchFamily="2" charset="-122"/>
                <a:ea typeface="方正静蕾简体" panose="02000000000000000000" pitchFamily="2" charset="-122"/>
              </a:rPr>
              <a:t>. </a:t>
            </a:r>
          </a:p>
        </p:txBody>
      </p:sp>
      <p:sp>
        <p:nvSpPr>
          <p:cNvPr id="29" name="文本框 28"/>
          <p:cNvSpPr txBox="1"/>
          <p:nvPr/>
        </p:nvSpPr>
        <p:spPr>
          <a:xfrm>
            <a:off x="8951877" y="2478228"/>
            <a:ext cx="1081620" cy="461665"/>
          </a:xfrm>
          <a:prstGeom prst="rect">
            <a:avLst/>
          </a:prstGeom>
          <a:noFill/>
        </p:spPr>
        <p:txBody>
          <a:bodyPr wrap="square" rtlCol="0">
            <a:spAutoFit/>
          </a:bodyPr>
          <a:lstStyle/>
          <a:p>
            <a:r>
              <a:rPr lang="zh-CN" altLang="en-US" sz="2400" b="1">
                <a:latin typeface="方正静蕾简体" panose="02000000000000000000" pitchFamily="2" charset="-122"/>
                <a:ea typeface="方正静蕾简体" panose="02000000000000000000" pitchFamily="2" charset="-122"/>
              </a:rPr>
              <a:t>结论</a:t>
            </a:r>
            <a:r>
              <a:rPr lang="en-US" altLang="zh-CN" sz="2400" b="1">
                <a:latin typeface="方正静蕾简体" panose="02000000000000000000" pitchFamily="2" charset="-122"/>
                <a:ea typeface="方正静蕾简体" panose="02000000000000000000" pitchFamily="2" charset="-122"/>
              </a:rPr>
              <a:t>2</a:t>
            </a:r>
            <a:endParaRPr lang="en-US" altLang="zh-CN" sz="2400" b="1" dirty="0">
              <a:latin typeface="方正静蕾简体" panose="02000000000000000000" pitchFamily="2" charset="-122"/>
              <a:ea typeface="方正静蕾简体" panose="02000000000000000000" pitchFamily="2" charset="-122"/>
            </a:endParaRPr>
          </a:p>
        </p:txBody>
      </p:sp>
      <p:sp>
        <p:nvSpPr>
          <p:cNvPr id="30" name="Freeform 30"/>
          <p:cNvSpPr>
            <a:spLocks noEditPoints="1"/>
          </p:cNvSpPr>
          <p:nvPr/>
        </p:nvSpPr>
        <p:spPr bwMode="auto">
          <a:xfrm>
            <a:off x="8642384" y="2525763"/>
            <a:ext cx="370533" cy="358732"/>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31" name="文本框 30"/>
          <p:cNvSpPr txBox="1"/>
          <p:nvPr/>
        </p:nvSpPr>
        <p:spPr>
          <a:xfrm>
            <a:off x="2374182" y="4276861"/>
            <a:ext cx="1081620" cy="461665"/>
          </a:xfrm>
          <a:prstGeom prst="rect">
            <a:avLst/>
          </a:prstGeom>
          <a:noFill/>
        </p:spPr>
        <p:txBody>
          <a:bodyPr wrap="square" rtlCol="0">
            <a:spAutoFit/>
          </a:bodyPr>
          <a:lstStyle/>
          <a:p>
            <a:r>
              <a:rPr lang="zh-CN" altLang="en-US" sz="2400" b="1">
                <a:latin typeface="方正静蕾简体" panose="02000000000000000000" pitchFamily="2" charset="-122"/>
                <a:ea typeface="方正静蕾简体" panose="02000000000000000000" pitchFamily="2" charset="-122"/>
              </a:rPr>
              <a:t>结论</a:t>
            </a:r>
            <a:r>
              <a:rPr lang="en-US" altLang="zh-CN" sz="2400" b="1">
                <a:latin typeface="方正静蕾简体" panose="02000000000000000000" pitchFamily="2" charset="-122"/>
                <a:ea typeface="方正静蕾简体" panose="02000000000000000000" pitchFamily="2" charset="-122"/>
              </a:rPr>
              <a:t>1</a:t>
            </a:r>
            <a:endParaRPr lang="en-US" altLang="zh-CN" sz="2400" b="1" dirty="0">
              <a:latin typeface="方正静蕾简体" panose="02000000000000000000" pitchFamily="2" charset="-122"/>
              <a:ea typeface="方正静蕾简体" panose="02000000000000000000" pitchFamily="2" charset="-122"/>
            </a:endParaRPr>
          </a:p>
        </p:txBody>
      </p:sp>
      <p:sp>
        <p:nvSpPr>
          <p:cNvPr id="32" name="Freeform 30"/>
          <p:cNvSpPr>
            <a:spLocks noEditPoints="1"/>
          </p:cNvSpPr>
          <p:nvPr/>
        </p:nvSpPr>
        <p:spPr bwMode="auto">
          <a:xfrm>
            <a:off x="2064689" y="4324396"/>
            <a:ext cx="370533" cy="358732"/>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33" name="文本框 49"/>
          <p:cNvSpPr txBox="1">
            <a:spLocks noChangeArrowheads="1"/>
          </p:cNvSpPr>
          <p:nvPr/>
        </p:nvSpPr>
        <p:spPr bwMode="auto">
          <a:xfrm>
            <a:off x="695400" y="4870252"/>
            <a:ext cx="2615950" cy="923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12" tIns="45719" rIns="91412" bIns="4571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r">
              <a:lnSpc>
                <a:spcPct val="100000"/>
              </a:lnSpc>
              <a:spcBef>
                <a:spcPct val="0"/>
              </a:spcBef>
              <a:buFont typeface="Arial" panose="020B0604020202020204" pitchFamily="34" charset="0"/>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r>
              <a:rPr lang="en-US" altLang="zh-CN" sz="1800">
                <a:latin typeface="方正静蕾简体" panose="02000000000000000000" pitchFamily="2" charset="-122"/>
                <a:ea typeface="方正静蕾简体" panose="02000000000000000000" pitchFamily="2" charset="-122"/>
              </a:rPr>
              <a:t>. </a:t>
            </a:r>
          </a:p>
        </p:txBody>
      </p:sp>
      <p:sp>
        <p:nvSpPr>
          <p:cNvPr id="34" name="任意多边形 33"/>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 name="组合 37"/>
          <p:cNvGrpSpPr/>
          <p:nvPr/>
        </p:nvGrpSpPr>
        <p:grpSpPr>
          <a:xfrm>
            <a:off x="4404626" y="938191"/>
            <a:ext cx="454836" cy="397656"/>
            <a:chOff x="4686124" y="2670432"/>
            <a:chExt cx="620528" cy="542518"/>
          </a:xfrm>
        </p:grpSpPr>
        <p:pic>
          <p:nvPicPr>
            <p:cNvPr id="39" name="图片 3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40" name="任意多边形 3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矩形 40"/>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42" name="组合 41"/>
          <p:cNvGrpSpPr/>
          <p:nvPr/>
        </p:nvGrpSpPr>
        <p:grpSpPr>
          <a:xfrm>
            <a:off x="7332502" y="925830"/>
            <a:ext cx="454836" cy="397656"/>
            <a:chOff x="4686124" y="2670432"/>
            <a:chExt cx="620528" cy="542518"/>
          </a:xfrm>
        </p:grpSpPr>
        <p:pic>
          <p:nvPicPr>
            <p:cNvPr id="43" name="图片 4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44" name="任意多边形 43"/>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spd="med">
    <p:pull/>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56326" y="1406633"/>
            <a:ext cx="4968870" cy="4288420"/>
          </a:xfrm>
          <a:prstGeom prst="rect">
            <a:avLst/>
          </a:prstGeom>
        </p:spPr>
      </p:pic>
      <p:sp>
        <p:nvSpPr>
          <p:cNvPr id="3" name="Freeform 21"/>
          <p:cNvSpPr/>
          <p:nvPr/>
        </p:nvSpPr>
        <p:spPr bwMode="auto">
          <a:xfrm>
            <a:off x="6614938" y="2507035"/>
            <a:ext cx="4254496" cy="176212"/>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chemeClr val="tx1"/>
          </a:solidFill>
          <a:ln>
            <a:noFill/>
          </a:ln>
        </p:spPr>
        <p:txBody>
          <a:bodyPr vert="horz" wrap="square" lIns="91440" tIns="45720" rIns="91440" bIns="45720" numCol="1" anchor="t" anchorCtr="0" compatLnSpc="1"/>
          <a:lstStyle/>
          <a:p>
            <a:endParaRPr lang="zh-CN" altLang="en-US" sz="1600"/>
          </a:p>
        </p:txBody>
      </p:sp>
      <p:sp>
        <p:nvSpPr>
          <p:cNvPr id="4" name="Freeform 21"/>
          <p:cNvSpPr/>
          <p:nvPr/>
        </p:nvSpPr>
        <p:spPr bwMode="auto">
          <a:xfrm>
            <a:off x="6600829" y="3390859"/>
            <a:ext cx="4254496" cy="176212"/>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chemeClr val="tx1"/>
          </a:solidFill>
          <a:ln>
            <a:noFill/>
          </a:ln>
        </p:spPr>
        <p:txBody>
          <a:bodyPr vert="horz" wrap="square" lIns="91440" tIns="45720" rIns="91440" bIns="45720" numCol="1" anchor="t" anchorCtr="0" compatLnSpc="1"/>
          <a:lstStyle/>
          <a:p>
            <a:endParaRPr lang="zh-CN" altLang="en-US" sz="1600"/>
          </a:p>
        </p:txBody>
      </p:sp>
      <p:sp>
        <p:nvSpPr>
          <p:cNvPr id="5" name="Freeform 21"/>
          <p:cNvSpPr/>
          <p:nvPr/>
        </p:nvSpPr>
        <p:spPr bwMode="auto">
          <a:xfrm>
            <a:off x="6692191" y="4327637"/>
            <a:ext cx="4254496" cy="176212"/>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chemeClr val="tx1"/>
          </a:solidFill>
          <a:ln>
            <a:noFill/>
          </a:ln>
        </p:spPr>
        <p:txBody>
          <a:bodyPr vert="horz" wrap="square" lIns="91440" tIns="45720" rIns="91440" bIns="45720" numCol="1" anchor="t" anchorCtr="0" compatLnSpc="1"/>
          <a:lstStyle/>
          <a:p>
            <a:endParaRPr lang="zh-CN" altLang="en-US" sz="1600"/>
          </a:p>
        </p:txBody>
      </p:sp>
      <p:sp>
        <p:nvSpPr>
          <p:cNvPr id="6" name="Freeform 21"/>
          <p:cNvSpPr/>
          <p:nvPr/>
        </p:nvSpPr>
        <p:spPr bwMode="auto">
          <a:xfrm>
            <a:off x="6638471" y="5268008"/>
            <a:ext cx="4254496" cy="176212"/>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solidFill>
            <a:schemeClr val="tx1"/>
          </a:solidFill>
          <a:ln>
            <a:noFill/>
          </a:ln>
        </p:spPr>
        <p:txBody>
          <a:bodyPr vert="horz" wrap="square" lIns="91440" tIns="45720" rIns="91440" bIns="45720" numCol="1" anchor="t" anchorCtr="0" compatLnSpc="1"/>
          <a:lstStyle/>
          <a:p>
            <a:endParaRPr lang="zh-CN" altLang="en-US" sz="1600"/>
          </a:p>
        </p:txBody>
      </p:sp>
      <p:sp>
        <p:nvSpPr>
          <p:cNvPr id="7" name="文本框 6"/>
          <p:cNvSpPr txBox="1"/>
          <p:nvPr/>
        </p:nvSpPr>
        <p:spPr>
          <a:xfrm>
            <a:off x="7570501" y="1834012"/>
            <a:ext cx="3467585" cy="646331"/>
          </a:xfrm>
          <a:prstGeom prst="rect">
            <a:avLst/>
          </a:prstGeom>
          <a:noFill/>
        </p:spPr>
        <p:txBody>
          <a:bodyPr wrap="square" rtlCol="0">
            <a:spAutoFit/>
          </a:bodyPr>
          <a:lstStyle/>
          <a:p>
            <a:r>
              <a:rPr lang="en-US" altLang="zh-CN" sz="3600" b="1" dirty="0">
                <a:latin typeface="方正静蕾简体" panose="02000000000000000000" pitchFamily="2" charset="-122"/>
                <a:ea typeface="方正静蕾简体" panose="02000000000000000000" pitchFamily="2" charset="-122"/>
              </a:rPr>
              <a:t>1.</a:t>
            </a:r>
            <a:r>
              <a:rPr lang="zh-CN" altLang="en-US" sz="3600" b="1" dirty="0">
                <a:latin typeface="方正静蕾简体" panose="02000000000000000000" pitchFamily="2" charset="-122"/>
                <a:ea typeface="方正静蕾简体" panose="02000000000000000000" pitchFamily="2" charset="-122"/>
              </a:rPr>
              <a:t>输入小标题</a:t>
            </a:r>
          </a:p>
        </p:txBody>
      </p:sp>
      <p:sp>
        <p:nvSpPr>
          <p:cNvPr id="8" name="文本框 7"/>
          <p:cNvSpPr txBox="1"/>
          <p:nvPr/>
        </p:nvSpPr>
        <p:spPr>
          <a:xfrm>
            <a:off x="7520963" y="2733006"/>
            <a:ext cx="3467585" cy="646331"/>
          </a:xfrm>
          <a:prstGeom prst="rect">
            <a:avLst/>
          </a:prstGeom>
          <a:noFill/>
        </p:spPr>
        <p:txBody>
          <a:bodyPr wrap="square" rtlCol="0">
            <a:spAutoFit/>
          </a:bodyPr>
          <a:lstStyle/>
          <a:p>
            <a:r>
              <a:rPr lang="en-US" altLang="zh-CN" sz="3600" b="1" dirty="0">
                <a:latin typeface="方正静蕾简体" panose="02000000000000000000" pitchFamily="2" charset="-122"/>
                <a:ea typeface="方正静蕾简体" panose="02000000000000000000" pitchFamily="2" charset="-122"/>
              </a:rPr>
              <a:t>2.</a:t>
            </a:r>
            <a:r>
              <a:rPr lang="zh-CN" altLang="en-US" sz="3600" b="1" dirty="0">
                <a:latin typeface="方正静蕾简体" panose="02000000000000000000" pitchFamily="2" charset="-122"/>
                <a:ea typeface="方正静蕾简体" panose="02000000000000000000" pitchFamily="2" charset="-122"/>
              </a:rPr>
              <a:t>输入小标题</a:t>
            </a:r>
          </a:p>
        </p:txBody>
      </p:sp>
      <p:sp>
        <p:nvSpPr>
          <p:cNvPr id="9" name="文本框 8"/>
          <p:cNvSpPr txBox="1"/>
          <p:nvPr/>
        </p:nvSpPr>
        <p:spPr>
          <a:xfrm>
            <a:off x="7587683" y="3676948"/>
            <a:ext cx="3467585" cy="646331"/>
          </a:xfrm>
          <a:prstGeom prst="rect">
            <a:avLst/>
          </a:prstGeom>
          <a:noFill/>
        </p:spPr>
        <p:txBody>
          <a:bodyPr wrap="square" rtlCol="0">
            <a:spAutoFit/>
          </a:bodyPr>
          <a:lstStyle/>
          <a:p>
            <a:r>
              <a:rPr lang="en-US" altLang="zh-CN" sz="3600" b="1" dirty="0">
                <a:latin typeface="方正静蕾简体" panose="02000000000000000000" pitchFamily="2" charset="-122"/>
                <a:ea typeface="方正静蕾简体" panose="02000000000000000000" pitchFamily="2" charset="-122"/>
              </a:rPr>
              <a:t>3.</a:t>
            </a:r>
            <a:r>
              <a:rPr lang="zh-CN" altLang="en-US" sz="3600" b="1" dirty="0">
                <a:latin typeface="方正静蕾简体" panose="02000000000000000000" pitchFamily="2" charset="-122"/>
                <a:ea typeface="方正静蕾简体" panose="02000000000000000000" pitchFamily="2" charset="-122"/>
              </a:rPr>
              <a:t>输入小标题</a:t>
            </a:r>
          </a:p>
        </p:txBody>
      </p:sp>
      <p:sp>
        <p:nvSpPr>
          <p:cNvPr id="10" name="文本框 9"/>
          <p:cNvSpPr txBox="1"/>
          <p:nvPr/>
        </p:nvSpPr>
        <p:spPr>
          <a:xfrm>
            <a:off x="7587683" y="4653670"/>
            <a:ext cx="3467585" cy="646331"/>
          </a:xfrm>
          <a:prstGeom prst="rect">
            <a:avLst/>
          </a:prstGeom>
          <a:noFill/>
        </p:spPr>
        <p:txBody>
          <a:bodyPr wrap="square" rtlCol="0">
            <a:spAutoFit/>
          </a:bodyPr>
          <a:lstStyle/>
          <a:p>
            <a:r>
              <a:rPr lang="en-US" altLang="zh-CN" sz="3600" b="1" dirty="0">
                <a:latin typeface="方正静蕾简体" panose="02000000000000000000" pitchFamily="2" charset="-122"/>
                <a:ea typeface="方正静蕾简体" panose="02000000000000000000" pitchFamily="2" charset="-122"/>
              </a:rPr>
              <a:t>4.</a:t>
            </a:r>
            <a:r>
              <a:rPr lang="zh-CN" altLang="en-US" sz="3600" b="1" dirty="0">
                <a:latin typeface="方正静蕾简体" panose="02000000000000000000" pitchFamily="2" charset="-122"/>
                <a:ea typeface="方正静蕾简体" panose="02000000000000000000" pitchFamily="2" charset="-122"/>
              </a:rPr>
              <a:t>输入小标题</a:t>
            </a:r>
          </a:p>
        </p:txBody>
      </p:sp>
      <p:grpSp>
        <p:nvGrpSpPr>
          <p:cNvPr id="71" name="组合 70"/>
          <p:cNvGrpSpPr/>
          <p:nvPr/>
        </p:nvGrpSpPr>
        <p:grpSpPr>
          <a:xfrm>
            <a:off x="6796236" y="1918715"/>
            <a:ext cx="620112" cy="542155"/>
            <a:chOff x="4686124" y="2670432"/>
            <a:chExt cx="620528" cy="542518"/>
          </a:xfrm>
        </p:grpSpPr>
        <p:pic>
          <p:nvPicPr>
            <p:cNvPr id="72" name="图片 7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3" name="任意多边形 7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4" name="组合 73"/>
          <p:cNvGrpSpPr/>
          <p:nvPr/>
        </p:nvGrpSpPr>
        <p:grpSpPr>
          <a:xfrm>
            <a:off x="6796236" y="2803554"/>
            <a:ext cx="620112" cy="542155"/>
            <a:chOff x="4686124" y="2670432"/>
            <a:chExt cx="620528" cy="542518"/>
          </a:xfrm>
        </p:grpSpPr>
        <p:pic>
          <p:nvPicPr>
            <p:cNvPr id="75" name="图片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6" name="任意多边形 7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7" name="组合 76"/>
          <p:cNvGrpSpPr/>
          <p:nvPr/>
        </p:nvGrpSpPr>
        <p:grpSpPr>
          <a:xfrm>
            <a:off x="6805974" y="3699469"/>
            <a:ext cx="620112" cy="542155"/>
            <a:chOff x="4686124" y="2670432"/>
            <a:chExt cx="620528" cy="542518"/>
          </a:xfrm>
        </p:grpSpPr>
        <p:pic>
          <p:nvPicPr>
            <p:cNvPr id="78" name="图片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9" name="任意多边形 7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80" name="组合 79"/>
          <p:cNvGrpSpPr/>
          <p:nvPr/>
        </p:nvGrpSpPr>
        <p:grpSpPr>
          <a:xfrm>
            <a:off x="6805974" y="4625138"/>
            <a:ext cx="620112" cy="542155"/>
            <a:chOff x="4686124" y="2670432"/>
            <a:chExt cx="620528" cy="542518"/>
          </a:xfrm>
        </p:grpSpPr>
        <p:pic>
          <p:nvPicPr>
            <p:cNvPr id="81" name="图片 8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82" name="任意多边形 8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84" name="任意多边形 83"/>
          <p:cNvSpPr/>
          <p:nvPr/>
        </p:nvSpPr>
        <p:spPr>
          <a:xfrm>
            <a:off x="1250959" y="4572043"/>
            <a:ext cx="1692123" cy="948377"/>
          </a:xfrm>
          <a:custGeom>
            <a:avLst/>
            <a:gdLst>
              <a:gd name="connsiteX0" fmla="*/ 0 w 1339913"/>
              <a:gd name="connsiteY0" fmla="*/ 18107 h 298765"/>
              <a:gd name="connsiteX1" fmla="*/ 1339913 w 1339913"/>
              <a:gd name="connsiteY1" fmla="*/ 0 h 298765"/>
              <a:gd name="connsiteX2" fmla="*/ 1339913 w 1339913"/>
              <a:gd name="connsiteY2" fmla="*/ 298765 h 298765"/>
              <a:gd name="connsiteX3" fmla="*/ 18107 w 1339913"/>
              <a:gd name="connsiteY3" fmla="*/ 289711 h 298765"/>
              <a:gd name="connsiteX4" fmla="*/ 0 w 1339913"/>
              <a:gd name="connsiteY4" fmla="*/ 18107 h 298765"/>
              <a:gd name="connsiteX0-1" fmla="*/ 0 w 1328483"/>
              <a:gd name="connsiteY0-2" fmla="*/ 6677 h 298765"/>
              <a:gd name="connsiteX1-3" fmla="*/ 1328483 w 1328483"/>
              <a:gd name="connsiteY1-4" fmla="*/ 0 h 298765"/>
              <a:gd name="connsiteX2-5" fmla="*/ 1328483 w 1328483"/>
              <a:gd name="connsiteY2-6" fmla="*/ 298765 h 298765"/>
              <a:gd name="connsiteX3-7" fmla="*/ 6677 w 1328483"/>
              <a:gd name="connsiteY3-8" fmla="*/ 289711 h 298765"/>
              <a:gd name="connsiteX4-9" fmla="*/ 0 w 1328483"/>
              <a:gd name="connsiteY4-10" fmla="*/ 6677 h 298765"/>
              <a:gd name="connsiteX0-11" fmla="*/ 162336 w 1490819"/>
              <a:gd name="connsiteY0-12" fmla="*/ 39882 h 331970"/>
              <a:gd name="connsiteX1-13" fmla="*/ 1490819 w 1490819"/>
              <a:gd name="connsiteY1-14" fmla="*/ 33205 h 331970"/>
              <a:gd name="connsiteX2-15" fmla="*/ 1490819 w 1490819"/>
              <a:gd name="connsiteY2-16" fmla="*/ 331970 h 331970"/>
              <a:gd name="connsiteX3-17" fmla="*/ 169013 w 1490819"/>
              <a:gd name="connsiteY3-18" fmla="*/ 322916 h 331970"/>
              <a:gd name="connsiteX4-19" fmla="*/ 162336 w 1490819"/>
              <a:gd name="connsiteY4-20" fmla="*/ 39882 h 331970"/>
              <a:gd name="connsiteX0-21" fmla="*/ 100188 w 1428671"/>
              <a:gd name="connsiteY0-22" fmla="*/ 30672 h 322760"/>
              <a:gd name="connsiteX1-23" fmla="*/ 1428671 w 1428671"/>
              <a:gd name="connsiteY1-24" fmla="*/ 23995 h 322760"/>
              <a:gd name="connsiteX2-25" fmla="*/ 1428671 w 1428671"/>
              <a:gd name="connsiteY2-26" fmla="*/ 322760 h 322760"/>
              <a:gd name="connsiteX3-27" fmla="*/ 106865 w 1428671"/>
              <a:gd name="connsiteY3-28" fmla="*/ 313706 h 322760"/>
              <a:gd name="connsiteX4-29" fmla="*/ 100188 w 1428671"/>
              <a:gd name="connsiteY4-30" fmla="*/ 30672 h 322760"/>
              <a:gd name="connsiteX0-31" fmla="*/ 92731 w 1421214"/>
              <a:gd name="connsiteY0-32" fmla="*/ 30672 h 322760"/>
              <a:gd name="connsiteX1-33" fmla="*/ 1421214 w 1421214"/>
              <a:gd name="connsiteY1-34" fmla="*/ 23995 h 322760"/>
              <a:gd name="connsiteX2-35" fmla="*/ 1421214 w 1421214"/>
              <a:gd name="connsiteY2-36" fmla="*/ 322760 h 322760"/>
              <a:gd name="connsiteX3-37" fmla="*/ 99408 w 1421214"/>
              <a:gd name="connsiteY3-38" fmla="*/ 313706 h 322760"/>
              <a:gd name="connsiteX4-39" fmla="*/ 92731 w 1421214"/>
              <a:gd name="connsiteY4-40" fmla="*/ 30672 h 322760"/>
              <a:gd name="connsiteX0-41" fmla="*/ 162336 w 1490819"/>
              <a:gd name="connsiteY0-42" fmla="*/ 30672 h 354896"/>
              <a:gd name="connsiteX1-43" fmla="*/ 1490819 w 1490819"/>
              <a:gd name="connsiteY1-44" fmla="*/ 23995 h 354896"/>
              <a:gd name="connsiteX2-45" fmla="*/ 1490819 w 1490819"/>
              <a:gd name="connsiteY2-46" fmla="*/ 322760 h 354896"/>
              <a:gd name="connsiteX3-47" fmla="*/ 169013 w 1490819"/>
              <a:gd name="connsiteY3-48" fmla="*/ 313706 h 354896"/>
              <a:gd name="connsiteX4-49" fmla="*/ 162336 w 1490819"/>
              <a:gd name="connsiteY4-50" fmla="*/ 30672 h 354896"/>
              <a:gd name="connsiteX0-51" fmla="*/ 162336 w 1490819"/>
              <a:gd name="connsiteY0-52" fmla="*/ 30672 h 342969"/>
              <a:gd name="connsiteX1-53" fmla="*/ 1490819 w 1490819"/>
              <a:gd name="connsiteY1-54" fmla="*/ 23995 h 342969"/>
              <a:gd name="connsiteX2-55" fmla="*/ 1490819 w 1490819"/>
              <a:gd name="connsiteY2-56" fmla="*/ 322760 h 342969"/>
              <a:gd name="connsiteX3-57" fmla="*/ 169013 w 1490819"/>
              <a:gd name="connsiteY3-58" fmla="*/ 313706 h 342969"/>
              <a:gd name="connsiteX4-59" fmla="*/ 162336 w 1490819"/>
              <a:gd name="connsiteY4-60" fmla="*/ 30672 h 342969"/>
              <a:gd name="connsiteX0-61" fmla="*/ 96717 w 1425200"/>
              <a:gd name="connsiteY0-62" fmla="*/ 30672 h 342969"/>
              <a:gd name="connsiteX1-63" fmla="*/ 1425200 w 1425200"/>
              <a:gd name="connsiteY1-64" fmla="*/ 23995 h 342969"/>
              <a:gd name="connsiteX2-65" fmla="*/ 1425200 w 1425200"/>
              <a:gd name="connsiteY2-66" fmla="*/ 322760 h 342969"/>
              <a:gd name="connsiteX3-67" fmla="*/ 103394 w 1425200"/>
              <a:gd name="connsiteY3-68" fmla="*/ 313706 h 342969"/>
              <a:gd name="connsiteX4-69" fmla="*/ 96717 w 1425200"/>
              <a:gd name="connsiteY4-70" fmla="*/ 30672 h 342969"/>
              <a:gd name="connsiteX0-71" fmla="*/ 14667 w 1343150"/>
              <a:gd name="connsiteY0-72" fmla="*/ 30672 h 342969"/>
              <a:gd name="connsiteX1-73" fmla="*/ 1343150 w 1343150"/>
              <a:gd name="connsiteY1-74" fmla="*/ 23995 h 342969"/>
              <a:gd name="connsiteX2-75" fmla="*/ 1343150 w 1343150"/>
              <a:gd name="connsiteY2-76" fmla="*/ 322760 h 342969"/>
              <a:gd name="connsiteX3-77" fmla="*/ 21344 w 1343150"/>
              <a:gd name="connsiteY3-78" fmla="*/ 313706 h 342969"/>
              <a:gd name="connsiteX4-79" fmla="*/ 14667 w 1343150"/>
              <a:gd name="connsiteY4-80" fmla="*/ 30672 h 342969"/>
              <a:gd name="connsiteX0-81" fmla="*/ 14667 w 1343150"/>
              <a:gd name="connsiteY0-82" fmla="*/ 20620 h 332917"/>
              <a:gd name="connsiteX1-83" fmla="*/ 1343150 w 1343150"/>
              <a:gd name="connsiteY1-84" fmla="*/ 13943 h 332917"/>
              <a:gd name="connsiteX2-85" fmla="*/ 1343150 w 1343150"/>
              <a:gd name="connsiteY2-86" fmla="*/ 312708 h 332917"/>
              <a:gd name="connsiteX3-87" fmla="*/ 21344 w 1343150"/>
              <a:gd name="connsiteY3-88" fmla="*/ 303654 h 332917"/>
              <a:gd name="connsiteX4-89" fmla="*/ 14667 w 1343150"/>
              <a:gd name="connsiteY4-90" fmla="*/ 20620 h 332917"/>
              <a:gd name="connsiteX0-91" fmla="*/ 14667 w 1343150"/>
              <a:gd name="connsiteY0-92" fmla="*/ 20620 h 312708"/>
              <a:gd name="connsiteX1-93" fmla="*/ 1343150 w 1343150"/>
              <a:gd name="connsiteY1-94" fmla="*/ 13943 h 312708"/>
              <a:gd name="connsiteX2-95" fmla="*/ 1343150 w 1343150"/>
              <a:gd name="connsiteY2-96" fmla="*/ 312708 h 312708"/>
              <a:gd name="connsiteX3-97" fmla="*/ 21344 w 1343150"/>
              <a:gd name="connsiteY3-98" fmla="*/ 303654 h 312708"/>
              <a:gd name="connsiteX4-99" fmla="*/ 14667 w 1343150"/>
              <a:gd name="connsiteY4-100" fmla="*/ 20620 h 312708"/>
              <a:gd name="connsiteX0-101" fmla="*/ 14667 w 1343150"/>
              <a:gd name="connsiteY0-102" fmla="*/ 20620 h 322617"/>
              <a:gd name="connsiteX1-103" fmla="*/ 1343150 w 1343150"/>
              <a:gd name="connsiteY1-104" fmla="*/ 13943 h 322617"/>
              <a:gd name="connsiteX2-105" fmla="*/ 1343150 w 1343150"/>
              <a:gd name="connsiteY2-106" fmla="*/ 312708 h 322617"/>
              <a:gd name="connsiteX3-107" fmla="*/ 21344 w 1343150"/>
              <a:gd name="connsiteY3-108" fmla="*/ 303654 h 322617"/>
              <a:gd name="connsiteX4-109" fmla="*/ 14667 w 1343150"/>
              <a:gd name="connsiteY4-110" fmla="*/ 20620 h 322617"/>
              <a:gd name="connsiteX0-111" fmla="*/ 13863 w 1342346"/>
              <a:gd name="connsiteY0-112" fmla="*/ 20620 h 329379"/>
              <a:gd name="connsiteX1-113" fmla="*/ 1342346 w 1342346"/>
              <a:gd name="connsiteY1-114" fmla="*/ 13943 h 329379"/>
              <a:gd name="connsiteX2-115" fmla="*/ 1342346 w 1342346"/>
              <a:gd name="connsiteY2-116" fmla="*/ 312708 h 329379"/>
              <a:gd name="connsiteX3-117" fmla="*/ 24350 w 1342346"/>
              <a:gd name="connsiteY3-118" fmla="*/ 324609 h 329379"/>
              <a:gd name="connsiteX4-119" fmla="*/ 13863 w 1342346"/>
              <a:gd name="connsiteY4-120" fmla="*/ 20620 h 329379"/>
              <a:gd name="connsiteX0-121" fmla="*/ 18362 w 1346845"/>
              <a:gd name="connsiteY0-122" fmla="*/ 20620 h 324369"/>
              <a:gd name="connsiteX1-123" fmla="*/ 1346845 w 1346845"/>
              <a:gd name="connsiteY1-124" fmla="*/ 13943 h 324369"/>
              <a:gd name="connsiteX2-125" fmla="*/ 1346845 w 1346845"/>
              <a:gd name="connsiteY2-126" fmla="*/ 312708 h 324369"/>
              <a:gd name="connsiteX3-127" fmla="*/ 11704 w 1346845"/>
              <a:gd name="connsiteY3-128" fmla="*/ 311274 h 324369"/>
              <a:gd name="connsiteX4-129" fmla="*/ 18362 w 1346845"/>
              <a:gd name="connsiteY4-130" fmla="*/ 20620 h 324369"/>
              <a:gd name="connsiteX0-131" fmla="*/ 10514 w 1338997"/>
              <a:gd name="connsiteY0-132" fmla="*/ 20620 h 324369"/>
              <a:gd name="connsiteX1-133" fmla="*/ 1338997 w 1338997"/>
              <a:gd name="connsiteY1-134" fmla="*/ 13943 h 324369"/>
              <a:gd name="connsiteX2-135" fmla="*/ 1338997 w 1338997"/>
              <a:gd name="connsiteY2-136" fmla="*/ 312708 h 324369"/>
              <a:gd name="connsiteX3-137" fmla="*/ 3856 w 1338997"/>
              <a:gd name="connsiteY3-138" fmla="*/ 311274 h 324369"/>
              <a:gd name="connsiteX4-139" fmla="*/ 101954 w 1338997"/>
              <a:gd name="connsiteY4-140" fmla="*/ 112060 h 324369"/>
              <a:gd name="connsiteX0-141" fmla="*/ 6698 w 1335181"/>
              <a:gd name="connsiteY0-142" fmla="*/ 20620 h 324369"/>
              <a:gd name="connsiteX1-143" fmla="*/ 1335181 w 1335181"/>
              <a:gd name="connsiteY1-144" fmla="*/ 13943 h 324369"/>
              <a:gd name="connsiteX2-145" fmla="*/ 1335181 w 1335181"/>
              <a:gd name="connsiteY2-146" fmla="*/ 312708 h 324369"/>
              <a:gd name="connsiteX3-147" fmla="*/ 40 w 1335181"/>
              <a:gd name="connsiteY3-148" fmla="*/ 311274 h 324369"/>
              <a:gd name="connsiteX4-149" fmla="*/ 98138 w 1335181"/>
              <a:gd name="connsiteY4-150" fmla="*/ 112060 h 324369"/>
              <a:gd name="connsiteX0-151" fmla="*/ 11430 w 1339913"/>
              <a:gd name="connsiteY0-152" fmla="*/ 20620 h 324369"/>
              <a:gd name="connsiteX1-153" fmla="*/ 1339913 w 1339913"/>
              <a:gd name="connsiteY1-154" fmla="*/ 13943 h 324369"/>
              <a:gd name="connsiteX2-155" fmla="*/ 1339913 w 1339913"/>
              <a:gd name="connsiteY2-156" fmla="*/ 312708 h 324369"/>
              <a:gd name="connsiteX3-157" fmla="*/ 4772 w 1339913"/>
              <a:gd name="connsiteY3-158" fmla="*/ 311274 h 324369"/>
              <a:gd name="connsiteX4-159" fmla="*/ 0 w 1339913"/>
              <a:gd name="connsiteY4-160" fmla="*/ 62530 h 324369"/>
              <a:gd name="connsiteX0-161" fmla="*/ 11430 w 1339913"/>
              <a:gd name="connsiteY0-162" fmla="*/ 53229 h 356978"/>
              <a:gd name="connsiteX1-163" fmla="*/ 1339913 w 1339913"/>
              <a:gd name="connsiteY1-164" fmla="*/ 46552 h 356978"/>
              <a:gd name="connsiteX2-165" fmla="*/ 1339913 w 1339913"/>
              <a:gd name="connsiteY2-166" fmla="*/ 345317 h 356978"/>
              <a:gd name="connsiteX3-167" fmla="*/ 4772 w 1339913"/>
              <a:gd name="connsiteY3-168" fmla="*/ 343883 h 356978"/>
              <a:gd name="connsiteX4-169" fmla="*/ 0 w 1339913"/>
              <a:gd name="connsiteY4-170" fmla="*/ 95139 h 356978"/>
              <a:gd name="connsiteX0-171" fmla="*/ 11430 w 1350073"/>
              <a:gd name="connsiteY0-172" fmla="*/ 24560 h 328309"/>
              <a:gd name="connsiteX1-173" fmla="*/ 1339913 w 1350073"/>
              <a:gd name="connsiteY1-174" fmla="*/ 17883 h 328309"/>
              <a:gd name="connsiteX2-175" fmla="*/ 1339913 w 1350073"/>
              <a:gd name="connsiteY2-176" fmla="*/ 316648 h 328309"/>
              <a:gd name="connsiteX3-177" fmla="*/ 4772 w 1350073"/>
              <a:gd name="connsiteY3-178" fmla="*/ 315214 h 328309"/>
              <a:gd name="connsiteX4-179" fmla="*/ 0 w 1350073"/>
              <a:gd name="connsiteY4-180" fmla="*/ 66470 h 328309"/>
              <a:gd name="connsiteX0-181" fmla="*/ 11430 w 1341880"/>
              <a:gd name="connsiteY0-182" fmla="*/ 23276 h 327025"/>
              <a:gd name="connsiteX1-183" fmla="*/ 1326578 w 1341880"/>
              <a:gd name="connsiteY1-184" fmla="*/ 18504 h 327025"/>
              <a:gd name="connsiteX2-185" fmla="*/ 1339913 w 1341880"/>
              <a:gd name="connsiteY2-186" fmla="*/ 315364 h 327025"/>
              <a:gd name="connsiteX3-187" fmla="*/ 4772 w 1341880"/>
              <a:gd name="connsiteY3-188" fmla="*/ 313930 h 327025"/>
              <a:gd name="connsiteX4-189" fmla="*/ 0 w 1341880"/>
              <a:gd name="connsiteY4-190" fmla="*/ 65186 h 327025"/>
              <a:gd name="connsiteX0-191" fmla="*/ 11430 w 1508577"/>
              <a:gd name="connsiteY0-192" fmla="*/ 23276 h 327025"/>
              <a:gd name="connsiteX1-193" fmla="*/ 1326578 w 1508577"/>
              <a:gd name="connsiteY1-194" fmla="*/ 18504 h 327025"/>
              <a:gd name="connsiteX2-195" fmla="*/ 1339913 w 1508577"/>
              <a:gd name="connsiteY2-196" fmla="*/ 315364 h 327025"/>
              <a:gd name="connsiteX3-197" fmla="*/ 4772 w 1508577"/>
              <a:gd name="connsiteY3-198" fmla="*/ 313930 h 327025"/>
              <a:gd name="connsiteX4-199" fmla="*/ 0 w 1508577"/>
              <a:gd name="connsiteY4-200" fmla="*/ 65186 h 327025"/>
              <a:gd name="connsiteX0-201" fmla="*/ 11430 w 1348658"/>
              <a:gd name="connsiteY0-202" fmla="*/ 23276 h 325332"/>
              <a:gd name="connsiteX1-203" fmla="*/ 1326578 w 1348658"/>
              <a:gd name="connsiteY1-204" fmla="*/ 18504 h 325332"/>
              <a:gd name="connsiteX2-205" fmla="*/ 1339913 w 1348658"/>
              <a:gd name="connsiteY2-206" fmla="*/ 315364 h 325332"/>
              <a:gd name="connsiteX3-207" fmla="*/ 4772 w 1348658"/>
              <a:gd name="connsiteY3-208" fmla="*/ 313930 h 325332"/>
              <a:gd name="connsiteX4-209" fmla="*/ 0 w 1348658"/>
              <a:gd name="connsiteY4-210" fmla="*/ 65186 h 325332"/>
              <a:gd name="connsiteX0-211" fmla="*/ 11430 w 1348658"/>
              <a:gd name="connsiteY0-212" fmla="*/ 23276 h 383436"/>
              <a:gd name="connsiteX1-213" fmla="*/ 1326578 w 1348658"/>
              <a:gd name="connsiteY1-214" fmla="*/ 18504 h 383436"/>
              <a:gd name="connsiteX2-215" fmla="*/ 1339913 w 1348658"/>
              <a:gd name="connsiteY2-216" fmla="*/ 315364 h 383436"/>
              <a:gd name="connsiteX3-217" fmla="*/ 4772 w 1348658"/>
              <a:gd name="connsiteY3-218" fmla="*/ 313930 h 383436"/>
              <a:gd name="connsiteX4-219" fmla="*/ 0 w 1348658"/>
              <a:gd name="connsiteY4-220" fmla="*/ 65186 h 383436"/>
              <a:gd name="connsiteX0-221" fmla="*/ 15211 w 1352439"/>
              <a:gd name="connsiteY0-222" fmla="*/ 23276 h 332487"/>
              <a:gd name="connsiteX1-223" fmla="*/ 1330359 w 1352439"/>
              <a:gd name="connsiteY1-224" fmla="*/ 18504 h 332487"/>
              <a:gd name="connsiteX2-225" fmla="*/ 1343694 w 1352439"/>
              <a:gd name="connsiteY2-226" fmla="*/ 315364 h 332487"/>
              <a:gd name="connsiteX3-227" fmla="*/ 8553 w 1352439"/>
              <a:gd name="connsiteY3-228" fmla="*/ 313930 h 332487"/>
              <a:gd name="connsiteX4-229" fmla="*/ 3781 w 1352439"/>
              <a:gd name="connsiteY4-230" fmla="*/ 65186 h 33248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52439" h="332487">
                <a:moveTo>
                  <a:pt x="15211" y="23276"/>
                </a:moveTo>
                <a:cubicBezTo>
                  <a:pt x="43107" y="5471"/>
                  <a:pt x="1307499" y="-16314"/>
                  <a:pt x="1330359" y="18504"/>
                </a:cubicBezTo>
                <a:cubicBezTo>
                  <a:pt x="1353219" y="53322"/>
                  <a:pt x="1359481" y="293617"/>
                  <a:pt x="1343694" y="315364"/>
                </a:cubicBezTo>
                <a:cubicBezTo>
                  <a:pt x="1327907" y="337111"/>
                  <a:pt x="26132" y="339751"/>
                  <a:pt x="8553" y="313930"/>
                </a:cubicBezTo>
                <a:cubicBezTo>
                  <a:pt x="-9026" y="288109"/>
                  <a:pt x="6365" y="121091"/>
                  <a:pt x="3781" y="65186"/>
                </a:cubicBezTo>
              </a:path>
            </a:pathLst>
          </a:custGeom>
          <a:solidFill>
            <a:srgbClr val="F7E58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文本框 85"/>
          <p:cNvSpPr txBox="1"/>
          <p:nvPr/>
        </p:nvSpPr>
        <p:spPr>
          <a:xfrm>
            <a:off x="1018627" y="4474277"/>
            <a:ext cx="2179665" cy="1015663"/>
          </a:xfrm>
          <a:prstGeom prst="rect">
            <a:avLst/>
          </a:prstGeom>
          <a:noFill/>
        </p:spPr>
        <p:txBody>
          <a:bodyPr wrap="square" rtlCol="0">
            <a:spAutoFit/>
          </a:bodyPr>
          <a:lstStyle/>
          <a:p>
            <a:pPr algn="ctr"/>
            <a:r>
              <a:rPr lang="zh-CN" altLang="en-US" sz="6000">
                <a:latin typeface="新蒂黑板报" panose="03000600000000000000" pitchFamily="66" charset="-122"/>
                <a:ea typeface="新蒂黑板报" panose="03000600000000000000" pitchFamily="66" charset="-122"/>
              </a:rPr>
              <a:t>目录</a:t>
            </a:r>
            <a:endParaRPr lang="zh-CN" altLang="en-US" sz="6000" dirty="0">
              <a:latin typeface="新蒂黑板报" panose="03000600000000000000" pitchFamily="66" charset="-122"/>
              <a:ea typeface="新蒂黑板报" panose="03000600000000000000" pitchFamily="66" charset="-122"/>
            </a:endParaRPr>
          </a:p>
        </p:txBody>
      </p:sp>
      <p:sp>
        <p:nvSpPr>
          <p:cNvPr id="87" name="Freeform 34"/>
          <p:cNvSpPr>
            <a:spLocks noEditPoints="1"/>
          </p:cNvSpPr>
          <p:nvPr/>
        </p:nvSpPr>
        <p:spPr bwMode="auto">
          <a:xfrm rot="20785645">
            <a:off x="1061449" y="2082585"/>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 name="任意多边形 25"/>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任意多边形 4"/>
          <p:cNvSpPr/>
          <p:nvPr/>
        </p:nvSpPr>
        <p:spPr>
          <a:xfrm>
            <a:off x="3916813" y="2957495"/>
            <a:ext cx="1807340" cy="1472684"/>
          </a:xfrm>
          <a:custGeom>
            <a:avLst/>
            <a:gdLst>
              <a:gd name="connsiteX0" fmla="*/ 135802 w 4644428"/>
              <a:gd name="connsiteY0" fmla="*/ 9054 h 3883937"/>
              <a:gd name="connsiteX1" fmla="*/ 3141552 w 4644428"/>
              <a:gd name="connsiteY1" fmla="*/ 0 h 3883937"/>
              <a:gd name="connsiteX2" fmla="*/ 4644428 w 4644428"/>
              <a:gd name="connsiteY2" fmla="*/ 1629624 h 3883937"/>
              <a:gd name="connsiteX3" fmla="*/ 4617267 w 4644428"/>
              <a:gd name="connsiteY3" fmla="*/ 2209046 h 3883937"/>
              <a:gd name="connsiteX4" fmla="*/ 3232087 w 4644428"/>
              <a:gd name="connsiteY4" fmla="*/ 3856776 h 3883937"/>
              <a:gd name="connsiteX5" fmla="*/ 172016 w 4644428"/>
              <a:gd name="connsiteY5" fmla="*/ 3883937 h 3883937"/>
              <a:gd name="connsiteX6" fmla="*/ 0 w 4644428"/>
              <a:gd name="connsiteY6" fmla="*/ 3576119 h 3883937"/>
              <a:gd name="connsiteX7" fmla="*/ 99588 w 4644428"/>
              <a:gd name="connsiteY7" fmla="*/ 3313568 h 3883937"/>
              <a:gd name="connsiteX8" fmla="*/ 1258432 w 4644428"/>
              <a:gd name="connsiteY8" fmla="*/ 2000816 h 3883937"/>
              <a:gd name="connsiteX9" fmla="*/ 1276539 w 4644428"/>
              <a:gd name="connsiteY9" fmla="*/ 1810693 h 3883937"/>
              <a:gd name="connsiteX10" fmla="*/ 90535 w 4644428"/>
              <a:gd name="connsiteY10" fmla="*/ 543208 h 3883937"/>
              <a:gd name="connsiteX11" fmla="*/ 54321 w 4644428"/>
              <a:gd name="connsiteY11" fmla="*/ 190123 h 3883937"/>
              <a:gd name="connsiteX12" fmla="*/ 135802 w 4644428"/>
              <a:gd name="connsiteY12" fmla="*/ 9054 h 3883937"/>
              <a:gd name="connsiteX0-1" fmla="*/ 249942 w 4758568"/>
              <a:gd name="connsiteY0-2" fmla="*/ 133909 h 4008792"/>
              <a:gd name="connsiteX1-3" fmla="*/ 3255692 w 4758568"/>
              <a:gd name="connsiteY1-4" fmla="*/ 124855 h 4008792"/>
              <a:gd name="connsiteX2-5" fmla="*/ 4758568 w 4758568"/>
              <a:gd name="connsiteY2-6" fmla="*/ 1754479 h 4008792"/>
              <a:gd name="connsiteX3-7" fmla="*/ 4731407 w 4758568"/>
              <a:gd name="connsiteY3-8" fmla="*/ 2333901 h 4008792"/>
              <a:gd name="connsiteX4-9" fmla="*/ 3346227 w 4758568"/>
              <a:gd name="connsiteY4-10" fmla="*/ 3981631 h 4008792"/>
              <a:gd name="connsiteX5-11" fmla="*/ 286156 w 4758568"/>
              <a:gd name="connsiteY5-12" fmla="*/ 4008792 h 4008792"/>
              <a:gd name="connsiteX6-13" fmla="*/ 114140 w 4758568"/>
              <a:gd name="connsiteY6-14" fmla="*/ 3700974 h 4008792"/>
              <a:gd name="connsiteX7-15" fmla="*/ 213728 w 4758568"/>
              <a:gd name="connsiteY7-16" fmla="*/ 3438423 h 4008792"/>
              <a:gd name="connsiteX8-17" fmla="*/ 1372572 w 4758568"/>
              <a:gd name="connsiteY8-18" fmla="*/ 2125671 h 4008792"/>
              <a:gd name="connsiteX9-19" fmla="*/ 1390679 w 4758568"/>
              <a:gd name="connsiteY9-20" fmla="*/ 1935548 h 4008792"/>
              <a:gd name="connsiteX10-21" fmla="*/ 204675 w 4758568"/>
              <a:gd name="connsiteY10-22" fmla="*/ 668063 h 4008792"/>
              <a:gd name="connsiteX11-23" fmla="*/ 168461 w 4758568"/>
              <a:gd name="connsiteY11-24" fmla="*/ 314978 h 4008792"/>
              <a:gd name="connsiteX12-25" fmla="*/ 249942 w 4758568"/>
              <a:gd name="connsiteY12-26" fmla="*/ 133909 h 4008792"/>
              <a:gd name="connsiteX0-27" fmla="*/ 135802 w 4644428"/>
              <a:gd name="connsiteY0-28" fmla="*/ 142815 h 4017698"/>
              <a:gd name="connsiteX1-29" fmla="*/ 3141552 w 4644428"/>
              <a:gd name="connsiteY1-30" fmla="*/ 133761 h 4017698"/>
              <a:gd name="connsiteX2-31" fmla="*/ 4644428 w 4644428"/>
              <a:gd name="connsiteY2-32" fmla="*/ 1763385 h 4017698"/>
              <a:gd name="connsiteX3-33" fmla="*/ 4617267 w 4644428"/>
              <a:gd name="connsiteY3-34" fmla="*/ 2342807 h 4017698"/>
              <a:gd name="connsiteX4-35" fmla="*/ 3232087 w 4644428"/>
              <a:gd name="connsiteY4-36" fmla="*/ 3990537 h 4017698"/>
              <a:gd name="connsiteX5-37" fmla="*/ 172016 w 4644428"/>
              <a:gd name="connsiteY5-38" fmla="*/ 4017698 h 4017698"/>
              <a:gd name="connsiteX6-39" fmla="*/ 0 w 4644428"/>
              <a:gd name="connsiteY6-40" fmla="*/ 3709880 h 4017698"/>
              <a:gd name="connsiteX7-41" fmla="*/ 99588 w 4644428"/>
              <a:gd name="connsiteY7-42" fmla="*/ 3447329 h 4017698"/>
              <a:gd name="connsiteX8-43" fmla="*/ 1258432 w 4644428"/>
              <a:gd name="connsiteY8-44" fmla="*/ 2134577 h 4017698"/>
              <a:gd name="connsiteX9-45" fmla="*/ 1276539 w 4644428"/>
              <a:gd name="connsiteY9-46" fmla="*/ 1944454 h 4017698"/>
              <a:gd name="connsiteX10-47" fmla="*/ 90535 w 4644428"/>
              <a:gd name="connsiteY10-48" fmla="*/ 676969 h 4017698"/>
              <a:gd name="connsiteX11-49" fmla="*/ 54321 w 4644428"/>
              <a:gd name="connsiteY11-50" fmla="*/ 323884 h 4017698"/>
              <a:gd name="connsiteX12-51" fmla="*/ 135802 w 4644428"/>
              <a:gd name="connsiteY12-52" fmla="*/ 142815 h 4017698"/>
              <a:gd name="connsiteX0-53" fmla="*/ 249942 w 4758568"/>
              <a:gd name="connsiteY0-54" fmla="*/ 142815 h 4017698"/>
              <a:gd name="connsiteX1-55" fmla="*/ 3255692 w 4758568"/>
              <a:gd name="connsiteY1-56" fmla="*/ 133761 h 4017698"/>
              <a:gd name="connsiteX2-57" fmla="*/ 4758568 w 4758568"/>
              <a:gd name="connsiteY2-58" fmla="*/ 1763385 h 4017698"/>
              <a:gd name="connsiteX3-59" fmla="*/ 4731407 w 4758568"/>
              <a:gd name="connsiteY3-60" fmla="*/ 2342807 h 4017698"/>
              <a:gd name="connsiteX4-61" fmla="*/ 3346227 w 4758568"/>
              <a:gd name="connsiteY4-62" fmla="*/ 3990537 h 4017698"/>
              <a:gd name="connsiteX5-63" fmla="*/ 286156 w 4758568"/>
              <a:gd name="connsiteY5-64" fmla="*/ 4017698 h 4017698"/>
              <a:gd name="connsiteX6-65" fmla="*/ 114140 w 4758568"/>
              <a:gd name="connsiteY6-66" fmla="*/ 3709880 h 4017698"/>
              <a:gd name="connsiteX7-67" fmla="*/ 213728 w 4758568"/>
              <a:gd name="connsiteY7-68" fmla="*/ 3447329 h 4017698"/>
              <a:gd name="connsiteX8-69" fmla="*/ 1372572 w 4758568"/>
              <a:gd name="connsiteY8-70" fmla="*/ 2134577 h 4017698"/>
              <a:gd name="connsiteX9-71" fmla="*/ 1390679 w 4758568"/>
              <a:gd name="connsiteY9-72" fmla="*/ 1944454 h 4017698"/>
              <a:gd name="connsiteX10-73" fmla="*/ 204675 w 4758568"/>
              <a:gd name="connsiteY10-74" fmla="*/ 676969 h 4017698"/>
              <a:gd name="connsiteX11-75" fmla="*/ 168461 w 4758568"/>
              <a:gd name="connsiteY11-76" fmla="*/ 323884 h 4017698"/>
              <a:gd name="connsiteX12-77" fmla="*/ 249942 w 4758568"/>
              <a:gd name="connsiteY12-78" fmla="*/ 142815 h 4017698"/>
              <a:gd name="connsiteX0-79" fmla="*/ 543345 w 5051971"/>
              <a:gd name="connsiteY0-80" fmla="*/ 133910 h 4008793"/>
              <a:gd name="connsiteX1-81" fmla="*/ 3549095 w 5051971"/>
              <a:gd name="connsiteY1-82" fmla="*/ 124856 h 4008793"/>
              <a:gd name="connsiteX2-83" fmla="*/ 5051971 w 5051971"/>
              <a:gd name="connsiteY2-84" fmla="*/ 1754480 h 4008793"/>
              <a:gd name="connsiteX3-85" fmla="*/ 5024810 w 5051971"/>
              <a:gd name="connsiteY3-86" fmla="*/ 2333902 h 4008793"/>
              <a:gd name="connsiteX4-87" fmla="*/ 3639630 w 5051971"/>
              <a:gd name="connsiteY4-88" fmla="*/ 3981632 h 4008793"/>
              <a:gd name="connsiteX5-89" fmla="*/ 579559 w 5051971"/>
              <a:gd name="connsiteY5-90" fmla="*/ 4008793 h 4008793"/>
              <a:gd name="connsiteX6-91" fmla="*/ 407543 w 5051971"/>
              <a:gd name="connsiteY6-92" fmla="*/ 3700975 h 4008793"/>
              <a:gd name="connsiteX7-93" fmla="*/ 507131 w 5051971"/>
              <a:gd name="connsiteY7-94" fmla="*/ 3438424 h 4008793"/>
              <a:gd name="connsiteX8-95" fmla="*/ 1665975 w 5051971"/>
              <a:gd name="connsiteY8-96" fmla="*/ 2125672 h 4008793"/>
              <a:gd name="connsiteX9-97" fmla="*/ 1684082 w 5051971"/>
              <a:gd name="connsiteY9-98" fmla="*/ 1935549 h 4008793"/>
              <a:gd name="connsiteX10-99" fmla="*/ 498078 w 5051971"/>
              <a:gd name="connsiteY10-100" fmla="*/ 668064 h 4008793"/>
              <a:gd name="connsiteX11-101" fmla="*/ 138 w 5051971"/>
              <a:gd name="connsiteY11-102" fmla="*/ 314979 h 4008793"/>
              <a:gd name="connsiteX12-103" fmla="*/ 543345 w 5051971"/>
              <a:gd name="connsiteY12-104" fmla="*/ 133910 h 4008793"/>
              <a:gd name="connsiteX0-105" fmla="*/ 595689 w 5104315"/>
              <a:gd name="connsiteY0-106" fmla="*/ 133910 h 4008793"/>
              <a:gd name="connsiteX1-107" fmla="*/ 3601439 w 5104315"/>
              <a:gd name="connsiteY1-108" fmla="*/ 124856 h 4008793"/>
              <a:gd name="connsiteX2-109" fmla="*/ 5104315 w 5104315"/>
              <a:gd name="connsiteY2-110" fmla="*/ 1754480 h 4008793"/>
              <a:gd name="connsiteX3-111" fmla="*/ 5077154 w 5104315"/>
              <a:gd name="connsiteY3-112" fmla="*/ 2333902 h 4008793"/>
              <a:gd name="connsiteX4-113" fmla="*/ 3691974 w 5104315"/>
              <a:gd name="connsiteY4-114" fmla="*/ 3981632 h 4008793"/>
              <a:gd name="connsiteX5-115" fmla="*/ 631903 w 5104315"/>
              <a:gd name="connsiteY5-116" fmla="*/ 4008793 h 4008793"/>
              <a:gd name="connsiteX6-117" fmla="*/ 459887 w 5104315"/>
              <a:gd name="connsiteY6-118" fmla="*/ 3700975 h 4008793"/>
              <a:gd name="connsiteX7-119" fmla="*/ 559475 w 5104315"/>
              <a:gd name="connsiteY7-120" fmla="*/ 3438424 h 4008793"/>
              <a:gd name="connsiteX8-121" fmla="*/ 1718319 w 5104315"/>
              <a:gd name="connsiteY8-122" fmla="*/ 2125672 h 4008793"/>
              <a:gd name="connsiteX9-123" fmla="*/ 1736426 w 5104315"/>
              <a:gd name="connsiteY9-124" fmla="*/ 1935549 h 4008793"/>
              <a:gd name="connsiteX10-125" fmla="*/ 550422 w 5104315"/>
              <a:gd name="connsiteY10-126" fmla="*/ 668064 h 4008793"/>
              <a:gd name="connsiteX11-127" fmla="*/ 52482 w 5104315"/>
              <a:gd name="connsiteY11-128" fmla="*/ 314979 h 4008793"/>
              <a:gd name="connsiteX12-129" fmla="*/ 595689 w 5104315"/>
              <a:gd name="connsiteY12-130" fmla="*/ 133910 h 4008793"/>
              <a:gd name="connsiteX0-131" fmla="*/ 544637 w 5053263"/>
              <a:gd name="connsiteY0-132" fmla="*/ 133910 h 4008793"/>
              <a:gd name="connsiteX1-133" fmla="*/ 3550387 w 5053263"/>
              <a:gd name="connsiteY1-134" fmla="*/ 124856 h 4008793"/>
              <a:gd name="connsiteX2-135" fmla="*/ 5053263 w 5053263"/>
              <a:gd name="connsiteY2-136" fmla="*/ 1754480 h 4008793"/>
              <a:gd name="connsiteX3-137" fmla="*/ 5026102 w 5053263"/>
              <a:gd name="connsiteY3-138" fmla="*/ 2333902 h 4008793"/>
              <a:gd name="connsiteX4-139" fmla="*/ 3640922 w 5053263"/>
              <a:gd name="connsiteY4-140" fmla="*/ 3981632 h 4008793"/>
              <a:gd name="connsiteX5-141" fmla="*/ 580851 w 5053263"/>
              <a:gd name="connsiteY5-142" fmla="*/ 4008793 h 4008793"/>
              <a:gd name="connsiteX6-143" fmla="*/ 408835 w 5053263"/>
              <a:gd name="connsiteY6-144" fmla="*/ 3700975 h 4008793"/>
              <a:gd name="connsiteX7-145" fmla="*/ 508423 w 5053263"/>
              <a:gd name="connsiteY7-146" fmla="*/ 3438424 h 4008793"/>
              <a:gd name="connsiteX8-147" fmla="*/ 1667267 w 5053263"/>
              <a:gd name="connsiteY8-148" fmla="*/ 2125672 h 4008793"/>
              <a:gd name="connsiteX9-149" fmla="*/ 1685374 w 5053263"/>
              <a:gd name="connsiteY9-150" fmla="*/ 1935549 h 4008793"/>
              <a:gd name="connsiteX10-151" fmla="*/ 499370 w 5053263"/>
              <a:gd name="connsiteY10-152" fmla="*/ 668064 h 4008793"/>
              <a:gd name="connsiteX11-153" fmla="*/ 1430 w 5053263"/>
              <a:gd name="connsiteY11-154" fmla="*/ 314979 h 4008793"/>
              <a:gd name="connsiteX12-155" fmla="*/ 544637 w 5053263"/>
              <a:gd name="connsiteY12-156" fmla="*/ 133910 h 4008793"/>
              <a:gd name="connsiteX0-157" fmla="*/ 312321 w 4820947"/>
              <a:gd name="connsiteY0-158" fmla="*/ 134976 h 4009859"/>
              <a:gd name="connsiteX1-159" fmla="*/ 3318071 w 4820947"/>
              <a:gd name="connsiteY1-160" fmla="*/ 125922 h 4009859"/>
              <a:gd name="connsiteX2-161" fmla="*/ 4820947 w 4820947"/>
              <a:gd name="connsiteY2-162" fmla="*/ 1755546 h 4009859"/>
              <a:gd name="connsiteX3-163" fmla="*/ 4793786 w 4820947"/>
              <a:gd name="connsiteY3-164" fmla="*/ 2334968 h 4009859"/>
              <a:gd name="connsiteX4-165" fmla="*/ 3408606 w 4820947"/>
              <a:gd name="connsiteY4-166" fmla="*/ 3982698 h 4009859"/>
              <a:gd name="connsiteX5-167" fmla="*/ 348535 w 4820947"/>
              <a:gd name="connsiteY5-168" fmla="*/ 4009859 h 4009859"/>
              <a:gd name="connsiteX6-169" fmla="*/ 176519 w 4820947"/>
              <a:gd name="connsiteY6-170" fmla="*/ 3702041 h 4009859"/>
              <a:gd name="connsiteX7-171" fmla="*/ 276107 w 4820947"/>
              <a:gd name="connsiteY7-172" fmla="*/ 3439490 h 4009859"/>
              <a:gd name="connsiteX8-173" fmla="*/ 1434951 w 4820947"/>
              <a:gd name="connsiteY8-174" fmla="*/ 2126738 h 4009859"/>
              <a:gd name="connsiteX9-175" fmla="*/ 1453058 w 4820947"/>
              <a:gd name="connsiteY9-176" fmla="*/ 1936615 h 4009859"/>
              <a:gd name="connsiteX10-177" fmla="*/ 267054 w 4820947"/>
              <a:gd name="connsiteY10-178" fmla="*/ 669130 h 4009859"/>
              <a:gd name="connsiteX11-179" fmla="*/ 95038 w 4820947"/>
              <a:gd name="connsiteY11-180" fmla="*/ 343206 h 4009859"/>
              <a:gd name="connsiteX12-181" fmla="*/ 312321 w 4820947"/>
              <a:gd name="connsiteY12-182" fmla="*/ 134976 h 4009859"/>
              <a:gd name="connsiteX0-183" fmla="*/ 312321 w 4820947"/>
              <a:gd name="connsiteY0-184" fmla="*/ 134976 h 4009859"/>
              <a:gd name="connsiteX1-185" fmla="*/ 3318071 w 4820947"/>
              <a:gd name="connsiteY1-186" fmla="*/ 125922 h 4009859"/>
              <a:gd name="connsiteX2-187" fmla="*/ 4820947 w 4820947"/>
              <a:gd name="connsiteY2-188" fmla="*/ 1755546 h 4009859"/>
              <a:gd name="connsiteX3-189" fmla="*/ 4793786 w 4820947"/>
              <a:gd name="connsiteY3-190" fmla="*/ 2334968 h 4009859"/>
              <a:gd name="connsiteX4-191" fmla="*/ 3408606 w 4820947"/>
              <a:gd name="connsiteY4-192" fmla="*/ 3982698 h 4009859"/>
              <a:gd name="connsiteX5-193" fmla="*/ 348535 w 4820947"/>
              <a:gd name="connsiteY5-194" fmla="*/ 4009859 h 4009859"/>
              <a:gd name="connsiteX6-195" fmla="*/ 176519 w 4820947"/>
              <a:gd name="connsiteY6-196" fmla="*/ 3702041 h 4009859"/>
              <a:gd name="connsiteX7-197" fmla="*/ 276107 w 4820947"/>
              <a:gd name="connsiteY7-198" fmla="*/ 3439490 h 4009859"/>
              <a:gd name="connsiteX8-199" fmla="*/ 1434951 w 4820947"/>
              <a:gd name="connsiteY8-200" fmla="*/ 2126738 h 4009859"/>
              <a:gd name="connsiteX9-201" fmla="*/ 1453058 w 4820947"/>
              <a:gd name="connsiteY9-202" fmla="*/ 1936615 h 4009859"/>
              <a:gd name="connsiteX10-203" fmla="*/ 267054 w 4820947"/>
              <a:gd name="connsiteY10-204" fmla="*/ 669130 h 4009859"/>
              <a:gd name="connsiteX11-205" fmla="*/ 95038 w 4820947"/>
              <a:gd name="connsiteY11-206" fmla="*/ 343206 h 4009859"/>
              <a:gd name="connsiteX12-207" fmla="*/ 312321 w 4820947"/>
              <a:gd name="connsiteY12-208" fmla="*/ 134976 h 4009859"/>
              <a:gd name="connsiteX0-209" fmla="*/ 291176 w 4799802"/>
              <a:gd name="connsiteY0-210" fmla="*/ 134976 h 4009859"/>
              <a:gd name="connsiteX1-211" fmla="*/ 3296926 w 4799802"/>
              <a:gd name="connsiteY1-212" fmla="*/ 125922 h 4009859"/>
              <a:gd name="connsiteX2-213" fmla="*/ 4799802 w 4799802"/>
              <a:gd name="connsiteY2-214" fmla="*/ 1755546 h 4009859"/>
              <a:gd name="connsiteX3-215" fmla="*/ 4772641 w 4799802"/>
              <a:gd name="connsiteY3-216" fmla="*/ 2334968 h 4009859"/>
              <a:gd name="connsiteX4-217" fmla="*/ 3387461 w 4799802"/>
              <a:gd name="connsiteY4-218" fmla="*/ 3982698 h 4009859"/>
              <a:gd name="connsiteX5-219" fmla="*/ 327390 w 4799802"/>
              <a:gd name="connsiteY5-220" fmla="*/ 4009859 h 4009859"/>
              <a:gd name="connsiteX6-221" fmla="*/ 155374 w 4799802"/>
              <a:gd name="connsiteY6-222" fmla="*/ 3702041 h 4009859"/>
              <a:gd name="connsiteX7-223" fmla="*/ 254962 w 4799802"/>
              <a:gd name="connsiteY7-224" fmla="*/ 3439490 h 4009859"/>
              <a:gd name="connsiteX8-225" fmla="*/ 1413806 w 4799802"/>
              <a:gd name="connsiteY8-226" fmla="*/ 2126738 h 4009859"/>
              <a:gd name="connsiteX9-227" fmla="*/ 1431913 w 4799802"/>
              <a:gd name="connsiteY9-228" fmla="*/ 1936615 h 4009859"/>
              <a:gd name="connsiteX10-229" fmla="*/ 245909 w 4799802"/>
              <a:gd name="connsiteY10-230" fmla="*/ 669130 h 4009859"/>
              <a:gd name="connsiteX11-231" fmla="*/ 291176 w 4799802"/>
              <a:gd name="connsiteY11-232" fmla="*/ 134976 h 4009859"/>
              <a:gd name="connsiteX0-233" fmla="*/ 291176 w 4799802"/>
              <a:gd name="connsiteY0-234" fmla="*/ 256269 h 4131152"/>
              <a:gd name="connsiteX1-235" fmla="*/ 3296926 w 4799802"/>
              <a:gd name="connsiteY1-236" fmla="*/ 247215 h 4131152"/>
              <a:gd name="connsiteX2-237" fmla="*/ 4799802 w 4799802"/>
              <a:gd name="connsiteY2-238" fmla="*/ 1876839 h 4131152"/>
              <a:gd name="connsiteX3-239" fmla="*/ 4772641 w 4799802"/>
              <a:gd name="connsiteY3-240" fmla="*/ 2456261 h 4131152"/>
              <a:gd name="connsiteX4-241" fmla="*/ 3387461 w 4799802"/>
              <a:gd name="connsiteY4-242" fmla="*/ 4103991 h 4131152"/>
              <a:gd name="connsiteX5-243" fmla="*/ 327390 w 4799802"/>
              <a:gd name="connsiteY5-244" fmla="*/ 4131152 h 4131152"/>
              <a:gd name="connsiteX6-245" fmla="*/ 155374 w 4799802"/>
              <a:gd name="connsiteY6-246" fmla="*/ 3823334 h 4131152"/>
              <a:gd name="connsiteX7-247" fmla="*/ 254962 w 4799802"/>
              <a:gd name="connsiteY7-248" fmla="*/ 3560783 h 4131152"/>
              <a:gd name="connsiteX8-249" fmla="*/ 1413806 w 4799802"/>
              <a:gd name="connsiteY8-250" fmla="*/ 2248031 h 4131152"/>
              <a:gd name="connsiteX9-251" fmla="*/ 1431913 w 4799802"/>
              <a:gd name="connsiteY9-252" fmla="*/ 2057908 h 4131152"/>
              <a:gd name="connsiteX10-253" fmla="*/ 245909 w 4799802"/>
              <a:gd name="connsiteY10-254" fmla="*/ 790423 h 4131152"/>
              <a:gd name="connsiteX11-255" fmla="*/ 291176 w 4799802"/>
              <a:gd name="connsiteY11-256" fmla="*/ 256269 h 4131152"/>
              <a:gd name="connsiteX0-257" fmla="*/ 291176 w 4799802"/>
              <a:gd name="connsiteY0-258" fmla="*/ 90520 h 3965403"/>
              <a:gd name="connsiteX1-259" fmla="*/ 3296926 w 4799802"/>
              <a:gd name="connsiteY1-260" fmla="*/ 81466 h 3965403"/>
              <a:gd name="connsiteX2-261" fmla="*/ 4799802 w 4799802"/>
              <a:gd name="connsiteY2-262" fmla="*/ 1711090 h 3965403"/>
              <a:gd name="connsiteX3-263" fmla="*/ 4772641 w 4799802"/>
              <a:gd name="connsiteY3-264" fmla="*/ 2290512 h 3965403"/>
              <a:gd name="connsiteX4-265" fmla="*/ 3387461 w 4799802"/>
              <a:gd name="connsiteY4-266" fmla="*/ 3938242 h 3965403"/>
              <a:gd name="connsiteX5-267" fmla="*/ 327390 w 4799802"/>
              <a:gd name="connsiteY5-268" fmla="*/ 3965403 h 3965403"/>
              <a:gd name="connsiteX6-269" fmla="*/ 155374 w 4799802"/>
              <a:gd name="connsiteY6-270" fmla="*/ 3657585 h 3965403"/>
              <a:gd name="connsiteX7-271" fmla="*/ 254962 w 4799802"/>
              <a:gd name="connsiteY7-272" fmla="*/ 3395034 h 3965403"/>
              <a:gd name="connsiteX8-273" fmla="*/ 1413806 w 4799802"/>
              <a:gd name="connsiteY8-274" fmla="*/ 2082282 h 3965403"/>
              <a:gd name="connsiteX9-275" fmla="*/ 1431913 w 4799802"/>
              <a:gd name="connsiteY9-276" fmla="*/ 1892159 h 3965403"/>
              <a:gd name="connsiteX10-277" fmla="*/ 245909 w 4799802"/>
              <a:gd name="connsiteY10-278" fmla="*/ 624674 h 3965403"/>
              <a:gd name="connsiteX11-279" fmla="*/ 291176 w 4799802"/>
              <a:gd name="connsiteY11-280" fmla="*/ 90520 h 3965403"/>
              <a:gd name="connsiteX0-281" fmla="*/ 295997 w 4804623"/>
              <a:gd name="connsiteY0-282" fmla="*/ 67951 h 3942834"/>
              <a:gd name="connsiteX1-283" fmla="*/ 3370327 w 4804623"/>
              <a:gd name="connsiteY1-284" fmla="*/ 119857 h 3942834"/>
              <a:gd name="connsiteX2-285" fmla="*/ 4804623 w 4804623"/>
              <a:gd name="connsiteY2-286" fmla="*/ 1688521 h 3942834"/>
              <a:gd name="connsiteX3-287" fmla="*/ 4777462 w 4804623"/>
              <a:gd name="connsiteY3-288" fmla="*/ 2267943 h 3942834"/>
              <a:gd name="connsiteX4-289" fmla="*/ 3392282 w 4804623"/>
              <a:gd name="connsiteY4-290" fmla="*/ 3915673 h 3942834"/>
              <a:gd name="connsiteX5-291" fmla="*/ 332211 w 4804623"/>
              <a:gd name="connsiteY5-292" fmla="*/ 3942834 h 3942834"/>
              <a:gd name="connsiteX6-293" fmla="*/ 160195 w 4804623"/>
              <a:gd name="connsiteY6-294" fmla="*/ 3635016 h 3942834"/>
              <a:gd name="connsiteX7-295" fmla="*/ 259783 w 4804623"/>
              <a:gd name="connsiteY7-296" fmla="*/ 3372465 h 3942834"/>
              <a:gd name="connsiteX8-297" fmla="*/ 1418627 w 4804623"/>
              <a:gd name="connsiteY8-298" fmla="*/ 2059713 h 3942834"/>
              <a:gd name="connsiteX9-299" fmla="*/ 1436734 w 4804623"/>
              <a:gd name="connsiteY9-300" fmla="*/ 1869590 h 3942834"/>
              <a:gd name="connsiteX10-301" fmla="*/ 250730 w 4804623"/>
              <a:gd name="connsiteY10-302" fmla="*/ 602105 h 3942834"/>
              <a:gd name="connsiteX11-303" fmla="*/ 295997 w 4804623"/>
              <a:gd name="connsiteY11-304" fmla="*/ 67951 h 3942834"/>
              <a:gd name="connsiteX0-305" fmla="*/ 295997 w 4804623"/>
              <a:gd name="connsiteY0-306" fmla="*/ 67951 h 3942834"/>
              <a:gd name="connsiteX1-307" fmla="*/ 3370327 w 4804623"/>
              <a:gd name="connsiteY1-308" fmla="*/ 119857 h 3942834"/>
              <a:gd name="connsiteX2-309" fmla="*/ 4804623 w 4804623"/>
              <a:gd name="connsiteY2-310" fmla="*/ 1688521 h 3942834"/>
              <a:gd name="connsiteX3-311" fmla="*/ 4777462 w 4804623"/>
              <a:gd name="connsiteY3-312" fmla="*/ 2267943 h 3942834"/>
              <a:gd name="connsiteX4-313" fmla="*/ 3392282 w 4804623"/>
              <a:gd name="connsiteY4-314" fmla="*/ 3915673 h 3942834"/>
              <a:gd name="connsiteX5-315" fmla="*/ 332211 w 4804623"/>
              <a:gd name="connsiteY5-316" fmla="*/ 3942834 h 3942834"/>
              <a:gd name="connsiteX6-317" fmla="*/ 160195 w 4804623"/>
              <a:gd name="connsiteY6-318" fmla="*/ 3635016 h 3942834"/>
              <a:gd name="connsiteX7-319" fmla="*/ 259783 w 4804623"/>
              <a:gd name="connsiteY7-320" fmla="*/ 3372465 h 3942834"/>
              <a:gd name="connsiteX8-321" fmla="*/ 1418627 w 4804623"/>
              <a:gd name="connsiteY8-322" fmla="*/ 2059713 h 3942834"/>
              <a:gd name="connsiteX9-323" fmla="*/ 1436734 w 4804623"/>
              <a:gd name="connsiteY9-324" fmla="*/ 1869590 h 3942834"/>
              <a:gd name="connsiteX10-325" fmla="*/ 250730 w 4804623"/>
              <a:gd name="connsiteY10-326" fmla="*/ 602105 h 3942834"/>
              <a:gd name="connsiteX11-327" fmla="*/ 295997 w 4804623"/>
              <a:gd name="connsiteY11-328" fmla="*/ 67951 h 3942834"/>
              <a:gd name="connsiteX0-329" fmla="*/ 293231 w 4801857"/>
              <a:gd name="connsiteY0-330" fmla="*/ 69917 h 3944800"/>
              <a:gd name="connsiteX1-331" fmla="*/ 3367561 w 4801857"/>
              <a:gd name="connsiteY1-332" fmla="*/ 121823 h 3944800"/>
              <a:gd name="connsiteX2-333" fmla="*/ 4801857 w 4801857"/>
              <a:gd name="connsiteY2-334" fmla="*/ 1690487 h 3944800"/>
              <a:gd name="connsiteX3-335" fmla="*/ 4774696 w 4801857"/>
              <a:gd name="connsiteY3-336" fmla="*/ 2269909 h 3944800"/>
              <a:gd name="connsiteX4-337" fmla="*/ 3389516 w 4801857"/>
              <a:gd name="connsiteY4-338" fmla="*/ 3917639 h 3944800"/>
              <a:gd name="connsiteX5-339" fmla="*/ 329445 w 4801857"/>
              <a:gd name="connsiteY5-340" fmla="*/ 3944800 h 3944800"/>
              <a:gd name="connsiteX6-341" fmla="*/ 157429 w 4801857"/>
              <a:gd name="connsiteY6-342" fmla="*/ 3636982 h 3944800"/>
              <a:gd name="connsiteX7-343" fmla="*/ 257017 w 4801857"/>
              <a:gd name="connsiteY7-344" fmla="*/ 3374431 h 3944800"/>
              <a:gd name="connsiteX8-345" fmla="*/ 1415861 w 4801857"/>
              <a:gd name="connsiteY8-346" fmla="*/ 2061679 h 3944800"/>
              <a:gd name="connsiteX9-347" fmla="*/ 1433968 w 4801857"/>
              <a:gd name="connsiteY9-348" fmla="*/ 1871556 h 3944800"/>
              <a:gd name="connsiteX10-349" fmla="*/ 254060 w 4801857"/>
              <a:gd name="connsiteY10-350" fmla="*/ 634551 h 3944800"/>
              <a:gd name="connsiteX11-351" fmla="*/ 293231 w 4801857"/>
              <a:gd name="connsiteY11-352" fmla="*/ 69917 h 3944800"/>
              <a:gd name="connsiteX0-353" fmla="*/ 266627 w 4775253"/>
              <a:gd name="connsiteY0-354" fmla="*/ 69917 h 3944800"/>
              <a:gd name="connsiteX1-355" fmla="*/ 3340957 w 4775253"/>
              <a:gd name="connsiteY1-356" fmla="*/ 121823 h 3944800"/>
              <a:gd name="connsiteX2-357" fmla="*/ 4775253 w 4775253"/>
              <a:gd name="connsiteY2-358" fmla="*/ 1690487 h 3944800"/>
              <a:gd name="connsiteX3-359" fmla="*/ 4748092 w 4775253"/>
              <a:gd name="connsiteY3-360" fmla="*/ 2269909 h 3944800"/>
              <a:gd name="connsiteX4-361" fmla="*/ 3362912 w 4775253"/>
              <a:gd name="connsiteY4-362" fmla="*/ 3917639 h 3944800"/>
              <a:gd name="connsiteX5-363" fmla="*/ 302841 w 4775253"/>
              <a:gd name="connsiteY5-364" fmla="*/ 3944800 h 3944800"/>
              <a:gd name="connsiteX6-365" fmla="*/ 130825 w 4775253"/>
              <a:gd name="connsiteY6-366" fmla="*/ 3636982 h 3944800"/>
              <a:gd name="connsiteX7-367" fmla="*/ 230413 w 4775253"/>
              <a:gd name="connsiteY7-368" fmla="*/ 3374431 h 3944800"/>
              <a:gd name="connsiteX8-369" fmla="*/ 1389257 w 4775253"/>
              <a:gd name="connsiteY8-370" fmla="*/ 2061679 h 3944800"/>
              <a:gd name="connsiteX9-371" fmla="*/ 1407364 w 4775253"/>
              <a:gd name="connsiteY9-372" fmla="*/ 1871556 h 3944800"/>
              <a:gd name="connsiteX10-373" fmla="*/ 227456 w 4775253"/>
              <a:gd name="connsiteY10-374" fmla="*/ 634551 h 3944800"/>
              <a:gd name="connsiteX11-375" fmla="*/ 266627 w 4775253"/>
              <a:gd name="connsiteY11-376" fmla="*/ 69917 h 3944800"/>
              <a:gd name="connsiteX0-377" fmla="*/ 261739 w 4770365"/>
              <a:gd name="connsiteY0-378" fmla="*/ 69130 h 3944013"/>
              <a:gd name="connsiteX1-379" fmla="*/ 3336069 w 4770365"/>
              <a:gd name="connsiteY1-380" fmla="*/ 121036 h 3944013"/>
              <a:gd name="connsiteX2-381" fmla="*/ 4770365 w 4770365"/>
              <a:gd name="connsiteY2-382" fmla="*/ 1689700 h 3944013"/>
              <a:gd name="connsiteX3-383" fmla="*/ 4743204 w 4770365"/>
              <a:gd name="connsiteY3-384" fmla="*/ 2269122 h 3944013"/>
              <a:gd name="connsiteX4-385" fmla="*/ 3358024 w 4770365"/>
              <a:gd name="connsiteY4-386" fmla="*/ 3916852 h 3944013"/>
              <a:gd name="connsiteX5-387" fmla="*/ 297953 w 4770365"/>
              <a:gd name="connsiteY5-388" fmla="*/ 3944013 h 3944013"/>
              <a:gd name="connsiteX6-389" fmla="*/ 125937 w 4770365"/>
              <a:gd name="connsiteY6-390" fmla="*/ 3636195 h 3944013"/>
              <a:gd name="connsiteX7-391" fmla="*/ 225525 w 4770365"/>
              <a:gd name="connsiteY7-392" fmla="*/ 3373644 h 3944013"/>
              <a:gd name="connsiteX8-393" fmla="*/ 1384369 w 4770365"/>
              <a:gd name="connsiteY8-394" fmla="*/ 2060892 h 3944013"/>
              <a:gd name="connsiteX9-395" fmla="*/ 1402476 w 4770365"/>
              <a:gd name="connsiteY9-396" fmla="*/ 1870769 h 3944013"/>
              <a:gd name="connsiteX10-397" fmla="*/ 234760 w 4770365"/>
              <a:gd name="connsiteY10-398" fmla="*/ 621572 h 3944013"/>
              <a:gd name="connsiteX11-399" fmla="*/ 261739 w 4770365"/>
              <a:gd name="connsiteY11-400" fmla="*/ 69130 h 3944013"/>
              <a:gd name="connsiteX0-401" fmla="*/ 261739 w 4770414"/>
              <a:gd name="connsiteY0-402" fmla="*/ 69130 h 3944013"/>
              <a:gd name="connsiteX1-403" fmla="*/ 3336069 w 4770414"/>
              <a:gd name="connsiteY1-404" fmla="*/ 121036 h 3944013"/>
              <a:gd name="connsiteX2-405" fmla="*/ 4770365 w 4770414"/>
              <a:gd name="connsiteY2-406" fmla="*/ 1689700 h 3944013"/>
              <a:gd name="connsiteX3-407" fmla="*/ 4743204 w 4770414"/>
              <a:gd name="connsiteY3-408" fmla="*/ 2269122 h 3944013"/>
              <a:gd name="connsiteX4-409" fmla="*/ 3358024 w 4770414"/>
              <a:gd name="connsiteY4-410" fmla="*/ 3916852 h 3944013"/>
              <a:gd name="connsiteX5-411" fmla="*/ 297953 w 4770414"/>
              <a:gd name="connsiteY5-412" fmla="*/ 3944013 h 3944013"/>
              <a:gd name="connsiteX6-413" fmla="*/ 125937 w 4770414"/>
              <a:gd name="connsiteY6-414" fmla="*/ 3636195 h 3944013"/>
              <a:gd name="connsiteX7-415" fmla="*/ 225525 w 4770414"/>
              <a:gd name="connsiteY7-416" fmla="*/ 3373644 h 3944013"/>
              <a:gd name="connsiteX8-417" fmla="*/ 1384369 w 4770414"/>
              <a:gd name="connsiteY8-418" fmla="*/ 2060892 h 3944013"/>
              <a:gd name="connsiteX9-419" fmla="*/ 1402476 w 4770414"/>
              <a:gd name="connsiteY9-420" fmla="*/ 1870769 h 3944013"/>
              <a:gd name="connsiteX10-421" fmla="*/ 234760 w 4770414"/>
              <a:gd name="connsiteY10-422" fmla="*/ 621572 h 3944013"/>
              <a:gd name="connsiteX11-423" fmla="*/ 261739 w 4770414"/>
              <a:gd name="connsiteY11-424" fmla="*/ 69130 h 3944013"/>
              <a:gd name="connsiteX0-425" fmla="*/ 261739 w 4786737"/>
              <a:gd name="connsiteY0-426" fmla="*/ 69130 h 3944013"/>
              <a:gd name="connsiteX1-427" fmla="*/ 3336069 w 4786737"/>
              <a:gd name="connsiteY1-428" fmla="*/ 121036 h 3944013"/>
              <a:gd name="connsiteX2-429" fmla="*/ 4770365 w 4786737"/>
              <a:gd name="connsiteY2-430" fmla="*/ 1689700 h 3944013"/>
              <a:gd name="connsiteX3-431" fmla="*/ 4743204 w 4786737"/>
              <a:gd name="connsiteY3-432" fmla="*/ 2269122 h 3944013"/>
              <a:gd name="connsiteX4-433" fmla="*/ 3358024 w 4786737"/>
              <a:gd name="connsiteY4-434" fmla="*/ 3916852 h 3944013"/>
              <a:gd name="connsiteX5-435" fmla="*/ 297953 w 4786737"/>
              <a:gd name="connsiteY5-436" fmla="*/ 3944013 h 3944013"/>
              <a:gd name="connsiteX6-437" fmla="*/ 125937 w 4786737"/>
              <a:gd name="connsiteY6-438" fmla="*/ 3636195 h 3944013"/>
              <a:gd name="connsiteX7-439" fmla="*/ 225525 w 4786737"/>
              <a:gd name="connsiteY7-440" fmla="*/ 3373644 h 3944013"/>
              <a:gd name="connsiteX8-441" fmla="*/ 1384369 w 4786737"/>
              <a:gd name="connsiteY8-442" fmla="*/ 2060892 h 3944013"/>
              <a:gd name="connsiteX9-443" fmla="*/ 1402476 w 4786737"/>
              <a:gd name="connsiteY9-444" fmla="*/ 1870769 h 3944013"/>
              <a:gd name="connsiteX10-445" fmla="*/ 234760 w 4786737"/>
              <a:gd name="connsiteY10-446" fmla="*/ 621572 h 3944013"/>
              <a:gd name="connsiteX11-447" fmla="*/ 261739 w 4786737"/>
              <a:gd name="connsiteY11-448" fmla="*/ 69130 h 3944013"/>
              <a:gd name="connsiteX0-449" fmla="*/ 261739 w 4966911"/>
              <a:gd name="connsiteY0-450" fmla="*/ 69130 h 3944013"/>
              <a:gd name="connsiteX1-451" fmla="*/ 3336069 w 4966911"/>
              <a:gd name="connsiteY1-452" fmla="*/ 121036 h 3944013"/>
              <a:gd name="connsiteX2-453" fmla="*/ 4770365 w 4966911"/>
              <a:gd name="connsiteY2-454" fmla="*/ 1689700 h 3944013"/>
              <a:gd name="connsiteX3-455" fmla="*/ 4743204 w 4966911"/>
              <a:gd name="connsiteY3-456" fmla="*/ 2269122 h 3944013"/>
              <a:gd name="connsiteX4-457" fmla="*/ 3358024 w 4966911"/>
              <a:gd name="connsiteY4-458" fmla="*/ 3916852 h 3944013"/>
              <a:gd name="connsiteX5-459" fmla="*/ 297953 w 4966911"/>
              <a:gd name="connsiteY5-460" fmla="*/ 3944013 h 3944013"/>
              <a:gd name="connsiteX6-461" fmla="*/ 125937 w 4966911"/>
              <a:gd name="connsiteY6-462" fmla="*/ 3636195 h 3944013"/>
              <a:gd name="connsiteX7-463" fmla="*/ 225525 w 4966911"/>
              <a:gd name="connsiteY7-464" fmla="*/ 3373644 h 3944013"/>
              <a:gd name="connsiteX8-465" fmla="*/ 1384369 w 4966911"/>
              <a:gd name="connsiteY8-466" fmla="*/ 2060892 h 3944013"/>
              <a:gd name="connsiteX9-467" fmla="*/ 1402476 w 4966911"/>
              <a:gd name="connsiteY9-468" fmla="*/ 1870769 h 3944013"/>
              <a:gd name="connsiteX10-469" fmla="*/ 234760 w 4966911"/>
              <a:gd name="connsiteY10-470" fmla="*/ 621572 h 3944013"/>
              <a:gd name="connsiteX11-471" fmla="*/ 261739 w 4966911"/>
              <a:gd name="connsiteY11-472" fmla="*/ 69130 h 3944013"/>
              <a:gd name="connsiteX0-473" fmla="*/ 261739 w 4867987"/>
              <a:gd name="connsiteY0-474" fmla="*/ 69130 h 3944013"/>
              <a:gd name="connsiteX1-475" fmla="*/ 3336069 w 4867987"/>
              <a:gd name="connsiteY1-476" fmla="*/ 121036 h 3944013"/>
              <a:gd name="connsiteX2-477" fmla="*/ 4770365 w 4867987"/>
              <a:gd name="connsiteY2-478" fmla="*/ 1689700 h 3944013"/>
              <a:gd name="connsiteX3-479" fmla="*/ 4743204 w 4867987"/>
              <a:gd name="connsiteY3-480" fmla="*/ 2269122 h 3944013"/>
              <a:gd name="connsiteX4-481" fmla="*/ 3358024 w 4867987"/>
              <a:gd name="connsiteY4-482" fmla="*/ 3916852 h 3944013"/>
              <a:gd name="connsiteX5-483" fmla="*/ 297953 w 4867987"/>
              <a:gd name="connsiteY5-484" fmla="*/ 3944013 h 3944013"/>
              <a:gd name="connsiteX6-485" fmla="*/ 125937 w 4867987"/>
              <a:gd name="connsiteY6-486" fmla="*/ 3636195 h 3944013"/>
              <a:gd name="connsiteX7-487" fmla="*/ 225525 w 4867987"/>
              <a:gd name="connsiteY7-488" fmla="*/ 3373644 h 3944013"/>
              <a:gd name="connsiteX8-489" fmla="*/ 1384369 w 4867987"/>
              <a:gd name="connsiteY8-490" fmla="*/ 2060892 h 3944013"/>
              <a:gd name="connsiteX9-491" fmla="*/ 1402476 w 4867987"/>
              <a:gd name="connsiteY9-492" fmla="*/ 1870769 h 3944013"/>
              <a:gd name="connsiteX10-493" fmla="*/ 234760 w 4867987"/>
              <a:gd name="connsiteY10-494" fmla="*/ 621572 h 3944013"/>
              <a:gd name="connsiteX11-495" fmla="*/ 261739 w 4867987"/>
              <a:gd name="connsiteY11-496" fmla="*/ 69130 h 3944013"/>
              <a:gd name="connsiteX0-497" fmla="*/ 261739 w 4930678"/>
              <a:gd name="connsiteY0-498" fmla="*/ 69130 h 3944013"/>
              <a:gd name="connsiteX1-499" fmla="*/ 3336069 w 4930678"/>
              <a:gd name="connsiteY1-500" fmla="*/ 121036 h 3944013"/>
              <a:gd name="connsiteX2-501" fmla="*/ 4770365 w 4930678"/>
              <a:gd name="connsiteY2-502" fmla="*/ 1689700 h 3944013"/>
              <a:gd name="connsiteX3-503" fmla="*/ 4737108 w 4930678"/>
              <a:gd name="connsiteY3-504" fmla="*/ 2311794 h 3944013"/>
              <a:gd name="connsiteX4-505" fmla="*/ 3358024 w 4930678"/>
              <a:gd name="connsiteY4-506" fmla="*/ 3916852 h 3944013"/>
              <a:gd name="connsiteX5-507" fmla="*/ 297953 w 4930678"/>
              <a:gd name="connsiteY5-508" fmla="*/ 3944013 h 3944013"/>
              <a:gd name="connsiteX6-509" fmla="*/ 125937 w 4930678"/>
              <a:gd name="connsiteY6-510" fmla="*/ 3636195 h 3944013"/>
              <a:gd name="connsiteX7-511" fmla="*/ 225525 w 4930678"/>
              <a:gd name="connsiteY7-512" fmla="*/ 3373644 h 3944013"/>
              <a:gd name="connsiteX8-513" fmla="*/ 1384369 w 4930678"/>
              <a:gd name="connsiteY8-514" fmla="*/ 2060892 h 3944013"/>
              <a:gd name="connsiteX9-515" fmla="*/ 1402476 w 4930678"/>
              <a:gd name="connsiteY9-516" fmla="*/ 1870769 h 3944013"/>
              <a:gd name="connsiteX10-517" fmla="*/ 234760 w 4930678"/>
              <a:gd name="connsiteY10-518" fmla="*/ 621572 h 3944013"/>
              <a:gd name="connsiteX11-519" fmla="*/ 261739 w 4930678"/>
              <a:gd name="connsiteY11-520" fmla="*/ 69130 h 3944013"/>
              <a:gd name="connsiteX0-521" fmla="*/ 261739 w 4914344"/>
              <a:gd name="connsiteY0-522" fmla="*/ 69130 h 3944013"/>
              <a:gd name="connsiteX1-523" fmla="*/ 3336069 w 4914344"/>
              <a:gd name="connsiteY1-524" fmla="*/ 121036 h 3944013"/>
              <a:gd name="connsiteX2-525" fmla="*/ 4770365 w 4914344"/>
              <a:gd name="connsiteY2-526" fmla="*/ 1689700 h 3944013"/>
              <a:gd name="connsiteX3-527" fmla="*/ 4737108 w 4914344"/>
              <a:gd name="connsiteY3-528" fmla="*/ 2311794 h 3944013"/>
              <a:gd name="connsiteX4-529" fmla="*/ 3358024 w 4914344"/>
              <a:gd name="connsiteY4-530" fmla="*/ 3916852 h 3944013"/>
              <a:gd name="connsiteX5-531" fmla="*/ 297953 w 4914344"/>
              <a:gd name="connsiteY5-532" fmla="*/ 3944013 h 3944013"/>
              <a:gd name="connsiteX6-533" fmla="*/ 125937 w 4914344"/>
              <a:gd name="connsiteY6-534" fmla="*/ 3636195 h 3944013"/>
              <a:gd name="connsiteX7-535" fmla="*/ 225525 w 4914344"/>
              <a:gd name="connsiteY7-536" fmla="*/ 3373644 h 3944013"/>
              <a:gd name="connsiteX8-537" fmla="*/ 1384369 w 4914344"/>
              <a:gd name="connsiteY8-538" fmla="*/ 2060892 h 3944013"/>
              <a:gd name="connsiteX9-539" fmla="*/ 1402476 w 4914344"/>
              <a:gd name="connsiteY9-540" fmla="*/ 1870769 h 3944013"/>
              <a:gd name="connsiteX10-541" fmla="*/ 234760 w 4914344"/>
              <a:gd name="connsiteY10-542" fmla="*/ 621572 h 3944013"/>
              <a:gd name="connsiteX11-543" fmla="*/ 261739 w 4914344"/>
              <a:gd name="connsiteY11-544" fmla="*/ 69130 h 3944013"/>
              <a:gd name="connsiteX0-545" fmla="*/ 261739 w 4903241"/>
              <a:gd name="connsiteY0-546" fmla="*/ 69130 h 3944013"/>
              <a:gd name="connsiteX1-547" fmla="*/ 3336069 w 4903241"/>
              <a:gd name="connsiteY1-548" fmla="*/ 121036 h 3944013"/>
              <a:gd name="connsiteX2-549" fmla="*/ 4770365 w 4903241"/>
              <a:gd name="connsiteY2-550" fmla="*/ 1689700 h 3944013"/>
              <a:gd name="connsiteX3-551" fmla="*/ 4712724 w 4903241"/>
              <a:gd name="connsiteY3-552" fmla="*/ 2336178 h 3944013"/>
              <a:gd name="connsiteX4-553" fmla="*/ 3358024 w 4903241"/>
              <a:gd name="connsiteY4-554" fmla="*/ 3916852 h 3944013"/>
              <a:gd name="connsiteX5-555" fmla="*/ 297953 w 4903241"/>
              <a:gd name="connsiteY5-556" fmla="*/ 3944013 h 3944013"/>
              <a:gd name="connsiteX6-557" fmla="*/ 125937 w 4903241"/>
              <a:gd name="connsiteY6-558" fmla="*/ 3636195 h 3944013"/>
              <a:gd name="connsiteX7-559" fmla="*/ 225525 w 4903241"/>
              <a:gd name="connsiteY7-560" fmla="*/ 3373644 h 3944013"/>
              <a:gd name="connsiteX8-561" fmla="*/ 1384369 w 4903241"/>
              <a:gd name="connsiteY8-562" fmla="*/ 2060892 h 3944013"/>
              <a:gd name="connsiteX9-563" fmla="*/ 1402476 w 4903241"/>
              <a:gd name="connsiteY9-564" fmla="*/ 1870769 h 3944013"/>
              <a:gd name="connsiteX10-565" fmla="*/ 234760 w 4903241"/>
              <a:gd name="connsiteY10-566" fmla="*/ 621572 h 3944013"/>
              <a:gd name="connsiteX11-567" fmla="*/ 261739 w 4903241"/>
              <a:gd name="connsiteY11-568" fmla="*/ 69130 h 3944013"/>
              <a:gd name="connsiteX0-569" fmla="*/ 261739 w 4894471"/>
              <a:gd name="connsiteY0-570" fmla="*/ 69130 h 3944013"/>
              <a:gd name="connsiteX1-571" fmla="*/ 3336069 w 4894471"/>
              <a:gd name="connsiteY1-572" fmla="*/ 121036 h 3944013"/>
              <a:gd name="connsiteX2-573" fmla="*/ 4770365 w 4894471"/>
              <a:gd name="connsiteY2-574" fmla="*/ 1689700 h 3944013"/>
              <a:gd name="connsiteX3-575" fmla="*/ 4712724 w 4894471"/>
              <a:gd name="connsiteY3-576" fmla="*/ 2336178 h 3944013"/>
              <a:gd name="connsiteX4-577" fmla="*/ 3358024 w 4894471"/>
              <a:gd name="connsiteY4-578" fmla="*/ 3916852 h 3944013"/>
              <a:gd name="connsiteX5-579" fmla="*/ 297953 w 4894471"/>
              <a:gd name="connsiteY5-580" fmla="*/ 3944013 h 3944013"/>
              <a:gd name="connsiteX6-581" fmla="*/ 125937 w 4894471"/>
              <a:gd name="connsiteY6-582" fmla="*/ 3636195 h 3944013"/>
              <a:gd name="connsiteX7-583" fmla="*/ 225525 w 4894471"/>
              <a:gd name="connsiteY7-584" fmla="*/ 3373644 h 3944013"/>
              <a:gd name="connsiteX8-585" fmla="*/ 1384369 w 4894471"/>
              <a:gd name="connsiteY8-586" fmla="*/ 2060892 h 3944013"/>
              <a:gd name="connsiteX9-587" fmla="*/ 1402476 w 4894471"/>
              <a:gd name="connsiteY9-588" fmla="*/ 1870769 h 3944013"/>
              <a:gd name="connsiteX10-589" fmla="*/ 234760 w 4894471"/>
              <a:gd name="connsiteY10-590" fmla="*/ 621572 h 3944013"/>
              <a:gd name="connsiteX11-591" fmla="*/ 261739 w 4894471"/>
              <a:gd name="connsiteY11-592" fmla="*/ 69130 h 3944013"/>
              <a:gd name="connsiteX0-593" fmla="*/ 261739 w 4894471"/>
              <a:gd name="connsiteY0-594" fmla="*/ 69130 h 3944013"/>
              <a:gd name="connsiteX1-595" fmla="*/ 3336069 w 4894471"/>
              <a:gd name="connsiteY1-596" fmla="*/ 121036 h 3944013"/>
              <a:gd name="connsiteX2-597" fmla="*/ 4770365 w 4894471"/>
              <a:gd name="connsiteY2-598" fmla="*/ 1689700 h 3944013"/>
              <a:gd name="connsiteX3-599" fmla="*/ 4712724 w 4894471"/>
              <a:gd name="connsiteY3-600" fmla="*/ 2336178 h 3944013"/>
              <a:gd name="connsiteX4-601" fmla="*/ 3358024 w 4894471"/>
              <a:gd name="connsiteY4-602" fmla="*/ 3916852 h 3944013"/>
              <a:gd name="connsiteX5-603" fmla="*/ 297953 w 4894471"/>
              <a:gd name="connsiteY5-604" fmla="*/ 3944013 h 3944013"/>
              <a:gd name="connsiteX6-605" fmla="*/ 125937 w 4894471"/>
              <a:gd name="connsiteY6-606" fmla="*/ 3636195 h 3944013"/>
              <a:gd name="connsiteX7-607" fmla="*/ 225525 w 4894471"/>
              <a:gd name="connsiteY7-608" fmla="*/ 3373644 h 3944013"/>
              <a:gd name="connsiteX8-609" fmla="*/ 1384369 w 4894471"/>
              <a:gd name="connsiteY8-610" fmla="*/ 2060892 h 3944013"/>
              <a:gd name="connsiteX9-611" fmla="*/ 1402476 w 4894471"/>
              <a:gd name="connsiteY9-612" fmla="*/ 1870769 h 3944013"/>
              <a:gd name="connsiteX10-613" fmla="*/ 234760 w 4894471"/>
              <a:gd name="connsiteY10-614" fmla="*/ 621572 h 3944013"/>
              <a:gd name="connsiteX11-615" fmla="*/ 261739 w 4894471"/>
              <a:gd name="connsiteY11-616" fmla="*/ 69130 h 3944013"/>
              <a:gd name="connsiteX0-617" fmla="*/ 261739 w 4894471"/>
              <a:gd name="connsiteY0-618" fmla="*/ 69130 h 3944148"/>
              <a:gd name="connsiteX1-619" fmla="*/ 3336069 w 4894471"/>
              <a:gd name="connsiteY1-620" fmla="*/ 121036 h 3944148"/>
              <a:gd name="connsiteX2-621" fmla="*/ 4770365 w 4894471"/>
              <a:gd name="connsiteY2-622" fmla="*/ 1689700 h 3944148"/>
              <a:gd name="connsiteX3-623" fmla="*/ 4712724 w 4894471"/>
              <a:gd name="connsiteY3-624" fmla="*/ 2336178 h 3944148"/>
              <a:gd name="connsiteX4-625" fmla="*/ 3358024 w 4894471"/>
              <a:gd name="connsiteY4-626" fmla="*/ 3916852 h 3944148"/>
              <a:gd name="connsiteX5-627" fmla="*/ 297953 w 4894471"/>
              <a:gd name="connsiteY5-628" fmla="*/ 3944013 h 3944148"/>
              <a:gd name="connsiteX6-629" fmla="*/ 125937 w 4894471"/>
              <a:gd name="connsiteY6-630" fmla="*/ 3636195 h 3944148"/>
              <a:gd name="connsiteX7-631" fmla="*/ 225525 w 4894471"/>
              <a:gd name="connsiteY7-632" fmla="*/ 3373644 h 3944148"/>
              <a:gd name="connsiteX8-633" fmla="*/ 1384369 w 4894471"/>
              <a:gd name="connsiteY8-634" fmla="*/ 2060892 h 3944148"/>
              <a:gd name="connsiteX9-635" fmla="*/ 1402476 w 4894471"/>
              <a:gd name="connsiteY9-636" fmla="*/ 1870769 h 3944148"/>
              <a:gd name="connsiteX10-637" fmla="*/ 234760 w 4894471"/>
              <a:gd name="connsiteY10-638" fmla="*/ 621572 h 3944148"/>
              <a:gd name="connsiteX11-639" fmla="*/ 261739 w 4894471"/>
              <a:gd name="connsiteY11-640" fmla="*/ 69130 h 3944148"/>
              <a:gd name="connsiteX0-641" fmla="*/ 261739 w 4921936"/>
              <a:gd name="connsiteY0-642" fmla="*/ 69130 h 3955723"/>
              <a:gd name="connsiteX1-643" fmla="*/ 3336069 w 4921936"/>
              <a:gd name="connsiteY1-644" fmla="*/ 121036 h 3955723"/>
              <a:gd name="connsiteX2-645" fmla="*/ 4770365 w 4921936"/>
              <a:gd name="connsiteY2-646" fmla="*/ 1689700 h 3955723"/>
              <a:gd name="connsiteX3-647" fmla="*/ 4712724 w 4921936"/>
              <a:gd name="connsiteY3-648" fmla="*/ 2336178 h 3955723"/>
              <a:gd name="connsiteX4-649" fmla="*/ 3290968 w 4921936"/>
              <a:gd name="connsiteY4-650" fmla="*/ 3935140 h 3955723"/>
              <a:gd name="connsiteX5-651" fmla="*/ 297953 w 4921936"/>
              <a:gd name="connsiteY5-652" fmla="*/ 3944013 h 3955723"/>
              <a:gd name="connsiteX6-653" fmla="*/ 125937 w 4921936"/>
              <a:gd name="connsiteY6-654" fmla="*/ 3636195 h 3955723"/>
              <a:gd name="connsiteX7-655" fmla="*/ 225525 w 4921936"/>
              <a:gd name="connsiteY7-656" fmla="*/ 3373644 h 3955723"/>
              <a:gd name="connsiteX8-657" fmla="*/ 1384369 w 4921936"/>
              <a:gd name="connsiteY8-658" fmla="*/ 2060892 h 3955723"/>
              <a:gd name="connsiteX9-659" fmla="*/ 1402476 w 4921936"/>
              <a:gd name="connsiteY9-660" fmla="*/ 1870769 h 3955723"/>
              <a:gd name="connsiteX10-661" fmla="*/ 234760 w 4921936"/>
              <a:gd name="connsiteY10-662" fmla="*/ 621572 h 3955723"/>
              <a:gd name="connsiteX11-663" fmla="*/ 261739 w 4921936"/>
              <a:gd name="connsiteY11-664" fmla="*/ 69130 h 3955723"/>
              <a:gd name="connsiteX0-665" fmla="*/ 261739 w 4921936"/>
              <a:gd name="connsiteY0-666" fmla="*/ 69130 h 3998388"/>
              <a:gd name="connsiteX1-667" fmla="*/ 3336069 w 4921936"/>
              <a:gd name="connsiteY1-668" fmla="*/ 121036 h 3998388"/>
              <a:gd name="connsiteX2-669" fmla="*/ 4770365 w 4921936"/>
              <a:gd name="connsiteY2-670" fmla="*/ 1689700 h 3998388"/>
              <a:gd name="connsiteX3-671" fmla="*/ 4712724 w 4921936"/>
              <a:gd name="connsiteY3-672" fmla="*/ 2336178 h 3998388"/>
              <a:gd name="connsiteX4-673" fmla="*/ 3290968 w 4921936"/>
              <a:gd name="connsiteY4-674" fmla="*/ 3935140 h 3998388"/>
              <a:gd name="connsiteX5-675" fmla="*/ 297953 w 4921936"/>
              <a:gd name="connsiteY5-676" fmla="*/ 3944013 h 3998388"/>
              <a:gd name="connsiteX6-677" fmla="*/ 125937 w 4921936"/>
              <a:gd name="connsiteY6-678" fmla="*/ 3636195 h 3998388"/>
              <a:gd name="connsiteX7-679" fmla="*/ 225525 w 4921936"/>
              <a:gd name="connsiteY7-680" fmla="*/ 3373644 h 3998388"/>
              <a:gd name="connsiteX8-681" fmla="*/ 1384369 w 4921936"/>
              <a:gd name="connsiteY8-682" fmla="*/ 2060892 h 3998388"/>
              <a:gd name="connsiteX9-683" fmla="*/ 1402476 w 4921936"/>
              <a:gd name="connsiteY9-684" fmla="*/ 1870769 h 3998388"/>
              <a:gd name="connsiteX10-685" fmla="*/ 234760 w 4921936"/>
              <a:gd name="connsiteY10-686" fmla="*/ 621572 h 3998388"/>
              <a:gd name="connsiteX11-687" fmla="*/ 261739 w 4921936"/>
              <a:gd name="connsiteY11-688" fmla="*/ 69130 h 3998388"/>
              <a:gd name="connsiteX0-689" fmla="*/ 261739 w 4921936"/>
              <a:gd name="connsiteY0-690" fmla="*/ 69130 h 3977500"/>
              <a:gd name="connsiteX1-691" fmla="*/ 3336069 w 4921936"/>
              <a:gd name="connsiteY1-692" fmla="*/ 121036 h 3977500"/>
              <a:gd name="connsiteX2-693" fmla="*/ 4770365 w 4921936"/>
              <a:gd name="connsiteY2-694" fmla="*/ 1689700 h 3977500"/>
              <a:gd name="connsiteX3-695" fmla="*/ 4712724 w 4921936"/>
              <a:gd name="connsiteY3-696" fmla="*/ 2336178 h 3977500"/>
              <a:gd name="connsiteX4-697" fmla="*/ 3290968 w 4921936"/>
              <a:gd name="connsiteY4-698" fmla="*/ 3935140 h 3977500"/>
              <a:gd name="connsiteX5-699" fmla="*/ 297953 w 4921936"/>
              <a:gd name="connsiteY5-700" fmla="*/ 3944013 h 3977500"/>
              <a:gd name="connsiteX6-701" fmla="*/ 125937 w 4921936"/>
              <a:gd name="connsiteY6-702" fmla="*/ 3636195 h 3977500"/>
              <a:gd name="connsiteX7-703" fmla="*/ 225525 w 4921936"/>
              <a:gd name="connsiteY7-704" fmla="*/ 3373644 h 3977500"/>
              <a:gd name="connsiteX8-705" fmla="*/ 1384369 w 4921936"/>
              <a:gd name="connsiteY8-706" fmla="*/ 2060892 h 3977500"/>
              <a:gd name="connsiteX9-707" fmla="*/ 1402476 w 4921936"/>
              <a:gd name="connsiteY9-708" fmla="*/ 1870769 h 3977500"/>
              <a:gd name="connsiteX10-709" fmla="*/ 234760 w 4921936"/>
              <a:gd name="connsiteY10-710" fmla="*/ 621572 h 3977500"/>
              <a:gd name="connsiteX11-711" fmla="*/ 261739 w 4921936"/>
              <a:gd name="connsiteY11-712" fmla="*/ 69130 h 3977500"/>
              <a:gd name="connsiteX0-713" fmla="*/ 261739 w 4921936"/>
              <a:gd name="connsiteY0-714" fmla="*/ 69130 h 4060721"/>
              <a:gd name="connsiteX1-715" fmla="*/ 3336069 w 4921936"/>
              <a:gd name="connsiteY1-716" fmla="*/ 121036 h 4060721"/>
              <a:gd name="connsiteX2-717" fmla="*/ 4770365 w 4921936"/>
              <a:gd name="connsiteY2-718" fmla="*/ 1689700 h 4060721"/>
              <a:gd name="connsiteX3-719" fmla="*/ 4712724 w 4921936"/>
              <a:gd name="connsiteY3-720" fmla="*/ 2336178 h 4060721"/>
              <a:gd name="connsiteX4-721" fmla="*/ 3290968 w 4921936"/>
              <a:gd name="connsiteY4-722" fmla="*/ 3935140 h 4060721"/>
              <a:gd name="connsiteX5-723" fmla="*/ 285761 w 4921936"/>
              <a:gd name="connsiteY5-724" fmla="*/ 3919629 h 4060721"/>
              <a:gd name="connsiteX6-725" fmla="*/ 125937 w 4921936"/>
              <a:gd name="connsiteY6-726" fmla="*/ 3636195 h 4060721"/>
              <a:gd name="connsiteX7-727" fmla="*/ 225525 w 4921936"/>
              <a:gd name="connsiteY7-728" fmla="*/ 3373644 h 4060721"/>
              <a:gd name="connsiteX8-729" fmla="*/ 1384369 w 4921936"/>
              <a:gd name="connsiteY8-730" fmla="*/ 2060892 h 4060721"/>
              <a:gd name="connsiteX9-731" fmla="*/ 1402476 w 4921936"/>
              <a:gd name="connsiteY9-732" fmla="*/ 1870769 h 4060721"/>
              <a:gd name="connsiteX10-733" fmla="*/ 234760 w 4921936"/>
              <a:gd name="connsiteY10-734" fmla="*/ 621572 h 4060721"/>
              <a:gd name="connsiteX11-735" fmla="*/ 261739 w 4921936"/>
              <a:gd name="connsiteY11-736" fmla="*/ 69130 h 4060721"/>
              <a:gd name="connsiteX0-737" fmla="*/ 261739 w 4921936"/>
              <a:gd name="connsiteY0-738" fmla="*/ 69130 h 4060721"/>
              <a:gd name="connsiteX1-739" fmla="*/ 3336069 w 4921936"/>
              <a:gd name="connsiteY1-740" fmla="*/ 121036 h 4060721"/>
              <a:gd name="connsiteX2-741" fmla="*/ 4770365 w 4921936"/>
              <a:gd name="connsiteY2-742" fmla="*/ 1689700 h 4060721"/>
              <a:gd name="connsiteX3-743" fmla="*/ 4712724 w 4921936"/>
              <a:gd name="connsiteY3-744" fmla="*/ 2336178 h 4060721"/>
              <a:gd name="connsiteX4-745" fmla="*/ 3290968 w 4921936"/>
              <a:gd name="connsiteY4-746" fmla="*/ 3935140 h 4060721"/>
              <a:gd name="connsiteX5-747" fmla="*/ 285761 w 4921936"/>
              <a:gd name="connsiteY5-748" fmla="*/ 3919629 h 4060721"/>
              <a:gd name="connsiteX6-749" fmla="*/ 125937 w 4921936"/>
              <a:gd name="connsiteY6-750" fmla="*/ 3636195 h 4060721"/>
              <a:gd name="connsiteX7-751" fmla="*/ 225525 w 4921936"/>
              <a:gd name="connsiteY7-752" fmla="*/ 3373644 h 4060721"/>
              <a:gd name="connsiteX8-753" fmla="*/ 1384369 w 4921936"/>
              <a:gd name="connsiteY8-754" fmla="*/ 2060892 h 4060721"/>
              <a:gd name="connsiteX9-755" fmla="*/ 1402476 w 4921936"/>
              <a:gd name="connsiteY9-756" fmla="*/ 1870769 h 4060721"/>
              <a:gd name="connsiteX10-757" fmla="*/ 234760 w 4921936"/>
              <a:gd name="connsiteY10-758" fmla="*/ 621572 h 4060721"/>
              <a:gd name="connsiteX11-759" fmla="*/ 261739 w 4921936"/>
              <a:gd name="connsiteY11-760" fmla="*/ 69130 h 4060721"/>
              <a:gd name="connsiteX0-761" fmla="*/ 261739 w 4921936"/>
              <a:gd name="connsiteY0-762" fmla="*/ 69130 h 4060721"/>
              <a:gd name="connsiteX1-763" fmla="*/ 3336069 w 4921936"/>
              <a:gd name="connsiteY1-764" fmla="*/ 121036 h 4060721"/>
              <a:gd name="connsiteX2-765" fmla="*/ 4770365 w 4921936"/>
              <a:gd name="connsiteY2-766" fmla="*/ 1689700 h 4060721"/>
              <a:gd name="connsiteX3-767" fmla="*/ 4712724 w 4921936"/>
              <a:gd name="connsiteY3-768" fmla="*/ 2336178 h 4060721"/>
              <a:gd name="connsiteX4-769" fmla="*/ 3290968 w 4921936"/>
              <a:gd name="connsiteY4-770" fmla="*/ 3935140 h 4060721"/>
              <a:gd name="connsiteX5-771" fmla="*/ 285761 w 4921936"/>
              <a:gd name="connsiteY5-772" fmla="*/ 3919629 h 4060721"/>
              <a:gd name="connsiteX6-773" fmla="*/ 125937 w 4921936"/>
              <a:gd name="connsiteY6-774" fmla="*/ 3636195 h 4060721"/>
              <a:gd name="connsiteX7-775" fmla="*/ 225525 w 4921936"/>
              <a:gd name="connsiteY7-776" fmla="*/ 3373644 h 4060721"/>
              <a:gd name="connsiteX8-777" fmla="*/ 1384369 w 4921936"/>
              <a:gd name="connsiteY8-778" fmla="*/ 2060892 h 4060721"/>
              <a:gd name="connsiteX9-779" fmla="*/ 1402476 w 4921936"/>
              <a:gd name="connsiteY9-780" fmla="*/ 1870769 h 4060721"/>
              <a:gd name="connsiteX10-781" fmla="*/ 234760 w 4921936"/>
              <a:gd name="connsiteY10-782" fmla="*/ 621572 h 4060721"/>
              <a:gd name="connsiteX11-783" fmla="*/ 261739 w 4921936"/>
              <a:gd name="connsiteY11-784" fmla="*/ 69130 h 4060721"/>
              <a:gd name="connsiteX0-785" fmla="*/ 261739 w 4921936"/>
              <a:gd name="connsiteY0-786" fmla="*/ 69130 h 4017572"/>
              <a:gd name="connsiteX1-787" fmla="*/ 3336069 w 4921936"/>
              <a:gd name="connsiteY1-788" fmla="*/ 121036 h 4017572"/>
              <a:gd name="connsiteX2-789" fmla="*/ 4770365 w 4921936"/>
              <a:gd name="connsiteY2-790" fmla="*/ 1689700 h 4017572"/>
              <a:gd name="connsiteX3-791" fmla="*/ 4712724 w 4921936"/>
              <a:gd name="connsiteY3-792" fmla="*/ 2336178 h 4017572"/>
              <a:gd name="connsiteX4-793" fmla="*/ 3290968 w 4921936"/>
              <a:gd name="connsiteY4-794" fmla="*/ 3935140 h 4017572"/>
              <a:gd name="connsiteX5-795" fmla="*/ 285761 w 4921936"/>
              <a:gd name="connsiteY5-796" fmla="*/ 3919629 h 4017572"/>
              <a:gd name="connsiteX6-797" fmla="*/ 125937 w 4921936"/>
              <a:gd name="connsiteY6-798" fmla="*/ 3636195 h 4017572"/>
              <a:gd name="connsiteX7-799" fmla="*/ 225525 w 4921936"/>
              <a:gd name="connsiteY7-800" fmla="*/ 3373644 h 4017572"/>
              <a:gd name="connsiteX8-801" fmla="*/ 1384369 w 4921936"/>
              <a:gd name="connsiteY8-802" fmla="*/ 2060892 h 4017572"/>
              <a:gd name="connsiteX9-803" fmla="*/ 1402476 w 4921936"/>
              <a:gd name="connsiteY9-804" fmla="*/ 1870769 h 4017572"/>
              <a:gd name="connsiteX10-805" fmla="*/ 234760 w 4921936"/>
              <a:gd name="connsiteY10-806" fmla="*/ 621572 h 4017572"/>
              <a:gd name="connsiteX11-807" fmla="*/ 261739 w 4921936"/>
              <a:gd name="connsiteY11-808" fmla="*/ 69130 h 4017572"/>
              <a:gd name="connsiteX0-809" fmla="*/ 261739 w 4921936"/>
              <a:gd name="connsiteY0-810" fmla="*/ 69130 h 3990785"/>
              <a:gd name="connsiteX1-811" fmla="*/ 3336069 w 4921936"/>
              <a:gd name="connsiteY1-812" fmla="*/ 121036 h 3990785"/>
              <a:gd name="connsiteX2-813" fmla="*/ 4770365 w 4921936"/>
              <a:gd name="connsiteY2-814" fmla="*/ 1689700 h 3990785"/>
              <a:gd name="connsiteX3-815" fmla="*/ 4712724 w 4921936"/>
              <a:gd name="connsiteY3-816" fmla="*/ 2336178 h 3990785"/>
              <a:gd name="connsiteX4-817" fmla="*/ 3290968 w 4921936"/>
              <a:gd name="connsiteY4-818" fmla="*/ 3935140 h 3990785"/>
              <a:gd name="connsiteX5-819" fmla="*/ 285761 w 4921936"/>
              <a:gd name="connsiteY5-820" fmla="*/ 3919629 h 3990785"/>
              <a:gd name="connsiteX6-821" fmla="*/ 125937 w 4921936"/>
              <a:gd name="connsiteY6-822" fmla="*/ 3636195 h 3990785"/>
              <a:gd name="connsiteX7-823" fmla="*/ 225525 w 4921936"/>
              <a:gd name="connsiteY7-824" fmla="*/ 3373644 h 3990785"/>
              <a:gd name="connsiteX8-825" fmla="*/ 1384369 w 4921936"/>
              <a:gd name="connsiteY8-826" fmla="*/ 2060892 h 3990785"/>
              <a:gd name="connsiteX9-827" fmla="*/ 1402476 w 4921936"/>
              <a:gd name="connsiteY9-828" fmla="*/ 1870769 h 3990785"/>
              <a:gd name="connsiteX10-829" fmla="*/ 234760 w 4921936"/>
              <a:gd name="connsiteY10-830" fmla="*/ 621572 h 3990785"/>
              <a:gd name="connsiteX11-831" fmla="*/ 261739 w 4921936"/>
              <a:gd name="connsiteY11-832" fmla="*/ 69130 h 3990785"/>
              <a:gd name="connsiteX0-833" fmla="*/ 261739 w 4921936"/>
              <a:gd name="connsiteY0-834" fmla="*/ 69130 h 3990785"/>
              <a:gd name="connsiteX1-835" fmla="*/ 3336069 w 4921936"/>
              <a:gd name="connsiteY1-836" fmla="*/ 121036 h 3990785"/>
              <a:gd name="connsiteX2-837" fmla="*/ 4770365 w 4921936"/>
              <a:gd name="connsiteY2-838" fmla="*/ 1689700 h 3990785"/>
              <a:gd name="connsiteX3-839" fmla="*/ 4712724 w 4921936"/>
              <a:gd name="connsiteY3-840" fmla="*/ 2336178 h 3990785"/>
              <a:gd name="connsiteX4-841" fmla="*/ 3290968 w 4921936"/>
              <a:gd name="connsiteY4-842" fmla="*/ 3935140 h 3990785"/>
              <a:gd name="connsiteX5-843" fmla="*/ 285761 w 4921936"/>
              <a:gd name="connsiteY5-844" fmla="*/ 3919629 h 3990785"/>
              <a:gd name="connsiteX6-845" fmla="*/ 125937 w 4921936"/>
              <a:gd name="connsiteY6-846" fmla="*/ 3636195 h 3990785"/>
              <a:gd name="connsiteX7-847" fmla="*/ 225525 w 4921936"/>
              <a:gd name="connsiteY7-848" fmla="*/ 3373644 h 3990785"/>
              <a:gd name="connsiteX8-849" fmla="*/ 1384369 w 4921936"/>
              <a:gd name="connsiteY8-850" fmla="*/ 2060892 h 3990785"/>
              <a:gd name="connsiteX9-851" fmla="*/ 1402476 w 4921936"/>
              <a:gd name="connsiteY9-852" fmla="*/ 1870769 h 3990785"/>
              <a:gd name="connsiteX10-853" fmla="*/ 234760 w 4921936"/>
              <a:gd name="connsiteY10-854" fmla="*/ 621572 h 3990785"/>
              <a:gd name="connsiteX11-855" fmla="*/ 261739 w 4921936"/>
              <a:gd name="connsiteY11-856" fmla="*/ 69130 h 3990785"/>
              <a:gd name="connsiteX0-857" fmla="*/ 261739 w 4921936"/>
              <a:gd name="connsiteY0-858" fmla="*/ 69130 h 3989157"/>
              <a:gd name="connsiteX1-859" fmla="*/ 3336069 w 4921936"/>
              <a:gd name="connsiteY1-860" fmla="*/ 121036 h 3989157"/>
              <a:gd name="connsiteX2-861" fmla="*/ 4770365 w 4921936"/>
              <a:gd name="connsiteY2-862" fmla="*/ 1689700 h 3989157"/>
              <a:gd name="connsiteX3-863" fmla="*/ 4712724 w 4921936"/>
              <a:gd name="connsiteY3-864" fmla="*/ 2336178 h 3989157"/>
              <a:gd name="connsiteX4-865" fmla="*/ 3290968 w 4921936"/>
              <a:gd name="connsiteY4-866" fmla="*/ 3935140 h 3989157"/>
              <a:gd name="connsiteX5-867" fmla="*/ 285761 w 4921936"/>
              <a:gd name="connsiteY5-868" fmla="*/ 3919629 h 3989157"/>
              <a:gd name="connsiteX6-869" fmla="*/ 186897 w 4921936"/>
              <a:gd name="connsiteY6-870" fmla="*/ 3648387 h 3989157"/>
              <a:gd name="connsiteX7-871" fmla="*/ 225525 w 4921936"/>
              <a:gd name="connsiteY7-872" fmla="*/ 3373644 h 3989157"/>
              <a:gd name="connsiteX8-873" fmla="*/ 1384369 w 4921936"/>
              <a:gd name="connsiteY8-874" fmla="*/ 2060892 h 3989157"/>
              <a:gd name="connsiteX9-875" fmla="*/ 1402476 w 4921936"/>
              <a:gd name="connsiteY9-876" fmla="*/ 1870769 h 3989157"/>
              <a:gd name="connsiteX10-877" fmla="*/ 234760 w 4921936"/>
              <a:gd name="connsiteY10-878" fmla="*/ 621572 h 3989157"/>
              <a:gd name="connsiteX11-879" fmla="*/ 261739 w 4921936"/>
              <a:gd name="connsiteY11-880" fmla="*/ 69130 h 3989157"/>
              <a:gd name="connsiteX0-881" fmla="*/ 271838 w 4932035"/>
              <a:gd name="connsiteY0-882" fmla="*/ 69130 h 4002862"/>
              <a:gd name="connsiteX1-883" fmla="*/ 3346168 w 4932035"/>
              <a:gd name="connsiteY1-884" fmla="*/ 121036 h 4002862"/>
              <a:gd name="connsiteX2-885" fmla="*/ 4780464 w 4932035"/>
              <a:gd name="connsiteY2-886" fmla="*/ 1689700 h 4002862"/>
              <a:gd name="connsiteX3-887" fmla="*/ 4722823 w 4932035"/>
              <a:gd name="connsiteY3-888" fmla="*/ 2336178 h 4002862"/>
              <a:gd name="connsiteX4-889" fmla="*/ 3301067 w 4932035"/>
              <a:gd name="connsiteY4-890" fmla="*/ 3935140 h 4002862"/>
              <a:gd name="connsiteX5-891" fmla="*/ 295860 w 4932035"/>
              <a:gd name="connsiteY5-892" fmla="*/ 3919629 h 4002862"/>
              <a:gd name="connsiteX6-893" fmla="*/ 235624 w 4932035"/>
              <a:gd name="connsiteY6-894" fmla="*/ 3373644 h 4002862"/>
              <a:gd name="connsiteX7-895" fmla="*/ 1394468 w 4932035"/>
              <a:gd name="connsiteY7-896" fmla="*/ 2060892 h 4002862"/>
              <a:gd name="connsiteX8-897" fmla="*/ 1412575 w 4932035"/>
              <a:gd name="connsiteY8-898" fmla="*/ 1870769 h 4002862"/>
              <a:gd name="connsiteX9-899" fmla="*/ 244859 w 4932035"/>
              <a:gd name="connsiteY9-900" fmla="*/ 621572 h 4002862"/>
              <a:gd name="connsiteX10-901" fmla="*/ 271838 w 4932035"/>
              <a:gd name="connsiteY10-902" fmla="*/ 69130 h 4002862"/>
              <a:gd name="connsiteX0-903" fmla="*/ 342543 w 5002740"/>
              <a:gd name="connsiteY0-904" fmla="*/ 69130 h 4002862"/>
              <a:gd name="connsiteX1-905" fmla="*/ 3416873 w 5002740"/>
              <a:gd name="connsiteY1-906" fmla="*/ 121036 h 4002862"/>
              <a:gd name="connsiteX2-907" fmla="*/ 4851169 w 5002740"/>
              <a:gd name="connsiteY2-908" fmla="*/ 1689700 h 4002862"/>
              <a:gd name="connsiteX3-909" fmla="*/ 4793528 w 5002740"/>
              <a:gd name="connsiteY3-910" fmla="*/ 2336178 h 4002862"/>
              <a:gd name="connsiteX4-911" fmla="*/ 3371772 w 5002740"/>
              <a:gd name="connsiteY4-912" fmla="*/ 3935140 h 4002862"/>
              <a:gd name="connsiteX5-913" fmla="*/ 366565 w 5002740"/>
              <a:gd name="connsiteY5-914" fmla="*/ 3919629 h 4002862"/>
              <a:gd name="connsiteX6-915" fmla="*/ 306329 w 5002740"/>
              <a:gd name="connsiteY6-916" fmla="*/ 3373644 h 4002862"/>
              <a:gd name="connsiteX7-917" fmla="*/ 1465173 w 5002740"/>
              <a:gd name="connsiteY7-918" fmla="*/ 2060892 h 4002862"/>
              <a:gd name="connsiteX8-919" fmla="*/ 1483280 w 5002740"/>
              <a:gd name="connsiteY8-920" fmla="*/ 1870769 h 4002862"/>
              <a:gd name="connsiteX9-921" fmla="*/ 315564 w 5002740"/>
              <a:gd name="connsiteY9-922" fmla="*/ 621572 h 4002862"/>
              <a:gd name="connsiteX10-923" fmla="*/ 342543 w 5002740"/>
              <a:gd name="connsiteY10-924" fmla="*/ 69130 h 4002862"/>
              <a:gd name="connsiteX0-925" fmla="*/ 278350 w 4938547"/>
              <a:gd name="connsiteY0-926" fmla="*/ 69130 h 4002862"/>
              <a:gd name="connsiteX1-927" fmla="*/ 3352680 w 4938547"/>
              <a:gd name="connsiteY1-928" fmla="*/ 121036 h 4002862"/>
              <a:gd name="connsiteX2-929" fmla="*/ 4786976 w 4938547"/>
              <a:gd name="connsiteY2-930" fmla="*/ 1689700 h 4002862"/>
              <a:gd name="connsiteX3-931" fmla="*/ 4729335 w 4938547"/>
              <a:gd name="connsiteY3-932" fmla="*/ 2336178 h 4002862"/>
              <a:gd name="connsiteX4-933" fmla="*/ 3307579 w 4938547"/>
              <a:gd name="connsiteY4-934" fmla="*/ 3935140 h 4002862"/>
              <a:gd name="connsiteX5-935" fmla="*/ 302372 w 4938547"/>
              <a:gd name="connsiteY5-936" fmla="*/ 3919629 h 4002862"/>
              <a:gd name="connsiteX6-937" fmla="*/ 242136 w 4938547"/>
              <a:gd name="connsiteY6-938" fmla="*/ 3373644 h 4002862"/>
              <a:gd name="connsiteX7-939" fmla="*/ 1400980 w 4938547"/>
              <a:gd name="connsiteY7-940" fmla="*/ 2060892 h 4002862"/>
              <a:gd name="connsiteX8-941" fmla="*/ 1419087 w 4938547"/>
              <a:gd name="connsiteY8-942" fmla="*/ 1870769 h 4002862"/>
              <a:gd name="connsiteX9-943" fmla="*/ 251371 w 4938547"/>
              <a:gd name="connsiteY9-944" fmla="*/ 621572 h 4002862"/>
              <a:gd name="connsiteX10-945" fmla="*/ 278350 w 4938547"/>
              <a:gd name="connsiteY10-946" fmla="*/ 69130 h 4002862"/>
              <a:gd name="connsiteX0-947" fmla="*/ 261739 w 4921936"/>
              <a:gd name="connsiteY0-948" fmla="*/ 69130 h 4002862"/>
              <a:gd name="connsiteX1-949" fmla="*/ 3336069 w 4921936"/>
              <a:gd name="connsiteY1-950" fmla="*/ 121036 h 4002862"/>
              <a:gd name="connsiteX2-951" fmla="*/ 4770365 w 4921936"/>
              <a:gd name="connsiteY2-952" fmla="*/ 1689700 h 4002862"/>
              <a:gd name="connsiteX3-953" fmla="*/ 4712724 w 4921936"/>
              <a:gd name="connsiteY3-954" fmla="*/ 2336178 h 4002862"/>
              <a:gd name="connsiteX4-955" fmla="*/ 3290968 w 4921936"/>
              <a:gd name="connsiteY4-956" fmla="*/ 3935140 h 4002862"/>
              <a:gd name="connsiteX5-957" fmla="*/ 285761 w 4921936"/>
              <a:gd name="connsiteY5-958" fmla="*/ 3919629 h 4002862"/>
              <a:gd name="connsiteX6-959" fmla="*/ 225525 w 4921936"/>
              <a:gd name="connsiteY6-960" fmla="*/ 3373644 h 4002862"/>
              <a:gd name="connsiteX7-961" fmla="*/ 1384369 w 4921936"/>
              <a:gd name="connsiteY7-962" fmla="*/ 2060892 h 4002862"/>
              <a:gd name="connsiteX8-963" fmla="*/ 1402476 w 4921936"/>
              <a:gd name="connsiteY8-964" fmla="*/ 1870769 h 4002862"/>
              <a:gd name="connsiteX9-965" fmla="*/ 234760 w 4921936"/>
              <a:gd name="connsiteY9-966" fmla="*/ 621572 h 4002862"/>
              <a:gd name="connsiteX10-967" fmla="*/ 261739 w 4921936"/>
              <a:gd name="connsiteY10-968" fmla="*/ 69130 h 4002862"/>
              <a:gd name="connsiteX0-969" fmla="*/ 261739 w 4921936"/>
              <a:gd name="connsiteY0-970" fmla="*/ 69130 h 4010567"/>
              <a:gd name="connsiteX1-971" fmla="*/ 3336069 w 4921936"/>
              <a:gd name="connsiteY1-972" fmla="*/ 121036 h 4010567"/>
              <a:gd name="connsiteX2-973" fmla="*/ 4770365 w 4921936"/>
              <a:gd name="connsiteY2-974" fmla="*/ 1689700 h 4010567"/>
              <a:gd name="connsiteX3-975" fmla="*/ 4712724 w 4921936"/>
              <a:gd name="connsiteY3-976" fmla="*/ 2336178 h 4010567"/>
              <a:gd name="connsiteX4-977" fmla="*/ 3290968 w 4921936"/>
              <a:gd name="connsiteY4-978" fmla="*/ 3935140 h 4010567"/>
              <a:gd name="connsiteX5-979" fmla="*/ 285761 w 4921936"/>
              <a:gd name="connsiteY5-980" fmla="*/ 3919629 h 4010567"/>
              <a:gd name="connsiteX6-981" fmla="*/ 304773 w 4921936"/>
              <a:gd name="connsiteY6-982" fmla="*/ 3239532 h 4010567"/>
              <a:gd name="connsiteX7-983" fmla="*/ 1384369 w 4921936"/>
              <a:gd name="connsiteY7-984" fmla="*/ 2060892 h 4010567"/>
              <a:gd name="connsiteX8-985" fmla="*/ 1402476 w 4921936"/>
              <a:gd name="connsiteY8-986" fmla="*/ 1870769 h 4010567"/>
              <a:gd name="connsiteX9-987" fmla="*/ 234760 w 4921936"/>
              <a:gd name="connsiteY9-988" fmla="*/ 621572 h 4010567"/>
              <a:gd name="connsiteX10-989" fmla="*/ 261739 w 4921936"/>
              <a:gd name="connsiteY10-990" fmla="*/ 69130 h 4010567"/>
              <a:gd name="connsiteX0-991" fmla="*/ 261739 w 4921936"/>
              <a:gd name="connsiteY0-992" fmla="*/ 69130 h 4010567"/>
              <a:gd name="connsiteX1-993" fmla="*/ 3336069 w 4921936"/>
              <a:gd name="connsiteY1-994" fmla="*/ 121036 h 4010567"/>
              <a:gd name="connsiteX2-995" fmla="*/ 4770365 w 4921936"/>
              <a:gd name="connsiteY2-996" fmla="*/ 1689700 h 4010567"/>
              <a:gd name="connsiteX3-997" fmla="*/ 4712724 w 4921936"/>
              <a:gd name="connsiteY3-998" fmla="*/ 2336178 h 4010567"/>
              <a:gd name="connsiteX4-999" fmla="*/ 3290968 w 4921936"/>
              <a:gd name="connsiteY4-1000" fmla="*/ 3935140 h 4010567"/>
              <a:gd name="connsiteX5-1001" fmla="*/ 285761 w 4921936"/>
              <a:gd name="connsiteY5-1002" fmla="*/ 3919629 h 4010567"/>
              <a:gd name="connsiteX6-1003" fmla="*/ 304773 w 4921936"/>
              <a:gd name="connsiteY6-1004" fmla="*/ 3239532 h 4010567"/>
              <a:gd name="connsiteX7-1005" fmla="*/ 1384369 w 4921936"/>
              <a:gd name="connsiteY7-1006" fmla="*/ 2060892 h 4010567"/>
              <a:gd name="connsiteX8-1007" fmla="*/ 1402476 w 4921936"/>
              <a:gd name="connsiteY8-1008" fmla="*/ 1870769 h 4010567"/>
              <a:gd name="connsiteX9-1009" fmla="*/ 234760 w 4921936"/>
              <a:gd name="connsiteY9-1010" fmla="*/ 621572 h 4010567"/>
              <a:gd name="connsiteX10-1011" fmla="*/ 261739 w 4921936"/>
              <a:gd name="connsiteY10-1012" fmla="*/ 69130 h 4010567"/>
              <a:gd name="connsiteX0-1013" fmla="*/ 261739 w 4921936"/>
              <a:gd name="connsiteY0-1014" fmla="*/ 69130 h 4010567"/>
              <a:gd name="connsiteX1-1015" fmla="*/ 3336069 w 4921936"/>
              <a:gd name="connsiteY1-1016" fmla="*/ 121036 h 4010567"/>
              <a:gd name="connsiteX2-1017" fmla="*/ 4770365 w 4921936"/>
              <a:gd name="connsiteY2-1018" fmla="*/ 1689700 h 4010567"/>
              <a:gd name="connsiteX3-1019" fmla="*/ 4712724 w 4921936"/>
              <a:gd name="connsiteY3-1020" fmla="*/ 2336178 h 4010567"/>
              <a:gd name="connsiteX4-1021" fmla="*/ 3290968 w 4921936"/>
              <a:gd name="connsiteY4-1022" fmla="*/ 3935140 h 4010567"/>
              <a:gd name="connsiteX5-1023" fmla="*/ 285761 w 4921936"/>
              <a:gd name="connsiteY5-1024" fmla="*/ 3919629 h 4010567"/>
              <a:gd name="connsiteX6-1025" fmla="*/ 304773 w 4921936"/>
              <a:gd name="connsiteY6-1026" fmla="*/ 3239532 h 4010567"/>
              <a:gd name="connsiteX7-1027" fmla="*/ 1384369 w 4921936"/>
              <a:gd name="connsiteY7-1028" fmla="*/ 2060892 h 4010567"/>
              <a:gd name="connsiteX8-1029" fmla="*/ 1402476 w 4921936"/>
              <a:gd name="connsiteY8-1030" fmla="*/ 1870769 h 4010567"/>
              <a:gd name="connsiteX9-1031" fmla="*/ 234760 w 4921936"/>
              <a:gd name="connsiteY9-1032" fmla="*/ 621572 h 4010567"/>
              <a:gd name="connsiteX10-1033" fmla="*/ 261739 w 4921936"/>
              <a:gd name="connsiteY10-1034" fmla="*/ 69130 h 4010567"/>
              <a:gd name="connsiteX0-1035" fmla="*/ 261739 w 4921936"/>
              <a:gd name="connsiteY0-1036" fmla="*/ 69130 h 4010567"/>
              <a:gd name="connsiteX1-1037" fmla="*/ 3336069 w 4921936"/>
              <a:gd name="connsiteY1-1038" fmla="*/ 121036 h 4010567"/>
              <a:gd name="connsiteX2-1039" fmla="*/ 4770365 w 4921936"/>
              <a:gd name="connsiteY2-1040" fmla="*/ 1689700 h 4010567"/>
              <a:gd name="connsiteX3-1041" fmla="*/ 4712724 w 4921936"/>
              <a:gd name="connsiteY3-1042" fmla="*/ 2336178 h 4010567"/>
              <a:gd name="connsiteX4-1043" fmla="*/ 3290968 w 4921936"/>
              <a:gd name="connsiteY4-1044" fmla="*/ 3935140 h 4010567"/>
              <a:gd name="connsiteX5-1045" fmla="*/ 285761 w 4921936"/>
              <a:gd name="connsiteY5-1046" fmla="*/ 3919629 h 4010567"/>
              <a:gd name="connsiteX6-1047" fmla="*/ 304773 w 4921936"/>
              <a:gd name="connsiteY6-1048" fmla="*/ 3239532 h 4010567"/>
              <a:gd name="connsiteX7-1049" fmla="*/ 1384369 w 4921936"/>
              <a:gd name="connsiteY7-1050" fmla="*/ 2060892 h 4010567"/>
              <a:gd name="connsiteX8-1051" fmla="*/ 1402476 w 4921936"/>
              <a:gd name="connsiteY8-1052" fmla="*/ 1870769 h 4010567"/>
              <a:gd name="connsiteX9-1053" fmla="*/ 234760 w 4921936"/>
              <a:gd name="connsiteY9-1054" fmla="*/ 621572 h 4010567"/>
              <a:gd name="connsiteX10-1055" fmla="*/ 261739 w 4921936"/>
              <a:gd name="connsiteY10-1056" fmla="*/ 69130 h 4010567"/>
              <a:gd name="connsiteX0-1057" fmla="*/ 261739 w 4921936"/>
              <a:gd name="connsiteY0-1058" fmla="*/ 69130 h 4010567"/>
              <a:gd name="connsiteX1-1059" fmla="*/ 3336069 w 4921936"/>
              <a:gd name="connsiteY1-1060" fmla="*/ 121036 h 4010567"/>
              <a:gd name="connsiteX2-1061" fmla="*/ 4770365 w 4921936"/>
              <a:gd name="connsiteY2-1062" fmla="*/ 1689700 h 4010567"/>
              <a:gd name="connsiteX3-1063" fmla="*/ 4712724 w 4921936"/>
              <a:gd name="connsiteY3-1064" fmla="*/ 2336178 h 4010567"/>
              <a:gd name="connsiteX4-1065" fmla="*/ 3290968 w 4921936"/>
              <a:gd name="connsiteY4-1066" fmla="*/ 3935140 h 4010567"/>
              <a:gd name="connsiteX5-1067" fmla="*/ 285761 w 4921936"/>
              <a:gd name="connsiteY5-1068" fmla="*/ 3919629 h 4010567"/>
              <a:gd name="connsiteX6-1069" fmla="*/ 304773 w 4921936"/>
              <a:gd name="connsiteY6-1070" fmla="*/ 3239532 h 4010567"/>
              <a:gd name="connsiteX7-1071" fmla="*/ 1384369 w 4921936"/>
              <a:gd name="connsiteY7-1072" fmla="*/ 2060892 h 4010567"/>
              <a:gd name="connsiteX8-1073" fmla="*/ 1402476 w 4921936"/>
              <a:gd name="connsiteY8-1074" fmla="*/ 1870769 h 4010567"/>
              <a:gd name="connsiteX9-1075" fmla="*/ 234760 w 4921936"/>
              <a:gd name="connsiteY9-1076" fmla="*/ 621572 h 4010567"/>
              <a:gd name="connsiteX10-1077" fmla="*/ 261739 w 4921936"/>
              <a:gd name="connsiteY10-1078" fmla="*/ 69130 h 40105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4921936" h="4010567">
                <a:moveTo>
                  <a:pt x="261739" y="69130"/>
                </a:moveTo>
                <a:cubicBezTo>
                  <a:pt x="778624" y="-14293"/>
                  <a:pt x="3132290" y="-48792"/>
                  <a:pt x="3336069" y="121036"/>
                </a:cubicBezTo>
                <a:cubicBezTo>
                  <a:pt x="3539848" y="290864"/>
                  <a:pt x="4540923" y="1320510"/>
                  <a:pt x="4770365" y="1689700"/>
                </a:cubicBezTo>
                <a:cubicBezTo>
                  <a:pt x="4999808" y="2058890"/>
                  <a:pt x="4959290" y="1961938"/>
                  <a:pt x="4712724" y="2336178"/>
                </a:cubicBezTo>
                <a:cubicBezTo>
                  <a:pt x="4466158" y="2710418"/>
                  <a:pt x="3748379" y="3695616"/>
                  <a:pt x="3290968" y="3935140"/>
                </a:cubicBezTo>
                <a:cubicBezTo>
                  <a:pt x="2547045" y="4040552"/>
                  <a:pt x="783460" y="4035564"/>
                  <a:pt x="285761" y="3919629"/>
                </a:cubicBezTo>
                <a:cubicBezTo>
                  <a:pt x="-211938" y="3803694"/>
                  <a:pt x="174524" y="3384508"/>
                  <a:pt x="304773" y="3239532"/>
                </a:cubicBezTo>
                <a:cubicBezTo>
                  <a:pt x="435022" y="3094556"/>
                  <a:pt x="1328803" y="2116646"/>
                  <a:pt x="1384369" y="2060892"/>
                </a:cubicBezTo>
                <a:cubicBezTo>
                  <a:pt x="1439935" y="2005138"/>
                  <a:pt x="1479015" y="1987974"/>
                  <a:pt x="1402476" y="1870769"/>
                </a:cubicBezTo>
                <a:cubicBezTo>
                  <a:pt x="1325937" y="1753564"/>
                  <a:pt x="333443" y="732869"/>
                  <a:pt x="234760" y="621572"/>
                </a:cubicBezTo>
                <a:cubicBezTo>
                  <a:pt x="136077" y="510275"/>
                  <a:pt x="-255146" y="152553"/>
                  <a:pt x="261739" y="69130"/>
                </a:cubicBezTo>
                <a:close/>
              </a:path>
            </a:pathLst>
          </a:cu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p:cNvCxnSpPr/>
          <p:nvPr/>
        </p:nvCxnSpPr>
        <p:spPr>
          <a:xfrm>
            <a:off x="4601017" y="3677575"/>
            <a:ext cx="899972"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 name="矩形 7"/>
          <p:cNvSpPr/>
          <p:nvPr/>
        </p:nvSpPr>
        <p:spPr>
          <a:xfrm>
            <a:off x="4348861" y="3147349"/>
            <a:ext cx="1052766" cy="523220"/>
          </a:xfrm>
          <a:prstGeom prst="rect">
            <a:avLst/>
          </a:prstGeom>
        </p:spPr>
        <p:txBody>
          <a:bodyPr wrap="square">
            <a:spAutoFit/>
          </a:bodyPr>
          <a:lstStyle/>
          <a:p>
            <a:pPr algn="ctr"/>
            <a:r>
              <a:rPr lang="en-US" altLang="zh-CN" sz="2800" b="1">
                <a:latin typeface="方正静蕾简体" panose="02000000000000000000" pitchFamily="2" charset="-122"/>
                <a:ea typeface="方正静蕾简体" panose="02000000000000000000" pitchFamily="2" charset="-122"/>
              </a:rPr>
              <a:t>Step 01</a:t>
            </a:r>
            <a:endParaRPr lang="en-US" altLang="zh-CN" sz="2800" b="1" dirty="0">
              <a:latin typeface="方正静蕾简体" panose="02000000000000000000" pitchFamily="2" charset="-122"/>
              <a:ea typeface="方正静蕾简体" panose="02000000000000000000" pitchFamily="2" charset="-122"/>
            </a:endParaRPr>
          </a:p>
        </p:txBody>
      </p:sp>
      <p:sp>
        <p:nvSpPr>
          <p:cNvPr id="9" name="矩形 8"/>
          <p:cNvSpPr/>
          <p:nvPr/>
        </p:nvSpPr>
        <p:spPr>
          <a:xfrm>
            <a:off x="4204845" y="3759753"/>
            <a:ext cx="1228720"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关键词</a:t>
            </a:r>
            <a:r>
              <a:rPr lang="en-US" altLang="zh-CN" sz="2400" b="1">
                <a:latin typeface="方正静蕾简体" panose="02000000000000000000" pitchFamily="2" charset="-122"/>
                <a:ea typeface="方正静蕾简体" panose="02000000000000000000" pitchFamily="2" charset="-122"/>
              </a:rPr>
              <a:t>1</a:t>
            </a:r>
            <a:endParaRPr lang="en-US" altLang="zh-CN" sz="2400" b="1" dirty="0">
              <a:latin typeface="方正静蕾简体" panose="02000000000000000000" pitchFamily="2" charset="-122"/>
              <a:ea typeface="方正静蕾简体" panose="02000000000000000000" pitchFamily="2" charset="-122"/>
            </a:endParaRPr>
          </a:p>
        </p:txBody>
      </p:sp>
      <p:sp>
        <p:nvSpPr>
          <p:cNvPr id="11" name="矩形 10"/>
          <p:cNvSpPr/>
          <p:nvPr/>
        </p:nvSpPr>
        <p:spPr>
          <a:xfrm>
            <a:off x="4070410" y="4685687"/>
            <a:ext cx="1061213"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小标题</a:t>
            </a:r>
            <a:endParaRPr lang="en-US" altLang="zh-CN" sz="2000" b="1" dirty="0">
              <a:latin typeface="方正静蕾简体" panose="02000000000000000000" pitchFamily="2" charset="-122"/>
              <a:ea typeface="方正静蕾简体" panose="02000000000000000000" pitchFamily="2" charset="-122"/>
            </a:endParaRPr>
          </a:p>
        </p:txBody>
      </p:sp>
      <p:sp>
        <p:nvSpPr>
          <p:cNvPr id="12" name="Freeform 30"/>
          <p:cNvSpPr>
            <a:spLocks noEditPoints="1"/>
          </p:cNvSpPr>
          <p:nvPr/>
        </p:nvSpPr>
        <p:spPr bwMode="auto">
          <a:xfrm>
            <a:off x="3799518" y="472494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4" name="文本框 13"/>
          <p:cNvSpPr txBox="1"/>
          <p:nvPr/>
        </p:nvSpPr>
        <p:spPr>
          <a:xfrm>
            <a:off x="3742183" y="4997289"/>
            <a:ext cx="2629848" cy="9233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5" name="任意多边形 14"/>
          <p:cNvSpPr/>
          <p:nvPr/>
        </p:nvSpPr>
        <p:spPr>
          <a:xfrm>
            <a:off x="8631781" y="2934227"/>
            <a:ext cx="1807340" cy="1472684"/>
          </a:xfrm>
          <a:custGeom>
            <a:avLst/>
            <a:gdLst>
              <a:gd name="connsiteX0" fmla="*/ 135802 w 4644428"/>
              <a:gd name="connsiteY0" fmla="*/ 9054 h 3883937"/>
              <a:gd name="connsiteX1" fmla="*/ 3141552 w 4644428"/>
              <a:gd name="connsiteY1" fmla="*/ 0 h 3883937"/>
              <a:gd name="connsiteX2" fmla="*/ 4644428 w 4644428"/>
              <a:gd name="connsiteY2" fmla="*/ 1629624 h 3883937"/>
              <a:gd name="connsiteX3" fmla="*/ 4617267 w 4644428"/>
              <a:gd name="connsiteY3" fmla="*/ 2209046 h 3883937"/>
              <a:gd name="connsiteX4" fmla="*/ 3232087 w 4644428"/>
              <a:gd name="connsiteY4" fmla="*/ 3856776 h 3883937"/>
              <a:gd name="connsiteX5" fmla="*/ 172016 w 4644428"/>
              <a:gd name="connsiteY5" fmla="*/ 3883937 h 3883937"/>
              <a:gd name="connsiteX6" fmla="*/ 0 w 4644428"/>
              <a:gd name="connsiteY6" fmla="*/ 3576119 h 3883937"/>
              <a:gd name="connsiteX7" fmla="*/ 99588 w 4644428"/>
              <a:gd name="connsiteY7" fmla="*/ 3313568 h 3883937"/>
              <a:gd name="connsiteX8" fmla="*/ 1258432 w 4644428"/>
              <a:gd name="connsiteY8" fmla="*/ 2000816 h 3883937"/>
              <a:gd name="connsiteX9" fmla="*/ 1276539 w 4644428"/>
              <a:gd name="connsiteY9" fmla="*/ 1810693 h 3883937"/>
              <a:gd name="connsiteX10" fmla="*/ 90535 w 4644428"/>
              <a:gd name="connsiteY10" fmla="*/ 543208 h 3883937"/>
              <a:gd name="connsiteX11" fmla="*/ 54321 w 4644428"/>
              <a:gd name="connsiteY11" fmla="*/ 190123 h 3883937"/>
              <a:gd name="connsiteX12" fmla="*/ 135802 w 4644428"/>
              <a:gd name="connsiteY12" fmla="*/ 9054 h 3883937"/>
              <a:gd name="connsiteX0-1" fmla="*/ 249942 w 4758568"/>
              <a:gd name="connsiteY0-2" fmla="*/ 133909 h 4008792"/>
              <a:gd name="connsiteX1-3" fmla="*/ 3255692 w 4758568"/>
              <a:gd name="connsiteY1-4" fmla="*/ 124855 h 4008792"/>
              <a:gd name="connsiteX2-5" fmla="*/ 4758568 w 4758568"/>
              <a:gd name="connsiteY2-6" fmla="*/ 1754479 h 4008792"/>
              <a:gd name="connsiteX3-7" fmla="*/ 4731407 w 4758568"/>
              <a:gd name="connsiteY3-8" fmla="*/ 2333901 h 4008792"/>
              <a:gd name="connsiteX4-9" fmla="*/ 3346227 w 4758568"/>
              <a:gd name="connsiteY4-10" fmla="*/ 3981631 h 4008792"/>
              <a:gd name="connsiteX5-11" fmla="*/ 286156 w 4758568"/>
              <a:gd name="connsiteY5-12" fmla="*/ 4008792 h 4008792"/>
              <a:gd name="connsiteX6-13" fmla="*/ 114140 w 4758568"/>
              <a:gd name="connsiteY6-14" fmla="*/ 3700974 h 4008792"/>
              <a:gd name="connsiteX7-15" fmla="*/ 213728 w 4758568"/>
              <a:gd name="connsiteY7-16" fmla="*/ 3438423 h 4008792"/>
              <a:gd name="connsiteX8-17" fmla="*/ 1372572 w 4758568"/>
              <a:gd name="connsiteY8-18" fmla="*/ 2125671 h 4008792"/>
              <a:gd name="connsiteX9-19" fmla="*/ 1390679 w 4758568"/>
              <a:gd name="connsiteY9-20" fmla="*/ 1935548 h 4008792"/>
              <a:gd name="connsiteX10-21" fmla="*/ 204675 w 4758568"/>
              <a:gd name="connsiteY10-22" fmla="*/ 668063 h 4008792"/>
              <a:gd name="connsiteX11-23" fmla="*/ 168461 w 4758568"/>
              <a:gd name="connsiteY11-24" fmla="*/ 314978 h 4008792"/>
              <a:gd name="connsiteX12-25" fmla="*/ 249942 w 4758568"/>
              <a:gd name="connsiteY12-26" fmla="*/ 133909 h 4008792"/>
              <a:gd name="connsiteX0-27" fmla="*/ 135802 w 4644428"/>
              <a:gd name="connsiteY0-28" fmla="*/ 142815 h 4017698"/>
              <a:gd name="connsiteX1-29" fmla="*/ 3141552 w 4644428"/>
              <a:gd name="connsiteY1-30" fmla="*/ 133761 h 4017698"/>
              <a:gd name="connsiteX2-31" fmla="*/ 4644428 w 4644428"/>
              <a:gd name="connsiteY2-32" fmla="*/ 1763385 h 4017698"/>
              <a:gd name="connsiteX3-33" fmla="*/ 4617267 w 4644428"/>
              <a:gd name="connsiteY3-34" fmla="*/ 2342807 h 4017698"/>
              <a:gd name="connsiteX4-35" fmla="*/ 3232087 w 4644428"/>
              <a:gd name="connsiteY4-36" fmla="*/ 3990537 h 4017698"/>
              <a:gd name="connsiteX5-37" fmla="*/ 172016 w 4644428"/>
              <a:gd name="connsiteY5-38" fmla="*/ 4017698 h 4017698"/>
              <a:gd name="connsiteX6-39" fmla="*/ 0 w 4644428"/>
              <a:gd name="connsiteY6-40" fmla="*/ 3709880 h 4017698"/>
              <a:gd name="connsiteX7-41" fmla="*/ 99588 w 4644428"/>
              <a:gd name="connsiteY7-42" fmla="*/ 3447329 h 4017698"/>
              <a:gd name="connsiteX8-43" fmla="*/ 1258432 w 4644428"/>
              <a:gd name="connsiteY8-44" fmla="*/ 2134577 h 4017698"/>
              <a:gd name="connsiteX9-45" fmla="*/ 1276539 w 4644428"/>
              <a:gd name="connsiteY9-46" fmla="*/ 1944454 h 4017698"/>
              <a:gd name="connsiteX10-47" fmla="*/ 90535 w 4644428"/>
              <a:gd name="connsiteY10-48" fmla="*/ 676969 h 4017698"/>
              <a:gd name="connsiteX11-49" fmla="*/ 54321 w 4644428"/>
              <a:gd name="connsiteY11-50" fmla="*/ 323884 h 4017698"/>
              <a:gd name="connsiteX12-51" fmla="*/ 135802 w 4644428"/>
              <a:gd name="connsiteY12-52" fmla="*/ 142815 h 4017698"/>
              <a:gd name="connsiteX0-53" fmla="*/ 249942 w 4758568"/>
              <a:gd name="connsiteY0-54" fmla="*/ 142815 h 4017698"/>
              <a:gd name="connsiteX1-55" fmla="*/ 3255692 w 4758568"/>
              <a:gd name="connsiteY1-56" fmla="*/ 133761 h 4017698"/>
              <a:gd name="connsiteX2-57" fmla="*/ 4758568 w 4758568"/>
              <a:gd name="connsiteY2-58" fmla="*/ 1763385 h 4017698"/>
              <a:gd name="connsiteX3-59" fmla="*/ 4731407 w 4758568"/>
              <a:gd name="connsiteY3-60" fmla="*/ 2342807 h 4017698"/>
              <a:gd name="connsiteX4-61" fmla="*/ 3346227 w 4758568"/>
              <a:gd name="connsiteY4-62" fmla="*/ 3990537 h 4017698"/>
              <a:gd name="connsiteX5-63" fmla="*/ 286156 w 4758568"/>
              <a:gd name="connsiteY5-64" fmla="*/ 4017698 h 4017698"/>
              <a:gd name="connsiteX6-65" fmla="*/ 114140 w 4758568"/>
              <a:gd name="connsiteY6-66" fmla="*/ 3709880 h 4017698"/>
              <a:gd name="connsiteX7-67" fmla="*/ 213728 w 4758568"/>
              <a:gd name="connsiteY7-68" fmla="*/ 3447329 h 4017698"/>
              <a:gd name="connsiteX8-69" fmla="*/ 1372572 w 4758568"/>
              <a:gd name="connsiteY8-70" fmla="*/ 2134577 h 4017698"/>
              <a:gd name="connsiteX9-71" fmla="*/ 1390679 w 4758568"/>
              <a:gd name="connsiteY9-72" fmla="*/ 1944454 h 4017698"/>
              <a:gd name="connsiteX10-73" fmla="*/ 204675 w 4758568"/>
              <a:gd name="connsiteY10-74" fmla="*/ 676969 h 4017698"/>
              <a:gd name="connsiteX11-75" fmla="*/ 168461 w 4758568"/>
              <a:gd name="connsiteY11-76" fmla="*/ 323884 h 4017698"/>
              <a:gd name="connsiteX12-77" fmla="*/ 249942 w 4758568"/>
              <a:gd name="connsiteY12-78" fmla="*/ 142815 h 4017698"/>
              <a:gd name="connsiteX0-79" fmla="*/ 543345 w 5051971"/>
              <a:gd name="connsiteY0-80" fmla="*/ 133910 h 4008793"/>
              <a:gd name="connsiteX1-81" fmla="*/ 3549095 w 5051971"/>
              <a:gd name="connsiteY1-82" fmla="*/ 124856 h 4008793"/>
              <a:gd name="connsiteX2-83" fmla="*/ 5051971 w 5051971"/>
              <a:gd name="connsiteY2-84" fmla="*/ 1754480 h 4008793"/>
              <a:gd name="connsiteX3-85" fmla="*/ 5024810 w 5051971"/>
              <a:gd name="connsiteY3-86" fmla="*/ 2333902 h 4008793"/>
              <a:gd name="connsiteX4-87" fmla="*/ 3639630 w 5051971"/>
              <a:gd name="connsiteY4-88" fmla="*/ 3981632 h 4008793"/>
              <a:gd name="connsiteX5-89" fmla="*/ 579559 w 5051971"/>
              <a:gd name="connsiteY5-90" fmla="*/ 4008793 h 4008793"/>
              <a:gd name="connsiteX6-91" fmla="*/ 407543 w 5051971"/>
              <a:gd name="connsiteY6-92" fmla="*/ 3700975 h 4008793"/>
              <a:gd name="connsiteX7-93" fmla="*/ 507131 w 5051971"/>
              <a:gd name="connsiteY7-94" fmla="*/ 3438424 h 4008793"/>
              <a:gd name="connsiteX8-95" fmla="*/ 1665975 w 5051971"/>
              <a:gd name="connsiteY8-96" fmla="*/ 2125672 h 4008793"/>
              <a:gd name="connsiteX9-97" fmla="*/ 1684082 w 5051971"/>
              <a:gd name="connsiteY9-98" fmla="*/ 1935549 h 4008793"/>
              <a:gd name="connsiteX10-99" fmla="*/ 498078 w 5051971"/>
              <a:gd name="connsiteY10-100" fmla="*/ 668064 h 4008793"/>
              <a:gd name="connsiteX11-101" fmla="*/ 138 w 5051971"/>
              <a:gd name="connsiteY11-102" fmla="*/ 314979 h 4008793"/>
              <a:gd name="connsiteX12-103" fmla="*/ 543345 w 5051971"/>
              <a:gd name="connsiteY12-104" fmla="*/ 133910 h 4008793"/>
              <a:gd name="connsiteX0-105" fmla="*/ 595689 w 5104315"/>
              <a:gd name="connsiteY0-106" fmla="*/ 133910 h 4008793"/>
              <a:gd name="connsiteX1-107" fmla="*/ 3601439 w 5104315"/>
              <a:gd name="connsiteY1-108" fmla="*/ 124856 h 4008793"/>
              <a:gd name="connsiteX2-109" fmla="*/ 5104315 w 5104315"/>
              <a:gd name="connsiteY2-110" fmla="*/ 1754480 h 4008793"/>
              <a:gd name="connsiteX3-111" fmla="*/ 5077154 w 5104315"/>
              <a:gd name="connsiteY3-112" fmla="*/ 2333902 h 4008793"/>
              <a:gd name="connsiteX4-113" fmla="*/ 3691974 w 5104315"/>
              <a:gd name="connsiteY4-114" fmla="*/ 3981632 h 4008793"/>
              <a:gd name="connsiteX5-115" fmla="*/ 631903 w 5104315"/>
              <a:gd name="connsiteY5-116" fmla="*/ 4008793 h 4008793"/>
              <a:gd name="connsiteX6-117" fmla="*/ 459887 w 5104315"/>
              <a:gd name="connsiteY6-118" fmla="*/ 3700975 h 4008793"/>
              <a:gd name="connsiteX7-119" fmla="*/ 559475 w 5104315"/>
              <a:gd name="connsiteY7-120" fmla="*/ 3438424 h 4008793"/>
              <a:gd name="connsiteX8-121" fmla="*/ 1718319 w 5104315"/>
              <a:gd name="connsiteY8-122" fmla="*/ 2125672 h 4008793"/>
              <a:gd name="connsiteX9-123" fmla="*/ 1736426 w 5104315"/>
              <a:gd name="connsiteY9-124" fmla="*/ 1935549 h 4008793"/>
              <a:gd name="connsiteX10-125" fmla="*/ 550422 w 5104315"/>
              <a:gd name="connsiteY10-126" fmla="*/ 668064 h 4008793"/>
              <a:gd name="connsiteX11-127" fmla="*/ 52482 w 5104315"/>
              <a:gd name="connsiteY11-128" fmla="*/ 314979 h 4008793"/>
              <a:gd name="connsiteX12-129" fmla="*/ 595689 w 5104315"/>
              <a:gd name="connsiteY12-130" fmla="*/ 133910 h 4008793"/>
              <a:gd name="connsiteX0-131" fmla="*/ 544637 w 5053263"/>
              <a:gd name="connsiteY0-132" fmla="*/ 133910 h 4008793"/>
              <a:gd name="connsiteX1-133" fmla="*/ 3550387 w 5053263"/>
              <a:gd name="connsiteY1-134" fmla="*/ 124856 h 4008793"/>
              <a:gd name="connsiteX2-135" fmla="*/ 5053263 w 5053263"/>
              <a:gd name="connsiteY2-136" fmla="*/ 1754480 h 4008793"/>
              <a:gd name="connsiteX3-137" fmla="*/ 5026102 w 5053263"/>
              <a:gd name="connsiteY3-138" fmla="*/ 2333902 h 4008793"/>
              <a:gd name="connsiteX4-139" fmla="*/ 3640922 w 5053263"/>
              <a:gd name="connsiteY4-140" fmla="*/ 3981632 h 4008793"/>
              <a:gd name="connsiteX5-141" fmla="*/ 580851 w 5053263"/>
              <a:gd name="connsiteY5-142" fmla="*/ 4008793 h 4008793"/>
              <a:gd name="connsiteX6-143" fmla="*/ 408835 w 5053263"/>
              <a:gd name="connsiteY6-144" fmla="*/ 3700975 h 4008793"/>
              <a:gd name="connsiteX7-145" fmla="*/ 508423 w 5053263"/>
              <a:gd name="connsiteY7-146" fmla="*/ 3438424 h 4008793"/>
              <a:gd name="connsiteX8-147" fmla="*/ 1667267 w 5053263"/>
              <a:gd name="connsiteY8-148" fmla="*/ 2125672 h 4008793"/>
              <a:gd name="connsiteX9-149" fmla="*/ 1685374 w 5053263"/>
              <a:gd name="connsiteY9-150" fmla="*/ 1935549 h 4008793"/>
              <a:gd name="connsiteX10-151" fmla="*/ 499370 w 5053263"/>
              <a:gd name="connsiteY10-152" fmla="*/ 668064 h 4008793"/>
              <a:gd name="connsiteX11-153" fmla="*/ 1430 w 5053263"/>
              <a:gd name="connsiteY11-154" fmla="*/ 314979 h 4008793"/>
              <a:gd name="connsiteX12-155" fmla="*/ 544637 w 5053263"/>
              <a:gd name="connsiteY12-156" fmla="*/ 133910 h 4008793"/>
              <a:gd name="connsiteX0-157" fmla="*/ 312321 w 4820947"/>
              <a:gd name="connsiteY0-158" fmla="*/ 134976 h 4009859"/>
              <a:gd name="connsiteX1-159" fmla="*/ 3318071 w 4820947"/>
              <a:gd name="connsiteY1-160" fmla="*/ 125922 h 4009859"/>
              <a:gd name="connsiteX2-161" fmla="*/ 4820947 w 4820947"/>
              <a:gd name="connsiteY2-162" fmla="*/ 1755546 h 4009859"/>
              <a:gd name="connsiteX3-163" fmla="*/ 4793786 w 4820947"/>
              <a:gd name="connsiteY3-164" fmla="*/ 2334968 h 4009859"/>
              <a:gd name="connsiteX4-165" fmla="*/ 3408606 w 4820947"/>
              <a:gd name="connsiteY4-166" fmla="*/ 3982698 h 4009859"/>
              <a:gd name="connsiteX5-167" fmla="*/ 348535 w 4820947"/>
              <a:gd name="connsiteY5-168" fmla="*/ 4009859 h 4009859"/>
              <a:gd name="connsiteX6-169" fmla="*/ 176519 w 4820947"/>
              <a:gd name="connsiteY6-170" fmla="*/ 3702041 h 4009859"/>
              <a:gd name="connsiteX7-171" fmla="*/ 276107 w 4820947"/>
              <a:gd name="connsiteY7-172" fmla="*/ 3439490 h 4009859"/>
              <a:gd name="connsiteX8-173" fmla="*/ 1434951 w 4820947"/>
              <a:gd name="connsiteY8-174" fmla="*/ 2126738 h 4009859"/>
              <a:gd name="connsiteX9-175" fmla="*/ 1453058 w 4820947"/>
              <a:gd name="connsiteY9-176" fmla="*/ 1936615 h 4009859"/>
              <a:gd name="connsiteX10-177" fmla="*/ 267054 w 4820947"/>
              <a:gd name="connsiteY10-178" fmla="*/ 669130 h 4009859"/>
              <a:gd name="connsiteX11-179" fmla="*/ 95038 w 4820947"/>
              <a:gd name="connsiteY11-180" fmla="*/ 343206 h 4009859"/>
              <a:gd name="connsiteX12-181" fmla="*/ 312321 w 4820947"/>
              <a:gd name="connsiteY12-182" fmla="*/ 134976 h 4009859"/>
              <a:gd name="connsiteX0-183" fmla="*/ 312321 w 4820947"/>
              <a:gd name="connsiteY0-184" fmla="*/ 134976 h 4009859"/>
              <a:gd name="connsiteX1-185" fmla="*/ 3318071 w 4820947"/>
              <a:gd name="connsiteY1-186" fmla="*/ 125922 h 4009859"/>
              <a:gd name="connsiteX2-187" fmla="*/ 4820947 w 4820947"/>
              <a:gd name="connsiteY2-188" fmla="*/ 1755546 h 4009859"/>
              <a:gd name="connsiteX3-189" fmla="*/ 4793786 w 4820947"/>
              <a:gd name="connsiteY3-190" fmla="*/ 2334968 h 4009859"/>
              <a:gd name="connsiteX4-191" fmla="*/ 3408606 w 4820947"/>
              <a:gd name="connsiteY4-192" fmla="*/ 3982698 h 4009859"/>
              <a:gd name="connsiteX5-193" fmla="*/ 348535 w 4820947"/>
              <a:gd name="connsiteY5-194" fmla="*/ 4009859 h 4009859"/>
              <a:gd name="connsiteX6-195" fmla="*/ 176519 w 4820947"/>
              <a:gd name="connsiteY6-196" fmla="*/ 3702041 h 4009859"/>
              <a:gd name="connsiteX7-197" fmla="*/ 276107 w 4820947"/>
              <a:gd name="connsiteY7-198" fmla="*/ 3439490 h 4009859"/>
              <a:gd name="connsiteX8-199" fmla="*/ 1434951 w 4820947"/>
              <a:gd name="connsiteY8-200" fmla="*/ 2126738 h 4009859"/>
              <a:gd name="connsiteX9-201" fmla="*/ 1453058 w 4820947"/>
              <a:gd name="connsiteY9-202" fmla="*/ 1936615 h 4009859"/>
              <a:gd name="connsiteX10-203" fmla="*/ 267054 w 4820947"/>
              <a:gd name="connsiteY10-204" fmla="*/ 669130 h 4009859"/>
              <a:gd name="connsiteX11-205" fmla="*/ 95038 w 4820947"/>
              <a:gd name="connsiteY11-206" fmla="*/ 343206 h 4009859"/>
              <a:gd name="connsiteX12-207" fmla="*/ 312321 w 4820947"/>
              <a:gd name="connsiteY12-208" fmla="*/ 134976 h 4009859"/>
              <a:gd name="connsiteX0-209" fmla="*/ 291176 w 4799802"/>
              <a:gd name="connsiteY0-210" fmla="*/ 134976 h 4009859"/>
              <a:gd name="connsiteX1-211" fmla="*/ 3296926 w 4799802"/>
              <a:gd name="connsiteY1-212" fmla="*/ 125922 h 4009859"/>
              <a:gd name="connsiteX2-213" fmla="*/ 4799802 w 4799802"/>
              <a:gd name="connsiteY2-214" fmla="*/ 1755546 h 4009859"/>
              <a:gd name="connsiteX3-215" fmla="*/ 4772641 w 4799802"/>
              <a:gd name="connsiteY3-216" fmla="*/ 2334968 h 4009859"/>
              <a:gd name="connsiteX4-217" fmla="*/ 3387461 w 4799802"/>
              <a:gd name="connsiteY4-218" fmla="*/ 3982698 h 4009859"/>
              <a:gd name="connsiteX5-219" fmla="*/ 327390 w 4799802"/>
              <a:gd name="connsiteY5-220" fmla="*/ 4009859 h 4009859"/>
              <a:gd name="connsiteX6-221" fmla="*/ 155374 w 4799802"/>
              <a:gd name="connsiteY6-222" fmla="*/ 3702041 h 4009859"/>
              <a:gd name="connsiteX7-223" fmla="*/ 254962 w 4799802"/>
              <a:gd name="connsiteY7-224" fmla="*/ 3439490 h 4009859"/>
              <a:gd name="connsiteX8-225" fmla="*/ 1413806 w 4799802"/>
              <a:gd name="connsiteY8-226" fmla="*/ 2126738 h 4009859"/>
              <a:gd name="connsiteX9-227" fmla="*/ 1431913 w 4799802"/>
              <a:gd name="connsiteY9-228" fmla="*/ 1936615 h 4009859"/>
              <a:gd name="connsiteX10-229" fmla="*/ 245909 w 4799802"/>
              <a:gd name="connsiteY10-230" fmla="*/ 669130 h 4009859"/>
              <a:gd name="connsiteX11-231" fmla="*/ 291176 w 4799802"/>
              <a:gd name="connsiteY11-232" fmla="*/ 134976 h 4009859"/>
              <a:gd name="connsiteX0-233" fmla="*/ 291176 w 4799802"/>
              <a:gd name="connsiteY0-234" fmla="*/ 256269 h 4131152"/>
              <a:gd name="connsiteX1-235" fmla="*/ 3296926 w 4799802"/>
              <a:gd name="connsiteY1-236" fmla="*/ 247215 h 4131152"/>
              <a:gd name="connsiteX2-237" fmla="*/ 4799802 w 4799802"/>
              <a:gd name="connsiteY2-238" fmla="*/ 1876839 h 4131152"/>
              <a:gd name="connsiteX3-239" fmla="*/ 4772641 w 4799802"/>
              <a:gd name="connsiteY3-240" fmla="*/ 2456261 h 4131152"/>
              <a:gd name="connsiteX4-241" fmla="*/ 3387461 w 4799802"/>
              <a:gd name="connsiteY4-242" fmla="*/ 4103991 h 4131152"/>
              <a:gd name="connsiteX5-243" fmla="*/ 327390 w 4799802"/>
              <a:gd name="connsiteY5-244" fmla="*/ 4131152 h 4131152"/>
              <a:gd name="connsiteX6-245" fmla="*/ 155374 w 4799802"/>
              <a:gd name="connsiteY6-246" fmla="*/ 3823334 h 4131152"/>
              <a:gd name="connsiteX7-247" fmla="*/ 254962 w 4799802"/>
              <a:gd name="connsiteY7-248" fmla="*/ 3560783 h 4131152"/>
              <a:gd name="connsiteX8-249" fmla="*/ 1413806 w 4799802"/>
              <a:gd name="connsiteY8-250" fmla="*/ 2248031 h 4131152"/>
              <a:gd name="connsiteX9-251" fmla="*/ 1431913 w 4799802"/>
              <a:gd name="connsiteY9-252" fmla="*/ 2057908 h 4131152"/>
              <a:gd name="connsiteX10-253" fmla="*/ 245909 w 4799802"/>
              <a:gd name="connsiteY10-254" fmla="*/ 790423 h 4131152"/>
              <a:gd name="connsiteX11-255" fmla="*/ 291176 w 4799802"/>
              <a:gd name="connsiteY11-256" fmla="*/ 256269 h 4131152"/>
              <a:gd name="connsiteX0-257" fmla="*/ 291176 w 4799802"/>
              <a:gd name="connsiteY0-258" fmla="*/ 90520 h 3965403"/>
              <a:gd name="connsiteX1-259" fmla="*/ 3296926 w 4799802"/>
              <a:gd name="connsiteY1-260" fmla="*/ 81466 h 3965403"/>
              <a:gd name="connsiteX2-261" fmla="*/ 4799802 w 4799802"/>
              <a:gd name="connsiteY2-262" fmla="*/ 1711090 h 3965403"/>
              <a:gd name="connsiteX3-263" fmla="*/ 4772641 w 4799802"/>
              <a:gd name="connsiteY3-264" fmla="*/ 2290512 h 3965403"/>
              <a:gd name="connsiteX4-265" fmla="*/ 3387461 w 4799802"/>
              <a:gd name="connsiteY4-266" fmla="*/ 3938242 h 3965403"/>
              <a:gd name="connsiteX5-267" fmla="*/ 327390 w 4799802"/>
              <a:gd name="connsiteY5-268" fmla="*/ 3965403 h 3965403"/>
              <a:gd name="connsiteX6-269" fmla="*/ 155374 w 4799802"/>
              <a:gd name="connsiteY6-270" fmla="*/ 3657585 h 3965403"/>
              <a:gd name="connsiteX7-271" fmla="*/ 254962 w 4799802"/>
              <a:gd name="connsiteY7-272" fmla="*/ 3395034 h 3965403"/>
              <a:gd name="connsiteX8-273" fmla="*/ 1413806 w 4799802"/>
              <a:gd name="connsiteY8-274" fmla="*/ 2082282 h 3965403"/>
              <a:gd name="connsiteX9-275" fmla="*/ 1431913 w 4799802"/>
              <a:gd name="connsiteY9-276" fmla="*/ 1892159 h 3965403"/>
              <a:gd name="connsiteX10-277" fmla="*/ 245909 w 4799802"/>
              <a:gd name="connsiteY10-278" fmla="*/ 624674 h 3965403"/>
              <a:gd name="connsiteX11-279" fmla="*/ 291176 w 4799802"/>
              <a:gd name="connsiteY11-280" fmla="*/ 90520 h 3965403"/>
              <a:gd name="connsiteX0-281" fmla="*/ 295997 w 4804623"/>
              <a:gd name="connsiteY0-282" fmla="*/ 67951 h 3942834"/>
              <a:gd name="connsiteX1-283" fmla="*/ 3370327 w 4804623"/>
              <a:gd name="connsiteY1-284" fmla="*/ 119857 h 3942834"/>
              <a:gd name="connsiteX2-285" fmla="*/ 4804623 w 4804623"/>
              <a:gd name="connsiteY2-286" fmla="*/ 1688521 h 3942834"/>
              <a:gd name="connsiteX3-287" fmla="*/ 4777462 w 4804623"/>
              <a:gd name="connsiteY3-288" fmla="*/ 2267943 h 3942834"/>
              <a:gd name="connsiteX4-289" fmla="*/ 3392282 w 4804623"/>
              <a:gd name="connsiteY4-290" fmla="*/ 3915673 h 3942834"/>
              <a:gd name="connsiteX5-291" fmla="*/ 332211 w 4804623"/>
              <a:gd name="connsiteY5-292" fmla="*/ 3942834 h 3942834"/>
              <a:gd name="connsiteX6-293" fmla="*/ 160195 w 4804623"/>
              <a:gd name="connsiteY6-294" fmla="*/ 3635016 h 3942834"/>
              <a:gd name="connsiteX7-295" fmla="*/ 259783 w 4804623"/>
              <a:gd name="connsiteY7-296" fmla="*/ 3372465 h 3942834"/>
              <a:gd name="connsiteX8-297" fmla="*/ 1418627 w 4804623"/>
              <a:gd name="connsiteY8-298" fmla="*/ 2059713 h 3942834"/>
              <a:gd name="connsiteX9-299" fmla="*/ 1436734 w 4804623"/>
              <a:gd name="connsiteY9-300" fmla="*/ 1869590 h 3942834"/>
              <a:gd name="connsiteX10-301" fmla="*/ 250730 w 4804623"/>
              <a:gd name="connsiteY10-302" fmla="*/ 602105 h 3942834"/>
              <a:gd name="connsiteX11-303" fmla="*/ 295997 w 4804623"/>
              <a:gd name="connsiteY11-304" fmla="*/ 67951 h 3942834"/>
              <a:gd name="connsiteX0-305" fmla="*/ 295997 w 4804623"/>
              <a:gd name="connsiteY0-306" fmla="*/ 67951 h 3942834"/>
              <a:gd name="connsiteX1-307" fmla="*/ 3370327 w 4804623"/>
              <a:gd name="connsiteY1-308" fmla="*/ 119857 h 3942834"/>
              <a:gd name="connsiteX2-309" fmla="*/ 4804623 w 4804623"/>
              <a:gd name="connsiteY2-310" fmla="*/ 1688521 h 3942834"/>
              <a:gd name="connsiteX3-311" fmla="*/ 4777462 w 4804623"/>
              <a:gd name="connsiteY3-312" fmla="*/ 2267943 h 3942834"/>
              <a:gd name="connsiteX4-313" fmla="*/ 3392282 w 4804623"/>
              <a:gd name="connsiteY4-314" fmla="*/ 3915673 h 3942834"/>
              <a:gd name="connsiteX5-315" fmla="*/ 332211 w 4804623"/>
              <a:gd name="connsiteY5-316" fmla="*/ 3942834 h 3942834"/>
              <a:gd name="connsiteX6-317" fmla="*/ 160195 w 4804623"/>
              <a:gd name="connsiteY6-318" fmla="*/ 3635016 h 3942834"/>
              <a:gd name="connsiteX7-319" fmla="*/ 259783 w 4804623"/>
              <a:gd name="connsiteY7-320" fmla="*/ 3372465 h 3942834"/>
              <a:gd name="connsiteX8-321" fmla="*/ 1418627 w 4804623"/>
              <a:gd name="connsiteY8-322" fmla="*/ 2059713 h 3942834"/>
              <a:gd name="connsiteX9-323" fmla="*/ 1436734 w 4804623"/>
              <a:gd name="connsiteY9-324" fmla="*/ 1869590 h 3942834"/>
              <a:gd name="connsiteX10-325" fmla="*/ 250730 w 4804623"/>
              <a:gd name="connsiteY10-326" fmla="*/ 602105 h 3942834"/>
              <a:gd name="connsiteX11-327" fmla="*/ 295997 w 4804623"/>
              <a:gd name="connsiteY11-328" fmla="*/ 67951 h 3942834"/>
              <a:gd name="connsiteX0-329" fmla="*/ 293231 w 4801857"/>
              <a:gd name="connsiteY0-330" fmla="*/ 69917 h 3944800"/>
              <a:gd name="connsiteX1-331" fmla="*/ 3367561 w 4801857"/>
              <a:gd name="connsiteY1-332" fmla="*/ 121823 h 3944800"/>
              <a:gd name="connsiteX2-333" fmla="*/ 4801857 w 4801857"/>
              <a:gd name="connsiteY2-334" fmla="*/ 1690487 h 3944800"/>
              <a:gd name="connsiteX3-335" fmla="*/ 4774696 w 4801857"/>
              <a:gd name="connsiteY3-336" fmla="*/ 2269909 h 3944800"/>
              <a:gd name="connsiteX4-337" fmla="*/ 3389516 w 4801857"/>
              <a:gd name="connsiteY4-338" fmla="*/ 3917639 h 3944800"/>
              <a:gd name="connsiteX5-339" fmla="*/ 329445 w 4801857"/>
              <a:gd name="connsiteY5-340" fmla="*/ 3944800 h 3944800"/>
              <a:gd name="connsiteX6-341" fmla="*/ 157429 w 4801857"/>
              <a:gd name="connsiteY6-342" fmla="*/ 3636982 h 3944800"/>
              <a:gd name="connsiteX7-343" fmla="*/ 257017 w 4801857"/>
              <a:gd name="connsiteY7-344" fmla="*/ 3374431 h 3944800"/>
              <a:gd name="connsiteX8-345" fmla="*/ 1415861 w 4801857"/>
              <a:gd name="connsiteY8-346" fmla="*/ 2061679 h 3944800"/>
              <a:gd name="connsiteX9-347" fmla="*/ 1433968 w 4801857"/>
              <a:gd name="connsiteY9-348" fmla="*/ 1871556 h 3944800"/>
              <a:gd name="connsiteX10-349" fmla="*/ 254060 w 4801857"/>
              <a:gd name="connsiteY10-350" fmla="*/ 634551 h 3944800"/>
              <a:gd name="connsiteX11-351" fmla="*/ 293231 w 4801857"/>
              <a:gd name="connsiteY11-352" fmla="*/ 69917 h 3944800"/>
              <a:gd name="connsiteX0-353" fmla="*/ 266627 w 4775253"/>
              <a:gd name="connsiteY0-354" fmla="*/ 69917 h 3944800"/>
              <a:gd name="connsiteX1-355" fmla="*/ 3340957 w 4775253"/>
              <a:gd name="connsiteY1-356" fmla="*/ 121823 h 3944800"/>
              <a:gd name="connsiteX2-357" fmla="*/ 4775253 w 4775253"/>
              <a:gd name="connsiteY2-358" fmla="*/ 1690487 h 3944800"/>
              <a:gd name="connsiteX3-359" fmla="*/ 4748092 w 4775253"/>
              <a:gd name="connsiteY3-360" fmla="*/ 2269909 h 3944800"/>
              <a:gd name="connsiteX4-361" fmla="*/ 3362912 w 4775253"/>
              <a:gd name="connsiteY4-362" fmla="*/ 3917639 h 3944800"/>
              <a:gd name="connsiteX5-363" fmla="*/ 302841 w 4775253"/>
              <a:gd name="connsiteY5-364" fmla="*/ 3944800 h 3944800"/>
              <a:gd name="connsiteX6-365" fmla="*/ 130825 w 4775253"/>
              <a:gd name="connsiteY6-366" fmla="*/ 3636982 h 3944800"/>
              <a:gd name="connsiteX7-367" fmla="*/ 230413 w 4775253"/>
              <a:gd name="connsiteY7-368" fmla="*/ 3374431 h 3944800"/>
              <a:gd name="connsiteX8-369" fmla="*/ 1389257 w 4775253"/>
              <a:gd name="connsiteY8-370" fmla="*/ 2061679 h 3944800"/>
              <a:gd name="connsiteX9-371" fmla="*/ 1407364 w 4775253"/>
              <a:gd name="connsiteY9-372" fmla="*/ 1871556 h 3944800"/>
              <a:gd name="connsiteX10-373" fmla="*/ 227456 w 4775253"/>
              <a:gd name="connsiteY10-374" fmla="*/ 634551 h 3944800"/>
              <a:gd name="connsiteX11-375" fmla="*/ 266627 w 4775253"/>
              <a:gd name="connsiteY11-376" fmla="*/ 69917 h 3944800"/>
              <a:gd name="connsiteX0-377" fmla="*/ 261739 w 4770365"/>
              <a:gd name="connsiteY0-378" fmla="*/ 69130 h 3944013"/>
              <a:gd name="connsiteX1-379" fmla="*/ 3336069 w 4770365"/>
              <a:gd name="connsiteY1-380" fmla="*/ 121036 h 3944013"/>
              <a:gd name="connsiteX2-381" fmla="*/ 4770365 w 4770365"/>
              <a:gd name="connsiteY2-382" fmla="*/ 1689700 h 3944013"/>
              <a:gd name="connsiteX3-383" fmla="*/ 4743204 w 4770365"/>
              <a:gd name="connsiteY3-384" fmla="*/ 2269122 h 3944013"/>
              <a:gd name="connsiteX4-385" fmla="*/ 3358024 w 4770365"/>
              <a:gd name="connsiteY4-386" fmla="*/ 3916852 h 3944013"/>
              <a:gd name="connsiteX5-387" fmla="*/ 297953 w 4770365"/>
              <a:gd name="connsiteY5-388" fmla="*/ 3944013 h 3944013"/>
              <a:gd name="connsiteX6-389" fmla="*/ 125937 w 4770365"/>
              <a:gd name="connsiteY6-390" fmla="*/ 3636195 h 3944013"/>
              <a:gd name="connsiteX7-391" fmla="*/ 225525 w 4770365"/>
              <a:gd name="connsiteY7-392" fmla="*/ 3373644 h 3944013"/>
              <a:gd name="connsiteX8-393" fmla="*/ 1384369 w 4770365"/>
              <a:gd name="connsiteY8-394" fmla="*/ 2060892 h 3944013"/>
              <a:gd name="connsiteX9-395" fmla="*/ 1402476 w 4770365"/>
              <a:gd name="connsiteY9-396" fmla="*/ 1870769 h 3944013"/>
              <a:gd name="connsiteX10-397" fmla="*/ 234760 w 4770365"/>
              <a:gd name="connsiteY10-398" fmla="*/ 621572 h 3944013"/>
              <a:gd name="connsiteX11-399" fmla="*/ 261739 w 4770365"/>
              <a:gd name="connsiteY11-400" fmla="*/ 69130 h 3944013"/>
              <a:gd name="connsiteX0-401" fmla="*/ 261739 w 4770414"/>
              <a:gd name="connsiteY0-402" fmla="*/ 69130 h 3944013"/>
              <a:gd name="connsiteX1-403" fmla="*/ 3336069 w 4770414"/>
              <a:gd name="connsiteY1-404" fmla="*/ 121036 h 3944013"/>
              <a:gd name="connsiteX2-405" fmla="*/ 4770365 w 4770414"/>
              <a:gd name="connsiteY2-406" fmla="*/ 1689700 h 3944013"/>
              <a:gd name="connsiteX3-407" fmla="*/ 4743204 w 4770414"/>
              <a:gd name="connsiteY3-408" fmla="*/ 2269122 h 3944013"/>
              <a:gd name="connsiteX4-409" fmla="*/ 3358024 w 4770414"/>
              <a:gd name="connsiteY4-410" fmla="*/ 3916852 h 3944013"/>
              <a:gd name="connsiteX5-411" fmla="*/ 297953 w 4770414"/>
              <a:gd name="connsiteY5-412" fmla="*/ 3944013 h 3944013"/>
              <a:gd name="connsiteX6-413" fmla="*/ 125937 w 4770414"/>
              <a:gd name="connsiteY6-414" fmla="*/ 3636195 h 3944013"/>
              <a:gd name="connsiteX7-415" fmla="*/ 225525 w 4770414"/>
              <a:gd name="connsiteY7-416" fmla="*/ 3373644 h 3944013"/>
              <a:gd name="connsiteX8-417" fmla="*/ 1384369 w 4770414"/>
              <a:gd name="connsiteY8-418" fmla="*/ 2060892 h 3944013"/>
              <a:gd name="connsiteX9-419" fmla="*/ 1402476 w 4770414"/>
              <a:gd name="connsiteY9-420" fmla="*/ 1870769 h 3944013"/>
              <a:gd name="connsiteX10-421" fmla="*/ 234760 w 4770414"/>
              <a:gd name="connsiteY10-422" fmla="*/ 621572 h 3944013"/>
              <a:gd name="connsiteX11-423" fmla="*/ 261739 w 4770414"/>
              <a:gd name="connsiteY11-424" fmla="*/ 69130 h 3944013"/>
              <a:gd name="connsiteX0-425" fmla="*/ 261739 w 4786737"/>
              <a:gd name="connsiteY0-426" fmla="*/ 69130 h 3944013"/>
              <a:gd name="connsiteX1-427" fmla="*/ 3336069 w 4786737"/>
              <a:gd name="connsiteY1-428" fmla="*/ 121036 h 3944013"/>
              <a:gd name="connsiteX2-429" fmla="*/ 4770365 w 4786737"/>
              <a:gd name="connsiteY2-430" fmla="*/ 1689700 h 3944013"/>
              <a:gd name="connsiteX3-431" fmla="*/ 4743204 w 4786737"/>
              <a:gd name="connsiteY3-432" fmla="*/ 2269122 h 3944013"/>
              <a:gd name="connsiteX4-433" fmla="*/ 3358024 w 4786737"/>
              <a:gd name="connsiteY4-434" fmla="*/ 3916852 h 3944013"/>
              <a:gd name="connsiteX5-435" fmla="*/ 297953 w 4786737"/>
              <a:gd name="connsiteY5-436" fmla="*/ 3944013 h 3944013"/>
              <a:gd name="connsiteX6-437" fmla="*/ 125937 w 4786737"/>
              <a:gd name="connsiteY6-438" fmla="*/ 3636195 h 3944013"/>
              <a:gd name="connsiteX7-439" fmla="*/ 225525 w 4786737"/>
              <a:gd name="connsiteY7-440" fmla="*/ 3373644 h 3944013"/>
              <a:gd name="connsiteX8-441" fmla="*/ 1384369 w 4786737"/>
              <a:gd name="connsiteY8-442" fmla="*/ 2060892 h 3944013"/>
              <a:gd name="connsiteX9-443" fmla="*/ 1402476 w 4786737"/>
              <a:gd name="connsiteY9-444" fmla="*/ 1870769 h 3944013"/>
              <a:gd name="connsiteX10-445" fmla="*/ 234760 w 4786737"/>
              <a:gd name="connsiteY10-446" fmla="*/ 621572 h 3944013"/>
              <a:gd name="connsiteX11-447" fmla="*/ 261739 w 4786737"/>
              <a:gd name="connsiteY11-448" fmla="*/ 69130 h 3944013"/>
              <a:gd name="connsiteX0-449" fmla="*/ 261739 w 4966911"/>
              <a:gd name="connsiteY0-450" fmla="*/ 69130 h 3944013"/>
              <a:gd name="connsiteX1-451" fmla="*/ 3336069 w 4966911"/>
              <a:gd name="connsiteY1-452" fmla="*/ 121036 h 3944013"/>
              <a:gd name="connsiteX2-453" fmla="*/ 4770365 w 4966911"/>
              <a:gd name="connsiteY2-454" fmla="*/ 1689700 h 3944013"/>
              <a:gd name="connsiteX3-455" fmla="*/ 4743204 w 4966911"/>
              <a:gd name="connsiteY3-456" fmla="*/ 2269122 h 3944013"/>
              <a:gd name="connsiteX4-457" fmla="*/ 3358024 w 4966911"/>
              <a:gd name="connsiteY4-458" fmla="*/ 3916852 h 3944013"/>
              <a:gd name="connsiteX5-459" fmla="*/ 297953 w 4966911"/>
              <a:gd name="connsiteY5-460" fmla="*/ 3944013 h 3944013"/>
              <a:gd name="connsiteX6-461" fmla="*/ 125937 w 4966911"/>
              <a:gd name="connsiteY6-462" fmla="*/ 3636195 h 3944013"/>
              <a:gd name="connsiteX7-463" fmla="*/ 225525 w 4966911"/>
              <a:gd name="connsiteY7-464" fmla="*/ 3373644 h 3944013"/>
              <a:gd name="connsiteX8-465" fmla="*/ 1384369 w 4966911"/>
              <a:gd name="connsiteY8-466" fmla="*/ 2060892 h 3944013"/>
              <a:gd name="connsiteX9-467" fmla="*/ 1402476 w 4966911"/>
              <a:gd name="connsiteY9-468" fmla="*/ 1870769 h 3944013"/>
              <a:gd name="connsiteX10-469" fmla="*/ 234760 w 4966911"/>
              <a:gd name="connsiteY10-470" fmla="*/ 621572 h 3944013"/>
              <a:gd name="connsiteX11-471" fmla="*/ 261739 w 4966911"/>
              <a:gd name="connsiteY11-472" fmla="*/ 69130 h 3944013"/>
              <a:gd name="connsiteX0-473" fmla="*/ 261739 w 4867987"/>
              <a:gd name="connsiteY0-474" fmla="*/ 69130 h 3944013"/>
              <a:gd name="connsiteX1-475" fmla="*/ 3336069 w 4867987"/>
              <a:gd name="connsiteY1-476" fmla="*/ 121036 h 3944013"/>
              <a:gd name="connsiteX2-477" fmla="*/ 4770365 w 4867987"/>
              <a:gd name="connsiteY2-478" fmla="*/ 1689700 h 3944013"/>
              <a:gd name="connsiteX3-479" fmla="*/ 4743204 w 4867987"/>
              <a:gd name="connsiteY3-480" fmla="*/ 2269122 h 3944013"/>
              <a:gd name="connsiteX4-481" fmla="*/ 3358024 w 4867987"/>
              <a:gd name="connsiteY4-482" fmla="*/ 3916852 h 3944013"/>
              <a:gd name="connsiteX5-483" fmla="*/ 297953 w 4867987"/>
              <a:gd name="connsiteY5-484" fmla="*/ 3944013 h 3944013"/>
              <a:gd name="connsiteX6-485" fmla="*/ 125937 w 4867987"/>
              <a:gd name="connsiteY6-486" fmla="*/ 3636195 h 3944013"/>
              <a:gd name="connsiteX7-487" fmla="*/ 225525 w 4867987"/>
              <a:gd name="connsiteY7-488" fmla="*/ 3373644 h 3944013"/>
              <a:gd name="connsiteX8-489" fmla="*/ 1384369 w 4867987"/>
              <a:gd name="connsiteY8-490" fmla="*/ 2060892 h 3944013"/>
              <a:gd name="connsiteX9-491" fmla="*/ 1402476 w 4867987"/>
              <a:gd name="connsiteY9-492" fmla="*/ 1870769 h 3944013"/>
              <a:gd name="connsiteX10-493" fmla="*/ 234760 w 4867987"/>
              <a:gd name="connsiteY10-494" fmla="*/ 621572 h 3944013"/>
              <a:gd name="connsiteX11-495" fmla="*/ 261739 w 4867987"/>
              <a:gd name="connsiteY11-496" fmla="*/ 69130 h 3944013"/>
              <a:gd name="connsiteX0-497" fmla="*/ 261739 w 4930678"/>
              <a:gd name="connsiteY0-498" fmla="*/ 69130 h 3944013"/>
              <a:gd name="connsiteX1-499" fmla="*/ 3336069 w 4930678"/>
              <a:gd name="connsiteY1-500" fmla="*/ 121036 h 3944013"/>
              <a:gd name="connsiteX2-501" fmla="*/ 4770365 w 4930678"/>
              <a:gd name="connsiteY2-502" fmla="*/ 1689700 h 3944013"/>
              <a:gd name="connsiteX3-503" fmla="*/ 4737108 w 4930678"/>
              <a:gd name="connsiteY3-504" fmla="*/ 2311794 h 3944013"/>
              <a:gd name="connsiteX4-505" fmla="*/ 3358024 w 4930678"/>
              <a:gd name="connsiteY4-506" fmla="*/ 3916852 h 3944013"/>
              <a:gd name="connsiteX5-507" fmla="*/ 297953 w 4930678"/>
              <a:gd name="connsiteY5-508" fmla="*/ 3944013 h 3944013"/>
              <a:gd name="connsiteX6-509" fmla="*/ 125937 w 4930678"/>
              <a:gd name="connsiteY6-510" fmla="*/ 3636195 h 3944013"/>
              <a:gd name="connsiteX7-511" fmla="*/ 225525 w 4930678"/>
              <a:gd name="connsiteY7-512" fmla="*/ 3373644 h 3944013"/>
              <a:gd name="connsiteX8-513" fmla="*/ 1384369 w 4930678"/>
              <a:gd name="connsiteY8-514" fmla="*/ 2060892 h 3944013"/>
              <a:gd name="connsiteX9-515" fmla="*/ 1402476 w 4930678"/>
              <a:gd name="connsiteY9-516" fmla="*/ 1870769 h 3944013"/>
              <a:gd name="connsiteX10-517" fmla="*/ 234760 w 4930678"/>
              <a:gd name="connsiteY10-518" fmla="*/ 621572 h 3944013"/>
              <a:gd name="connsiteX11-519" fmla="*/ 261739 w 4930678"/>
              <a:gd name="connsiteY11-520" fmla="*/ 69130 h 3944013"/>
              <a:gd name="connsiteX0-521" fmla="*/ 261739 w 4914344"/>
              <a:gd name="connsiteY0-522" fmla="*/ 69130 h 3944013"/>
              <a:gd name="connsiteX1-523" fmla="*/ 3336069 w 4914344"/>
              <a:gd name="connsiteY1-524" fmla="*/ 121036 h 3944013"/>
              <a:gd name="connsiteX2-525" fmla="*/ 4770365 w 4914344"/>
              <a:gd name="connsiteY2-526" fmla="*/ 1689700 h 3944013"/>
              <a:gd name="connsiteX3-527" fmla="*/ 4737108 w 4914344"/>
              <a:gd name="connsiteY3-528" fmla="*/ 2311794 h 3944013"/>
              <a:gd name="connsiteX4-529" fmla="*/ 3358024 w 4914344"/>
              <a:gd name="connsiteY4-530" fmla="*/ 3916852 h 3944013"/>
              <a:gd name="connsiteX5-531" fmla="*/ 297953 w 4914344"/>
              <a:gd name="connsiteY5-532" fmla="*/ 3944013 h 3944013"/>
              <a:gd name="connsiteX6-533" fmla="*/ 125937 w 4914344"/>
              <a:gd name="connsiteY6-534" fmla="*/ 3636195 h 3944013"/>
              <a:gd name="connsiteX7-535" fmla="*/ 225525 w 4914344"/>
              <a:gd name="connsiteY7-536" fmla="*/ 3373644 h 3944013"/>
              <a:gd name="connsiteX8-537" fmla="*/ 1384369 w 4914344"/>
              <a:gd name="connsiteY8-538" fmla="*/ 2060892 h 3944013"/>
              <a:gd name="connsiteX9-539" fmla="*/ 1402476 w 4914344"/>
              <a:gd name="connsiteY9-540" fmla="*/ 1870769 h 3944013"/>
              <a:gd name="connsiteX10-541" fmla="*/ 234760 w 4914344"/>
              <a:gd name="connsiteY10-542" fmla="*/ 621572 h 3944013"/>
              <a:gd name="connsiteX11-543" fmla="*/ 261739 w 4914344"/>
              <a:gd name="connsiteY11-544" fmla="*/ 69130 h 3944013"/>
              <a:gd name="connsiteX0-545" fmla="*/ 261739 w 4903241"/>
              <a:gd name="connsiteY0-546" fmla="*/ 69130 h 3944013"/>
              <a:gd name="connsiteX1-547" fmla="*/ 3336069 w 4903241"/>
              <a:gd name="connsiteY1-548" fmla="*/ 121036 h 3944013"/>
              <a:gd name="connsiteX2-549" fmla="*/ 4770365 w 4903241"/>
              <a:gd name="connsiteY2-550" fmla="*/ 1689700 h 3944013"/>
              <a:gd name="connsiteX3-551" fmla="*/ 4712724 w 4903241"/>
              <a:gd name="connsiteY3-552" fmla="*/ 2336178 h 3944013"/>
              <a:gd name="connsiteX4-553" fmla="*/ 3358024 w 4903241"/>
              <a:gd name="connsiteY4-554" fmla="*/ 3916852 h 3944013"/>
              <a:gd name="connsiteX5-555" fmla="*/ 297953 w 4903241"/>
              <a:gd name="connsiteY5-556" fmla="*/ 3944013 h 3944013"/>
              <a:gd name="connsiteX6-557" fmla="*/ 125937 w 4903241"/>
              <a:gd name="connsiteY6-558" fmla="*/ 3636195 h 3944013"/>
              <a:gd name="connsiteX7-559" fmla="*/ 225525 w 4903241"/>
              <a:gd name="connsiteY7-560" fmla="*/ 3373644 h 3944013"/>
              <a:gd name="connsiteX8-561" fmla="*/ 1384369 w 4903241"/>
              <a:gd name="connsiteY8-562" fmla="*/ 2060892 h 3944013"/>
              <a:gd name="connsiteX9-563" fmla="*/ 1402476 w 4903241"/>
              <a:gd name="connsiteY9-564" fmla="*/ 1870769 h 3944013"/>
              <a:gd name="connsiteX10-565" fmla="*/ 234760 w 4903241"/>
              <a:gd name="connsiteY10-566" fmla="*/ 621572 h 3944013"/>
              <a:gd name="connsiteX11-567" fmla="*/ 261739 w 4903241"/>
              <a:gd name="connsiteY11-568" fmla="*/ 69130 h 3944013"/>
              <a:gd name="connsiteX0-569" fmla="*/ 261739 w 4894471"/>
              <a:gd name="connsiteY0-570" fmla="*/ 69130 h 3944013"/>
              <a:gd name="connsiteX1-571" fmla="*/ 3336069 w 4894471"/>
              <a:gd name="connsiteY1-572" fmla="*/ 121036 h 3944013"/>
              <a:gd name="connsiteX2-573" fmla="*/ 4770365 w 4894471"/>
              <a:gd name="connsiteY2-574" fmla="*/ 1689700 h 3944013"/>
              <a:gd name="connsiteX3-575" fmla="*/ 4712724 w 4894471"/>
              <a:gd name="connsiteY3-576" fmla="*/ 2336178 h 3944013"/>
              <a:gd name="connsiteX4-577" fmla="*/ 3358024 w 4894471"/>
              <a:gd name="connsiteY4-578" fmla="*/ 3916852 h 3944013"/>
              <a:gd name="connsiteX5-579" fmla="*/ 297953 w 4894471"/>
              <a:gd name="connsiteY5-580" fmla="*/ 3944013 h 3944013"/>
              <a:gd name="connsiteX6-581" fmla="*/ 125937 w 4894471"/>
              <a:gd name="connsiteY6-582" fmla="*/ 3636195 h 3944013"/>
              <a:gd name="connsiteX7-583" fmla="*/ 225525 w 4894471"/>
              <a:gd name="connsiteY7-584" fmla="*/ 3373644 h 3944013"/>
              <a:gd name="connsiteX8-585" fmla="*/ 1384369 w 4894471"/>
              <a:gd name="connsiteY8-586" fmla="*/ 2060892 h 3944013"/>
              <a:gd name="connsiteX9-587" fmla="*/ 1402476 w 4894471"/>
              <a:gd name="connsiteY9-588" fmla="*/ 1870769 h 3944013"/>
              <a:gd name="connsiteX10-589" fmla="*/ 234760 w 4894471"/>
              <a:gd name="connsiteY10-590" fmla="*/ 621572 h 3944013"/>
              <a:gd name="connsiteX11-591" fmla="*/ 261739 w 4894471"/>
              <a:gd name="connsiteY11-592" fmla="*/ 69130 h 3944013"/>
              <a:gd name="connsiteX0-593" fmla="*/ 261739 w 4894471"/>
              <a:gd name="connsiteY0-594" fmla="*/ 69130 h 3944013"/>
              <a:gd name="connsiteX1-595" fmla="*/ 3336069 w 4894471"/>
              <a:gd name="connsiteY1-596" fmla="*/ 121036 h 3944013"/>
              <a:gd name="connsiteX2-597" fmla="*/ 4770365 w 4894471"/>
              <a:gd name="connsiteY2-598" fmla="*/ 1689700 h 3944013"/>
              <a:gd name="connsiteX3-599" fmla="*/ 4712724 w 4894471"/>
              <a:gd name="connsiteY3-600" fmla="*/ 2336178 h 3944013"/>
              <a:gd name="connsiteX4-601" fmla="*/ 3358024 w 4894471"/>
              <a:gd name="connsiteY4-602" fmla="*/ 3916852 h 3944013"/>
              <a:gd name="connsiteX5-603" fmla="*/ 297953 w 4894471"/>
              <a:gd name="connsiteY5-604" fmla="*/ 3944013 h 3944013"/>
              <a:gd name="connsiteX6-605" fmla="*/ 125937 w 4894471"/>
              <a:gd name="connsiteY6-606" fmla="*/ 3636195 h 3944013"/>
              <a:gd name="connsiteX7-607" fmla="*/ 225525 w 4894471"/>
              <a:gd name="connsiteY7-608" fmla="*/ 3373644 h 3944013"/>
              <a:gd name="connsiteX8-609" fmla="*/ 1384369 w 4894471"/>
              <a:gd name="connsiteY8-610" fmla="*/ 2060892 h 3944013"/>
              <a:gd name="connsiteX9-611" fmla="*/ 1402476 w 4894471"/>
              <a:gd name="connsiteY9-612" fmla="*/ 1870769 h 3944013"/>
              <a:gd name="connsiteX10-613" fmla="*/ 234760 w 4894471"/>
              <a:gd name="connsiteY10-614" fmla="*/ 621572 h 3944013"/>
              <a:gd name="connsiteX11-615" fmla="*/ 261739 w 4894471"/>
              <a:gd name="connsiteY11-616" fmla="*/ 69130 h 3944013"/>
              <a:gd name="connsiteX0-617" fmla="*/ 261739 w 4894471"/>
              <a:gd name="connsiteY0-618" fmla="*/ 69130 h 3944148"/>
              <a:gd name="connsiteX1-619" fmla="*/ 3336069 w 4894471"/>
              <a:gd name="connsiteY1-620" fmla="*/ 121036 h 3944148"/>
              <a:gd name="connsiteX2-621" fmla="*/ 4770365 w 4894471"/>
              <a:gd name="connsiteY2-622" fmla="*/ 1689700 h 3944148"/>
              <a:gd name="connsiteX3-623" fmla="*/ 4712724 w 4894471"/>
              <a:gd name="connsiteY3-624" fmla="*/ 2336178 h 3944148"/>
              <a:gd name="connsiteX4-625" fmla="*/ 3358024 w 4894471"/>
              <a:gd name="connsiteY4-626" fmla="*/ 3916852 h 3944148"/>
              <a:gd name="connsiteX5-627" fmla="*/ 297953 w 4894471"/>
              <a:gd name="connsiteY5-628" fmla="*/ 3944013 h 3944148"/>
              <a:gd name="connsiteX6-629" fmla="*/ 125937 w 4894471"/>
              <a:gd name="connsiteY6-630" fmla="*/ 3636195 h 3944148"/>
              <a:gd name="connsiteX7-631" fmla="*/ 225525 w 4894471"/>
              <a:gd name="connsiteY7-632" fmla="*/ 3373644 h 3944148"/>
              <a:gd name="connsiteX8-633" fmla="*/ 1384369 w 4894471"/>
              <a:gd name="connsiteY8-634" fmla="*/ 2060892 h 3944148"/>
              <a:gd name="connsiteX9-635" fmla="*/ 1402476 w 4894471"/>
              <a:gd name="connsiteY9-636" fmla="*/ 1870769 h 3944148"/>
              <a:gd name="connsiteX10-637" fmla="*/ 234760 w 4894471"/>
              <a:gd name="connsiteY10-638" fmla="*/ 621572 h 3944148"/>
              <a:gd name="connsiteX11-639" fmla="*/ 261739 w 4894471"/>
              <a:gd name="connsiteY11-640" fmla="*/ 69130 h 3944148"/>
              <a:gd name="connsiteX0-641" fmla="*/ 261739 w 4921936"/>
              <a:gd name="connsiteY0-642" fmla="*/ 69130 h 3955723"/>
              <a:gd name="connsiteX1-643" fmla="*/ 3336069 w 4921936"/>
              <a:gd name="connsiteY1-644" fmla="*/ 121036 h 3955723"/>
              <a:gd name="connsiteX2-645" fmla="*/ 4770365 w 4921936"/>
              <a:gd name="connsiteY2-646" fmla="*/ 1689700 h 3955723"/>
              <a:gd name="connsiteX3-647" fmla="*/ 4712724 w 4921936"/>
              <a:gd name="connsiteY3-648" fmla="*/ 2336178 h 3955723"/>
              <a:gd name="connsiteX4-649" fmla="*/ 3290968 w 4921936"/>
              <a:gd name="connsiteY4-650" fmla="*/ 3935140 h 3955723"/>
              <a:gd name="connsiteX5-651" fmla="*/ 297953 w 4921936"/>
              <a:gd name="connsiteY5-652" fmla="*/ 3944013 h 3955723"/>
              <a:gd name="connsiteX6-653" fmla="*/ 125937 w 4921936"/>
              <a:gd name="connsiteY6-654" fmla="*/ 3636195 h 3955723"/>
              <a:gd name="connsiteX7-655" fmla="*/ 225525 w 4921936"/>
              <a:gd name="connsiteY7-656" fmla="*/ 3373644 h 3955723"/>
              <a:gd name="connsiteX8-657" fmla="*/ 1384369 w 4921936"/>
              <a:gd name="connsiteY8-658" fmla="*/ 2060892 h 3955723"/>
              <a:gd name="connsiteX9-659" fmla="*/ 1402476 w 4921936"/>
              <a:gd name="connsiteY9-660" fmla="*/ 1870769 h 3955723"/>
              <a:gd name="connsiteX10-661" fmla="*/ 234760 w 4921936"/>
              <a:gd name="connsiteY10-662" fmla="*/ 621572 h 3955723"/>
              <a:gd name="connsiteX11-663" fmla="*/ 261739 w 4921936"/>
              <a:gd name="connsiteY11-664" fmla="*/ 69130 h 3955723"/>
              <a:gd name="connsiteX0-665" fmla="*/ 261739 w 4921936"/>
              <a:gd name="connsiteY0-666" fmla="*/ 69130 h 3998388"/>
              <a:gd name="connsiteX1-667" fmla="*/ 3336069 w 4921936"/>
              <a:gd name="connsiteY1-668" fmla="*/ 121036 h 3998388"/>
              <a:gd name="connsiteX2-669" fmla="*/ 4770365 w 4921936"/>
              <a:gd name="connsiteY2-670" fmla="*/ 1689700 h 3998388"/>
              <a:gd name="connsiteX3-671" fmla="*/ 4712724 w 4921936"/>
              <a:gd name="connsiteY3-672" fmla="*/ 2336178 h 3998388"/>
              <a:gd name="connsiteX4-673" fmla="*/ 3290968 w 4921936"/>
              <a:gd name="connsiteY4-674" fmla="*/ 3935140 h 3998388"/>
              <a:gd name="connsiteX5-675" fmla="*/ 297953 w 4921936"/>
              <a:gd name="connsiteY5-676" fmla="*/ 3944013 h 3998388"/>
              <a:gd name="connsiteX6-677" fmla="*/ 125937 w 4921936"/>
              <a:gd name="connsiteY6-678" fmla="*/ 3636195 h 3998388"/>
              <a:gd name="connsiteX7-679" fmla="*/ 225525 w 4921936"/>
              <a:gd name="connsiteY7-680" fmla="*/ 3373644 h 3998388"/>
              <a:gd name="connsiteX8-681" fmla="*/ 1384369 w 4921936"/>
              <a:gd name="connsiteY8-682" fmla="*/ 2060892 h 3998388"/>
              <a:gd name="connsiteX9-683" fmla="*/ 1402476 w 4921936"/>
              <a:gd name="connsiteY9-684" fmla="*/ 1870769 h 3998388"/>
              <a:gd name="connsiteX10-685" fmla="*/ 234760 w 4921936"/>
              <a:gd name="connsiteY10-686" fmla="*/ 621572 h 3998388"/>
              <a:gd name="connsiteX11-687" fmla="*/ 261739 w 4921936"/>
              <a:gd name="connsiteY11-688" fmla="*/ 69130 h 3998388"/>
              <a:gd name="connsiteX0-689" fmla="*/ 261739 w 4921936"/>
              <a:gd name="connsiteY0-690" fmla="*/ 69130 h 3977500"/>
              <a:gd name="connsiteX1-691" fmla="*/ 3336069 w 4921936"/>
              <a:gd name="connsiteY1-692" fmla="*/ 121036 h 3977500"/>
              <a:gd name="connsiteX2-693" fmla="*/ 4770365 w 4921936"/>
              <a:gd name="connsiteY2-694" fmla="*/ 1689700 h 3977500"/>
              <a:gd name="connsiteX3-695" fmla="*/ 4712724 w 4921936"/>
              <a:gd name="connsiteY3-696" fmla="*/ 2336178 h 3977500"/>
              <a:gd name="connsiteX4-697" fmla="*/ 3290968 w 4921936"/>
              <a:gd name="connsiteY4-698" fmla="*/ 3935140 h 3977500"/>
              <a:gd name="connsiteX5-699" fmla="*/ 297953 w 4921936"/>
              <a:gd name="connsiteY5-700" fmla="*/ 3944013 h 3977500"/>
              <a:gd name="connsiteX6-701" fmla="*/ 125937 w 4921936"/>
              <a:gd name="connsiteY6-702" fmla="*/ 3636195 h 3977500"/>
              <a:gd name="connsiteX7-703" fmla="*/ 225525 w 4921936"/>
              <a:gd name="connsiteY7-704" fmla="*/ 3373644 h 3977500"/>
              <a:gd name="connsiteX8-705" fmla="*/ 1384369 w 4921936"/>
              <a:gd name="connsiteY8-706" fmla="*/ 2060892 h 3977500"/>
              <a:gd name="connsiteX9-707" fmla="*/ 1402476 w 4921936"/>
              <a:gd name="connsiteY9-708" fmla="*/ 1870769 h 3977500"/>
              <a:gd name="connsiteX10-709" fmla="*/ 234760 w 4921936"/>
              <a:gd name="connsiteY10-710" fmla="*/ 621572 h 3977500"/>
              <a:gd name="connsiteX11-711" fmla="*/ 261739 w 4921936"/>
              <a:gd name="connsiteY11-712" fmla="*/ 69130 h 3977500"/>
              <a:gd name="connsiteX0-713" fmla="*/ 261739 w 4921936"/>
              <a:gd name="connsiteY0-714" fmla="*/ 69130 h 4060721"/>
              <a:gd name="connsiteX1-715" fmla="*/ 3336069 w 4921936"/>
              <a:gd name="connsiteY1-716" fmla="*/ 121036 h 4060721"/>
              <a:gd name="connsiteX2-717" fmla="*/ 4770365 w 4921936"/>
              <a:gd name="connsiteY2-718" fmla="*/ 1689700 h 4060721"/>
              <a:gd name="connsiteX3-719" fmla="*/ 4712724 w 4921936"/>
              <a:gd name="connsiteY3-720" fmla="*/ 2336178 h 4060721"/>
              <a:gd name="connsiteX4-721" fmla="*/ 3290968 w 4921936"/>
              <a:gd name="connsiteY4-722" fmla="*/ 3935140 h 4060721"/>
              <a:gd name="connsiteX5-723" fmla="*/ 285761 w 4921936"/>
              <a:gd name="connsiteY5-724" fmla="*/ 3919629 h 4060721"/>
              <a:gd name="connsiteX6-725" fmla="*/ 125937 w 4921936"/>
              <a:gd name="connsiteY6-726" fmla="*/ 3636195 h 4060721"/>
              <a:gd name="connsiteX7-727" fmla="*/ 225525 w 4921936"/>
              <a:gd name="connsiteY7-728" fmla="*/ 3373644 h 4060721"/>
              <a:gd name="connsiteX8-729" fmla="*/ 1384369 w 4921936"/>
              <a:gd name="connsiteY8-730" fmla="*/ 2060892 h 4060721"/>
              <a:gd name="connsiteX9-731" fmla="*/ 1402476 w 4921936"/>
              <a:gd name="connsiteY9-732" fmla="*/ 1870769 h 4060721"/>
              <a:gd name="connsiteX10-733" fmla="*/ 234760 w 4921936"/>
              <a:gd name="connsiteY10-734" fmla="*/ 621572 h 4060721"/>
              <a:gd name="connsiteX11-735" fmla="*/ 261739 w 4921936"/>
              <a:gd name="connsiteY11-736" fmla="*/ 69130 h 4060721"/>
              <a:gd name="connsiteX0-737" fmla="*/ 261739 w 4921936"/>
              <a:gd name="connsiteY0-738" fmla="*/ 69130 h 4060721"/>
              <a:gd name="connsiteX1-739" fmla="*/ 3336069 w 4921936"/>
              <a:gd name="connsiteY1-740" fmla="*/ 121036 h 4060721"/>
              <a:gd name="connsiteX2-741" fmla="*/ 4770365 w 4921936"/>
              <a:gd name="connsiteY2-742" fmla="*/ 1689700 h 4060721"/>
              <a:gd name="connsiteX3-743" fmla="*/ 4712724 w 4921936"/>
              <a:gd name="connsiteY3-744" fmla="*/ 2336178 h 4060721"/>
              <a:gd name="connsiteX4-745" fmla="*/ 3290968 w 4921936"/>
              <a:gd name="connsiteY4-746" fmla="*/ 3935140 h 4060721"/>
              <a:gd name="connsiteX5-747" fmla="*/ 285761 w 4921936"/>
              <a:gd name="connsiteY5-748" fmla="*/ 3919629 h 4060721"/>
              <a:gd name="connsiteX6-749" fmla="*/ 125937 w 4921936"/>
              <a:gd name="connsiteY6-750" fmla="*/ 3636195 h 4060721"/>
              <a:gd name="connsiteX7-751" fmla="*/ 225525 w 4921936"/>
              <a:gd name="connsiteY7-752" fmla="*/ 3373644 h 4060721"/>
              <a:gd name="connsiteX8-753" fmla="*/ 1384369 w 4921936"/>
              <a:gd name="connsiteY8-754" fmla="*/ 2060892 h 4060721"/>
              <a:gd name="connsiteX9-755" fmla="*/ 1402476 w 4921936"/>
              <a:gd name="connsiteY9-756" fmla="*/ 1870769 h 4060721"/>
              <a:gd name="connsiteX10-757" fmla="*/ 234760 w 4921936"/>
              <a:gd name="connsiteY10-758" fmla="*/ 621572 h 4060721"/>
              <a:gd name="connsiteX11-759" fmla="*/ 261739 w 4921936"/>
              <a:gd name="connsiteY11-760" fmla="*/ 69130 h 4060721"/>
              <a:gd name="connsiteX0-761" fmla="*/ 261739 w 4921936"/>
              <a:gd name="connsiteY0-762" fmla="*/ 69130 h 4060721"/>
              <a:gd name="connsiteX1-763" fmla="*/ 3336069 w 4921936"/>
              <a:gd name="connsiteY1-764" fmla="*/ 121036 h 4060721"/>
              <a:gd name="connsiteX2-765" fmla="*/ 4770365 w 4921936"/>
              <a:gd name="connsiteY2-766" fmla="*/ 1689700 h 4060721"/>
              <a:gd name="connsiteX3-767" fmla="*/ 4712724 w 4921936"/>
              <a:gd name="connsiteY3-768" fmla="*/ 2336178 h 4060721"/>
              <a:gd name="connsiteX4-769" fmla="*/ 3290968 w 4921936"/>
              <a:gd name="connsiteY4-770" fmla="*/ 3935140 h 4060721"/>
              <a:gd name="connsiteX5-771" fmla="*/ 285761 w 4921936"/>
              <a:gd name="connsiteY5-772" fmla="*/ 3919629 h 4060721"/>
              <a:gd name="connsiteX6-773" fmla="*/ 125937 w 4921936"/>
              <a:gd name="connsiteY6-774" fmla="*/ 3636195 h 4060721"/>
              <a:gd name="connsiteX7-775" fmla="*/ 225525 w 4921936"/>
              <a:gd name="connsiteY7-776" fmla="*/ 3373644 h 4060721"/>
              <a:gd name="connsiteX8-777" fmla="*/ 1384369 w 4921936"/>
              <a:gd name="connsiteY8-778" fmla="*/ 2060892 h 4060721"/>
              <a:gd name="connsiteX9-779" fmla="*/ 1402476 w 4921936"/>
              <a:gd name="connsiteY9-780" fmla="*/ 1870769 h 4060721"/>
              <a:gd name="connsiteX10-781" fmla="*/ 234760 w 4921936"/>
              <a:gd name="connsiteY10-782" fmla="*/ 621572 h 4060721"/>
              <a:gd name="connsiteX11-783" fmla="*/ 261739 w 4921936"/>
              <a:gd name="connsiteY11-784" fmla="*/ 69130 h 4060721"/>
              <a:gd name="connsiteX0-785" fmla="*/ 261739 w 4921936"/>
              <a:gd name="connsiteY0-786" fmla="*/ 69130 h 4017572"/>
              <a:gd name="connsiteX1-787" fmla="*/ 3336069 w 4921936"/>
              <a:gd name="connsiteY1-788" fmla="*/ 121036 h 4017572"/>
              <a:gd name="connsiteX2-789" fmla="*/ 4770365 w 4921936"/>
              <a:gd name="connsiteY2-790" fmla="*/ 1689700 h 4017572"/>
              <a:gd name="connsiteX3-791" fmla="*/ 4712724 w 4921936"/>
              <a:gd name="connsiteY3-792" fmla="*/ 2336178 h 4017572"/>
              <a:gd name="connsiteX4-793" fmla="*/ 3290968 w 4921936"/>
              <a:gd name="connsiteY4-794" fmla="*/ 3935140 h 4017572"/>
              <a:gd name="connsiteX5-795" fmla="*/ 285761 w 4921936"/>
              <a:gd name="connsiteY5-796" fmla="*/ 3919629 h 4017572"/>
              <a:gd name="connsiteX6-797" fmla="*/ 125937 w 4921936"/>
              <a:gd name="connsiteY6-798" fmla="*/ 3636195 h 4017572"/>
              <a:gd name="connsiteX7-799" fmla="*/ 225525 w 4921936"/>
              <a:gd name="connsiteY7-800" fmla="*/ 3373644 h 4017572"/>
              <a:gd name="connsiteX8-801" fmla="*/ 1384369 w 4921936"/>
              <a:gd name="connsiteY8-802" fmla="*/ 2060892 h 4017572"/>
              <a:gd name="connsiteX9-803" fmla="*/ 1402476 w 4921936"/>
              <a:gd name="connsiteY9-804" fmla="*/ 1870769 h 4017572"/>
              <a:gd name="connsiteX10-805" fmla="*/ 234760 w 4921936"/>
              <a:gd name="connsiteY10-806" fmla="*/ 621572 h 4017572"/>
              <a:gd name="connsiteX11-807" fmla="*/ 261739 w 4921936"/>
              <a:gd name="connsiteY11-808" fmla="*/ 69130 h 4017572"/>
              <a:gd name="connsiteX0-809" fmla="*/ 261739 w 4921936"/>
              <a:gd name="connsiteY0-810" fmla="*/ 69130 h 3990785"/>
              <a:gd name="connsiteX1-811" fmla="*/ 3336069 w 4921936"/>
              <a:gd name="connsiteY1-812" fmla="*/ 121036 h 3990785"/>
              <a:gd name="connsiteX2-813" fmla="*/ 4770365 w 4921936"/>
              <a:gd name="connsiteY2-814" fmla="*/ 1689700 h 3990785"/>
              <a:gd name="connsiteX3-815" fmla="*/ 4712724 w 4921936"/>
              <a:gd name="connsiteY3-816" fmla="*/ 2336178 h 3990785"/>
              <a:gd name="connsiteX4-817" fmla="*/ 3290968 w 4921936"/>
              <a:gd name="connsiteY4-818" fmla="*/ 3935140 h 3990785"/>
              <a:gd name="connsiteX5-819" fmla="*/ 285761 w 4921936"/>
              <a:gd name="connsiteY5-820" fmla="*/ 3919629 h 3990785"/>
              <a:gd name="connsiteX6-821" fmla="*/ 125937 w 4921936"/>
              <a:gd name="connsiteY6-822" fmla="*/ 3636195 h 3990785"/>
              <a:gd name="connsiteX7-823" fmla="*/ 225525 w 4921936"/>
              <a:gd name="connsiteY7-824" fmla="*/ 3373644 h 3990785"/>
              <a:gd name="connsiteX8-825" fmla="*/ 1384369 w 4921936"/>
              <a:gd name="connsiteY8-826" fmla="*/ 2060892 h 3990785"/>
              <a:gd name="connsiteX9-827" fmla="*/ 1402476 w 4921936"/>
              <a:gd name="connsiteY9-828" fmla="*/ 1870769 h 3990785"/>
              <a:gd name="connsiteX10-829" fmla="*/ 234760 w 4921936"/>
              <a:gd name="connsiteY10-830" fmla="*/ 621572 h 3990785"/>
              <a:gd name="connsiteX11-831" fmla="*/ 261739 w 4921936"/>
              <a:gd name="connsiteY11-832" fmla="*/ 69130 h 3990785"/>
              <a:gd name="connsiteX0-833" fmla="*/ 261739 w 4921936"/>
              <a:gd name="connsiteY0-834" fmla="*/ 69130 h 3990785"/>
              <a:gd name="connsiteX1-835" fmla="*/ 3336069 w 4921936"/>
              <a:gd name="connsiteY1-836" fmla="*/ 121036 h 3990785"/>
              <a:gd name="connsiteX2-837" fmla="*/ 4770365 w 4921936"/>
              <a:gd name="connsiteY2-838" fmla="*/ 1689700 h 3990785"/>
              <a:gd name="connsiteX3-839" fmla="*/ 4712724 w 4921936"/>
              <a:gd name="connsiteY3-840" fmla="*/ 2336178 h 3990785"/>
              <a:gd name="connsiteX4-841" fmla="*/ 3290968 w 4921936"/>
              <a:gd name="connsiteY4-842" fmla="*/ 3935140 h 3990785"/>
              <a:gd name="connsiteX5-843" fmla="*/ 285761 w 4921936"/>
              <a:gd name="connsiteY5-844" fmla="*/ 3919629 h 3990785"/>
              <a:gd name="connsiteX6-845" fmla="*/ 125937 w 4921936"/>
              <a:gd name="connsiteY6-846" fmla="*/ 3636195 h 3990785"/>
              <a:gd name="connsiteX7-847" fmla="*/ 225525 w 4921936"/>
              <a:gd name="connsiteY7-848" fmla="*/ 3373644 h 3990785"/>
              <a:gd name="connsiteX8-849" fmla="*/ 1384369 w 4921936"/>
              <a:gd name="connsiteY8-850" fmla="*/ 2060892 h 3990785"/>
              <a:gd name="connsiteX9-851" fmla="*/ 1402476 w 4921936"/>
              <a:gd name="connsiteY9-852" fmla="*/ 1870769 h 3990785"/>
              <a:gd name="connsiteX10-853" fmla="*/ 234760 w 4921936"/>
              <a:gd name="connsiteY10-854" fmla="*/ 621572 h 3990785"/>
              <a:gd name="connsiteX11-855" fmla="*/ 261739 w 4921936"/>
              <a:gd name="connsiteY11-856" fmla="*/ 69130 h 3990785"/>
              <a:gd name="connsiteX0-857" fmla="*/ 261739 w 4921936"/>
              <a:gd name="connsiteY0-858" fmla="*/ 69130 h 3989157"/>
              <a:gd name="connsiteX1-859" fmla="*/ 3336069 w 4921936"/>
              <a:gd name="connsiteY1-860" fmla="*/ 121036 h 3989157"/>
              <a:gd name="connsiteX2-861" fmla="*/ 4770365 w 4921936"/>
              <a:gd name="connsiteY2-862" fmla="*/ 1689700 h 3989157"/>
              <a:gd name="connsiteX3-863" fmla="*/ 4712724 w 4921936"/>
              <a:gd name="connsiteY3-864" fmla="*/ 2336178 h 3989157"/>
              <a:gd name="connsiteX4-865" fmla="*/ 3290968 w 4921936"/>
              <a:gd name="connsiteY4-866" fmla="*/ 3935140 h 3989157"/>
              <a:gd name="connsiteX5-867" fmla="*/ 285761 w 4921936"/>
              <a:gd name="connsiteY5-868" fmla="*/ 3919629 h 3989157"/>
              <a:gd name="connsiteX6-869" fmla="*/ 186897 w 4921936"/>
              <a:gd name="connsiteY6-870" fmla="*/ 3648387 h 3989157"/>
              <a:gd name="connsiteX7-871" fmla="*/ 225525 w 4921936"/>
              <a:gd name="connsiteY7-872" fmla="*/ 3373644 h 3989157"/>
              <a:gd name="connsiteX8-873" fmla="*/ 1384369 w 4921936"/>
              <a:gd name="connsiteY8-874" fmla="*/ 2060892 h 3989157"/>
              <a:gd name="connsiteX9-875" fmla="*/ 1402476 w 4921936"/>
              <a:gd name="connsiteY9-876" fmla="*/ 1870769 h 3989157"/>
              <a:gd name="connsiteX10-877" fmla="*/ 234760 w 4921936"/>
              <a:gd name="connsiteY10-878" fmla="*/ 621572 h 3989157"/>
              <a:gd name="connsiteX11-879" fmla="*/ 261739 w 4921936"/>
              <a:gd name="connsiteY11-880" fmla="*/ 69130 h 3989157"/>
              <a:gd name="connsiteX0-881" fmla="*/ 271838 w 4932035"/>
              <a:gd name="connsiteY0-882" fmla="*/ 69130 h 4002862"/>
              <a:gd name="connsiteX1-883" fmla="*/ 3346168 w 4932035"/>
              <a:gd name="connsiteY1-884" fmla="*/ 121036 h 4002862"/>
              <a:gd name="connsiteX2-885" fmla="*/ 4780464 w 4932035"/>
              <a:gd name="connsiteY2-886" fmla="*/ 1689700 h 4002862"/>
              <a:gd name="connsiteX3-887" fmla="*/ 4722823 w 4932035"/>
              <a:gd name="connsiteY3-888" fmla="*/ 2336178 h 4002862"/>
              <a:gd name="connsiteX4-889" fmla="*/ 3301067 w 4932035"/>
              <a:gd name="connsiteY4-890" fmla="*/ 3935140 h 4002862"/>
              <a:gd name="connsiteX5-891" fmla="*/ 295860 w 4932035"/>
              <a:gd name="connsiteY5-892" fmla="*/ 3919629 h 4002862"/>
              <a:gd name="connsiteX6-893" fmla="*/ 235624 w 4932035"/>
              <a:gd name="connsiteY6-894" fmla="*/ 3373644 h 4002862"/>
              <a:gd name="connsiteX7-895" fmla="*/ 1394468 w 4932035"/>
              <a:gd name="connsiteY7-896" fmla="*/ 2060892 h 4002862"/>
              <a:gd name="connsiteX8-897" fmla="*/ 1412575 w 4932035"/>
              <a:gd name="connsiteY8-898" fmla="*/ 1870769 h 4002862"/>
              <a:gd name="connsiteX9-899" fmla="*/ 244859 w 4932035"/>
              <a:gd name="connsiteY9-900" fmla="*/ 621572 h 4002862"/>
              <a:gd name="connsiteX10-901" fmla="*/ 271838 w 4932035"/>
              <a:gd name="connsiteY10-902" fmla="*/ 69130 h 4002862"/>
              <a:gd name="connsiteX0-903" fmla="*/ 342543 w 5002740"/>
              <a:gd name="connsiteY0-904" fmla="*/ 69130 h 4002862"/>
              <a:gd name="connsiteX1-905" fmla="*/ 3416873 w 5002740"/>
              <a:gd name="connsiteY1-906" fmla="*/ 121036 h 4002862"/>
              <a:gd name="connsiteX2-907" fmla="*/ 4851169 w 5002740"/>
              <a:gd name="connsiteY2-908" fmla="*/ 1689700 h 4002862"/>
              <a:gd name="connsiteX3-909" fmla="*/ 4793528 w 5002740"/>
              <a:gd name="connsiteY3-910" fmla="*/ 2336178 h 4002862"/>
              <a:gd name="connsiteX4-911" fmla="*/ 3371772 w 5002740"/>
              <a:gd name="connsiteY4-912" fmla="*/ 3935140 h 4002862"/>
              <a:gd name="connsiteX5-913" fmla="*/ 366565 w 5002740"/>
              <a:gd name="connsiteY5-914" fmla="*/ 3919629 h 4002862"/>
              <a:gd name="connsiteX6-915" fmla="*/ 306329 w 5002740"/>
              <a:gd name="connsiteY6-916" fmla="*/ 3373644 h 4002862"/>
              <a:gd name="connsiteX7-917" fmla="*/ 1465173 w 5002740"/>
              <a:gd name="connsiteY7-918" fmla="*/ 2060892 h 4002862"/>
              <a:gd name="connsiteX8-919" fmla="*/ 1483280 w 5002740"/>
              <a:gd name="connsiteY8-920" fmla="*/ 1870769 h 4002862"/>
              <a:gd name="connsiteX9-921" fmla="*/ 315564 w 5002740"/>
              <a:gd name="connsiteY9-922" fmla="*/ 621572 h 4002862"/>
              <a:gd name="connsiteX10-923" fmla="*/ 342543 w 5002740"/>
              <a:gd name="connsiteY10-924" fmla="*/ 69130 h 4002862"/>
              <a:gd name="connsiteX0-925" fmla="*/ 278350 w 4938547"/>
              <a:gd name="connsiteY0-926" fmla="*/ 69130 h 4002862"/>
              <a:gd name="connsiteX1-927" fmla="*/ 3352680 w 4938547"/>
              <a:gd name="connsiteY1-928" fmla="*/ 121036 h 4002862"/>
              <a:gd name="connsiteX2-929" fmla="*/ 4786976 w 4938547"/>
              <a:gd name="connsiteY2-930" fmla="*/ 1689700 h 4002862"/>
              <a:gd name="connsiteX3-931" fmla="*/ 4729335 w 4938547"/>
              <a:gd name="connsiteY3-932" fmla="*/ 2336178 h 4002862"/>
              <a:gd name="connsiteX4-933" fmla="*/ 3307579 w 4938547"/>
              <a:gd name="connsiteY4-934" fmla="*/ 3935140 h 4002862"/>
              <a:gd name="connsiteX5-935" fmla="*/ 302372 w 4938547"/>
              <a:gd name="connsiteY5-936" fmla="*/ 3919629 h 4002862"/>
              <a:gd name="connsiteX6-937" fmla="*/ 242136 w 4938547"/>
              <a:gd name="connsiteY6-938" fmla="*/ 3373644 h 4002862"/>
              <a:gd name="connsiteX7-939" fmla="*/ 1400980 w 4938547"/>
              <a:gd name="connsiteY7-940" fmla="*/ 2060892 h 4002862"/>
              <a:gd name="connsiteX8-941" fmla="*/ 1419087 w 4938547"/>
              <a:gd name="connsiteY8-942" fmla="*/ 1870769 h 4002862"/>
              <a:gd name="connsiteX9-943" fmla="*/ 251371 w 4938547"/>
              <a:gd name="connsiteY9-944" fmla="*/ 621572 h 4002862"/>
              <a:gd name="connsiteX10-945" fmla="*/ 278350 w 4938547"/>
              <a:gd name="connsiteY10-946" fmla="*/ 69130 h 4002862"/>
              <a:gd name="connsiteX0-947" fmla="*/ 261739 w 4921936"/>
              <a:gd name="connsiteY0-948" fmla="*/ 69130 h 4002862"/>
              <a:gd name="connsiteX1-949" fmla="*/ 3336069 w 4921936"/>
              <a:gd name="connsiteY1-950" fmla="*/ 121036 h 4002862"/>
              <a:gd name="connsiteX2-951" fmla="*/ 4770365 w 4921936"/>
              <a:gd name="connsiteY2-952" fmla="*/ 1689700 h 4002862"/>
              <a:gd name="connsiteX3-953" fmla="*/ 4712724 w 4921936"/>
              <a:gd name="connsiteY3-954" fmla="*/ 2336178 h 4002862"/>
              <a:gd name="connsiteX4-955" fmla="*/ 3290968 w 4921936"/>
              <a:gd name="connsiteY4-956" fmla="*/ 3935140 h 4002862"/>
              <a:gd name="connsiteX5-957" fmla="*/ 285761 w 4921936"/>
              <a:gd name="connsiteY5-958" fmla="*/ 3919629 h 4002862"/>
              <a:gd name="connsiteX6-959" fmla="*/ 225525 w 4921936"/>
              <a:gd name="connsiteY6-960" fmla="*/ 3373644 h 4002862"/>
              <a:gd name="connsiteX7-961" fmla="*/ 1384369 w 4921936"/>
              <a:gd name="connsiteY7-962" fmla="*/ 2060892 h 4002862"/>
              <a:gd name="connsiteX8-963" fmla="*/ 1402476 w 4921936"/>
              <a:gd name="connsiteY8-964" fmla="*/ 1870769 h 4002862"/>
              <a:gd name="connsiteX9-965" fmla="*/ 234760 w 4921936"/>
              <a:gd name="connsiteY9-966" fmla="*/ 621572 h 4002862"/>
              <a:gd name="connsiteX10-967" fmla="*/ 261739 w 4921936"/>
              <a:gd name="connsiteY10-968" fmla="*/ 69130 h 4002862"/>
              <a:gd name="connsiteX0-969" fmla="*/ 261739 w 4921936"/>
              <a:gd name="connsiteY0-970" fmla="*/ 69130 h 4010567"/>
              <a:gd name="connsiteX1-971" fmla="*/ 3336069 w 4921936"/>
              <a:gd name="connsiteY1-972" fmla="*/ 121036 h 4010567"/>
              <a:gd name="connsiteX2-973" fmla="*/ 4770365 w 4921936"/>
              <a:gd name="connsiteY2-974" fmla="*/ 1689700 h 4010567"/>
              <a:gd name="connsiteX3-975" fmla="*/ 4712724 w 4921936"/>
              <a:gd name="connsiteY3-976" fmla="*/ 2336178 h 4010567"/>
              <a:gd name="connsiteX4-977" fmla="*/ 3290968 w 4921936"/>
              <a:gd name="connsiteY4-978" fmla="*/ 3935140 h 4010567"/>
              <a:gd name="connsiteX5-979" fmla="*/ 285761 w 4921936"/>
              <a:gd name="connsiteY5-980" fmla="*/ 3919629 h 4010567"/>
              <a:gd name="connsiteX6-981" fmla="*/ 304773 w 4921936"/>
              <a:gd name="connsiteY6-982" fmla="*/ 3239532 h 4010567"/>
              <a:gd name="connsiteX7-983" fmla="*/ 1384369 w 4921936"/>
              <a:gd name="connsiteY7-984" fmla="*/ 2060892 h 4010567"/>
              <a:gd name="connsiteX8-985" fmla="*/ 1402476 w 4921936"/>
              <a:gd name="connsiteY8-986" fmla="*/ 1870769 h 4010567"/>
              <a:gd name="connsiteX9-987" fmla="*/ 234760 w 4921936"/>
              <a:gd name="connsiteY9-988" fmla="*/ 621572 h 4010567"/>
              <a:gd name="connsiteX10-989" fmla="*/ 261739 w 4921936"/>
              <a:gd name="connsiteY10-990" fmla="*/ 69130 h 4010567"/>
              <a:gd name="connsiteX0-991" fmla="*/ 261739 w 4921936"/>
              <a:gd name="connsiteY0-992" fmla="*/ 69130 h 4010567"/>
              <a:gd name="connsiteX1-993" fmla="*/ 3336069 w 4921936"/>
              <a:gd name="connsiteY1-994" fmla="*/ 121036 h 4010567"/>
              <a:gd name="connsiteX2-995" fmla="*/ 4770365 w 4921936"/>
              <a:gd name="connsiteY2-996" fmla="*/ 1689700 h 4010567"/>
              <a:gd name="connsiteX3-997" fmla="*/ 4712724 w 4921936"/>
              <a:gd name="connsiteY3-998" fmla="*/ 2336178 h 4010567"/>
              <a:gd name="connsiteX4-999" fmla="*/ 3290968 w 4921936"/>
              <a:gd name="connsiteY4-1000" fmla="*/ 3935140 h 4010567"/>
              <a:gd name="connsiteX5-1001" fmla="*/ 285761 w 4921936"/>
              <a:gd name="connsiteY5-1002" fmla="*/ 3919629 h 4010567"/>
              <a:gd name="connsiteX6-1003" fmla="*/ 304773 w 4921936"/>
              <a:gd name="connsiteY6-1004" fmla="*/ 3239532 h 4010567"/>
              <a:gd name="connsiteX7-1005" fmla="*/ 1384369 w 4921936"/>
              <a:gd name="connsiteY7-1006" fmla="*/ 2060892 h 4010567"/>
              <a:gd name="connsiteX8-1007" fmla="*/ 1402476 w 4921936"/>
              <a:gd name="connsiteY8-1008" fmla="*/ 1870769 h 4010567"/>
              <a:gd name="connsiteX9-1009" fmla="*/ 234760 w 4921936"/>
              <a:gd name="connsiteY9-1010" fmla="*/ 621572 h 4010567"/>
              <a:gd name="connsiteX10-1011" fmla="*/ 261739 w 4921936"/>
              <a:gd name="connsiteY10-1012" fmla="*/ 69130 h 4010567"/>
              <a:gd name="connsiteX0-1013" fmla="*/ 261739 w 4921936"/>
              <a:gd name="connsiteY0-1014" fmla="*/ 69130 h 4010567"/>
              <a:gd name="connsiteX1-1015" fmla="*/ 3336069 w 4921936"/>
              <a:gd name="connsiteY1-1016" fmla="*/ 121036 h 4010567"/>
              <a:gd name="connsiteX2-1017" fmla="*/ 4770365 w 4921936"/>
              <a:gd name="connsiteY2-1018" fmla="*/ 1689700 h 4010567"/>
              <a:gd name="connsiteX3-1019" fmla="*/ 4712724 w 4921936"/>
              <a:gd name="connsiteY3-1020" fmla="*/ 2336178 h 4010567"/>
              <a:gd name="connsiteX4-1021" fmla="*/ 3290968 w 4921936"/>
              <a:gd name="connsiteY4-1022" fmla="*/ 3935140 h 4010567"/>
              <a:gd name="connsiteX5-1023" fmla="*/ 285761 w 4921936"/>
              <a:gd name="connsiteY5-1024" fmla="*/ 3919629 h 4010567"/>
              <a:gd name="connsiteX6-1025" fmla="*/ 304773 w 4921936"/>
              <a:gd name="connsiteY6-1026" fmla="*/ 3239532 h 4010567"/>
              <a:gd name="connsiteX7-1027" fmla="*/ 1384369 w 4921936"/>
              <a:gd name="connsiteY7-1028" fmla="*/ 2060892 h 4010567"/>
              <a:gd name="connsiteX8-1029" fmla="*/ 1402476 w 4921936"/>
              <a:gd name="connsiteY8-1030" fmla="*/ 1870769 h 4010567"/>
              <a:gd name="connsiteX9-1031" fmla="*/ 234760 w 4921936"/>
              <a:gd name="connsiteY9-1032" fmla="*/ 621572 h 4010567"/>
              <a:gd name="connsiteX10-1033" fmla="*/ 261739 w 4921936"/>
              <a:gd name="connsiteY10-1034" fmla="*/ 69130 h 4010567"/>
              <a:gd name="connsiteX0-1035" fmla="*/ 261739 w 4921936"/>
              <a:gd name="connsiteY0-1036" fmla="*/ 69130 h 4010567"/>
              <a:gd name="connsiteX1-1037" fmla="*/ 3336069 w 4921936"/>
              <a:gd name="connsiteY1-1038" fmla="*/ 121036 h 4010567"/>
              <a:gd name="connsiteX2-1039" fmla="*/ 4770365 w 4921936"/>
              <a:gd name="connsiteY2-1040" fmla="*/ 1689700 h 4010567"/>
              <a:gd name="connsiteX3-1041" fmla="*/ 4712724 w 4921936"/>
              <a:gd name="connsiteY3-1042" fmla="*/ 2336178 h 4010567"/>
              <a:gd name="connsiteX4-1043" fmla="*/ 3290968 w 4921936"/>
              <a:gd name="connsiteY4-1044" fmla="*/ 3935140 h 4010567"/>
              <a:gd name="connsiteX5-1045" fmla="*/ 285761 w 4921936"/>
              <a:gd name="connsiteY5-1046" fmla="*/ 3919629 h 4010567"/>
              <a:gd name="connsiteX6-1047" fmla="*/ 304773 w 4921936"/>
              <a:gd name="connsiteY6-1048" fmla="*/ 3239532 h 4010567"/>
              <a:gd name="connsiteX7-1049" fmla="*/ 1384369 w 4921936"/>
              <a:gd name="connsiteY7-1050" fmla="*/ 2060892 h 4010567"/>
              <a:gd name="connsiteX8-1051" fmla="*/ 1402476 w 4921936"/>
              <a:gd name="connsiteY8-1052" fmla="*/ 1870769 h 4010567"/>
              <a:gd name="connsiteX9-1053" fmla="*/ 234760 w 4921936"/>
              <a:gd name="connsiteY9-1054" fmla="*/ 621572 h 4010567"/>
              <a:gd name="connsiteX10-1055" fmla="*/ 261739 w 4921936"/>
              <a:gd name="connsiteY10-1056" fmla="*/ 69130 h 4010567"/>
              <a:gd name="connsiteX0-1057" fmla="*/ 261739 w 4921936"/>
              <a:gd name="connsiteY0-1058" fmla="*/ 69130 h 4010567"/>
              <a:gd name="connsiteX1-1059" fmla="*/ 3336069 w 4921936"/>
              <a:gd name="connsiteY1-1060" fmla="*/ 121036 h 4010567"/>
              <a:gd name="connsiteX2-1061" fmla="*/ 4770365 w 4921936"/>
              <a:gd name="connsiteY2-1062" fmla="*/ 1689700 h 4010567"/>
              <a:gd name="connsiteX3-1063" fmla="*/ 4712724 w 4921936"/>
              <a:gd name="connsiteY3-1064" fmla="*/ 2336178 h 4010567"/>
              <a:gd name="connsiteX4-1065" fmla="*/ 3290968 w 4921936"/>
              <a:gd name="connsiteY4-1066" fmla="*/ 3935140 h 4010567"/>
              <a:gd name="connsiteX5-1067" fmla="*/ 285761 w 4921936"/>
              <a:gd name="connsiteY5-1068" fmla="*/ 3919629 h 4010567"/>
              <a:gd name="connsiteX6-1069" fmla="*/ 304773 w 4921936"/>
              <a:gd name="connsiteY6-1070" fmla="*/ 3239532 h 4010567"/>
              <a:gd name="connsiteX7-1071" fmla="*/ 1384369 w 4921936"/>
              <a:gd name="connsiteY7-1072" fmla="*/ 2060892 h 4010567"/>
              <a:gd name="connsiteX8-1073" fmla="*/ 1402476 w 4921936"/>
              <a:gd name="connsiteY8-1074" fmla="*/ 1870769 h 4010567"/>
              <a:gd name="connsiteX9-1075" fmla="*/ 234760 w 4921936"/>
              <a:gd name="connsiteY9-1076" fmla="*/ 621572 h 4010567"/>
              <a:gd name="connsiteX10-1077" fmla="*/ 261739 w 4921936"/>
              <a:gd name="connsiteY10-1078" fmla="*/ 69130 h 40105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4921936" h="4010567">
                <a:moveTo>
                  <a:pt x="261739" y="69130"/>
                </a:moveTo>
                <a:cubicBezTo>
                  <a:pt x="778624" y="-14293"/>
                  <a:pt x="3132290" y="-48792"/>
                  <a:pt x="3336069" y="121036"/>
                </a:cubicBezTo>
                <a:cubicBezTo>
                  <a:pt x="3539848" y="290864"/>
                  <a:pt x="4540923" y="1320510"/>
                  <a:pt x="4770365" y="1689700"/>
                </a:cubicBezTo>
                <a:cubicBezTo>
                  <a:pt x="4999808" y="2058890"/>
                  <a:pt x="4959290" y="1961938"/>
                  <a:pt x="4712724" y="2336178"/>
                </a:cubicBezTo>
                <a:cubicBezTo>
                  <a:pt x="4466158" y="2710418"/>
                  <a:pt x="3748379" y="3695616"/>
                  <a:pt x="3290968" y="3935140"/>
                </a:cubicBezTo>
                <a:cubicBezTo>
                  <a:pt x="2547045" y="4040552"/>
                  <a:pt x="783460" y="4035564"/>
                  <a:pt x="285761" y="3919629"/>
                </a:cubicBezTo>
                <a:cubicBezTo>
                  <a:pt x="-211938" y="3803694"/>
                  <a:pt x="174524" y="3384508"/>
                  <a:pt x="304773" y="3239532"/>
                </a:cubicBezTo>
                <a:cubicBezTo>
                  <a:pt x="435022" y="3094556"/>
                  <a:pt x="1328803" y="2116646"/>
                  <a:pt x="1384369" y="2060892"/>
                </a:cubicBezTo>
                <a:cubicBezTo>
                  <a:pt x="1439935" y="2005138"/>
                  <a:pt x="1479015" y="1987974"/>
                  <a:pt x="1402476" y="1870769"/>
                </a:cubicBezTo>
                <a:cubicBezTo>
                  <a:pt x="1325937" y="1753564"/>
                  <a:pt x="333443" y="732869"/>
                  <a:pt x="234760" y="621572"/>
                </a:cubicBezTo>
                <a:cubicBezTo>
                  <a:pt x="136077" y="510275"/>
                  <a:pt x="-255146" y="152553"/>
                  <a:pt x="261739" y="69130"/>
                </a:cubicBezTo>
                <a:close/>
              </a:path>
            </a:pathLst>
          </a:cu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6" name="直接连接符 15"/>
          <p:cNvCxnSpPr/>
          <p:nvPr/>
        </p:nvCxnSpPr>
        <p:spPr>
          <a:xfrm>
            <a:off x="9315985" y="3654307"/>
            <a:ext cx="899972"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9063829" y="3124081"/>
            <a:ext cx="1052766" cy="523220"/>
          </a:xfrm>
          <a:prstGeom prst="rect">
            <a:avLst/>
          </a:prstGeom>
        </p:spPr>
        <p:txBody>
          <a:bodyPr wrap="square">
            <a:spAutoFit/>
          </a:bodyPr>
          <a:lstStyle/>
          <a:p>
            <a:pPr algn="ctr"/>
            <a:r>
              <a:rPr lang="en-US" altLang="zh-CN" sz="2800" b="1">
                <a:latin typeface="方正静蕾简体" panose="02000000000000000000" pitchFamily="2" charset="-122"/>
                <a:ea typeface="方正静蕾简体" panose="02000000000000000000" pitchFamily="2" charset="-122"/>
              </a:rPr>
              <a:t>Step 01</a:t>
            </a:r>
            <a:endParaRPr lang="en-US" altLang="zh-CN" sz="2800" b="1" dirty="0">
              <a:latin typeface="方正静蕾简体" panose="02000000000000000000" pitchFamily="2" charset="-122"/>
              <a:ea typeface="方正静蕾简体" panose="02000000000000000000" pitchFamily="2" charset="-122"/>
            </a:endParaRPr>
          </a:p>
        </p:txBody>
      </p:sp>
      <p:sp>
        <p:nvSpPr>
          <p:cNvPr id="18" name="矩形 17"/>
          <p:cNvSpPr/>
          <p:nvPr/>
        </p:nvSpPr>
        <p:spPr>
          <a:xfrm>
            <a:off x="8919813" y="3736485"/>
            <a:ext cx="1228720"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关键词</a:t>
            </a:r>
            <a:r>
              <a:rPr lang="en-US" altLang="zh-CN" sz="2400" b="1">
                <a:latin typeface="方正静蕾简体" panose="02000000000000000000" pitchFamily="2" charset="-122"/>
                <a:ea typeface="方正静蕾简体" panose="02000000000000000000" pitchFamily="2" charset="-122"/>
              </a:rPr>
              <a:t>1</a:t>
            </a:r>
            <a:endParaRPr lang="en-US" altLang="zh-CN" sz="2400" b="1" dirty="0">
              <a:latin typeface="方正静蕾简体" panose="02000000000000000000" pitchFamily="2" charset="-122"/>
              <a:ea typeface="方正静蕾简体" panose="02000000000000000000" pitchFamily="2" charset="-122"/>
            </a:endParaRPr>
          </a:p>
        </p:txBody>
      </p:sp>
      <p:sp>
        <p:nvSpPr>
          <p:cNvPr id="19" name="矩形 18"/>
          <p:cNvSpPr/>
          <p:nvPr/>
        </p:nvSpPr>
        <p:spPr>
          <a:xfrm>
            <a:off x="8785378" y="4662419"/>
            <a:ext cx="1061213"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小标题</a:t>
            </a:r>
            <a:endParaRPr lang="en-US" altLang="zh-CN" sz="2000" b="1" dirty="0">
              <a:latin typeface="方正静蕾简体" panose="02000000000000000000" pitchFamily="2" charset="-122"/>
              <a:ea typeface="方正静蕾简体" panose="02000000000000000000" pitchFamily="2" charset="-122"/>
            </a:endParaRPr>
          </a:p>
        </p:txBody>
      </p:sp>
      <p:sp>
        <p:nvSpPr>
          <p:cNvPr id="20" name="Freeform 30"/>
          <p:cNvSpPr>
            <a:spLocks noEditPoints="1"/>
          </p:cNvSpPr>
          <p:nvPr/>
        </p:nvSpPr>
        <p:spPr bwMode="auto">
          <a:xfrm>
            <a:off x="8514486" y="470167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1" name="文本框 20"/>
          <p:cNvSpPr txBox="1"/>
          <p:nvPr/>
        </p:nvSpPr>
        <p:spPr>
          <a:xfrm>
            <a:off x="8457151" y="4974021"/>
            <a:ext cx="2629848" cy="9233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22" name="任意多边形 21"/>
          <p:cNvSpPr/>
          <p:nvPr/>
        </p:nvSpPr>
        <p:spPr>
          <a:xfrm>
            <a:off x="6240016" y="2924944"/>
            <a:ext cx="1807340" cy="1472684"/>
          </a:xfrm>
          <a:custGeom>
            <a:avLst/>
            <a:gdLst>
              <a:gd name="connsiteX0" fmla="*/ 135802 w 4644428"/>
              <a:gd name="connsiteY0" fmla="*/ 9054 h 3883937"/>
              <a:gd name="connsiteX1" fmla="*/ 3141552 w 4644428"/>
              <a:gd name="connsiteY1" fmla="*/ 0 h 3883937"/>
              <a:gd name="connsiteX2" fmla="*/ 4644428 w 4644428"/>
              <a:gd name="connsiteY2" fmla="*/ 1629624 h 3883937"/>
              <a:gd name="connsiteX3" fmla="*/ 4617267 w 4644428"/>
              <a:gd name="connsiteY3" fmla="*/ 2209046 h 3883937"/>
              <a:gd name="connsiteX4" fmla="*/ 3232087 w 4644428"/>
              <a:gd name="connsiteY4" fmla="*/ 3856776 h 3883937"/>
              <a:gd name="connsiteX5" fmla="*/ 172016 w 4644428"/>
              <a:gd name="connsiteY5" fmla="*/ 3883937 h 3883937"/>
              <a:gd name="connsiteX6" fmla="*/ 0 w 4644428"/>
              <a:gd name="connsiteY6" fmla="*/ 3576119 h 3883937"/>
              <a:gd name="connsiteX7" fmla="*/ 99588 w 4644428"/>
              <a:gd name="connsiteY7" fmla="*/ 3313568 h 3883937"/>
              <a:gd name="connsiteX8" fmla="*/ 1258432 w 4644428"/>
              <a:gd name="connsiteY8" fmla="*/ 2000816 h 3883937"/>
              <a:gd name="connsiteX9" fmla="*/ 1276539 w 4644428"/>
              <a:gd name="connsiteY9" fmla="*/ 1810693 h 3883937"/>
              <a:gd name="connsiteX10" fmla="*/ 90535 w 4644428"/>
              <a:gd name="connsiteY10" fmla="*/ 543208 h 3883937"/>
              <a:gd name="connsiteX11" fmla="*/ 54321 w 4644428"/>
              <a:gd name="connsiteY11" fmla="*/ 190123 h 3883937"/>
              <a:gd name="connsiteX12" fmla="*/ 135802 w 4644428"/>
              <a:gd name="connsiteY12" fmla="*/ 9054 h 3883937"/>
              <a:gd name="connsiteX0-1" fmla="*/ 249942 w 4758568"/>
              <a:gd name="connsiteY0-2" fmla="*/ 133909 h 4008792"/>
              <a:gd name="connsiteX1-3" fmla="*/ 3255692 w 4758568"/>
              <a:gd name="connsiteY1-4" fmla="*/ 124855 h 4008792"/>
              <a:gd name="connsiteX2-5" fmla="*/ 4758568 w 4758568"/>
              <a:gd name="connsiteY2-6" fmla="*/ 1754479 h 4008792"/>
              <a:gd name="connsiteX3-7" fmla="*/ 4731407 w 4758568"/>
              <a:gd name="connsiteY3-8" fmla="*/ 2333901 h 4008792"/>
              <a:gd name="connsiteX4-9" fmla="*/ 3346227 w 4758568"/>
              <a:gd name="connsiteY4-10" fmla="*/ 3981631 h 4008792"/>
              <a:gd name="connsiteX5-11" fmla="*/ 286156 w 4758568"/>
              <a:gd name="connsiteY5-12" fmla="*/ 4008792 h 4008792"/>
              <a:gd name="connsiteX6-13" fmla="*/ 114140 w 4758568"/>
              <a:gd name="connsiteY6-14" fmla="*/ 3700974 h 4008792"/>
              <a:gd name="connsiteX7-15" fmla="*/ 213728 w 4758568"/>
              <a:gd name="connsiteY7-16" fmla="*/ 3438423 h 4008792"/>
              <a:gd name="connsiteX8-17" fmla="*/ 1372572 w 4758568"/>
              <a:gd name="connsiteY8-18" fmla="*/ 2125671 h 4008792"/>
              <a:gd name="connsiteX9-19" fmla="*/ 1390679 w 4758568"/>
              <a:gd name="connsiteY9-20" fmla="*/ 1935548 h 4008792"/>
              <a:gd name="connsiteX10-21" fmla="*/ 204675 w 4758568"/>
              <a:gd name="connsiteY10-22" fmla="*/ 668063 h 4008792"/>
              <a:gd name="connsiteX11-23" fmla="*/ 168461 w 4758568"/>
              <a:gd name="connsiteY11-24" fmla="*/ 314978 h 4008792"/>
              <a:gd name="connsiteX12-25" fmla="*/ 249942 w 4758568"/>
              <a:gd name="connsiteY12-26" fmla="*/ 133909 h 4008792"/>
              <a:gd name="connsiteX0-27" fmla="*/ 135802 w 4644428"/>
              <a:gd name="connsiteY0-28" fmla="*/ 142815 h 4017698"/>
              <a:gd name="connsiteX1-29" fmla="*/ 3141552 w 4644428"/>
              <a:gd name="connsiteY1-30" fmla="*/ 133761 h 4017698"/>
              <a:gd name="connsiteX2-31" fmla="*/ 4644428 w 4644428"/>
              <a:gd name="connsiteY2-32" fmla="*/ 1763385 h 4017698"/>
              <a:gd name="connsiteX3-33" fmla="*/ 4617267 w 4644428"/>
              <a:gd name="connsiteY3-34" fmla="*/ 2342807 h 4017698"/>
              <a:gd name="connsiteX4-35" fmla="*/ 3232087 w 4644428"/>
              <a:gd name="connsiteY4-36" fmla="*/ 3990537 h 4017698"/>
              <a:gd name="connsiteX5-37" fmla="*/ 172016 w 4644428"/>
              <a:gd name="connsiteY5-38" fmla="*/ 4017698 h 4017698"/>
              <a:gd name="connsiteX6-39" fmla="*/ 0 w 4644428"/>
              <a:gd name="connsiteY6-40" fmla="*/ 3709880 h 4017698"/>
              <a:gd name="connsiteX7-41" fmla="*/ 99588 w 4644428"/>
              <a:gd name="connsiteY7-42" fmla="*/ 3447329 h 4017698"/>
              <a:gd name="connsiteX8-43" fmla="*/ 1258432 w 4644428"/>
              <a:gd name="connsiteY8-44" fmla="*/ 2134577 h 4017698"/>
              <a:gd name="connsiteX9-45" fmla="*/ 1276539 w 4644428"/>
              <a:gd name="connsiteY9-46" fmla="*/ 1944454 h 4017698"/>
              <a:gd name="connsiteX10-47" fmla="*/ 90535 w 4644428"/>
              <a:gd name="connsiteY10-48" fmla="*/ 676969 h 4017698"/>
              <a:gd name="connsiteX11-49" fmla="*/ 54321 w 4644428"/>
              <a:gd name="connsiteY11-50" fmla="*/ 323884 h 4017698"/>
              <a:gd name="connsiteX12-51" fmla="*/ 135802 w 4644428"/>
              <a:gd name="connsiteY12-52" fmla="*/ 142815 h 4017698"/>
              <a:gd name="connsiteX0-53" fmla="*/ 249942 w 4758568"/>
              <a:gd name="connsiteY0-54" fmla="*/ 142815 h 4017698"/>
              <a:gd name="connsiteX1-55" fmla="*/ 3255692 w 4758568"/>
              <a:gd name="connsiteY1-56" fmla="*/ 133761 h 4017698"/>
              <a:gd name="connsiteX2-57" fmla="*/ 4758568 w 4758568"/>
              <a:gd name="connsiteY2-58" fmla="*/ 1763385 h 4017698"/>
              <a:gd name="connsiteX3-59" fmla="*/ 4731407 w 4758568"/>
              <a:gd name="connsiteY3-60" fmla="*/ 2342807 h 4017698"/>
              <a:gd name="connsiteX4-61" fmla="*/ 3346227 w 4758568"/>
              <a:gd name="connsiteY4-62" fmla="*/ 3990537 h 4017698"/>
              <a:gd name="connsiteX5-63" fmla="*/ 286156 w 4758568"/>
              <a:gd name="connsiteY5-64" fmla="*/ 4017698 h 4017698"/>
              <a:gd name="connsiteX6-65" fmla="*/ 114140 w 4758568"/>
              <a:gd name="connsiteY6-66" fmla="*/ 3709880 h 4017698"/>
              <a:gd name="connsiteX7-67" fmla="*/ 213728 w 4758568"/>
              <a:gd name="connsiteY7-68" fmla="*/ 3447329 h 4017698"/>
              <a:gd name="connsiteX8-69" fmla="*/ 1372572 w 4758568"/>
              <a:gd name="connsiteY8-70" fmla="*/ 2134577 h 4017698"/>
              <a:gd name="connsiteX9-71" fmla="*/ 1390679 w 4758568"/>
              <a:gd name="connsiteY9-72" fmla="*/ 1944454 h 4017698"/>
              <a:gd name="connsiteX10-73" fmla="*/ 204675 w 4758568"/>
              <a:gd name="connsiteY10-74" fmla="*/ 676969 h 4017698"/>
              <a:gd name="connsiteX11-75" fmla="*/ 168461 w 4758568"/>
              <a:gd name="connsiteY11-76" fmla="*/ 323884 h 4017698"/>
              <a:gd name="connsiteX12-77" fmla="*/ 249942 w 4758568"/>
              <a:gd name="connsiteY12-78" fmla="*/ 142815 h 4017698"/>
              <a:gd name="connsiteX0-79" fmla="*/ 543345 w 5051971"/>
              <a:gd name="connsiteY0-80" fmla="*/ 133910 h 4008793"/>
              <a:gd name="connsiteX1-81" fmla="*/ 3549095 w 5051971"/>
              <a:gd name="connsiteY1-82" fmla="*/ 124856 h 4008793"/>
              <a:gd name="connsiteX2-83" fmla="*/ 5051971 w 5051971"/>
              <a:gd name="connsiteY2-84" fmla="*/ 1754480 h 4008793"/>
              <a:gd name="connsiteX3-85" fmla="*/ 5024810 w 5051971"/>
              <a:gd name="connsiteY3-86" fmla="*/ 2333902 h 4008793"/>
              <a:gd name="connsiteX4-87" fmla="*/ 3639630 w 5051971"/>
              <a:gd name="connsiteY4-88" fmla="*/ 3981632 h 4008793"/>
              <a:gd name="connsiteX5-89" fmla="*/ 579559 w 5051971"/>
              <a:gd name="connsiteY5-90" fmla="*/ 4008793 h 4008793"/>
              <a:gd name="connsiteX6-91" fmla="*/ 407543 w 5051971"/>
              <a:gd name="connsiteY6-92" fmla="*/ 3700975 h 4008793"/>
              <a:gd name="connsiteX7-93" fmla="*/ 507131 w 5051971"/>
              <a:gd name="connsiteY7-94" fmla="*/ 3438424 h 4008793"/>
              <a:gd name="connsiteX8-95" fmla="*/ 1665975 w 5051971"/>
              <a:gd name="connsiteY8-96" fmla="*/ 2125672 h 4008793"/>
              <a:gd name="connsiteX9-97" fmla="*/ 1684082 w 5051971"/>
              <a:gd name="connsiteY9-98" fmla="*/ 1935549 h 4008793"/>
              <a:gd name="connsiteX10-99" fmla="*/ 498078 w 5051971"/>
              <a:gd name="connsiteY10-100" fmla="*/ 668064 h 4008793"/>
              <a:gd name="connsiteX11-101" fmla="*/ 138 w 5051971"/>
              <a:gd name="connsiteY11-102" fmla="*/ 314979 h 4008793"/>
              <a:gd name="connsiteX12-103" fmla="*/ 543345 w 5051971"/>
              <a:gd name="connsiteY12-104" fmla="*/ 133910 h 4008793"/>
              <a:gd name="connsiteX0-105" fmla="*/ 595689 w 5104315"/>
              <a:gd name="connsiteY0-106" fmla="*/ 133910 h 4008793"/>
              <a:gd name="connsiteX1-107" fmla="*/ 3601439 w 5104315"/>
              <a:gd name="connsiteY1-108" fmla="*/ 124856 h 4008793"/>
              <a:gd name="connsiteX2-109" fmla="*/ 5104315 w 5104315"/>
              <a:gd name="connsiteY2-110" fmla="*/ 1754480 h 4008793"/>
              <a:gd name="connsiteX3-111" fmla="*/ 5077154 w 5104315"/>
              <a:gd name="connsiteY3-112" fmla="*/ 2333902 h 4008793"/>
              <a:gd name="connsiteX4-113" fmla="*/ 3691974 w 5104315"/>
              <a:gd name="connsiteY4-114" fmla="*/ 3981632 h 4008793"/>
              <a:gd name="connsiteX5-115" fmla="*/ 631903 w 5104315"/>
              <a:gd name="connsiteY5-116" fmla="*/ 4008793 h 4008793"/>
              <a:gd name="connsiteX6-117" fmla="*/ 459887 w 5104315"/>
              <a:gd name="connsiteY6-118" fmla="*/ 3700975 h 4008793"/>
              <a:gd name="connsiteX7-119" fmla="*/ 559475 w 5104315"/>
              <a:gd name="connsiteY7-120" fmla="*/ 3438424 h 4008793"/>
              <a:gd name="connsiteX8-121" fmla="*/ 1718319 w 5104315"/>
              <a:gd name="connsiteY8-122" fmla="*/ 2125672 h 4008793"/>
              <a:gd name="connsiteX9-123" fmla="*/ 1736426 w 5104315"/>
              <a:gd name="connsiteY9-124" fmla="*/ 1935549 h 4008793"/>
              <a:gd name="connsiteX10-125" fmla="*/ 550422 w 5104315"/>
              <a:gd name="connsiteY10-126" fmla="*/ 668064 h 4008793"/>
              <a:gd name="connsiteX11-127" fmla="*/ 52482 w 5104315"/>
              <a:gd name="connsiteY11-128" fmla="*/ 314979 h 4008793"/>
              <a:gd name="connsiteX12-129" fmla="*/ 595689 w 5104315"/>
              <a:gd name="connsiteY12-130" fmla="*/ 133910 h 4008793"/>
              <a:gd name="connsiteX0-131" fmla="*/ 544637 w 5053263"/>
              <a:gd name="connsiteY0-132" fmla="*/ 133910 h 4008793"/>
              <a:gd name="connsiteX1-133" fmla="*/ 3550387 w 5053263"/>
              <a:gd name="connsiteY1-134" fmla="*/ 124856 h 4008793"/>
              <a:gd name="connsiteX2-135" fmla="*/ 5053263 w 5053263"/>
              <a:gd name="connsiteY2-136" fmla="*/ 1754480 h 4008793"/>
              <a:gd name="connsiteX3-137" fmla="*/ 5026102 w 5053263"/>
              <a:gd name="connsiteY3-138" fmla="*/ 2333902 h 4008793"/>
              <a:gd name="connsiteX4-139" fmla="*/ 3640922 w 5053263"/>
              <a:gd name="connsiteY4-140" fmla="*/ 3981632 h 4008793"/>
              <a:gd name="connsiteX5-141" fmla="*/ 580851 w 5053263"/>
              <a:gd name="connsiteY5-142" fmla="*/ 4008793 h 4008793"/>
              <a:gd name="connsiteX6-143" fmla="*/ 408835 w 5053263"/>
              <a:gd name="connsiteY6-144" fmla="*/ 3700975 h 4008793"/>
              <a:gd name="connsiteX7-145" fmla="*/ 508423 w 5053263"/>
              <a:gd name="connsiteY7-146" fmla="*/ 3438424 h 4008793"/>
              <a:gd name="connsiteX8-147" fmla="*/ 1667267 w 5053263"/>
              <a:gd name="connsiteY8-148" fmla="*/ 2125672 h 4008793"/>
              <a:gd name="connsiteX9-149" fmla="*/ 1685374 w 5053263"/>
              <a:gd name="connsiteY9-150" fmla="*/ 1935549 h 4008793"/>
              <a:gd name="connsiteX10-151" fmla="*/ 499370 w 5053263"/>
              <a:gd name="connsiteY10-152" fmla="*/ 668064 h 4008793"/>
              <a:gd name="connsiteX11-153" fmla="*/ 1430 w 5053263"/>
              <a:gd name="connsiteY11-154" fmla="*/ 314979 h 4008793"/>
              <a:gd name="connsiteX12-155" fmla="*/ 544637 w 5053263"/>
              <a:gd name="connsiteY12-156" fmla="*/ 133910 h 4008793"/>
              <a:gd name="connsiteX0-157" fmla="*/ 312321 w 4820947"/>
              <a:gd name="connsiteY0-158" fmla="*/ 134976 h 4009859"/>
              <a:gd name="connsiteX1-159" fmla="*/ 3318071 w 4820947"/>
              <a:gd name="connsiteY1-160" fmla="*/ 125922 h 4009859"/>
              <a:gd name="connsiteX2-161" fmla="*/ 4820947 w 4820947"/>
              <a:gd name="connsiteY2-162" fmla="*/ 1755546 h 4009859"/>
              <a:gd name="connsiteX3-163" fmla="*/ 4793786 w 4820947"/>
              <a:gd name="connsiteY3-164" fmla="*/ 2334968 h 4009859"/>
              <a:gd name="connsiteX4-165" fmla="*/ 3408606 w 4820947"/>
              <a:gd name="connsiteY4-166" fmla="*/ 3982698 h 4009859"/>
              <a:gd name="connsiteX5-167" fmla="*/ 348535 w 4820947"/>
              <a:gd name="connsiteY5-168" fmla="*/ 4009859 h 4009859"/>
              <a:gd name="connsiteX6-169" fmla="*/ 176519 w 4820947"/>
              <a:gd name="connsiteY6-170" fmla="*/ 3702041 h 4009859"/>
              <a:gd name="connsiteX7-171" fmla="*/ 276107 w 4820947"/>
              <a:gd name="connsiteY7-172" fmla="*/ 3439490 h 4009859"/>
              <a:gd name="connsiteX8-173" fmla="*/ 1434951 w 4820947"/>
              <a:gd name="connsiteY8-174" fmla="*/ 2126738 h 4009859"/>
              <a:gd name="connsiteX9-175" fmla="*/ 1453058 w 4820947"/>
              <a:gd name="connsiteY9-176" fmla="*/ 1936615 h 4009859"/>
              <a:gd name="connsiteX10-177" fmla="*/ 267054 w 4820947"/>
              <a:gd name="connsiteY10-178" fmla="*/ 669130 h 4009859"/>
              <a:gd name="connsiteX11-179" fmla="*/ 95038 w 4820947"/>
              <a:gd name="connsiteY11-180" fmla="*/ 343206 h 4009859"/>
              <a:gd name="connsiteX12-181" fmla="*/ 312321 w 4820947"/>
              <a:gd name="connsiteY12-182" fmla="*/ 134976 h 4009859"/>
              <a:gd name="connsiteX0-183" fmla="*/ 312321 w 4820947"/>
              <a:gd name="connsiteY0-184" fmla="*/ 134976 h 4009859"/>
              <a:gd name="connsiteX1-185" fmla="*/ 3318071 w 4820947"/>
              <a:gd name="connsiteY1-186" fmla="*/ 125922 h 4009859"/>
              <a:gd name="connsiteX2-187" fmla="*/ 4820947 w 4820947"/>
              <a:gd name="connsiteY2-188" fmla="*/ 1755546 h 4009859"/>
              <a:gd name="connsiteX3-189" fmla="*/ 4793786 w 4820947"/>
              <a:gd name="connsiteY3-190" fmla="*/ 2334968 h 4009859"/>
              <a:gd name="connsiteX4-191" fmla="*/ 3408606 w 4820947"/>
              <a:gd name="connsiteY4-192" fmla="*/ 3982698 h 4009859"/>
              <a:gd name="connsiteX5-193" fmla="*/ 348535 w 4820947"/>
              <a:gd name="connsiteY5-194" fmla="*/ 4009859 h 4009859"/>
              <a:gd name="connsiteX6-195" fmla="*/ 176519 w 4820947"/>
              <a:gd name="connsiteY6-196" fmla="*/ 3702041 h 4009859"/>
              <a:gd name="connsiteX7-197" fmla="*/ 276107 w 4820947"/>
              <a:gd name="connsiteY7-198" fmla="*/ 3439490 h 4009859"/>
              <a:gd name="connsiteX8-199" fmla="*/ 1434951 w 4820947"/>
              <a:gd name="connsiteY8-200" fmla="*/ 2126738 h 4009859"/>
              <a:gd name="connsiteX9-201" fmla="*/ 1453058 w 4820947"/>
              <a:gd name="connsiteY9-202" fmla="*/ 1936615 h 4009859"/>
              <a:gd name="connsiteX10-203" fmla="*/ 267054 w 4820947"/>
              <a:gd name="connsiteY10-204" fmla="*/ 669130 h 4009859"/>
              <a:gd name="connsiteX11-205" fmla="*/ 95038 w 4820947"/>
              <a:gd name="connsiteY11-206" fmla="*/ 343206 h 4009859"/>
              <a:gd name="connsiteX12-207" fmla="*/ 312321 w 4820947"/>
              <a:gd name="connsiteY12-208" fmla="*/ 134976 h 4009859"/>
              <a:gd name="connsiteX0-209" fmla="*/ 291176 w 4799802"/>
              <a:gd name="connsiteY0-210" fmla="*/ 134976 h 4009859"/>
              <a:gd name="connsiteX1-211" fmla="*/ 3296926 w 4799802"/>
              <a:gd name="connsiteY1-212" fmla="*/ 125922 h 4009859"/>
              <a:gd name="connsiteX2-213" fmla="*/ 4799802 w 4799802"/>
              <a:gd name="connsiteY2-214" fmla="*/ 1755546 h 4009859"/>
              <a:gd name="connsiteX3-215" fmla="*/ 4772641 w 4799802"/>
              <a:gd name="connsiteY3-216" fmla="*/ 2334968 h 4009859"/>
              <a:gd name="connsiteX4-217" fmla="*/ 3387461 w 4799802"/>
              <a:gd name="connsiteY4-218" fmla="*/ 3982698 h 4009859"/>
              <a:gd name="connsiteX5-219" fmla="*/ 327390 w 4799802"/>
              <a:gd name="connsiteY5-220" fmla="*/ 4009859 h 4009859"/>
              <a:gd name="connsiteX6-221" fmla="*/ 155374 w 4799802"/>
              <a:gd name="connsiteY6-222" fmla="*/ 3702041 h 4009859"/>
              <a:gd name="connsiteX7-223" fmla="*/ 254962 w 4799802"/>
              <a:gd name="connsiteY7-224" fmla="*/ 3439490 h 4009859"/>
              <a:gd name="connsiteX8-225" fmla="*/ 1413806 w 4799802"/>
              <a:gd name="connsiteY8-226" fmla="*/ 2126738 h 4009859"/>
              <a:gd name="connsiteX9-227" fmla="*/ 1431913 w 4799802"/>
              <a:gd name="connsiteY9-228" fmla="*/ 1936615 h 4009859"/>
              <a:gd name="connsiteX10-229" fmla="*/ 245909 w 4799802"/>
              <a:gd name="connsiteY10-230" fmla="*/ 669130 h 4009859"/>
              <a:gd name="connsiteX11-231" fmla="*/ 291176 w 4799802"/>
              <a:gd name="connsiteY11-232" fmla="*/ 134976 h 4009859"/>
              <a:gd name="connsiteX0-233" fmla="*/ 291176 w 4799802"/>
              <a:gd name="connsiteY0-234" fmla="*/ 256269 h 4131152"/>
              <a:gd name="connsiteX1-235" fmla="*/ 3296926 w 4799802"/>
              <a:gd name="connsiteY1-236" fmla="*/ 247215 h 4131152"/>
              <a:gd name="connsiteX2-237" fmla="*/ 4799802 w 4799802"/>
              <a:gd name="connsiteY2-238" fmla="*/ 1876839 h 4131152"/>
              <a:gd name="connsiteX3-239" fmla="*/ 4772641 w 4799802"/>
              <a:gd name="connsiteY3-240" fmla="*/ 2456261 h 4131152"/>
              <a:gd name="connsiteX4-241" fmla="*/ 3387461 w 4799802"/>
              <a:gd name="connsiteY4-242" fmla="*/ 4103991 h 4131152"/>
              <a:gd name="connsiteX5-243" fmla="*/ 327390 w 4799802"/>
              <a:gd name="connsiteY5-244" fmla="*/ 4131152 h 4131152"/>
              <a:gd name="connsiteX6-245" fmla="*/ 155374 w 4799802"/>
              <a:gd name="connsiteY6-246" fmla="*/ 3823334 h 4131152"/>
              <a:gd name="connsiteX7-247" fmla="*/ 254962 w 4799802"/>
              <a:gd name="connsiteY7-248" fmla="*/ 3560783 h 4131152"/>
              <a:gd name="connsiteX8-249" fmla="*/ 1413806 w 4799802"/>
              <a:gd name="connsiteY8-250" fmla="*/ 2248031 h 4131152"/>
              <a:gd name="connsiteX9-251" fmla="*/ 1431913 w 4799802"/>
              <a:gd name="connsiteY9-252" fmla="*/ 2057908 h 4131152"/>
              <a:gd name="connsiteX10-253" fmla="*/ 245909 w 4799802"/>
              <a:gd name="connsiteY10-254" fmla="*/ 790423 h 4131152"/>
              <a:gd name="connsiteX11-255" fmla="*/ 291176 w 4799802"/>
              <a:gd name="connsiteY11-256" fmla="*/ 256269 h 4131152"/>
              <a:gd name="connsiteX0-257" fmla="*/ 291176 w 4799802"/>
              <a:gd name="connsiteY0-258" fmla="*/ 90520 h 3965403"/>
              <a:gd name="connsiteX1-259" fmla="*/ 3296926 w 4799802"/>
              <a:gd name="connsiteY1-260" fmla="*/ 81466 h 3965403"/>
              <a:gd name="connsiteX2-261" fmla="*/ 4799802 w 4799802"/>
              <a:gd name="connsiteY2-262" fmla="*/ 1711090 h 3965403"/>
              <a:gd name="connsiteX3-263" fmla="*/ 4772641 w 4799802"/>
              <a:gd name="connsiteY3-264" fmla="*/ 2290512 h 3965403"/>
              <a:gd name="connsiteX4-265" fmla="*/ 3387461 w 4799802"/>
              <a:gd name="connsiteY4-266" fmla="*/ 3938242 h 3965403"/>
              <a:gd name="connsiteX5-267" fmla="*/ 327390 w 4799802"/>
              <a:gd name="connsiteY5-268" fmla="*/ 3965403 h 3965403"/>
              <a:gd name="connsiteX6-269" fmla="*/ 155374 w 4799802"/>
              <a:gd name="connsiteY6-270" fmla="*/ 3657585 h 3965403"/>
              <a:gd name="connsiteX7-271" fmla="*/ 254962 w 4799802"/>
              <a:gd name="connsiteY7-272" fmla="*/ 3395034 h 3965403"/>
              <a:gd name="connsiteX8-273" fmla="*/ 1413806 w 4799802"/>
              <a:gd name="connsiteY8-274" fmla="*/ 2082282 h 3965403"/>
              <a:gd name="connsiteX9-275" fmla="*/ 1431913 w 4799802"/>
              <a:gd name="connsiteY9-276" fmla="*/ 1892159 h 3965403"/>
              <a:gd name="connsiteX10-277" fmla="*/ 245909 w 4799802"/>
              <a:gd name="connsiteY10-278" fmla="*/ 624674 h 3965403"/>
              <a:gd name="connsiteX11-279" fmla="*/ 291176 w 4799802"/>
              <a:gd name="connsiteY11-280" fmla="*/ 90520 h 3965403"/>
              <a:gd name="connsiteX0-281" fmla="*/ 295997 w 4804623"/>
              <a:gd name="connsiteY0-282" fmla="*/ 67951 h 3942834"/>
              <a:gd name="connsiteX1-283" fmla="*/ 3370327 w 4804623"/>
              <a:gd name="connsiteY1-284" fmla="*/ 119857 h 3942834"/>
              <a:gd name="connsiteX2-285" fmla="*/ 4804623 w 4804623"/>
              <a:gd name="connsiteY2-286" fmla="*/ 1688521 h 3942834"/>
              <a:gd name="connsiteX3-287" fmla="*/ 4777462 w 4804623"/>
              <a:gd name="connsiteY3-288" fmla="*/ 2267943 h 3942834"/>
              <a:gd name="connsiteX4-289" fmla="*/ 3392282 w 4804623"/>
              <a:gd name="connsiteY4-290" fmla="*/ 3915673 h 3942834"/>
              <a:gd name="connsiteX5-291" fmla="*/ 332211 w 4804623"/>
              <a:gd name="connsiteY5-292" fmla="*/ 3942834 h 3942834"/>
              <a:gd name="connsiteX6-293" fmla="*/ 160195 w 4804623"/>
              <a:gd name="connsiteY6-294" fmla="*/ 3635016 h 3942834"/>
              <a:gd name="connsiteX7-295" fmla="*/ 259783 w 4804623"/>
              <a:gd name="connsiteY7-296" fmla="*/ 3372465 h 3942834"/>
              <a:gd name="connsiteX8-297" fmla="*/ 1418627 w 4804623"/>
              <a:gd name="connsiteY8-298" fmla="*/ 2059713 h 3942834"/>
              <a:gd name="connsiteX9-299" fmla="*/ 1436734 w 4804623"/>
              <a:gd name="connsiteY9-300" fmla="*/ 1869590 h 3942834"/>
              <a:gd name="connsiteX10-301" fmla="*/ 250730 w 4804623"/>
              <a:gd name="connsiteY10-302" fmla="*/ 602105 h 3942834"/>
              <a:gd name="connsiteX11-303" fmla="*/ 295997 w 4804623"/>
              <a:gd name="connsiteY11-304" fmla="*/ 67951 h 3942834"/>
              <a:gd name="connsiteX0-305" fmla="*/ 295997 w 4804623"/>
              <a:gd name="connsiteY0-306" fmla="*/ 67951 h 3942834"/>
              <a:gd name="connsiteX1-307" fmla="*/ 3370327 w 4804623"/>
              <a:gd name="connsiteY1-308" fmla="*/ 119857 h 3942834"/>
              <a:gd name="connsiteX2-309" fmla="*/ 4804623 w 4804623"/>
              <a:gd name="connsiteY2-310" fmla="*/ 1688521 h 3942834"/>
              <a:gd name="connsiteX3-311" fmla="*/ 4777462 w 4804623"/>
              <a:gd name="connsiteY3-312" fmla="*/ 2267943 h 3942834"/>
              <a:gd name="connsiteX4-313" fmla="*/ 3392282 w 4804623"/>
              <a:gd name="connsiteY4-314" fmla="*/ 3915673 h 3942834"/>
              <a:gd name="connsiteX5-315" fmla="*/ 332211 w 4804623"/>
              <a:gd name="connsiteY5-316" fmla="*/ 3942834 h 3942834"/>
              <a:gd name="connsiteX6-317" fmla="*/ 160195 w 4804623"/>
              <a:gd name="connsiteY6-318" fmla="*/ 3635016 h 3942834"/>
              <a:gd name="connsiteX7-319" fmla="*/ 259783 w 4804623"/>
              <a:gd name="connsiteY7-320" fmla="*/ 3372465 h 3942834"/>
              <a:gd name="connsiteX8-321" fmla="*/ 1418627 w 4804623"/>
              <a:gd name="connsiteY8-322" fmla="*/ 2059713 h 3942834"/>
              <a:gd name="connsiteX9-323" fmla="*/ 1436734 w 4804623"/>
              <a:gd name="connsiteY9-324" fmla="*/ 1869590 h 3942834"/>
              <a:gd name="connsiteX10-325" fmla="*/ 250730 w 4804623"/>
              <a:gd name="connsiteY10-326" fmla="*/ 602105 h 3942834"/>
              <a:gd name="connsiteX11-327" fmla="*/ 295997 w 4804623"/>
              <a:gd name="connsiteY11-328" fmla="*/ 67951 h 3942834"/>
              <a:gd name="connsiteX0-329" fmla="*/ 293231 w 4801857"/>
              <a:gd name="connsiteY0-330" fmla="*/ 69917 h 3944800"/>
              <a:gd name="connsiteX1-331" fmla="*/ 3367561 w 4801857"/>
              <a:gd name="connsiteY1-332" fmla="*/ 121823 h 3944800"/>
              <a:gd name="connsiteX2-333" fmla="*/ 4801857 w 4801857"/>
              <a:gd name="connsiteY2-334" fmla="*/ 1690487 h 3944800"/>
              <a:gd name="connsiteX3-335" fmla="*/ 4774696 w 4801857"/>
              <a:gd name="connsiteY3-336" fmla="*/ 2269909 h 3944800"/>
              <a:gd name="connsiteX4-337" fmla="*/ 3389516 w 4801857"/>
              <a:gd name="connsiteY4-338" fmla="*/ 3917639 h 3944800"/>
              <a:gd name="connsiteX5-339" fmla="*/ 329445 w 4801857"/>
              <a:gd name="connsiteY5-340" fmla="*/ 3944800 h 3944800"/>
              <a:gd name="connsiteX6-341" fmla="*/ 157429 w 4801857"/>
              <a:gd name="connsiteY6-342" fmla="*/ 3636982 h 3944800"/>
              <a:gd name="connsiteX7-343" fmla="*/ 257017 w 4801857"/>
              <a:gd name="connsiteY7-344" fmla="*/ 3374431 h 3944800"/>
              <a:gd name="connsiteX8-345" fmla="*/ 1415861 w 4801857"/>
              <a:gd name="connsiteY8-346" fmla="*/ 2061679 h 3944800"/>
              <a:gd name="connsiteX9-347" fmla="*/ 1433968 w 4801857"/>
              <a:gd name="connsiteY9-348" fmla="*/ 1871556 h 3944800"/>
              <a:gd name="connsiteX10-349" fmla="*/ 254060 w 4801857"/>
              <a:gd name="connsiteY10-350" fmla="*/ 634551 h 3944800"/>
              <a:gd name="connsiteX11-351" fmla="*/ 293231 w 4801857"/>
              <a:gd name="connsiteY11-352" fmla="*/ 69917 h 3944800"/>
              <a:gd name="connsiteX0-353" fmla="*/ 266627 w 4775253"/>
              <a:gd name="connsiteY0-354" fmla="*/ 69917 h 3944800"/>
              <a:gd name="connsiteX1-355" fmla="*/ 3340957 w 4775253"/>
              <a:gd name="connsiteY1-356" fmla="*/ 121823 h 3944800"/>
              <a:gd name="connsiteX2-357" fmla="*/ 4775253 w 4775253"/>
              <a:gd name="connsiteY2-358" fmla="*/ 1690487 h 3944800"/>
              <a:gd name="connsiteX3-359" fmla="*/ 4748092 w 4775253"/>
              <a:gd name="connsiteY3-360" fmla="*/ 2269909 h 3944800"/>
              <a:gd name="connsiteX4-361" fmla="*/ 3362912 w 4775253"/>
              <a:gd name="connsiteY4-362" fmla="*/ 3917639 h 3944800"/>
              <a:gd name="connsiteX5-363" fmla="*/ 302841 w 4775253"/>
              <a:gd name="connsiteY5-364" fmla="*/ 3944800 h 3944800"/>
              <a:gd name="connsiteX6-365" fmla="*/ 130825 w 4775253"/>
              <a:gd name="connsiteY6-366" fmla="*/ 3636982 h 3944800"/>
              <a:gd name="connsiteX7-367" fmla="*/ 230413 w 4775253"/>
              <a:gd name="connsiteY7-368" fmla="*/ 3374431 h 3944800"/>
              <a:gd name="connsiteX8-369" fmla="*/ 1389257 w 4775253"/>
              <a:gd name="connsiteY8-370" fmla="*/ 2061679 h 3944800"/>
              <a:gd name="connsiteX9-371" fmla="*/ 1407364 w 4775253"/>
              <a:gd name="connsiteY9-372" fmla="*/ 1871556 h 3944800"/>
              <a:gd name="connsiteX10-373" fmla="*/ 227456 w 4775253"/>
              <a:gd name="connsiteY10-374" fmla="*/ 634551 h 3944800"/>
              <a:gd name="connsiteX11-375" fmla="*/ 266627 w 4775253"/>
              <a:gd name="connsiteY11-376" fmla="*/ 69917 h 3944800"/>
              <a:gd name="connsiteX0-377" fmla="*/ 261739 w 4770365"/>
              <a:gd name="connsiteY0-378" fmla="*/ 69130 h 3944013"/>
              <a:gd name="connsiteX1-379" fmla="*/ 3336069 w 4770365"/>
              <a:gd name="connsiteY1-380" fmla="*/ 121036 h 3944013"/>
              <a:gd name="connsiteX2-381" fmla="*/ 4770365 w 4770365"/>
              <a:gd name="connsiteY2-382" fmla="*/ 1689700 h 3944013"/>
              <a:gd name="connsiteX3-383" fmla="*/ 4743204 w 4770365"/>
              <a:gd name="connsiteY3-384" fmla="*/ 2269122 h 3944013"/>
              <a:gd name="connsiteX4-385" fmla="*/ 3358024 w 4770365"/>
              <a:gd name="connsiteY4-386" fmla="*/ 3916852 h 3944013"/>
              <a:gd name="connsiteX5-387" fmla="*/ 297953 w 4770365"/>
              <a:gd name="connsiteY5-388" fmla="*/ 3944013 h 3944013"/>
              <a:gd name="connsiteX6-389" fmla="*/ 125937 w 4770365"/>
              <a:gd name="connsiteY6-390" fmla="*/ 3636195 h 3944013"/>
              <a:gd name="connsiteX7-391" fmla="*/ 225525 w 4770365"/>
              <a:gd name="connsiteY7-392" fmla="*/ 3373644 h 3944013"/>
              <a:gd name="connsiteX8-393" fmla="*/ 1384369 w 4770365"/>
              <a:gd name="connsiteY8-394" fmla="*/ 2060892 h 3944013"/>
              <a:gd name="connsiteX9-395" fmla="*/ 1402476 w 4770365"/>
              <a:gd name="connsiteY9-396" fmla="*/ 1870769 h 3944013"/>
              <a:gd name="connsiteX10-397" fmla="*/ 234760 w 4770365"/>
              <a:gd name="connsiteY10-398" fmla="*/ 621572 h 3944013"/>
              <a:gd name="connsiteX11-399" fmla="*/ 261739 w 4770365"/>
              <a:gd name="connsiteY11-400" fmla="*/ 69130 h 3944013"/>
              <a:gd name="connsiteX0-401" fmla="*/ 261739 w 4770414"/>
              <a:gd name="connsiteY0-402" fmla="*/ 69130 h 3944013"/>
              <a:gd name="connsiteX1-403" fmla="*/ 3336069 w 4770414"/>
              <a:gd name="connsiteY1-404" fmla="*/ 121036 h 3944013"/>
              <a:gd name="connsiteX2-405" fmla="*/ 4770365 w 4770414"/>
              <a:gd name="connsiteY2-406" fmla="*/ 1689700 h 3944013"/>
              <a:gd name="connsiteX3-407" fmla="*/ 4743204 w 4770414"/>
              <a:gd name="connsiteY3-408" fmla="*/ 2269122 h 3944013"/>
              <a:gd name="connsiteX4-409" fmla="*/ 3358024 w 4770414"/>
              <a:gd name="connsiteY4-410" fmla="*/ 3916852 h 3944013"/>
              <a:gd name="connsiteX5-411" fmla="*/ 297953 w 4770414"/>
              <a:gd name="connsiteY5-412" fmla="*/ 3944013 h 3944013"/>
              <a:gd name="connsiteX6-413" fmla="*/ 125937 w 4770414"/>
              <a:gd name="connsiteY6-414" fmla="*/ 3636195 h 3944013"/>
              <a:gd name="connsiteX7-415" fmla="*/ 225525 w 4770414"/>
              <a:gd name="connsiteY7-416" fmla="*/ 3373644 h 3944013"/>
              <a:gd name="connsiteX8-417" fmla="*/ 1384369 w 4770414"/>
              <a:gd name="connsiteY8-418" fmla="*/ 2060892 h 3944013"/>
              <a:gd name="connsiteX9-419" fmla="*/ 1402476 w 4770414"/>
              <a:gd name="connsiteY9-420" fmla="*/ 1870769 h 3944013"/>
              <a:gd name="connsiteX10-421" fmla="*/ 234760 w 4770414"/>
              <a:gd name="connsiteY10-422" fmla="*/ 621572 h 3944013"/>
              <a:gd name="connsiteX11-423" fmla="*/ 261739 w 4770414"/>
              <a:gd name="connsiteY11-424" fmla="*/ 69130 h 3944013"/>
              <a:gd name="connsiteX0-425" fmla="*/ 261739 w 4786737"/>
              <a:gd name="connsiteY0-426" fmla="*/ 69130 h 3944013"/>
              <a:gd name="connsiteX1-427" fmla="*/ 3336069 w 4786737"/>
              <a:gd name="connsiteY1-428" fmla="*/ 121036 h 3944013"/>
              <a:gd name="connsiteX2-429" fmla="*/ 4770365 w 4786737"/>
              <a:gd name="connsiteY2-430" fmla="*/ 1689700 h 3944013"/>
              <a:gd name="connsiteX3-431" fmla="*/ 4743204 w 4786737"/>
              <a:gd name="connsiteY3-432" fmla="*/ 2269122 h 3944013"/>
              <a:gd name="connsiteX4-433" fmla="*/ 3358024 w 4786737"/>
              <a:gd name="connsiteY4-434" fmla="*/ 3916852 h 3944013"/>
              <a:gd name="connsiteX5-435" fmla="*/ 297953 w 4786737"/>
              <a:gd name="connsiteY5-436" fmla="*/ 3944013 h 3944013"/>
              <a:gd name="connsiteX6-437" fmla="*/ 125937 w 4786737"/>
              <a:gd name="connsiteY6-438" fmla="*/ 3636195 h 3944013"/>
              <a:gd name="connsiteX7-439" fmla="*/ 225525 w 4786737"/>
              <a:gd name="connsiteY7-440" fmla="*/ 3373644 h 3944013"/>
              <a:gd name="connsiteX8-441" fmla="*/ 1384369 w 4786737"/>
              <a:gd name="connsiteY8-442" fmla="*/ 2060892 h 3944013"/>
              <a:gd name="connsiteX9-443" fmla="*/ 1402476 w 4786737"/>
              <a:gd name="connsiteY9-444" fmla="*/ 1870769 h 3944013"/>
              <a:gd name="connsiteX10-445" fmla="*/ 234760 w 4786737"/>
              <a:gd name="connsiteY10-446" fmla="*/ 621572 h 3944013"/>
              <a:gd name="connsiteX11-447" fmla="*/ 261739 w 4786737"/>
              <a:gd name="connsiteY11-448" fmla="*/ 69130 h 3944013"/>
              <a:gd name="connsiteX0-449" fmla="*/ 261739 w 4966911"/>
              <a:gd name="connsiteY0-450" fmla="*/ 69130 h 3944013"/>
              <a:gd name="connsiteX1-451" fmla="*/ 3336069 w 4966911"/>
              <a:gd name="connsiteY1-452" fmla="*/ 121036 h 3944013"/>
              <a:gd name="connsiteX2-453" fmla="*/ 4770365 w 4966911"/>
              <a:gd name="connsiteY2-454" fmla="*/ 1689700 h 3944013"/>
              <a:gd name="connsiteX3-455" fmla="*/ 4743204 w 4966911"/>
              <a:gd name="connsiteY3-456" fmla="*/ 2269122 h 3944013"/>
              <a:gd name="connsiteX4-457" fmla="*/ 3358024 w 4966911"/>
              <a:gd name="connsiteY4-458" fmla="*/ 3916852 h 3944013"/>
              <a:gd name="connsiteX5-459" fmla="*/ 297953 w 4966911"/>
              <a:gd name="connsiteY5-460" fmla="*/ 3944013 h 3944013"/>
              <a:gd name="connsiteX6-461" fmla="*/ 125937 w 4966911"/>
              <a:gd name="connsiteY6-462" fmla="*/ 3636195 h 3944013"/>
              <a:gd name="connsiteX7-463" fmla="*/ 225525 w 4966911"/>
              <a:gd name="connsiteY7-464" fmla="*/ 3373644 h 3944013"/>
              <a:gd name="connsiteX8-465" fmla="*/ 1384369 w 4966911"/>
              <a:gd name="connsiteY8-466" fmla="*/ 2060892 h 3944013"/>
              <a:gd name="connsiteX9-467" fmla="*/ 1402476 w 4966911"/>
              <a:gd name="connsiteY9-468" fmla="*/ 1870769 h 3944013"/>
              <a:gd name="connsiteX10-469" fmla="*/ 234760 w 4966911"/>
              <a:gd name="connsiteY10-470" fmla="*/ 621572 h 3944013"/>
              <a:gd name="connsiteX11-471" fmla="*/ 261739 w 4966911"/>
              <a:gd name="connsiteY11-472" fmla="*/ 69130 h 3944013"/>
              <a:gd name="connsiteX0-473" fmla="*/ 261739 w 4867987"/>
              <a:gd name="connsiteY0-474" fmla="*/ 69130 h 3944013"/>
              <a:gd name="connsiteX1-475" fmla="*/ 3336069 w 4867987"/>
              <a:gd name="connsiteY1-476" fmla="*/ 121036 h 3944013"/>
              <a:gd name="connsiteX2-477" fmla="*/ 4770365 w 4867987"/>
              <a:gd name="connsiteY2-478" fmla="*/ 1689700 h 3944013"/>
              <a:gd name="connsiteX3-479" fmla="*/ 4743204 w 4867987"/>
              <a:gd name="connsiteY3-480" fmla="*/ 2269122 h 3944013"/>
              <a:gd name="connsiteX4-481" fmla="*/ 3358024 w 4867987"/>
              <a:gd name="connsiteY4-482" fmla="*/ 3916852 h 3944013"/>
              <a:gd name="connsiteX5-483" fmla="*/ 297953 w 4867987"/>
              <a:gd name="connsiteY5-484" fmla="*/ 3944013 h 3944013"/>
              <a:gd name="connsiteX6-485" fmla="*/ 125937 w 4867987"/>
              <a:gd name="connsiteY6-486" fmla="*/ 3636195 h 3944013"/>
              <a:gd name="connsiteX7-487" fmla="*/ 225525 w 4867987"/>
              <a:gd name="connsiteY7-488" fmla="*/ 3373644 h 3944013"/>
              <a:gd name="connsiteX8-489" fmla="*/ 1384369 w 4867987"/>
              <a:gd name="connsiteY8-490" fmla="*/ 2060892 h 3944013"/>
              <a:gd name="connsiteX9-491" fmla="*/ 1402476 w 4867987"/>
              <a:gd name="connsiteY9-492" fmla="*/ 1870769 h 3944013"/>
              <a:gd name="connsiteX10-493" fmla="*/ 234760 w 4867987"/>
              <a:gd name="connsiteY10-494" fmla="*/ 621572 h 3944013"/>
              <a:gd name="connsiteX11-495" fmla="*/ 261739 w 4867987"/>
              <a:gd name="connsiteY11-496" fmla="*/ 69130 h 3944013"/>
              <a:gd name="connsiteX0-497" fmla="*/ 261739 w 4930678"/>
              <a:gd name="connsiteY0-498" fmla="*/ 69130 h 3944013"/>
              <a:gd name="connsiteX1-499" fmla="*/ 3336069 w 4930678"/>
              <a:gd name="connsiteY1-500" fmla="*/ 121036 h 3944013"/>
              <a:gd name="connsiteX2-501" fmla="*/ 4770365 w 4930678"/>
              <a:gd name="connsiteY2-502" fmla="*/ 1689700 h 3944013"/>
              <a:gd name="connsiteX3-503" fmla="*/ 4737108 w 4930678"/>
              <a:gd name="connsiteY3-504" fmla="*/ 2311794 h 3944013"/>
              <a:gd name="connsiteX4-505" fmla="*/ 3358024 w 4930678"/>
              <a:gd name="connsiteY4-506" fmla="*/ 3916852 h 3944013"/>
              <a:gd name="connsiteX5-507" fmla="*/ 297953 w 4930678"/>
              <a:gd name="connsiteY5-508" fmla="*/ 3944013 h 3944013"/>
              <a:gd name="connsiteX6-509" fmla="*/ 125937 w 4930678"/>
              <a:gd name="connsiteY6-510" fmla="*/ 3636195 h 3944013"/>
              <a:gd name="connsiteX7-511" fmla="*/ 225525 w 4930678"/>
              <a:gd name="connsiteY7-512" fmla="*/ 3373644 h 3944013"/>
              <a:gd name="connsiteX8-513" fmla="*/ 1384369 w 4930678"/>
              <a:gd name="connsiteY8-514" fmla="*/ 2060892 h 3944013"/>
              <a:gd name="connsiteX9-515" fmla="*/ 1402476 w 4930678"/>
              <a:gd name="connsiteY9-516" fmla="*/ 1870769 h 3944013"/>
              <a:gd name="connsiteX10-517" fmla="*/ 234760 w 4930678"/>
              <a:gd name="connsiteY10-518" fmla="*/ 621572 h 3944013"/>
              <a:gd name="connsiteX11-519" fmla="*/ 261739 w 4930678"/>
              <a:gd name="connsiteY11-520" fmla="*/ 69130 h 3944013"/>
              <a:gd name="connsiteX0-521" fmla="*/ 261739 w 4914344"/>
              <a:gd name="connsiteY0-522" fmla="*/ 69130 h 3944013"/>
              <a:gd name="connsiteX1-523" fmla="*/ 3336069 w 4914344"/>
              <a:gd name="connsiteY1-524" fmla="*/ 121036 h 3944013"/>
              <a:gd name="connsiteX2-525" fmla="*/ 4770365 w 4914344"/>
              <a:gd name="connsiteY2-526" fmla="*/ 1689700 h 3944013"/>
              <a:gd name="connsiteX3-527" fmla="*/ 4737108 w 4914344"/>
              <a:gd name="connsiteY3-528" fmla="*/ 2311794 h 3944013"/>
              <a:gd name="connsiteX4-529" fmla="*/ 3358024 w 4914344"/>
              <a:gd name="connsiteY4-530" fmla="*/ 3916852 h 3944013"/>
              <a:gd name="connsiteX5-531" fmla="*/ 297953 w 4914344"/>
              <a:gd name="connsiteY5-532" fmla="*/ 3944013 h 3944013"/>
              <a:gd name="connsiteX6-533" fmla="*/ 125937 w 4914344"/>
              <a:gd name="connsiteY6-534" fmla="*/ 3636195 h 3944013"/>
              <a:gd name="connsiteX7-535" fmla="*/ 225525 w 4914344"/>
              <a:gd name="connsiteY7-536" fmla="*/ 3373644 h 3944013"/>
              <a:gd name="connsiteX8-537" fmla="*/ 1384369 w 4914344"/>
              <a:gd name="connsiteY8-538" fmla="*/ 2060892 h 3944013"/>
              <a:gd name="connsiteX9-539" fmla="*/ 1402476 w 4914344"/>
              <a:gd name="connsiteY9-540" fmla="*/ 1870769 h 3944013"/>
              <a:gd name="connsiteX10-541" fmla="*/ 234760 w 4914344"/>
              <a:gd name="connsiteY10-542" fmla="*/ 621572 h 3944013"/>
              <a:gd name="connsiteX11-543" fmla="*/ 261739 w 4914344"/>
              <a:gd name="connsiteY11-544" fmla="*/ 69130 h 3944013"/>
              <a:gd name="connsiteX0-545" fmla="*/ 261739 w 4903241"/>
              <a:gd name="connsiteY0-546" fmla="*/ 69130 h 3944013"/>
              <a:gd name="connsiteX1-547" fmla="*/ 3336069 w 4903241"/>
              <a:gd name="connsiteY1-548" fmla="*/ 121036 h 3944013"/>
              <a:gd name="connsiteX2-549" fmla="*/ 4770365 w 4903241"/>
              <a:gd name="connsiteY2-550" fmla="*/ 1689700 h 3944013"/>
              <a:gd name="connsiteX3-551" fmla="*/ 4712724 w 4903241"/>
              <a:gd name="connsiteY3-552" fmla="*/ 2336178 h 3944013"/>
              <a:gd name="connsiteX4-553" fmla="*/ 3358024 w 4903241"/>
              <a:gd name="connsiteY4-554" fmla="*/ 3916852 h 3944013"/>
              <a:gd name="connsiteX5-555" fmla="*/ 297953 w 4903241"/>
              <a:gd name="connsiteY5-556" fmla="*/ 3944013 h 3944013"/>
              <a:gd name="connsiteX6-557" fmla="*/ 125937 w 4903241"/>
              <a:gd name="connsiteY6-558" fmla="*/ 3636195 h 3944013"/>
              <a:gd name="connsiteX7-559" fmla="*/ 225525 w 4903241"/>
              <a:gd name="connsiteY7-560" fmla="*/ 3373644 h 3944013"/>
              <a:gd name="connsiteX8-561" fmla="*/ 1384369 w 4903241"/>
              <a:gd name="connsiteY8-562" fmla="*/ 2060892 h 3944013"/>
              <a:gd name="connsiteX9-563" fmla="*/ 1402476 w 4903241"/>
              <a:gd name="connsiteY9-564" fmla="*/ 1870769 h 3944013"/>
              <a:gd name="connsiteX10-565" fmla="*/ 234760 w 4903241"/>
              <a:gd name="connsiteY10-566" fmla="*/ 621572 h 3944013"/>
              <a:gd name="connsiteX11-567" fmla="*/ 261739 w 4903241"/>
              <a:gd name="connsiteY11-568" fmla="*/ 69130 h 3944013"/>
              <a:gd name="connsiteX0-569" fmla="*/ 261739 w 4894471"/>
              <a:gd name="connsiteY0-570" fmla="*/ 69130 h 3944013"/>
              <a:gd name="connsiteX1-571" fmla="*/ 3336069 w 4894471"/>
              <a:gd name="connsiteY1-572" fmla="*/ 121036 h 3944013"/>
              <a:gd name="connsiteX2-573" fmla="*/ 4770365 w 4894471"/>
              <a:gd name="connsiteY2-574" fmla="*/ 1689700 h 3944013"/>
              <a:gd name="connsiteX3-575" fmla="*/ 4712724 w 4894471"/>
              <a:gd name="connsiteY3-576" fmla="*/ 2336178 h 3944013"/>
              <a:gd name="connsiteX4-577" fmla="*/ 3358024 w 4894471"/>
              <a:gd name="connsiteY4-578" fmla="*/ 3916852 h 3944013"/>
              <a:gd name="connsiteX5-579" fmla="*/ 297953 w 4894471"/>
              <a:gd name="connsiteY5-580" fmla="*/ 3944013 h 3944013"/>
              <a:gd name="connsiteX6-581" fmla="*/ 125937 w 4894471"/>
              <a:gd name="connsiteY6-582" fmla="*/ 3636195 h 3944013"/>
              <a:gd name="connsiteX7-583" fmla="*/ 225525 w 4894471"/>
              <a:gd name="connsiteY7-584" fmla="*/ 3373644 h 3944013"/>
              <a:gd name="connsiteX8-585" fmla="*/ 1384369 w 4894471"/>
              <a:gd name="connsiteY8-586" fmla="*/ 2060892 h 3944013"/>
              <a:gd name="connsiteX9-587" fmla="*/ 1402476 w 4894471"/>
              <a:gd name="connsiteY9-588" fmla="*/ 1870769 h 3944013"/>
              <a:gd name="connsiteX10-589" fmla="*/ 234760 w 4894471"/>
              <a:gd name="connsiteY10-590" fmla="*/ 621572 h 3944013"/>
              <a:gd name="connsiteX11-591" fmla="*/ 261739 w 4894471"/>
              <a:gd name="connsiteY11-592" fmla="*/ 69130 h 3944013"/>
              <a:gd name="connsiteX0-593" fmla="*/ 261739 w 4894471"/>
              <a:gd name="connsiteY0-594" fmla="*/ 69130 h 3944013"/>
              <a:gd name="connsiteX1-595" fmla="*/ 3336069 w 4894471"/>
              <a:gd name="connsiteY1-596" fmla="*/ 121036 h 3944013"/>
              <a:gd name="connsiteX2-597" fmla="*/ 4770365 w 4894471"/>
              <a:gd name="connsiteY2-598" fmla="*/ 1689700 h 3944013"/>
              <a:gd name="connsiteX3-599" fmla="*/ 4712724 w 4894471"/>
              <a:gd name="connsiteY3-600" fmla="*/ 2336178 h 3944013"/>
              <a:gd name="connsiteX4-601" fmla="*/ 3358024 w 4894471"/>
              <a:gd name="connsiteY4-602" fmla="*/ 3916852 h 3944013"/>
              <a:gd name="connsiteX5-603" fmla="*/ 297953 w 4894471"/>
              <a:gd name="connsiteY5-604" fmla="*/ 3944013 h 3944013"/>
              <a:gd name="connsiteX6-605" fmla="*/ 125937 w 4894471"/>
              <a:gd name="connsiteY6-606" fmla="*/ 3636195 h 3944013"/>
              <a:gd name="connsiteX7-607" fmla="*/ 225525 w 4894471"/>
              <a:gd name="connsiteY7-608" fmla="*/ 3373644 h 3944013"/>
              <a:gd name="connsiteX8-609" fmla="*/ 1384369 w 4894471"/>
              <a:gd name="connsiteY8-610" fmla="*/ 2060892 h 3944013"/>
              <a:gd name="connsiteX9-611" fmla="*/ 1402476 w 4894471"/>
              <a:gd name="connsiteY9-612" fmla="*/ 1870769 h 3944013"/>
              <a:gd name="connsiteX10-613" fmla="*/ 234760 w 4894471"/>
              <a:gd name="connsiteY10-614" fmla="*/ 621572 h 3944013"/>
              <a:gd name="connsiteX11-615" fmla="*/ 261739 w 4894471"/>
              <a:gd name="connsiteY11-616" fmla="*/ 69130 h 3944013"/>
              <a:gd name="connsiteX0-617" fmla="*/ 261739 w 4894471"/>
              <a:gd name="connsiteY0-618" fmla="*/ 69130 h 3944148"/>
              <a:gd name="connsiteX1-619" fmla="*/ 3336069 w 4894471"/>
              <a:gd name="connsiteY1-620" fmla="*/ 121036 h 3944148"/>
              <a:gd name="connsiteX2-621" fmla="*/ 4770365 w 4894471"/>
              <a:gd name="connsiteY2-622" fmla="*/ 1689700 h 3944148"/>
              <a:gd name="connsiteX3-623" fmla="*/ 4712724 w 4894471"/>
              <a:gd name="connsiteY3-624" fmla="*/ 2336178 h 3944148"/>
              <a:gd name="connsiteX4-625" fmla="*/ 3358024 w 4894471"/>
              <a:gd name="connsiteY4-626" fmla="*/ 3916852 h 3944148"/>
              <a:gd name="connsiteX5-627" fmla="*/ 297953 w 4894471"/>
              <a:gd name="connsiteY5-628" fmla="*/ 3944013 h 3944148"/>
              <a:gd name="connsiteX6-629" fmla="*/ 125937 w 4894471"/>
              <a:gd name="connsiteY6-630" fmla="*/ 3636195 h 3944148"/>
              <a:gd name="connsiteX7-631" fmla="*/ 225525 w 4894471"/>
              <a:gd name="connsiteY7-632" fmla="*/ 3373644 h 3944148"/>
              <a:gd name="connsiteX8-633" fmla="*/ 1384369 w 4894471"/>
              <a:gd name="connsiteY8-634" fmla="*/ 2060892 h 3944148"/>
              <a:gd name="connsiteX9-635" fmla="*/ 1402476 w 4894471"/>
              <a:gd name="connsiteY9-636" fmla="*/ 1870769 h 3944148"/>
              <a:gd name="connsiteX10-637" fmla="*/ 234760 w 4894471"/>
              <a:gd name="connsiteY10-638" fmla="*/ 621572 h 3944148"/>
              <a:gd name="connsiteX11-639" fmla="*/ 261739 w 4894471"/>
              <a:gd name="connsiteY11-640" fmla="*/ 69130 h 3944148"/>
              <a:gd name="connsiteX0-641" fmla="*/ 261739 w 4921936"/>
              <a:gd name="connsiteY0-642" fmla="*/ 69130 h 3955723"/>
              <a:gd name="connsiteX1-643" fmla="*/ 3336069 w 4921936"/>
              <a:gd name="connsiteY1-644" fmla="*/ 121036 h 3955723"/>
              <a:gd name="connsiteX2-645" fmla="*/ 4770365 w 4921936"/>
              <a:gd name="connsiteY2-646" fmla="*/ 1689700 h 3955723"/>
              <a:gd name="connsiteX3-647" fmla="*/ 4712724 w 4921936"/>
              <a:gd name="connsiteY3-648" fmla="*/ 2336178 h 3955723"/>
              <a:gd name="connsiteX4-649" fmla="*/ 3290968 w 4921936"/>
              <a:gd name="connsiteY4-650" fmla="*/ 3935140 h 3955723"/>
              <a:gd name="connsiteX5-651" fmla="*/ 297953 w 4921936"/>
              <a:gd name="connsiteY5-652" fmla="*/ 3944013 h 3955723"/>
              <a:gd name="connsiteX6-653" fmla="*/ 125937 w 4921936"/>
              <a:gd name="connsiteY6-654" fmla="*/ 3636195 h 3955723"/>
              <a:gd name="connsiteX7-655" fmla="*/ 225525 w 4921936"/>
              <a:gd name="connsiteY7-656" fmla="*/ 3373644 h 3955723"/>
              <a:gd name="connsiteX8-657" fmla="*/ 1384369 w 4921936"/>
              <a:gd name="connsiteY8-658" fmla="*/ 2060892 h 3955723"/>
              <a:gd name="connsiteX9-659" fmla="*/ 1402476 w 4921936"/>
              <a:gd name="connsiteY9-660" fmla="*/ 1870769 h 3955723"/>
              <a:gd name="connsiteX10-661" fmla="*/ 234760 w 4921936"/>
              <a:gd name="connsiteY10-662" fmla="*/ 621572 h 3955723"/>
              <a:gd name="connsiteX11-663" fmla="*/ 261739 w 4921936"/>
              <a:gd name="connsiteY11-664" fmla="*/ 69130 h 3955723"/>
              <a:gd name="connsiteX0-665" fmla="*/ 261739 w 4921936"/>
              <a:gd name="connsiteY0-666" fmla="*/ 69130 h 3998388"/>
              <a:gd name="connsiteX1-667" fmla="*/ 3336069 w 4921936"/>
              <a:gd name="connsiteY1-668" fmla="*/ 121036 h 3998388"/>
              <a:gd name="connsiteX2-669" fmla="*/ 4770365 w 4921936"/>
              <a:gd name="connsiteY2-670" fmla="*/ 1689700 h 3998388"/>
              <a:gd name="connsiteX3-671" fmla="*/ 4712724 w 4921936"/>
              <a:gd name="connsiteY3-672" fmla="*/ 2336178 h 3998388"/>
              <a:gd name="connsiteX4-673" fmla="*/ 3290968 w 4921936"/>
              <a:gd name="connsiteY4-674" fmla="*/ 3935140 h 3998388"/>
              <a:gd name="connsiteX5-675" fmla="*/ 297953 w 4921936"/>
              <a:gd name="connsiteY5-676" fmla="*/ 3944013 h 3998388"/>
              <a:gd name="connsiteX6-677" fmla="*/ 125937 w 4921936"/>
              <a:gd name="connsiteY6-678" fmla="*/ 3636195 h 3998388"/>
              <a:gd name="connsiteX7-679" fmla="*/ 225525 w 4921936"/>
              <a:gd name="connsiteY7-680" fmla="*/ 3373644 h 3998388"/>
              <a:gd name="connsiteX8-681" fmla="*/ 1384369 w 4921936"/>
              <a:gd name="connsiteY8-682" fmla="*/ 2060892 h 3998388"/>
              <a:gd name="connsiteX9-683" fmla="*/ 1402476 w 4921936"/>
              <a:gd name="connsiteY9-684" fmla="*/ 1870769 h 3998388"/>
              <a:gd name="connsiteX10-685" fmla="*/ 234760 w 4921936"/>
              <a:gd name="connsiteY10-686" fmla="*/ 621572 h 3998388"/>
              <a:gd name="connsiteX11-687" fmla="*/ 261739 w 4921936"/>
              <a:gd name="connsiteY11-688" fmla="*/ 69130 h 3998388"/>
              <a:gd name="connsiteX0-689" fmla="*/ 261739 w 4921936"/>
              <a:gd name="connsiteY0-690" fmla="*/ 69130 h 3977500"/>
              <a:gd name="connsiteX1-691" fmla="*/ 3336069 w 4921936"/>
              <a:gd name="connsiteY1-692" fmla="*/ 121036 h 3977500"/>
              <a:gd name="connsiteX2-693" fmla="*/ 4770365 w 4921936"/>
              <a:gd name="connsiteY2-694" fmla="*/ 1689700 h 3977500"/>
              <a:gd name="connsiteX3-695" fmla="*/ 4712724 w 4921936"/>
              <a:gd name="connsiteY3-696" fmla="*/ 2336178 h 3977500"/>
              <a:gd name="connsiteX4-697" fmla="*/ 3290968 w 4921936"/>
              <a:gd name="connsiteY4-698" fmla="*/ 3935140 h 3977500"/>
              <a:gd name="connsiteX5-699" fmla="*/ 297953 w 4921936"/>
              <a:gd name="connsiteY5-700" fmla="*/ 3944013 h 3977500"/>
              <a:gd name="connsiteX6-701" fmla="*/ 125937 w 4921936"/>
              <a:gd name="connsiteY6-702" fmla="*/ 3636195 h 3977500"/>
              <a:gd name="connsiteX7-703" fmla="*/ 225525 w 4921936"/>
              <a:gd name="connsiteY7-704" fmla="*/ 3373644 h 3977500"/>
              <a:gd name="connsiteX8-705" fmla="*/ 1384369 w 4921936"/>
              <a:gd name="connsiteY8-706" fmla="*/ 2060892 h 3977500"/>
              <a:gd name="connsiteX9-707" fmla="*/ 1402476 w 4921936"/>
              <a:gd name="connsiteY9-708" fmla="*/ 1870769 h 3977500"/>
              <a:gd name="connsiteX10-709" fmla="*/ 234760 w 4921936"/>
              <a:gd name="connsiteY10-710" fmla="*/ 621572 h 3977500"/>
              <a:gd name="connsiteX11-711" fmla="*/ 261739 w 4921936"/>
              <a:gd name="connsiteY11-712" fmla="*/ 69130 h 3977500"/>
              <a:gd name="connsiteX0-713" fmla="*/ 261739 w 4921936"/>
              <a:gd name="connsiteY0-714" fmla="*/ 69130 h 4060721"/>
              <a:gd name="connsiteX1-715" fmla="*/ 3336069 w 4921936"/>
              <a:gd name="connsiteY1-716" fmla="*/ 121036 h 4060721"/>
              <a:gd name="connsiteX2-717" fmla="*/ 4770365 w 4921936"/>
              <a:gd name="connsiteY2-718" fmla="*/ 1689700 h 4060721"/>
              <a:gd name="connsiteX3-719" fmla="*/ 4712724 w 4921936"/>
              <a:gd name="connsiteY3-720" fmla="*/ 2336178 h 4060721"/>
              <a:gd name="connsiteX4-721" fmla="*/ 3290968 w 4921936"/>
              <a:gd name="connsiteY4-722" fmla="*/ 3935140 h 4060721"/>
              <a:gd name="connsiteX5-723" fmla="*/ 285761 w 4921936"/>
              <a:gd name="connsiteY5-724" fmla="*/ 3919629 h 4060721"/>
              <a:gd name="connsiteX6-725" fmla="*/ 125937 w 4921936"/>
              <a:gd name="connsiteY6-726" fmla="*/ 3636195 h 4060721"/>
              <a:gd name="connsiteX7-727" fmla="*/ 225525 w 4921936"/>
              <a:gd name="connsiteY7-728" fmla="*/ 3373644 h 4060721"/>
              <a:gd name="connsiteX8-729" fmla="*/ 1384369 w 4921936"/>
              <a:gd name="connsiteY8-730" fmla="*/ 2060892 h 4060721"/>
              <a:gd name="connsiteX9-731" fmla="*/ 1402476 w 4921936"/>
              <a:gd name="connsiteY9-732" fmla="*/ 1870769 h 4060721"/>
              <a:gd name="connsiteX10-733" fmla="*/ 234760 w 4921936"/>
              <a:gd name="connsiteY10-734" fmla="*/ 621572 h 4060721"/>
              <a:gd name="connsiteX11-735" fmla="*/ 261739 w 4921936"/>
              <a:gd name="connsiteY11-736" fmla="*/ 69130 h 4060721"/>
              <a:gd name="connsiteX0-737" fmla="*/ 261739 w 4921936"/>
              <a:gd name="connsiteY0-738" fmla="*/ 69130 h 4060721"/>
              <a:gd name="connsiteX1-739" fmla="*/ 3336069 w 4921936"/>
              <a:gd name="connsiteY1-740" fmla="*/ 121036 h 4060721"/>
              <a:gd name="connsiteX2-741" fmla="*/ 4770365 w 4921936"/>
              <a:gd name="connsiteY2-742" fmla="*/ 1689700 h 4060721"/>
              <a:gd name="connsiteX3-743" fmla="*/ 4712724 w 4921936"/>
              <a:gd name="connsiteY3-744" fmla="*/ 2336178 h 4060721"/>
              <a:gd name="connsiteX4-745" fmla="*/ 3290968 w 4921936"/>
              <a:gd name="connsiteY4-746" fmla="*/ 3935140 h 4060721"/>
              <a:gd name="connsiteX5-747" fmla="*/ 285761 w 4921936"/>
              <a:gd name="connsiteY5-748" fmla="*/ 3919629 h 4060721"/>
              <a:gd name="connsiteX6-749" fmla="*/ 125937 w 4921936"/>
              <a:gd name="connsiteY6-750" fmla="*/ 3636195 h 4060721"/>
              <a:gd name="connsiteX7-751" fmla="*/ 225525 w 4921936"/>
              <a:gd name="connsiteY7-752" fmla="*/ 3373644 h 4060721"/>
              <a:gd name="connsiteX8-753" fmla="*/ 1384369 w 4921936"/>
              <a:gd name="connsiteY8-754" fmla="*/ 2060892 h 4060721"/>
              <a:gd name="connsiteX9-755" fmla="*/ 1402476 w 4921936"/>
              <a:gd name="connsiteY9-756" fmla="*/ 1870769 h 4060721"/>
              <a:gd name="connsiteX10-757" fmla="*/ 234760 w 4921936"/>
              <a:gd name="connsiteY10-758" fmla="*/ 621572 h 4060721"/>
              <a:gd name="connsiteX11-759" fmla="*/ 261739 w 4921936"/>
              <a:gd name="connsiteY11-760" fmla="*/ 69130 h 4060721"/>
              <a:gd name="connsiteX0-761" fmla="*/ 261739 w 4921936"/>
              <a:gd name="connsiteY0-762" fmla="*/ 69130 h 4060721"/>
              <a:gd name="connsiteX1-763" fmla="*/ 3336069 w 4921936"/>
              <a:gd name="connsiteY1-764" fmla="*/ 121036 h 4060721"/>
              <a:gd name="connsiteX2-765" fmla="*/ 4770365 w 4921936"/>
              <a:gd name="connsiteY2-766" fmla="*/ 1689700 h 4060721"/>
              <a:gd name="connsiteX3-767" fmla="*/ 4712724 w 4921936"/>
              <a:gd name="connsiteY3-768" fmla="*/ 2336178 h 4060721"/>
              <a:gd name="connsiteX4-769" fmla="*/ 3290968 w 4921936"/>
              <a:gd name="connsiteY4-770" fmla="*/ 3935140 h 4060721"/>
              <a:gd name="connsiteX5-771" fmla="*/ 285761 w 4921936"/>
              <a:gd name="connsiteY5-772" fmla="*/ 3919629 h 4060721"/>
              <a:gd name="connsiteX6-773" fmla="*/ 125937 w 4921936"/>
              <a:gd name="connsiteY6-774" fmla="*/ 3636195 h 4060721"/>
              <a:gd name="connsiteX7-775" fmla="*/ 225525 w 4921936"/>
              <a:gd name="connsiteY7-776" fmla="*/ 3373644 h 4060721"/>
              <a:gd name="connsiteX8-777" fmla="*/ 1384369 w 4921936"/>
              <a:gd name="connsiteY8-778" fmla="*/ 2060892 h 4060721"/>
              <a:gd name="connsiteX9-779" fmla="*/ 1402476 w 4921936"/>
              <a:gd name="connsiteY9-780" fmla="*/ 1870769 h 4060721"/>
              <a:gd name="connsiteX10-781" fmla="*/ 234760 w 4921936"/>
              <a:gd name="connsiteY10-782" fmla="*/ 621572 h 4060721"/>
              <a:gd name="connsiteX11-783" fmla="*/ 261739 w 4921936"/>
              <a:gd name="connsiteY11-784" fmla="*/ 69130 h 4060721"/>
              <a:gd name="connsiteX0-785" fmla="*/ 261739 w 4921936"/>
              <a:gd name="connsiteY0-786" fmla="*/ 69130 h 4017572"/>
              <a:gd name="connsiteX1-787" fmla="*/ 3336069 w 4921936"/>
              <a:gd name="connsiteY1-788" fmla="*/ 121036 h 4017572"/>
              <a:gd name="connsiteX2-789" fmla="*/ 4770365 w 4921936"/>
              <a:gd name="connsiteY2-790" fmla="*/ 1689700 h 4017572"/>
              <a:gd name="connsiteX3-791" fmla="*/ 4712724 w 4921936"/>
              <a:gd name="connsiteY3-792" fmla="*/ 2336178 h 4017572"/>
              <a:gd name="connsiteX4-793" fmla="*/ 3290968 w 4921936"/>
              <a:gd name="connsiteY4-794" fmla="*/ 3935140 h 4017572"/>
              <a:gd name="connsiteX5-795" fmla="*/ 285761 w 4921936"/>
              <a:gd name="connsiteY5-796" fmla="*/ 3919629 h 4017572"/>
              <a:gd name="connsiteX6-797" fmla="*/ 125937 w 4921936"/>
              <a:gd name="connsiteY6-798" fmla="*/ 3636195 h 4017572"/>
              <a:gd name="connsiteX7-799" fmla="*/ 225525 w 4921936"/>
              <a:gd name="connsiteY7-800" fmla="*/ 3373644 h 4017572"/>
              <a:gd name="connsiteX8-801" fmla="*/ 1384369 w 4921936"/>
              <a:gd name="connsiteY8-802" fmla="*/ 2060892 h 4017572"/>
              <a:gd name="connsiteX9-803" fmla="*/ 1402476 w 4921936"/>
              <a:gd name="connsiteY9-804" fmla="*/ 1870769 h 4017572"/>
              <a:gd name="connsiteX10-805" fmla="*/ 234760 w 4921936"/>
              <a:gd name="connsiteY10-806" fmla="*/ 621572 h 4017572"/>
              <a:gd name="connsiteX11-807" fmla="*/ 261739 w 4921936"/>
              <a:gd name="connsiteY11-808" fmla="*/ 69130 h 4017572"/>
              <a:gd name="connsiteX0-809" fmla="*/ 261739 w 4921936"/>
              <a:gd name="connsiteY0-810" fmla="*/ 69130 h 3990785"/>
              <a:gd name="connsiteX1-811" fmla="*/ 3336069 w 4921936"/>
              <a:gd name="connsiteY1-812" fmla="*/ 121036 h 3990785"/>
              <a:gd name="connsiteX2-813" fmla="*/ 4770365 w 4921936"/>
              <a:gd name="connsiteY2-814" fmla="*/ 1689700 h 3990785"/>
              <a:gd name="connsiteX3-815" fmla="*/ 4712724 w 4921936"/>
              <a:gd name="connsiteY3-816" fmla="*/ 2336178 h 3990785"/>
              <a:gd name="connsiteX4-817" fmla="*/ 3290968 w 4921936"/>
              <a:gd name="connsiteY4-818" fmla="*/ 3935140 h 3990785"/>
              <a:gd name="connsiteX5-819" fmla="*/ 285761 w 4921936"/>
              <a:gd name="connsiteY5-820" fmla="*/ 3919629 h 3990785"/>
              <a:gd name="connsiteX6-821" fmla="*/ 125937 w 4921936"/>
              <a:gd name="connsiteY6-822" fmla="*/ 3636195 h 3990785"/>
              <a:gd name="connsiteX7-823" fmla="*/ 225525 w 4921936"/>
              <a:gd name="connsiteY7-824" fmla="*/ 3373644 h 3990785"/>
              <a:gd name="connsiteX8-825" fmla="*/ 1384369 w 4921936"/>
              <a:gd name="connsiteY8-826" fmla="*/ 2060892 h 3990785"/>
              <a:gd name="connsiteX9-827" fmla="*/ 1402476 w 4921936"/>
              <a:gd name="connsiteY9-828" fmla="*/ 1870769 h 3990785"/>
              <a:gd name="connsiteX10-829" fmla="*/ 234760 w 4921936"/>
              <a:gd name="connsiteY10-830" fmla="*/ 621572 h 3990785"/>
              <a:gd name="connsiteX11-831" fmla="*/ 261739 w 4921936"/>
              <a:gd name="connsiteY11-832" fmla="*/ 69130 h 3990785"/>
              <a:gd name="connsiteX0-833" fmla="*/ 261739 w 4921936"/>
              <a:gd name="connsiteY0-834" fmla="*/ 69130 h 3990785"/>
              <a:gd name="connsiteX1-835" fmla="*/ 3336069 w 4921936"/>
              <a:gd name="connsiteY1-836" fmla="*/ 121036 h 3990785"/>
              <a:gd name="connsiteX2-837" fmla="*/ 4770365 w 4921936"/>
              <a:gd name="connsiteY2-838" fmla="*/ 1689700 h 3990785"/>
              <a:gd name="connsiteX3-839" fmla="*/ 4712724 w 4921936"/>
              <a:gd name="connsiteY3-840" fmla="*/ 2336178 h 3990785"/>
              <a:gd name="connsiteX4-841" fmla="*/ 3290968 w 4921936"/>
              <a:gd name="connsiteY4-842" fmla="*/ 3935140 h 3990785"/>
              <a:gd name="connsiteX5-843" fmla="*/ 285761 w 4921936"/>
              <a:gd name="connsiteY5-844" fmla="*/ 3919629 h 3990785"/>
              <a:gd name="connsiteX6-845" fmla="*/ 125937 w 4921936"/>
              <a:gd name="connsiteY6-846" fmla="*/ 3636195 h 3990785"/>
              <a:gd name="connsiteX7-847" fmla="*/ 225525 w 4921936"/>
              <a:gd name="connsiteY7-848" fmla="*/ 3373644 h 3990785"/>
              <a:gd name="connsiteX8-849" fmla="*/ 1384369 w 4921936"/>
              <a:gd name="connsiteY8-850" fmla="*/ 2060892 h 3990785"/>
              <a:gd name="connsiteX9-851" fmla="*/ 1402476 w 4921936"/>
              <a:gd name="connsiteY9-852" fmla="*/ 1870769 h 3990785"/>
              <a:gd name="connsiteX10-853" fmla="*/ 234760 w 4921936"/>
              <a:gd name="connsiteY10-854" fmla="*/ 621572 h 3990785"/>
              <a:gd name="connsiteX11-855" fmla="*/ 261739 w 4921936"/>
              <a:gd name="connsiteY11-856" fmla="*/ 69130 h 3990785"/>
              <a:gd name="connsiteX0-857" fmla="*/ 261739 w 4921936"/>
              <a:gd name="connsiteY0-858" fmla="*/ 69130 h 3989157"/>
              <a:gd name="connsiteX1-859" fmla="*/ 3336069 w 4921936"/>
              <a:gd name="connsiteY1-860" fmla="*/ 121036 h 3989157"/>
              <a:gd name="connsiteX2-861" fmla="*/ 4770365 w 4921936"/>
              <a:gd name="connsiteY2-862" fmla="*/ 1689700 h 3989157"/>
              <a:gd name="connsiteX3-863" fmla="*/ 4712724 w 4921936"/>
              <a:gd name="connsiteY3-864" fmla="*/ 2336178 h 3989157"/>
              <a:gd name="connsiteX4-865" fmla="*/ 3290968 w 4921936"/>
              <a:gd name="connsiteY4-866" fmla="*/ 3935140 h 3989157"/>
              <a:gd name="connsiteX5-867" fmla="*/ 285761 w 4921936"/>
              <a:gd name="connsiteY5-868" fmla="*/ 3919629 h 3989157"/>
              <a:gd name="connsiteX6-869" fmla="*/ 186897 w 4921936"/>
              <a:gd name="connsiteY6-870" fmla="*/ 3648387 h 3989157"/>
              <a:gd name="connsiteX7-871" fmla="*/ 225525 w 4921936"/>
              <a:gd name="connsiteY7-872" fmla="*/ 3373644 h 3989157"/>
              <a:gd name="connsiteX8-873" fmla="*/ 1384369 w 4921936"/>
              <a:gd name="connsiteY8-874" fmla="*/ 2060892 h 3989157"/>
              <a:gd name="connsiteX9-875" fmla="*/ 1402476 w 4921936"/>
              <a:gd name="connsiteY9-876" fmla="*/ 1870769 h 3989157"/>
              <a:gd name="connsiteX10-877" fmla="*/ 234760 w 4921936"/>
              <a:gd name="connsiteY10-878" fmla="*/ 621572 h 3989157"/>
              <a:gd name="connsiteX11-879" fmla="*/ 261739 w 4921936"/>
              <a:gd name="connsiteY11-880" fmla="*/ 69130 h 3989157"/>
              <a:gd name="connsiteX0-881" fmla="*/ 271838 w 4932035"/>
              <a:gd name="connsiteY0-882" fmla="*/ 69130 h 4002862"/>
              <a:gd name="connsiteX1-883" fmla="*/ 3346168 w 4932035"/>
              <a:gd name="connsiteY1-884" fmla="*/ 121036 h 4002862"/>
              <a:gd name="connsiteX2-885" fmla="*/ 4780464 w 4932035"/>
              <a:gd name="connsiteY2-886" fmla="*/ 1689700 h 4002862"/>
              <a:gd name="connsiteX3-887" fmla="*/ 4722823 w 4932035"/>
              <a:gd name="connsiteY3-888" fmla="*/ 2336178 h 4002862"/>
              <a:gd name="connsiteX4-889" fmla="*/ 3301067 w 4932035"/>
              <a:gd name="connsiteY4-890" fmla="*/ 3935140 h 4002862"/>
              <a:gd name="connsiteX5-891" fmla="*/ 295860 w 4932035"/>
              <a:gd name="connsiteY5-892" fmla="*/ 3919629 h 4002862"/>
              <a:gd name="connsiteX6-893" fmla="*/ 235624 w 4932035"/>
              <a:gd name="connsiteY6-894" fmla="*/ 3373644 h 4002862"/>
              <a:gd name="connsiteX7-895" fmla="*/ 1394468 w 4932035"/>
              <a:gd name="connsiteY7-896" fmla="*/ 2060892 h 4002862"/>
              <a:gd name="connsiteX8-897" fmla="*/ 1412575 w 4932035"/>
              <a:gd name="connsiteY8-898" fmla="*/ 1870769 h 4002862"/>
              <a:gd name="connsiteX9-899" fmla="*/ 244859 w 4932035"/>
              <a:gd name="connsiteY9-900" fmla="*/ 621572 h 4002862"/>
              <a:gd name="connsiteX10-901" fmla="*/ 271838 w 4932035"/>
              <a:gd name="connsiteY10-902" fmla="*/ 69130 h 4002862"/>
              <a:gd name="connsiteX0-903" fmla="*/ 342543 w 5002740"/>
              <a:gd name="connsiteY0-904" fmla="*/ 69130 h 4002862"/>
              <a:gd name="connsiteX1-905" fmla="*/ 3416873 w 5002740"/>
              <a:gd name="connsiteY1-906" fmla="*/ 121036 h 4002862"/>
              <a:gd name="connsiteX2-907" fmla="*/ 4851169 w 5002740"/>
              <a:gd name="connsiteY2-908" fmla="*/ 1689700 h 4002862"/>
              <a:gd name="connsiteX3-909" fmla="*/ 4793528 w 5002740"/>
              <a:gd name="connsiteY3-910" fmla="*/ 2336178 h 4002862"/>
              <a:gd name="connsiteX4-911" fmla="*/ 3371772 w 5002740"/>
              <a:gd name="connsiteY4-912" fmla="*/ 3935140 h 4002862"/>
              <a:gd name="connsiteX5-913" fmla="*/ 366565 w 5002740"/>
              <a:gd name="connsiteY5-914" fmla="*/ 3919629 h 4002862"/>
              <a:gd name="connsiteX6-915" fmla="*/ 306329 w 5002740"/>
              <a:gd name="connsiteY6-916" fmla="*/ 3373644 h 4002862"/>
              <a:gd name="connsiteX7-917" fmla="*/ 1465173 w 5002740"/>
              <a:gd name="connsiteY7-918" fmla="*/ 2060892 h 4002862"/>
              <a:gd name="connsiteX8-919" fmla="*/ 1483280 w 5002740"/>
              <a:gd name="connsiteY8-920" fmla="*/ 1870769 h 4002862"/>
              <a:gd name="connsiteX9-921" fmla="*/ 315564 w 5002740"/>
              <a:gd name="connsiteY9-922" fmla="*/ 621572 h 4002862"/>
              <a:gd name="connsiteX10-923" fmla="*/ 342543 w 5002740"/>
              <a:gd name="connsiteY10-924" fmla="*/ 69130 h 4002862"/>
              <a:gd name="connsiteX0-925" fmla="*/ 278350 w 4938547"/>
              <a:gd name="connsiteY0-926" fmla="*/ 69130 h 4002862"/>
              <a:gd name="connsiteX1-927" fmla="*/ 3352680 w 4938547"/>
              <a:gd name="connsiteY1-928" fmla="*/ 121036 h 4002862"/>
              <a:gd name="connsiteX2-929" fmla="*/ 4786976 w 4938547"/>
              <a:gd name="connsiteY2-930" fmla="*/ 1689700 h 4002862"/>
              <a:gd name="connsiteX3-931" fmla="*/ 4729335 w 4938547"/>
              <a:gd name="connsiteY3-932" fmla="*/ 2336178 h 4002862"/>
              <a:gd name="connsiteX4-933" fmla="*/ 3307579 w 4938547"/>
              <a:gd name="connsiteY4-934" fmla="*/ 3935140 h 4002862"/>
              <a:gd name="connsiteX5-935" fmla="*/ 302372 w 4938547"/>
              <a:gd name="connsiteY5-936" fmla="*/ 3919629 h 4002862"/>
              <a:gd name="connsiteX6-937" fmla="*/ 242136 w 4938547"/>
              <a:gd name="connsiteY6-938" fmla="*/ 3373644 h 4002862"/>
              <a:gd name="connsiteX7-939" fmla="*/ 1400980 w 4938547"/>
              <a:gd name="connsiteY7-940" fmla="*/ 2060892 h 4002862"/>
              <a:gd name="connsiteX8-941" fmla="*/ 1419087 w 4938547"/>
              <a:gd name="connsiteY8-942" fmla="*/ 1870769 h 4002862"/>
              <a:gd name="connsiteX9-943" fmla="*/ 251371 w 4938547"/>
              <a:gd name="connsiteY9-944" fmla="*/ 621572 h 4002862"/>
              <a:gd name="connsiteX10-945" fmla="*/ 278350 w 4938547"/>
              <a:gd name="connsiteY10-946" fmla="*/ 69130 h 4002862"/>
              <a:gd name="connsiteX0-947" fmla="*/ 261739 w 4921936"/>
              <a:gd name="connsiteY0-948" fmla="*/ 69130 h 4002862"/>
              <a:gd name="connsiteX1-949" fmla="*/ 3336069 w 4921936"/>
              <a:gd name="connsiteY1-950" fmla="*/ 121036 h 4002862"/>
              <a:gd name="connsiteX2-951" fmla="*/ 4770365 w 4921936"/>
              <a:gd name="connsiteY2-952" fmla="*/ 1689700 h 4002862"/>
              <a:gd name="connsiteX3-953" fmla="*/ 4712724 w 4921936"/>
              <a:gd name="connsiteY3-954" fmla="*/ 2336178 h 4002862"/>
              <a:gd name="connsiteX4-955" fmla="*/ 3290968 w 4921936"/>
              <a:gd name="connsiteY4-956" fmla="*/ 3935140 h 4002862"/>
              <a:gd name="connsiteX5-957" fmla="*/ 285761 w 4921936"/>
              <a:gd name="connsiteY5-958" fmla="*/ 3919629 h 4002862"/>
              <a:gd name="connsiteX6-959" fmla="*/ 225525 w 4921936"/>
              <a:gd name="connsiteY6-960" fmla="*/ 3373644 h 4002862"/>
              <a:gd name="connsiteX7-961" fmla="*/ 1384369 w 4921936"/>
              <a:gd name="connsiteY7-962" fmla="*/ 2060892 h 4002862"/>
              <a:gd name="connsiteX8-963" fmla="*/ 1402476 w 4921936"/>
              <a:gd name="connsiteY8-964" fmla="*/ 1870769 h 4002862"/>
              <a:gd name="connsiteX9-965" fmla="*/ 234760 w 4921936"/>
              <a:gd name="connsiteY9-966" fmla="*/ 621572 h 4002862"/>
              <a:gd name="connsiteX10-967" fmla="*/ 261739 w 4921936"/>
              <a:gd name="connsiteY10-968" fmla="*/ 69130 h 4002862"/>
              <a:gd name="connsiteX0-969" fmla="*/ 261739 w 4921936"/>
              <a:gd name="connsiteY0-970" fmla="*/ 69130 h 4010567"/>
              <a:gd name="connsiteX1-971" fmla="*/ 3336069 w 4921936"/>
              <a:gd name="connsiteY1-972" fmla="*/ 121036 h 4010567"/>
              <a:gd name="connsiteX2-973" fmla="*/ 4770365 w 4921936"/>
              <a:gd name="connsiteY2-974" fmla="*/ 1689700 h 4010567"/>
              <a:gd name="connsiteX3-975" fmla="*/ 4712724 w 4921936"/>
              <a:gd name="connsiteY3-976" fmla="*/ 2336178 h 4010567"/>
              <a:gd name="connsiteX4-977" fmla="*/ 3290968 w 4921936"/>
              <a:gd name="connsiteY4-978" fmla="*/ 3935140 h 4010567"/>
              <a:gd name="connsiteX5-979" fmla="*/ 285761 w 4921936"/>
              <a:gd name="connsiteY5-980" fmla="*/ 3919629 h 4010567"/>
              <a:gd name="connsiteX6-981" fmla="*/ 304773 w 4921936"/>
              <a:gd name="connsiteY6-982" fmla="*/ 3239532 h 4010567"/>
              <a:gd name="connsiteX7-983" fmla="*/ 1384369 w 4921936"/>
              <a:gd name="connsiteY7-984" fmla="*/ 2060892 h 4010567"/>
              <a:gd name="connsiteX8-985" fmla="*/ 1402476 w 4921936"/>
              <a:gd name="connsiteY8-986" fmla="*/ 1870769 h 4010567"/>
              <a:gd name="connsiteX9-987" fmla="*/ 234760 w 4921936"/>
              <a:gd name="connsiteY9-988" fmla="*/ 621572 h 4010567"/>
              <a:gd name="connsiteX10-989" fmla="*/ 261739 w 4921936"/>
              <a:gd name="connsiteY10-990" fmla="*/ 69130 h 4010567"/>
              <a:gd name="connsiteX0-991" fmla="*/ 261739 w 4921936"/>
              <a:gd name="connsiteY0-992" fmla="*/ 69130 h 4010567"/>
              <a:gd name="connsiteX1-993" fmla="*/ 3336069 w 4921936"/>
              <a:gd name="connsiteY1-994" fmla="*/ 121036 h 4010567"/>
              <a:gd name="connsiteX2-995" fmla="*/ 4770365 w 4921936"/>
              <a:gd name="connsiteY2-996" fmla="*/ 1689700 h 4010567"/>
              <a:gd name="connsiteX3-997" fmla="*/ 4712724 w 4921936"/>
              <a:gd name="connsiteY3-998" fmla="*/ 2336178 h 4010567"/>
              <a:gd name="connsiteX4-999" fmla="*/ 3290968 w 4921936"/>
              <a:gd name="connsiteY4-1000" fmla="*/ 3935140 h 4010567"/>
              <a:gd name="connsiteX5-1001" fmla="*/ 285761 w 4921936"/>
              <a:gd name="connsiteY5-1002" fmla="*/ 3919629 h 4010567"/>
              <a:gd name="connsiteX6-1003" fmla="*/ 304773 w 4921936"/>
              <a:gd name="connsiteY6-1004" fmla="*/ 3239532 h 4010567"/>
              <a:gd name="connsiteX7-1005" fmla="*/ 1384369 w 4921936"/>
              <a:gd name="connsiteY7-1006" fmla="*/ 2060892 h 4010567"/>
              <a:gd name="connsiteX8-1007" fmla="*/ 1402476 w 4921936"/>
              <a:gd name="connsiteY8-1008" fmla="*/ 1870769 h 4010567"/>
              <a:gd name="connsiteX9-1009" fmla="*/ 234760 w 4921936"/>
              <a:gd name="connsiteY9-1010" fmla="*/ 621572 h 4010567"/>
              <a:gd name="connsiteX10-1011" fmla="*/ 261739 w 4921936"/>
              <a:gd name="connsiteY10-1012" fmla="*/ 69130 h 4010567"/>
              <a:gd name="connsiteX0-1013" fmla="*/ 261739 w 4921936"/>
              <a:gd name="connsiteY0-1014" fmla="*/ 69130 h 4010567"/>
              <a:gd name="connsiteX1-1015" fmla="*/ 3336069 w 4921936"/>
              <a:gd name="connsiteY1-1016" fmla="*/ 121036 h 4010567"/>
              <a:gd name="connsiteX2-1017" fmla="*/ 4770365 w 4921936"/>
              <a:gd name="connsiteY2-1018" fmla="*/ 1689700 h 4010567"/>
              <a:gd name="connsiteX3-1019" fmla="*/ 4712724 w 4921936"/>
              <a:gd name="connsiteY3-1020" fmla="*/ 2336178 h 4010567"/>
              <a:gd name="connsiteX4-1021" fmla="*/ 3290968 w 4921936"/>
              <a:gd name="connsiteY4-1022" fmla="*/ 3935140 h 4010567"/>
              <a:gd name="connsiteX5-1023" fmla="*/ 285761 w 4921936"/>
              <a:gd name="connsiteY5-1024" fmla="*/ 3919629 h 4010567"/>
              <a:gd name="connsiteX6-1025" fmla="*/ 304773 w 4921936"/>
              <a:gd name="connsiteY6-1026" fmla="*/ 3239532 h 4010567"/>
              <a:gd name="connsiteX7-1027" fmla="*/ 1384369 w 4921936"/>
              <a:gd name="connsiteY7-1028" fmla="*/ 2060892 h 4010567"/>
              <a:gd name="connsiteX8-1029" fmla="*/ 1402476 w 4921936"/>
              <a:gd name="connsiteY8-1030" fmla="*/ 1870769 h 4010567"/>
              <a:gd name="connsiteX9-1031" fmla="*/ 234760 w 4921936"/>
              <a:gd name="connsiteY9-1032" fmla="*/ 621572 h 4010567"/>
              <a:gd name="connsiteX10-1033" fmla="*/ 261739 w 4921936"/>
              <a:gd name="connsiteY10-1034" fmla="*/ 69130 h 4010567"/>
              <a:gd name="connsiteX0-1035" fmla="*/ 261739 w 4921936"/>
              <a:gd name="connsiteY0-1036" fmla="*/ 69130 h 4010567"/>
              <a:gd name="connsiteX1-1037" fmla="*/ 3336069 w 4921936"/>
              <a:gd name="connsiteY1-1038" fmla="*/ 121036 h 4010567"/>
              <a:gd name="connsiteX2-1039" fmla="*/ 4770365 w 4921936"/>
              <a:gd name="connsiteY2-1040" fmla="*/ 1689700 h 4010567"/>
              <a:gd name="connsiteX3-1041" fmla="*/ 4712724 w 4921936"/>
              <a:gd name="connsiteY3-1042" fmla="*/ 2336178 h 4010567"/>
              <a:gd name="connsiteX4-1043" fmla="*/ 3290968 w 4921936"/>
              <a:gd name="connsiteY4-1044" fmla="*/ 3935140 h 4010567"/>
              <a:gd name="connsiteX5-1045" fmla="*/ 285761 w 4921936"/>
              <a:gd name="connsiteY5-1046" fmla="*/ 3919629 h 4010567"/>
              <a:gd name="connsiteX6-1047" fmla="*/ 304773 w 4921936"/>
              <a:gd name="connsiteY6-1048" fmla="*/ 3239532 h 4010567"/>
              <a:gd name="connsiteX7-1049" fmla="*/ 1384369 w 4921936"/>
              <a:gd name="connsiteY7-1050" fmla="*/ 2060892 h 4010567"/>
              <a:gd name="connsiteX8-1051" fmla="*/ 1402476 w 4921936"/>
              <a:gd name="connsiteY8-1052" fmla="*/ 1870769 h 4010567"/>
              <a:gd name="connsiteX9-1053" fmla="*/ 234760 w 4921936"/>
              <a:gd name="connsiteY9-1054" fmla="*/ 621572 h 4010567"/>
              <a:gd name="connsiteX10-1055" fmla="*/ 261739 w 4921936"/>
              <a:gd name="connsiteY10-1056" fmla="*/ 69130 h 4010567"/>
              <a:gd name="connsiteX0-1057" fmla="*/ 261739 w 4921936"/>
              <a:gd name="connsiteY0-1058" fmla="*/ 69130 h 4010567"/>
              <a:gd name="connsiteX1-1059" fmla="*/ 3336069 w 4921936"/>
              <a:gd name="connsiteY1-1060" fmla="*/ 121036 h 4010567"/>
              <a:gd name="connsiteX2-1061" fmla="*/ 4770365 w 4921936"/>
              <a:gd name="connsiteY2-1062" fmla="*/ 1689700 h 4010567"/>
              <a:gd name="connsiteX3-1063" fmla="*/ 4712724 w 4921936"/>
              <a:gd name="connsiteY3-1064" fmla="*/ 2336178 h 4010567"/>
              <a:gd name="connsiteX4-1065" fmla="*/ 3290968 w 4921936"/>
              <a:gd name="connsiteY4-1066" fmla="*/ 3935140 h 4010567"/>
              <a:gd name="connsiteX5-1067" fmla="*/ 285761 w 4921936"/>
              <a:gd name="connsiteY5-1068" fmla="*/ 3919629 h 4010567"/>
              <a:gd name="connsiteX6-1069" fmla="*/ 304773 w 4921936"/>
              <a:gd name="connsiteY6-1070" fmla="*/ 3239532 h 4010567"/>
              <a:gd name="connsiteX7-1071" fmla="*/ 1384369 w 4921936"/>
              <a:gd name="connsiteY7-1072" fmla="*/ 2060892 h 4010567"/>
              <a:gd name="connsiteX8-1073" fmla="*/ 1402476 w 4921936"/>
              <a:gd name="connsiteY8-1074" fmla="*/ 1870769 h 4010567"/>
              <a:gd name="connsiteX9-1075" fmla="*/ 234760 w 4921936"/>
              <a:gd name="connsiteY9-1076" fmla="*/ 621572 h 4010567"/>
              <a:gd name="connsiteX10-1077" fmla="*/ 261739 w 4921936"/>
              <a:gd name="connsiteY10-1078" fmla="*/ 69130 h 40105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4921936" h="4010567">
                <a:moveTo>
                  <a:pt x="261739" y="69130"/>
                </a:moveTo>
                <a:cubicBezTo>
                  <a:pt x="778624" y="-14293"/>
                  <a:pt x="3132290" y="-48792"/>
                  <a:pt x="3336069" y="121036"/>
                </a:cubicBezTo>
                <a:cubicBezTo>
                  <a:pt x="3539848" y="290864"/>
                  <a:pt x="4540923" y="1320510"/>
                  <a:pt x="4770365" y="1689700"/>
                </a:cubicBezTo>
                <a:cubicBezTo>
                  <a:pt x="4999808" y="2058890"/>
                  <a:pt x="4959290" y="1961938"/>
                  <a:pt x="4712724" y="2336178"/>
                </a:cubicBezTo>
                <a:cubicBezTo>
                  <a:pt x="4466158" y="2710418"/>
                  <a:pt x="3748379" y="3695616"/>
                  <a:pt x="3290968" y="3935140"/>
                </a:cubicBezTo>
                <a:cubicBezTo>
                  <a:pt x="2547045" y="4040552"/>
                  <a:pt x="783460" y="4035564"/>
                  <a:pt x="285761" y="3919629"/>
                </a:cubicBezTo>
                <a:cubicBezTo>
                  <a:pt x="-211938" y="3803694"/>
                  <a:pt x="174524" y="3384508"/>
                  <a:pt x="304773" y="3239532"/>
                </a:cubicBezTo>
                <a:cubicBezTo>
                  <a:pt x="435022" y="3094556"/>
                  <a:pt x="1328803" y="2116646"/>
                  <a:pt x="1384369" y="2060892"/>
                </a:cubicBezTo>
                <a:cubicBezTo>
                  <a:pt x="1439935" y="2005138"/>
                  <a:pt x="1479015" y="1987974"/>
                  <a:pt x="1402476" y="1870769"/>
                </a:cubicBezTo>
                <a:cubicBezTo>
                  <a:pt x="1325937" y="1753564"/>
                  <a:pt x="333443" y="732869"/>
                  <a:pt x="234760" y="621572"/>
                </a:cubicBezTo>
                <a:cubicBezTo>
                  <a:pt x="136077" y="510275"/>
                  <a:pt x="-255146" y="152553"/>
                  <a:pt x="261739" y="69130"/>
                </a:cubicBezTo>
                <a:close/>
              </a:path>
            </a:pathLst>
          </a:cu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直接连接符 22"/>
          <p:cNvCxnSpPr/>
          <p:nvPr/>
        </p:nvCxnSpPr>
        <p:spPr>
          <a:xfrm>
            <a:off x="6924220" y="3645024"/>
            <a:ext cx="899972"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矩形 23"/>
          <p:cNvSpPr/>
          <p:nvPr/>
        </p:nvSpPr>
        <p:spPr>
          <a:xfrm>
            <a:off x="6672064" y="3114798"/>
            <a:ext cx="1052766" cy="523220"/>
          </a:xfrm>
          <a:prstGeom prst="rect">
            <a:avLst/>
          </a:prstGeom>
        </p:spPr>
        <p:txBody>
          <a:bodyPr wrap="square">
            <a:spAutoFit/>
          </a:bodyPr>
          <a:lstStyle/>
          <a:p>
            <a:pPr algn="ctr"/>
            <a:r>
              <a:rPr lang="en-US" altLang="zh-CN" sz="2800" b="1">
                <a:latin typeface="方正静蕾简体" panose="02000000000000000000" pitchFamily="2" charset="-122"/>
                <a:ea typeface="方正静蕾简体" panose="02000000000000000000" pitchFamily="2" charset="-122"/>
              </a:rPr>
              <a:t>Step 01</a:t>
            </a:r>
            <a:endParaRPr lang="en-US" altLang="zh-CN" sz="2800" b="1" dirty="0">
              <a:latin typeface="方正静蕾简体" panose="02000000000000000000" pitchFamily="2" charset="-122"/>
              <a:ea typeface="方正静蕾简体" panose="02000000000000000000" pitchFamily="2" charset="-122"/>
            </a:endParaRPr>
          </a:p>
        </p:txBody>
      </p:sp>
      <p:sp>
        <p:nvSpPr>
          <p:cNvPr id="25" name="矩形 24"/>
          <p:cNvSpPr/>
          <p:nvPr/>
        </p:nvSpPr>
        <p:spPr>
          <a:xfrm>
            <a:off x="6528048" y="3727202"/>
            <a:ext cx="1228720"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关键词</a:t>
            </a:r>
            <a:r>
              <a:rPr lang="en-US" altLang="zh-CN" sz="2400" b="1">
                <a:latin typeface="方正静蕾简体" panose="02000000000000000000" pitchFamily="2" charset="-122"/>
                <a:ea typeface="方正静蕾简体" panose="02000000000000000000" pitchFamily="2" charset="-122"/>
              </a:rPr>
              <a:t>1</a:t>
            </a:r>
            <a:endParaRPr lang="en-US" altLang="zh-CN" sz="2400" b="1" dirty="0">
              <a:latin typeface="方正静蕾简体" panose="02000000000000000000" pitchFamily="2" charset="-122"/>
              <a:ea typeface="方正静蕾简体" panose="02000000000000000000" pitchFamily="2" charset="-122"/>
            </a:endParaRPr>
          </a:p>
        </p:txBody>
      </p:sp>
      <p:sp>
        <p:nvSpPr>
          <p:cNvPr id="26" name="矩形 25"/>
          <p:cNvSpPr/>
          <p:nvPr/>
        </p:nvSpPr>
        <p:spPr>
          <a:xfrm>
            <a:off x="6353569" y="1579879"/>
            <a:ext cx="1061213"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小标题</a:t>
            </a:r>
            <a:endParaRPr lang="en-US" altLang="zh-CN" sz="2000" b="1" dirty="0">
              <a:latin typeface="方正静蕾简体" panose="02000000000000000000" pitchFamily="2" charset="-122"/>
              <a:ea typeface="方正静蕾简体" panose="02000000000000000000" pitchFamily="2" charset="-122"/>
            </a:endParaRPr>
          </a:p>
        </p:txBody>
      </p:sp>
      <p:sp>
        <p:nvSpPr>
          <p:cNvPr id="27" name="Freeform 30"/>
          <p:cNvSpPr>
            <a:spLocks noEditPoints="1"/>
          </p:cNvSpPr>
          <p:nvPr/>
        </p:nvSpPr>
        <p:spPr bwMode="auto">
          <a:xfrm>
            <a:off x="6082677" y="161913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8" name="文本框 27"/>
          <p:cNvSpPr txBox="1"/>
          <p:nvPr/>
        </p:nvSpPr>
        <p:spPr>
          <a:xfrm>
            <a:off x="6025342" y="1891481"/>
            <a:ext cx="2629848" cy="9233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29" name="任意多边形 28"/>
          <p:cNvSpPr/>
          <p:nvPr/>
        </p:nvSpPr>
        <p:spPr>
          <a:xfrm>
            <a:off x="1508585" y="2956384"/>
            <a:ext cx="1807340" cy="1472684"/>
          </a:xfrm>
          <a:custGeom>
            <a:avLst/>
            <a:gdLst>
              <a:gd name="connsiteX0" fmla="*/ 135802 w 4644428"/>
              <a:gd name="connsiteY0" fmla="*/ 9054 h 3883937"/>
              <a:gd name="connsiteX1" fmla="*/ 3141552 w 4644428"/>
              <a:gd name="connsiteY1" fmla="*/ 0 h 3883937"/>
              <a:gd name="connsiteX2" fmla="*/ 4644428 w 4644428"/>
              <a:gd name="connsiteY2" fmla="*/ 1629624 h 3883937"/>
              <a:gd name="connsiteX3" fmla="*/ 4617267 w 4644428"/>
              <a:gd name="connsiteY3" fmla="*/ 2209046 h 3883937"/>
              <a:gd name="connsiteX4" fmla="*/ 3232087 w 4644428"/>
              <a:gd name="connsiteY4" fmla="*/ 3856776 h 3883937"/>
              <a:gd name="connsiteX5" fmla="*/ 172016 w 4644428"/>
              <a:gd name="connsiteY5" fmla="*/ 3883937 h 3883937"/>
              <a:gd name="connsiteX6" fmla="*/ 0 w 4644428"/>
              <a:gd name="connsiteY6" fmla="*/ 3576119 h 3883937"/>
              <a:gd name="connsiteX7" fmla="*/ 99588 w 4644428"/>
              <a:gd name="connsiteY7" fmla="*/ 3313568 h 3883937"/>
              <a:gd name="connsiteX8" fmla="*/ 1258432 w 4644428"/>
              <a:gd name="connsiteY8" fmla="*/ 2000816 h 3883937"/>
              <a:gd name="connsiteX9" fmla="*/ 1276539 w 4644428"/>
              <a:gd name="connsiteY9" fmla="*/ 1810693 h 3883937"/>
              <a:gd name="connsiteX10" fmla="*/ 90535 w 4644428"/>
              <a:gd name="connsiteY10" fmla="*/ 543208 h 3883937"/>
              <a:gd name="connsiteX11" fmla="*/ 54321 w 4644428"/>
              <a:gd name="connsiteY11" fmla="*/ 190123 h 3883937"/>
              <a:gd name="connsiteX12" fmla="*/ 135802 w 4644428"/>
              <a:gd name="connsiteY12" fmla="*/ 9054 h 3883937"/>
              <a:gd name="connsiteX0-1" fmla="*/ 249942 w 4758568"/>
              <a:gd name="connsiteY0-2" fmla="*/ 133909 h 4008792"/>
              <a:gd name="connsiteX1-3" fmla="*/ 3255692 w 4758568"/>
              <a:gd name="connsiteY1-4" fmla="*/ 124855 h 4008792"/>
              <a:gd name="connsiteX2-5" fmla="*/ 4758568 w 4758568"/>
              <a:gd name="connsiteY2-6" fmla="*/ 1754479 h 4008792"/>
              <a:gd name="connsiteX3-7" fmla="*/ 4731407 w 4758568"/>
              <a:gd name="connsiteY3-8" fmla="*/ 2333901 h 4008792"/>
              <a:gd name="connsiteX4-9" fmla="*/ 3346227 w 4758568"/>
              <a:gd name="connsiteY4-10" fmla="*/ 3981631 h 4008792"/>
              <a:gd name="connsiteX5-11" fmla="*/ 286156 w 4758568"/>
              <a:gd name="connsiteY5-12" fmla="*/ 4008792 h 4008792"/>
              <a:gd name="connsiteX6-13" fmla="*/ 114140 w 4758568"/>
              <a:gd name="connsiteY6-14" fmla="*/ 3700974 h 4008792"/>
              <a:gd name="connsiteX7-15" fmla="*/ 213728 w 4758568"/>
              <a:gd name="connsiteY7-16" fmla="*/ 3438423 h 4008792"/>
              <a:gd name="connsiteX8-17" fmla="*/ 1372572 w 4758568"/>
              <a:gd name="connsiteY8-18" fmla="*/ 2125671 h 4008792"/>
              <a:gd name="connsiteX9-19" fmla="*/ 1390679 w 4758568"/>
              <a:gd name="connsiteY9-20" fmla="*/ 1935548 h 4008792"/>
              <a:gd name="connsiteX10-21" fmla="*/ 204675 w 4758568"/>
              <a:gd name="connsiteY10-22" fmla="*/ 668063 h 4008792"/>
              <a:gd name="connsiteX11-23" fmla="*/ 168461 w 4758568"/>
              <a:gd name="connsiteY11-24" fmla="*/ 314978 h 4008792"/>
              <a:gd name="connsiteX12-25" fmla="*/ 249942 w 4758568"/>
              <a:gd name="connsiteY12-26" fmla="*/ 133909 h 4008792"/>
              <a:gd name="connsiteX0-27" fmla="*/ 135802 w 4644428"/>
              <a:gd name="connsiteY0-28" fmla="*/ 142815 h 4017698"/>
              <a:gd name="connsiteX1-29" fmla="*/ 3141552 w 4644428"/>
              <a:gd name="connsiteY1-30" fmla="*/ 133761 h 4017698"/>
              <a:gd name="connsiteX2-31" fmla="*/ 4644428 w 4644428"/>
              <a:gd name="connsiteY2-32" fmla="*/ 1763385 h 4017698"/>
              <a:gd name="connsiteX3-33" fmla="*/ 4617267 w 4644428"/>
              <a:gd name="connsiteY3-34" fmla="*/ 2342807 h 4017698"/>
              <a:gd name="connsiteX4-35" fmla="*/ 3232087 w 4644428"/>
              <a:gd name="connsiteY4-36" fmla="*/ 3990537 h 4017698"/>
              <a:gd name="connsiteX5-37" fmla="*/ 172016 w 4644428"/>
              <a:gd name="connsiteY5-38" fmla="*/ 4017698 h 4017698"/>
              <a:gd name="connsiteX6-39" fmla="*/ 0 w 4644428"/>
              <a:gd name="connsiteY6-40" fmla="*/ 3709880 h 4017698"/>
              <a:gd name="connsiteX7-41" fmla="*/ 99588 w 4644428"/>
              <a:gd name="connsiteY7-42" fmla="*/ 3447329 h 4017698"/>
              <a:gd name="connsiteX8-43" fmla="*/ 1258432 w 4644428"/>
              <a:gd name="connsiteY8-44" fmla="*/ 2134577 h 4017698"/>
              <a:gd name="connsiteX9-45" fmla="*/ 1276539 w 4644428"/>
              <a:gd name="connsiteY9-46" fmla="*/ 1944454 h 4017698"/>
              <a:gd name="connsiteX10-47" fmla="*/ 90535 w 4644428"/>
              <a:gd name="connsiteY10-48" fmla="*/ 676969 h 4017698"/>
              <a:gd name="connsiteX11-49" fmla="*/ 54321 w 4644428"/>
              <a:gd name="connsiteY11-50" fmla="*/ 323884 h 4017698"/>
              <a:gd name="connsiteX12-51" fmla="*/ 135802 w 4644428"/>
              <a:gd name="connsiteY12-52" fmla="*/ 142815 h 4017698"/>
              <a:gd name="connsiteX0-53" fmla="*/ 249942 w 4758568"/>
              <a:gd name="connsiteY0-54" fmla="*/ 142815 h 4017698"/>
              <a:gd name="connsiteX1-55" fmla="*/ 3255692 w 4758568"/>
              <a:gd name="connsiteY1-56" fmla="*/ 133761 h 4017698"/>
              <a:gd name="connsiteX2-57" fmla="*/ 4758568 w 4758568"/>
              <a:gd name="connsiteY2-58" fmla="*/ 1763385 h 4017698"/>
              <a:gd name="connsiteX3-59" fmla="*/ 4731407 w 4758568"/>
              <a:gd name="connsiteY3-60" fmla="*/ 2342807 h 4017698"/>
              <a:gd name="connsiteX4-61" fmla="*/ 3346227 w 4758568"/>
              <a:gd name="connsiteY4-62" fmla="*/ 3990537 h 4017698"/>
              <a:gd name="connsiteX5-63" fmla="*/ 286156 w 4758568"/>
              <a:gd name="connsiteY5-64" fmla="*/ 4017698 h 4017698"/>
              <a:gd name="connsiteX6-65" fmla="*/ 114140 w 4758568"/>
              <a:gd name="connsiteY6-66" fmla="*/ 3709880 h 4017698"/>
              <a:gd name="connsiteX7-67" fmla="*/ 213728 w 4758568"/>
              <a:gd name="connsiteY7-68" fmla="*/ 3447329 h 4017698"/>
              <a:gd name="connsiteX8-69" fmla="*/ 1372572 w 4758568"/>
              <a:gd name="connsiteY8-70" fmla="*/ 2134577 h 4017698"/>
              <a:gd name="connsiteX9-71" fmla="*/ 1390679 w 4758568"/>
              <a:gd name="connsiteY9-72" fmla="*/ 1944454 h 4017698"/>
              <a:gd name="connsiteX10-73" fmla="*/ 204675 w 4758568"/>
              <a:gd name="connsiteY10-74" fmla="*/ 676969 h 4017698"/>
              <a:gd name="connsiteX11-75" fmla="*/ 168461 w 4758568"/>
              <a:gd name="connsiteY11-76" fmla="*/ 323884 h 4017698"/>
              <a:gd name="connsiteX12-77" fmla="*/ 249942 w 4758568"/>
              <a:gd name="connsiteY12-78" fmla="*/ 142815 h 4017698"/>
              <a:gd name="connsiteX0-79" fmla="*/ 543345 w 5051971"/>
              <a:gd name="connsiteY0-80" fmla="*/ 133910 h 4008793"/>
              <a:gd name="connsiteX1-81" fmla="*/ 3549095 w 5051971"/>
              <a:gd name="connsiteY1-82" fmla="*/ 124856 h 4008793"/>
              <a:gd name="connsiteX2-83" fmla="*/ 5051971 w 5051971"/>
              <a:gd name="connsiteY2-84" fmla="*/ 1754480 h 4008793"/>
              <a:gd name="connsiteX3-85" fmla="*/ 5024810 w 5051971"/>
              <a:gd name="connsiteY3-86" fmla="*/ 2333902 h 4008793"/>
              <a:gd name="connsiteX4-87" fmla="*/ 3639630 w 5051971"/>
              <a:gd name="connsiteY4-88" fmla="*/ 3981632 h 4008793"/>
              <a:gd name="connsiteX5-89" fmla="*/ 579559 w 5051971"/>
              <a:gd name="connsiteY5-90" fmla="*/ 4008793 h 4008793"/>
              <a:gd name="connsiteX6-91" fmla="*/ 407543 w 5051971"/>
              <a:gd name="connsiteY6-92" fmla="*/ 3700975 h 4008793"/>
              <a:gd name="connsiteX7-93" fmla="*/ 507131 w 5051971"/>
              <a:gd name="connsiteY7-94" fmla="*/ 3438424 h 4008793"/>
              <a:gd name="connsiteX8-95" fmla="*/ 1665975 w 5051971"/>
              <a:gd name="connsiteY8-96" fmla="*/ 2125672 h 4008793"/>
              <a:gd name="connsiteX9-97" fmla="*/ 1684082 w 5051971"/>
              <a:gd name="connsiteY9-98" fmla="*/ 1935549 h 4008793"/>
              <a:gd name="connsiteX10-99" fmla="*/ 498078 w 5051971"/>
              <a:gd name="connsiteY10-100" fmla="*/ 668064 h 4008793"/>
              <a:gd name="connsiteX11-101" fmla="*/ 138 w 5051971"/>
              <a:gd name="connsiteY11-102" fmla="*/ 314979 h 4008793"/>
              <a:gd name="connsiteX12-103" fmla="*/ 543345 w 5051971"/>
              <a:gd name="connsiteY12-104" fmla="*/ 133910 h 4008793"/>
              <a:gd name="connsiteX0-105" fmla="*/ 595689 w 5104315"/>
              <a:gd name="connsiteY0-106" fmla="*/ 133910 h 4008793"/>
              <a:gd name="connsiteX1-107" fmla="*/ 3601439 w 5104315"/>
              <a:gd name="connsiteY1-108" fmla="*/ 124856 h 4008793"/>
              <a:gd name="connsiteX2-109" fmla="*/ 5104315 w 5104315"/>
              <a:gd name="connsiteY2-110" fmla="*/ 1754480 h 4008793"/>
              <a:gd name="connsiteX3-111" fmla="*/ 5077154 w 5104315"/>
              <a:gd name="connsiteY3-112" fmla="*/ 2333902 h 4008793"/>
              <a:gd name="connsiteX4-113" fmla="*/ 3691974 w 5104315"/>
              <a:gd name="connsiteY4-114" fmla="*/ 3981632 h 4008793"/>
              <a:gd name="connsiteX5-115" fmla="*/ 631903 w 5104315"/>
              <a:gd name="connsiteY5-116" fmla="*/ 4008793 h 4008793"/>
              <a:gd name="connsiteX6-117" fmla="*/ 459887 w 5104315"/>
              <a:gd name="connsiteY6-118" fmla="*/ 3700975 h 4008793"/>
              <a:gd name="connsiteX7-119" fmla="*/ 559475 w 5104315"/>
              <a:gd name="connsiteY7-120" fmla="*/ 3438424 h 4008793"/>
              <a:gd name="connsiteX8-121" fmla="*/ 1718319 w 5104315"/>
              <a:gd name="connsiteY8-122" fmla="*/ 2125672 h 4008793"/>
              <a:gd name="connsiteX9-123" fmla="*/ 1736426 w 5104315"/>
              <a:gd name="connsiteY9-124" fmla="*/ 1935549 h 4008793"/>
              <a:gd name="connsiteX10-125" fmla="*/ 550422 w 5104315"/>
              <a:gd name="connsiteY10-126" fmla="*/ 668064 h 4008793"/>
              <a:gd name="connsiteX11-127" fmla="*/ 52482 w 5104315"/>
              <a:gd name="connsiteY11-128" fmla="*/ 314979 h 4008793"/>
              <a:gd name="connsiteX12-129" fmla="*/ 595689 w 5104315"/>
              <a:gd name="connsiteY12-130" fmla="*/ 133910 h 4008793"/>
              <a:gd name="connsiteX0-131" fmla="*/ 544637 w 5053263"/>
              <a:gd name="connsiteY0-132" fmla="*/ 133910 h 4008793"/>
              <a:gd name="connsiteX1-133" fmla="*/ 3550387 w 5053263"/>
              <a:gd name="connsiteY1-134" fmla="*/ 124856 h 4008793"/>
              <a:gd name="connsiteX2-135" fmla="*/ 5053263 w 5053263"/>
              <a:gd name="connsiteY2-136" fmla="*/ 1754480 h 4008793"/>
              <a:gd name="connsiteX3-137" fmla="*/ 5026102 w 5053263"/>
              <a:gd name="connsiteY3-138" fmla="*/ 2333902 h 4008793"/>
              <a:gd name="connsiteX4-139" fmla="*/ 3640922 w 5053263"/>
              <a:gd name="connsiteY4-140" fmla="*/ 3981632 h 4008793"/>
              <a:gd name="connsiteX5-141" fmla="*/ 580851 w 5053263"/>
              <a:gd name="connsiteY5-142" fmla="*/ 4008793 h 4008793"/>
              <a:gd name="connsiteX6-143" fmla="*/ 408835 w 5053263"/>
              <a:gd name="connsiteY6-144" fmla="*/ 3700975 h 4008793"/>
              <a:gd name="connsiteX7-145" fmla="*/ 508423 w 5053263"/>
              <a:gd name="connsiteY7-146" fmla="*/ 3438424 h 4008793"/>
              <a:gd name="connsiteX8-147" fmla="*/ 1667267 w 5053263"/>
              <a:gd name="connsiteY8-148" fmla="*/ 2125672 h 4008793"/>
              <a:gd name="connsiteX9-149" fmla="*/ 1685374 w 5053263"/>
              <a:gd name="connsiteY9-150" fmla="*/ 1935549 h 4008793"/>
              <a:gd name="connsiteX10-151" fmla="*/ 499370 w 5053263"/>
              <a:gd name="connsiteY10-152" fmla="*/ 668064 h 4008793"/>
              <a:gd name="connsiteX11-153" fmla="*/ 1430 w 5053263"/>
              <a:gd name="connsiteY11-154" fmla="*/ 314979 h 4008793"/>
              <a:gd name="connsiteX12-155" fmla="*/ 544637 w 5053263"/>
              <a:gd name="connsiteY12-156" fmla="*/ 133910 h 4008793"/>
              <a:gd name="connsiteX0-157" fmla="*/ 312321 w 4820947"/>
              <a:gd name="connsiteY0-158" fmla="*/ 134976 h 4009859"/>
              <a:gd name="connsiteX1-159" fmla="*/ 3318071 w 4820947"/>
              <a:gd name="connsiteY1-160" fmla="*/ 125922 h 4009859"/>
              <a:gd name="connsiteX2-161" fmla="*/ 4820947 w 4820947"/>
              <a:gd name="connsiteY2-162" fmla="*/ 1755546 h 4009859"/>
              <a:gd name="connsiteX3-163" fmla="*/ 4793786 w 4820947"/>
              <a:gd name="connsiteY3-164" fmla="*/ 2334968 h 4009859"/>
              <a:gd name="connsiteX4-165" fmla="*/ 3408606 w 4820947"/>
              <a:gd name="connsiteY4-166" fmla="*/ 3982698 h 4009859"/>
              <a:gd name="connsiteX5-167" fmla="*/ 348535 w 4820947"/>
              <a:gd name="connsiteY5-168" fmla="*/ 4009859 h 4009859"/>
              <a:gd name="connsiteX6-169" fmla="*/ 176519 w 4820947"/>
              <a:gd name="connsiteY6-170" fmla="*/ 3702041 h 4009859"/>
              <a:gd name="connsiteX7-171" fmla="*/ 276107 w 4820947"/>
              <a:gd name="connsiteY7-172" fmla="*/ 3439490 h 4009859"/>
              <a:gd name="connsiteX8-173" fmla="*/ 1434951 w 4820947"/>
              <a:gd name="connsiteY8-174" fmla="*/ 2126738 h 4009859"/>
              <a:gd name="connsiteX9-175" fmla="*/ 1453058 w 4820947"/>
              <a:gd name="connsiteY9-176" fmla="*/ 1936615 h 4009859"/>
              <a:gd name="connsiteX10-177" fmla="*/ 267054 w 4820947"/>
              <a:gd name="connsiteY10-178" fmla="*/ 669130 h 4009859"/>
              <a:gd name="connsiteX11-179" fmla="*/ 95038 w 4820947"/>
              <a:gd name="connsiteY11-180" fmla="*/ 343206 h 4009859"/>
              <a:gd name="connsiteX12-181" fmla="*/ 312321 w 4820947"/>
              <a:gd name="connsiteY12-182" fmla="*/ 134976 h 4009859"/>
              <a:gd name="connsiteX0-183" fmla="*/ 312321 w 4820947"/>
              <a:gd name="connsiteY0-184" fmla="*/ 134976 h 4009859"/>
              <a:gd name="connsiteX1-185" fmla="*/ 3318071 w 4820947"/>
              <a:gd name="connsiteY1-186" fmla="*/ 125922 h 4009859"/>
              <a:gd name="connsiteX2-187" fmla="*/ 4820947 w 4820947"/>
              <a:gd name="connsiteY2-188" fmla="*/ 1755546 h 4009859"/>
              <a:gd name="connsiteX3-189" fmla="*/ 4793786 w 4820947"/>
              <a:gd name="connsiteY3-190" fmla="*/ 2334968 h 4009859"/>
              <a:gd name="connsiteX4-191" fmla="*/ 3408606 w 4820947"/>
              <a:gd name="connsiteY4-192" fmla="*/ 3982698 h 4009859"/>
              <a:gd name="connsiteX5-193" fmla="*/ 348535 w 4820947"/>
              <a:gd name="connsiteY5-194" fmla="*/ 4009859 h 4009859"/>
              <a:gd name="connsiteX6-195" fmla="*/ 176519 w 4820947"/>
              <a:gd name="connsiteY6-196" fmla="*/ 3702041 h 4009859"/>
              <a:gd name="connsiteX7-197" fmla="*/ 276107 w 4820947"/>
              <a:gd name="connsiteY7-198" fmla="*/ 3439490 h 4009859"/>
              <a:gd name="connsiteX8-199" fmla="*/ 1434951 w 4820947"/>
              <a:gd name="connsiteY8-200" fmla="*/ 2126738 h 4009859"/>
              <a:gd name="connsiteX9-201" fmla="*/ 1453058 w 4820947"/>
              <a:gd name="connsiteY9-202" fmla="*/ 1936615 h 4009859"/>
              <a:gd name="connsiteX10-203" fmla="*/ 267054 w 4820947"/>
              <a:gd name="connsiteY10-204" fmla="*/ 669130 h 4009859"/>
              <a:gd name="connsiteX11-205" fmla="*/ 95038 w 4820947"/>
              <a:gd name="connsiteY11-206" fmla="*/ 343206 h 4009859"/>
              <a:gd name="connsiteX12-207" fmla="*/ 312321 w 4820947"/>
              <a:gd name="connsiteY12-208" fmla="*/ 134976 h 4009859"/>
              <a:gd name="connsiteX0-209" fmla="*/ 291176 w 4799802"/>
              <a:gd name="connsiteY0-210" fmla="*/ 134976 h 4009859"/>
              <a:gd name="connsiteX1-211" fmla="*/ 3296926 w 4799802"/>
              <a:gd name="connsiteY1-212" fmla="*/ 125922 h 4009859"/>
              <a:gd name="connsiteX2-213" fmla="*/ 4799802 w 4799802"/>
              <a:gd name="connsiteY2-214" fmla="*/ 1755546 h 4009859"/>
              <a:gd name="connsiteX3-215" fmla="*/ 4772641 w 4799802"/>
              <a:gd name="connsiteY3-216" fmla="*/ 2334968 h 4009859"/>
              <a:gd name="connsiteX4-217" fmla="*/ 3387461 w 4799802"/>
              <a:gd name="connsiteY4-218" fmla="*/ 3982698 h 4009859"/>
              <a:gd name="connsiteX5-219" fmla="*/ 327390 w 4799802"/>
              <a:gd name="connsiteY5-220" fmla="*/ 4009859 h 4009859"/>
              <a:gd name="connsiteX6-221" fmla="*/ 155374 w 4799802"/>
              <a:gd name="connsiteY6-222" fmla="*/ 3702041 h 4009859"/>
              <a:gd name="connsiteX7-223" fmla="*/ 254962 w 4799802"/>
              <a:gd name="connsiteY7-224" fmla="*/ 3439490 h 4009859"/>
              <a:gd name="connsiteX8-225" fmla="*/ 1413806 w 4799802"/>
              <a:gd name="connsiteY8-226" fmla="*/ 2126738 h 4009859"/>
              <a:gd name="connsiteX9-227" fmla="*/ 1431913 w 4799802"/>
              <a:gd name="connsiteY9-228" fmla="*/ 1936615 h 4009859"/>
              <a:gd name="connsiteX10-229" fmla="*/ 245909 w 4799802"/>
              <a:gd name="connsiteY10-230" fmla="*/ 669130 h 4009859"/>
              <a:gd name="connsiteX11-231" fmla="*/ 291176 w 4799802"/>
              <a:gd name="connsiteY11-232" fmla="*/ 134976 h 4009859"/>
              <a:gd name="connsiteX0-233" fmla="*/ 291176 w 4799802"/>
              <a:gd name="connsiteY0-234" fmla="*/ 256269 h 4131152"/>
              <a:gd name="connsiteX1-235" fmla="*/ 3296926 w 4799802"/>
              <a:gd name="connsiteY1-236" fmla="*/ 247215 h 4131152"/>
              <a:gd name="connsiteX2-237" fmla="*/ 4799802 w 4799802"/>
              <a:gd name="connsiteY2-238" fmla="*/ 1876839 h 4131152"/>
              <a:gd name="connsiteX3-239" fmla="*/ 4772641 w 4799802"/>
              <a:gd name="connsiteY3-240" fmla="*/ 2456261 h 4131152"/>
              <a:gd name="connsiteX4-241" fmla="*/ 3387461 w 4799802"/>
              <a:gd name="connsiteY4-242" fmla="*/ 4103991 h 4131152"/>
              <a:gd name="connsiteX5-243" fmla="*/ 327390 w 4799802"/>
              <a:gd name="connsiteY5-244" fmla="*/ 4131152 h 4131152"/>
              <a:gd name="connsiteX6-245" fmla="*/ 155374 w 4799802"/>
              <a:gd name="connsiteY6-246" fmla="*/ 3823334 h 4131152"/>
              <a:gd name="connsiteX7-247" fmla="*/ 254962 w 4799802"/>
              <a:gd name="connsiteY7-248" fmla="*/ 3560783 h 4131152"/>
              <a:gd name="connsiteX8-249" fmla="*/ 1413806 w 4799802"/>
              <a:gd name="connsiteY8-250" fmla="*/ 2248031 h 4131152"/>
              <a:gd name="connsiteX9-251" fmla="*/ 1431913 w 4799802"/>
              <a:gd name="connsiteY9-252" fmla="*/ 2057908 h 4131152"/>
              <a:gd name="connsiteX10-253" fmla="*/ 245909 w 4799802"/>
              <a:gd name="connsiteY10-254" fmla="*/ 790423 h 4131152"/>
              <a:gd name="connsiteX11-255" fmla="*/ 291176 w 4799802"/>
              <a:gd name="connsiteY11-256" fmla="*/ 256269 h 4131152"/>
              <a:gd name="connsiteX0-257" fmla="*/ 291176 w 4799802"/>
              <a:gd name="connsiteY0-258" fmla="*/ 90520 h 3965403"/>
              <a:gd name="connsiteX1-259" fmla="*/ 3296926 w 4799802"/>
              <a:gd name="connsiteY1-260" fmla="*/ 81466 h 3965403"/>
              <a:gd name="connsiteX2-261" fmla="*/ 4799802 w 4799802"/>
              <a:gd name="connsiteY2-262" fmla="*/ 1711090 h 3965403"/>
              <a:gd name="connsiteX3-263" fmla="*/ 4772641 w 4799802"/>
              <a:gd name="connsiteY3-264" fmla="*/ 2290512 h 3965403"/>
              <a:gd name="connsiteX4-265" fmla="*/ 3387461 w 4799802"/>
              <a:gd name="connsiteY4-266" fmla="*/ 3938242 h 3965403"/>
              <a:gd name="connsiteX5-267" fmla="*/ 327390 w 4799802"/>
              <a:gd name="connsiteY5-268" fmla="*/ 3965403 h 3965403"/>
              <a:gd name="connsiteX6-269" fmla="*/ 155374 w 4799802"/>
              <a:gd name="connsiteY6-270" fmla="*/ 3657585 h 3965403"/>
              <a:gd name="connsiteX7-271" fmla="*/ 254962 w 4799802"/>
              <a:gd name="connsiteY7-272" fmla="*/ 3395034 h 3965403"/>
              <a:gd name="connsiteX8-273" fmla="*/ 1413806 w 4799802"/>
              <a:gd name="connsiteY8-274" fmla="*/ 2082282 h 3965403"/>
              <a:gd name="connsiteX9-275" fmla="*/ 1431913 w 4799802"/>
              <a:gd name="connsiteY9-276" fmla="*/ 1892159 h 3965403"/>
              <a:gd name="connsiteX10-277" fmla="*/ 245909 w 4799802"/>
              <a:gd name="connsiteY10-278" fmla="*/ 624674 h 3965403"/>
              <a:gd name="connsiteX11-279" fmla="*/ 291176 w 4799802"/>
              <a:gd name="connsiteY11-280" fmla="*/ 90520 h 3965403"/>
              <a:gd name="connsiteX0-281" fmla="*/ 295997 w 4804623"/>
              <a:gd name="connsiteY0-282" fmla="*/ 67951 h 3942834"/>
              <a:gd name="connsiteX1-283" fmla="*/ 3370327 w 4804623"/>
              <a:gd name="connsiteY1-284" fmla="*/ 119857 h 3942834"/>
              <a:gd name="connsiteX2-285" fmla="*/ 4804623 w 4804623"/>
              <a:gd name="connsiteY2-286" fmla="*/ 1688521 h 3942834"/>
              <a:gd name="connsiteX3-287" fmla="*/ 4777462 w 4804623"/>
              <a:gd name="connsiteY3-288" fmla="*/ 2267943 h 3942834"/>
              <a:gd name="connsiteX4-289" fmla="*/ 3392282 w 4804623"/>
              <a:gd name="connsiteY4-290" fmla="*/ 3915673 h 3942834"/>
              <a:gd name="connsiteX5-291" fmla="*/ 332211 w 4804623"/>
              <a:gd name="connsiteY5-292" fmla="*/ 3942834 h 3942834"/>
              <a:gd name="connsiteX6-293" fmla="*/ 160195 w 4804623"/>
              <a:gd name="connsiteY6-294" fmla="*/ 3635016 h 3942834"/>
              <a:gd name="connsiteX7-295" fmla="*/ 259783 w 4804623"/>
              <a:gd name="connsiteY7-296" fmla="*/ 3372465 h 3942834"/>
              <a:gd name="connsiteX8-297" fmla="*/ 1418627 w 4804623"/>
              <a:gd name="connsiteY8-298" fmla="*/ 2059713 h 3942834"/>
              <a:gd name="connsiteX9-299" fmla="*/ 1436734 w 4804623"/>
              <a:gd name="connsiteY9-300" fmla="*/ 1869590 h 3942834"/>
              <a:gd name="connsiteX10-301" fmla="*/ 250730 w 4804623"/>
              <a:gd name="connsiteY10-302" fmla="*/ 602105 h 3942834"/>
              <a:gd name="connsiteX11-303" fmla="*/ 295997 w 4804623"/>
              <a:gd name="connsiteY11-304" fmla="*/ 67951 h 3942834"/>
              <a:gd name="connsiteX0-305" fmla="*/ 295997 w 4804623"/>
              <a:gd name="connsiteY0-306" fmla="*/ 67951 h 3942834"/>
              <a:gd name="connsiteX1-307" fmla="*/ 3370327 w 4804623"/>
              <a:gd name="connsiteY1-308" fmla="*/ 119857 h 3942834"/>
              <a:gd name="connsiteX2-309" fmla="*/ 4804623 w 4804623"/>
              <a:gd name="connsiteY2-310" fmla="*/ 1688521 h 3942834"/>
              <a:gd name="connsiteX3-311" fmla="*/ 4777462 w 4804623"/>
              <a:gd name="connsiteY3-312" fmla="*/ 2267943 h 3942834"/>
              <a:gd name="connsiteX4-313" fmla="*/ 3392282 w 4804623"/>
              <a:gd name="connsiteY4-314" fmla="*/ 3915673 h 3942834"/>
              <a:gd name="connsiteX5-315" fmla="*/ 332211 w 4804623"/>
              <a:gd name="connsiteY5-316" fmla="*/ 3942834 h 3942834"/>
              <a:gd name="connsiteX6-317" fmla="*/ 160195 w 4804623"/>
              <a:gd name="connsiteY6-318" fmla="*/ 3635016 h 3942834"/>
              <a:gd name="connsiteX7-319" fmla="*/ 259783 w 4804623"/>
              <a:gd name="connsiteY7-320" fmla="*/ 3372465 h 3942834"/>
              <a:gd name="connsiteX8-321" fmla="*/ 1418627 w 4804623"/>
              <a:gd name="connsiteY8-322" fmla="*/ 2059713 h 3942834"/>
              <a:gd name="connsiteX9-323" fmla="*/ 1436734 w 4804623"/>
              <a:gd name="connsiteY9-324" fmla="*/ 1869590 h 3942834"/>
              <a:gd name="connsiteX10-325" fmla="*/ 250730 w 4804623"/>
              <a:gd name="connsiteY10-326" fmla="*/ 602105 h 3942834"/>
              <a:gd name="connsiteX11-327" fmla="*/ 295997 w 4804623"/>
              <a:gd name="connsiteY11-328" fmla="*/ 67951 h 3942834"/>
              <a:gd name="connsiteX0-329" fmla="*/ 293231 w 4801857"/>
              <a:gd name="connsiteY0-330" fmla="*/ 69917 h 3944800"/>
              <a:gd name="connsiteX1-331" fmla="*/ 3367561 w 4801857"/>
              <a:gd name="connsiteY1-332" fmla="*/ 121823 h 3944800"/>
              <a:gd name="connsiteX2-333" fmla="*/ 4801857 w 4801857"/>
              <a:gd name="connsiteY2-334" fmla="*/ 1690487 h 3944800"/>
              <a:gd name="connsiteX3-335" fmla="*/ 4774696 w 4801857"/>
              <a:gd name="connsiteY3-336" fmla="*/ 2269909 h 3944800"/>
              <a:gd name="connsiteX4-337" fmla="*/ 3389516 w 4801857"/>
              <a:gd name="connsiteY4-338" fmla="*/ 3917639 h 3944800"/>
              <a:gd name="connsiteX5-339" fmla="*/ 329445 w 4801857"/>
              <a:gd name="connsiteY5-340" fmla="*/ 3944800 h 3944800"/>
              <a:gd name="connsiteX6-341" fmla="*/ 157429 w 4801857"/>
              <a:gd name="connsiteY6-342" fmla="*/ 3636982 h 3944800"/>
              <a:gd name="connsiteX7-343" fmla="*/ 257017 w 4801857"/>
              <a:gd name="connsiteY7-344" fmla="*/ 3374431 h 3944800"/>
              <a:gd name="connsiteX8-345" fmla="*/ 1415861 w 4801857"/>
              <a:gd name="connsiteY8-346" fmla="*/ 2061679 h 3944800"/>
              <a:gd name="connsiteX9-347" fmla="*/ 1433968 w 4801857"/>
              <a:gd name="connsiteY9-348" fmla="*/ 1871556 h 3944800"/>
              <a:gd name="connsiteX10-349" fmla="*/ 254060 w 4801857"/>
              <a:gd name="connsiteY10-350" fmla="*/ 634551 h 3944800"/>
              <a:gd name="connsiteX11-351" fmla="*/ 293231 w 4801857"/>
              <a:gd name="connsiteY11-352" fmla="*/ 69917 h 3944800"/>
              <a:gd name="connsiteX0-353" fmla="*/ 266627 w 4775253"/>
              <a:gd name="connsiteY0-354" fmla="*/ 69917 h 3944800"/>
              <a:gd name="connsiteX1-355" fmla="*/ 3340957 w 4775253"/>
              <a:gd name="connsiteY1-356" fmla="*/ 121823 h 3944800"/>
              <a:gd name="connsiteX2-357" fmla="*/ 4775253 w 4775253"/>
              <a:gd name="connsiteY2-358" fmla="*/ 1690487 h 3944800"/>
              <a:gd name="connsiteX3-359" fmla="*/ 4748092 w 4775253"/>
              <a:gd name="connsiteY3-360" fmla="*/ 2269909 h 3944800"/>
              <a:gd name="connsiteX4-361" fmla="*/ 3362912 w 4775253"/>
              <a:gd name="connsiteY4-362" fmla="*/ 3917639 h 3944800"/>
              <a:gd name="connsiteX5-363" fmla="*/ 302841 w 4775253"/>
              <a:gd name="connsiteY5-364" fmla="*/ 3944800 h 3944800"/>
              <a:gd name="connsiteX6-365" fmla="*/ 130825 w 4775253"/>
              <a:gd name="connsiteY6-366" fmla="*/ 3636982 h 3944800"/>
              <a:gd name="connsiteX7-367" fmla="*/ 230413 w 4775253"/>
              <a:gd name="connsiteY7-368" fmla="*/ 3374431 h 3944800"/>
              <a:gd name="connsiteX8-369" fmla="*/ 1389257 w 4775253"/>
              <a:gd name="connsiteY8-370" fmla="*/ 2061679 h 3944800"/>
              <a:gd name="connsiteX9-371" fmla="*/ 1407364 w 4775253"/>
              <a:gd name="connsiteY9-372" fmla="*/ 1871556 h 3944800"/>
              <a:gd name="connsiteX10-373" fmla="*/ 227456 w 4775253"/>
              <a:gd name="connsiteY10-374" fmla="*/ 634551 h 3944800"/>
              <a:gd name="connsiteX11-375" fmla="*/ 266627 w 4775253"/>
              <a:gd name="connsiteY11-376" fmla="*/ 69917 h 3944800"/>
              <a:gd name="connsiteX0-377" fmla="*/ 261739 w 4770365"/>
              <a:gd name="connsiteY0-378" fmla="*/ 69130 h 3944013"/>
              <a:gd name="connsiteX1-379" fmla="*/ 3336069 w 4770365"/>
              <a:gd name="connsiteY1-380" fmla="*/ 121036 h 3944013"/>
              <a:gd name="connsiteX2-381" fmla="*/ 4770365 w 4770365"/>
              <a:gd name="connsiteY2-382" fmla="*/ 1689700 h 3944013"/>
              <a:gd name="connsiteX3-383" fmla="*/ 4743204 w 4770365"/>
              <a:gd name="connsiteY3-384" fmla="*/ 2269122 h 3944013"/>
              <a:gd name="connsiteX4-385" fmla="*/ 3358024 w 4770365"/>
              <a:gd name="connsiteY4-386" fmla="*/ 3916852 h 3944013"/>
              <a:gd name="connsiteX5-387" fmla="*/ 297953 w 4770365"/>
              <a:gd name="connsiteY5-388" fmla="*/ 3944013 h 3944013"/>
              <a:gd name="connsiteX6-389" fmla="*/ 125937 w 4770365"/>
              <a:gd name="connsiteY6-390" fmla="*/ 3636195 h 3944013"/>
              <a:gd name="connsiteX7-391" fmla="*/ 225525 w 4770365"/>
              <a:gd name="connsiteY7-392" fmla="*/ 3373644 h 3944013"/>
              <a:gd name="connsiteX8-393" fmla="*/ 1384369 w 4770365"/>
              <a:gd name="connsiteY8-394" fmla="*/ 2060892 h 3944013"/>
              <a:gd name="connsiteX9-395" fmla="*/ 1402476 w 4770365"/>
              <a:gd name="connsiteY9-396" fmla="*/ 1870769 h 3944013"/>
              <a:gd name="connsiteX10-397" fmla="*/ 234760 w 4770365"/>
              <a:gd name="connsiteY10-398" fmla="*/ 621572 h 3944013"/>
              <a:gd name="connsiteX11-399" fmla="*/ 261739 w 4770365"/>
              <a:gd name="connsiteY11-400" fmla="*/ 69130 h 3944013"/>
              <a:gd name="connsiteX0-401" fmla="*/ 261739 w 4770414"/>
              <a:gd name="connsiteY0-402" fmla="*/ 69130 h 3944013"/>
              <a:gd name="connsiteX1-403" fmla="*/ 3336069 w 4770414"/>
              <a:gd name="connsiteY1-404" fmla="*/ 121036 h 3944013"/>
              <a:gd name="connsiteX2-405" fmla="*/ 4770365 w 4770414"/>
              <a:gd name="connsiteY2-406" fmla="*/ 1689700 h 3944013"/>
              <a:gd name="connsiteX3-407" fmla="*/ 4743204 w 4770414"/>
              <a:gd name="connsiteY3-408" fmla="*/ 2269122 h 3944013"/>
              <a:gd name="connsiteX4-409" fmla="*/ 3358024 w 4770414"/>
              <a:gd name="connsiteY4-410" fmla="*/ 3916852 h 3944013"/>
              <a:gd name="connsiteX5-411" fmla="*/ 297953 w 4770414"/>
              <a:gd name="connsiteY5-412" fmla="*/ 3944013 h 3944013"/>
              <a:gd name="connsiteX6-413" fmla="*/ 125937 w 4770414"/>
              <a:gd name="connsiteY6-414" fmla="*/ 3636195 h 3944013"/>
              <a:gd name="connsiteX7-415" fmla="*/ 225525 w 4770414"/>
              <a:gd name="connsiteY7-416" fmla="*/ 3373644 h 3944013"/>
              <a:gd name="connsiteX8-417" fmla="*/ 1384369 w 4770414"/>
              <a:gd name="connsiteY8-418" fmla="*/ 2060892 h 3944013"/>
              <a:gd name="connsiteX9-419" fmla="*/ 1402476 w 4770414"/>
              <a:gd name="connsiteY9-420" fmla="*/ 1870769 h 3944013"/>
              <a:gd name="connsiteX10-421" fmla="*/ 234760 w 4770414"/>
              <a:gd name="connsiteY10-422" fmla="*/ 621572 h 3944013"/>
              <a:gd name="connsiteX11-423" fmla="*/ 261739 w 4770414"/>
              <a:gd name="connsiteY11-424" fmla="*/ 69130 h 3944013"/>
              <a:gd name="connsiteX0-425" fmla="*/ 261739 w 4786737"/>
              <a:gd name="connsiteY0-426" fmla="*/ 69130 h 3944013"/>
              <a:gd name="connsiteX1-427" fmla="*/ 3336069 w 4786737"/>
              <a:gd name="connsiteY1-428" fmla="*/ 121036 h 3944013"/>
              <a:gd name="connsiteX2-429" fmla="*/ 4770365 w 4786737"/>
              <a:gd name="connsiteY2-430" fmla="*/ 1689700 h 3944013"/>
              <a:gd name="connsiteX3-431" fmla="*/ 4743204 w 4786737"/>
              <a:gd name="connsiteY3-432" fmla="*/ 2269122 h 3944013"/>
              <a:gd name="connsiteX4-433" fmla="*/ 3358024 w 4786737"/>
              <a:gd name="connsiteY4-434" fmla="*/ 3916852 h 3944013"/>
              <a:gd name="connsiteX5-435" fmla="*/ 297953 w 4786737"/>
              <a:gd name="connsiteY5-436" fmla="*/ 3944013 h 3944013"/>
              <a:gd name="connsiteX6-437" fmla="*/ 125937 w 4786737"/>
              <a:gd name="connsiteY6-438" fmla="*/ 3636195 h 3944013"/>
              <a:gd name="connsiteX7-439" fmla="*/ 225525 w 4786737"/>
              <a:gd name="connsiteY7-440" fmla="*/ 3373644 h 3944013"/>
              <a:gd name="connsiteX8-441" fmla="*/ 1384369 w 4786737"/>
              <a:gd name="connsiteY8-442" fmla="*/ 2060892 h 3944013"/>
              <a:gd name="connsiteX9-443" fmla="*/ 1402476 w 4786737"/>
              <a:gd name="connsiteY9-444" fmla="*/ 1870769 h 3944013"/>
              <a:gd name="connsiteX10-445" fmla="*/ 234760 w 4786737"/>
              <a:gd name="connsiteY10-446" fmla="*/ 621572 h 3944013"/>
              <a:gd name="connsiteX11-447" fmla="*/ 261739 w 4786737"/>
              <a:gd name="connsiteY11-448" fmla="*/ 69130 h 3944013"/>
              <a:gd name="connsiteX0-449" fmla="*/ 261739 w 4966911"/>
              <a:gd name="connsiteY0-450" fmla="*/ 69130 h 3944013"/>
              <a:gd name="connsiteX1-451" fmla="*/ 3336069 w 4966911"/>
              <a:gd name="connsiteY1-452" fmla="*/ 121036 h 3944013"/>
              <a:gd name="connsiteX2-453" fmla="*/ 4770365 w 4966911"/>
              <a:gd name="connsiteY2-454" fmla="*/ 1689700 h 3944013"/>
              <a:gd name="connsiteX3-455" fmla="*/ 4743204 w 4966911"/>
              <a:gd name="connsiteY3-456" fmla="*/ 2269122 h 3944013"/>
              <a:gd name="connsiteX4-457" fmla="*/ 3358024 w 4966911"/>
              <a:gd name="connsiteY4-458" fmla="*/ 3916852 h 3944013"/>
              <a:gd name="connsiteX5-459" fmla="*/ 297953 w 4966911"/>
              <a:gd name="connsiteY5-460" fmla="*/ 3944013 h 3944013"/>
              <a:gd name="connsiteX6-461" fmla="*/ 125937 w 4966911"/>
              <a:gd name="connsiteY6-462" fmla="*/ 3636195 h 3944013"/>
              <a:gd name="connsiteX7-463" fmla="*/ 225525 w 4966911"/>
              <a:gd name="connsiteY7-464" fmla="*/ 3373644 h 3944013"/>
              <a:gd name="connsiteX8-465" fmla="*/ 1384369 w 4966911"/>
              <a:gd name="connsiteY8-466" fmla="*/ 2060892 h 3944013"/>
              <a:gd name="connsiteX9-467" fmla="*/ 1402476 w 4966911"/>
              <a:gd name="connsiteY9-468" fmla="*/ 1870769 h 3944013"/>
              <a:gd name="connsiteX10-469" fmla="*/ 234760 w 4966911"/>
              <a:gd name="connsiteY10-470" fmla="*/ 621572 h 3944013"/>
              <a:gd name="connsiteX11-471" fmla="*/ 261739 w 4966911"/>
              <a:gd name="connsiteY11-472" fmla="*/ 69130 h 3944013"/>
              <a:gd name="connsiteX0-473" fmla="*/ 261739 w 4867987"/>
              <a:gd name="connsiteY0-474" fmla="*/ 69130 h 3944013"/>
              <a:gd name="connsiteX1-475" fmla="*/ 3336069 w 4867987"/>
              <a:gd name="connsiteY1-476" fmla="*/ 121036 h 3944013"/>
              <a:gd name="connsiteX2-477" fmla="*/ 4770365 w 4867987"/>
              <a:gd name="connsiteY2-478" fmla="*/ 1689700 h 3944013"/>
              <a:gd name="connsiteX3-479" fmla="*/ 4743204 w 4867987"/>
              <a:gd name="connsiteY3-480" fmla="*/ 2269122 h 3944013"/>
              <a:gd name="connsiteX4-481" fmla="*/ 3358024 w 4867987"/>
              <a:gd name="connsiteY4-482" fmla="*/ 3916852 h 3944013"/>
              <a:gd name="connsiteX5-483" fmla="*/ 297953 w 4867987"/>
              <a:gd name="connsiteY5-484" fmla="*/ 3944013 h 3944013"/>
              <a:gd name="connsiteX6-485" fmla="*/ 125937 w 4867987"/>
              <a:gd name="connsiteY6-486" fmla="*/ 3636195 h 3944013"/>
              <a:gd name="connsiteX7-487" fmla="*/ 225525 w 4867987"/>
              <a:gd name="connsiteY7-488" fmla="*/ 3373644 h 3944013"/>
              <a:gd name="connsiteX8-489" fmla="*/ 1384369 w 4867987"/>
              <a:gd name="connsiteY8-490" fmla="*/ 2060892 h 3944013"/>
              <a:gd name="connsiteX9-491" fmla="*/ 1402476 w 4867987"/>
              <a:gd name="connsiteY9-492" fmla="*/ 1870769 h 3944013"/>
              <a:gd name="connsiteX10-493" fmla="*/ 234760 w 4867987"/>
              <a:gd name="connsiteY10-494" fmla="*/ 621572 h 3944013"/>
              <a:gd name="connsiteX11-495" fmla="*/ 261739 w 4867987"/>
              <a:gd name="connsiteY11-496" fmla="*/ 69130 h 3944013"/>
              <a:gd name="connsiteX0-497" fmla="*/ 261739 w 4930678"/>
              <a:gd name="connsiteY0-498" fmla="*/ 69130 h 3944013"/>
              <a:gd name="connsiteX1-499" fmla="*/ 3336069 w 4930678"/>
              <a:gd name="connsiteY1-500" fmla="*/ 121036 h 3944013"/>
              <a:gd name="connsiteX2-501" fmla="*/ 4770365 w 4930678"/>
              <a:gd name="connsiteY2-502" fmla="*/ 1689700 h 3944013"/>
              <a:gd name="connsiteX3-503" fmla="*/ 4737108 w 4930678"/>
              <a:gd name="connsiteY3-504" fmla="*/ 2311794 h 3944013"/>
              <a:gd name="connsiteX4-505" fmla="*/ 3358024 w 4930678"/>
              <a:gd name="connsiteY4-506" fmla="*/ 3916852 h 3944013"/>
              <a:gd name="connsiteX5-507" fmla="*/ 297953 w 4930678"/>
              <a:gd name="connsiteY5-508" fmla="*/ 3944013 h 3944013"/>
              <a:gd name="connsiteX6-509" fmla="*/ 125937 w 4930678"/>
              <a:gd name="connsiteY6-510" fmla="*/ 3636195 h 3944013"/>
              <a:gd name="connsiteX7-511" fmla="*/ 225525 w 4930678"/>
              <a:gd name="connsiteY7-512" fmla="*/ 3373644 h 3944013"/>
              <a:gd name="connsiteX8-513" fmla="*/ 1384369 w 4930678"/>
              <a:gd name="connsiteY8-514" fmla="*/ 2060892 h 3944013"/>
              <a:gd name="connsiteX9-515" fmla="*/ 1402476 w 4930678"/>
              <a:gd name="connsiteY9-516" fmla="*/ 1870769 h 3944013"/>
              <a:gd name="connsiteX10-517" fmla="*/ 234760 w 4930678"/>
              <a:gd name="connsiteY10-518" fmla="*/ 621572 h 3944013"/>
              <a:gd name="connsiteX11-519" fmla="*/ 261739 w 4930678"/>
              <a:gd name="connsiteY11-520" fmla="*/ 69130 h 3944013"/>
              <a:gd name="connsiteX0-521" fmla="*/ 261739 w 4914344"/>
              <a:gd name="connsiteY0-522" fmla="*/ 69130 h 3944013"/>
              <a:gd name="connsiteX1-523" fmla="*/ 3336069 w 4914344"/>
              <a:gd name="connsiteY1-524" fmla="*/ 121036 h 3944013"/>
              <a:gd name="connsiteX2-525" fmla="*/ 4770365 w 4914344"/>
              <a:gd name="connsiteY2-526" fmla="*/ 1689700 h 3944013"/>
              <a:gd name="connsiteX3-527" fmla="*/ 4737108 w 4914344"/>
              <a:gd name="connsiteY3-528" fmla="*/ 2311794 h 3944013"/>
              <a:gd name="connsiteX4-529" fmla="*/ 3358024 w 4914344"/>
              <a:gd name="connsiteY4-530" fmla="*/ 3916852 h 3944013"/>
              <a:gd name="connsiteX5-531" fmla="*/ 297953 w 4914344"/>
              <a:gd name="connsiteY5-532" fmla="*/ 3944013 h 3944013"/>
              <a:gd name="connsiteX6-533" fmla="*/ 125937 w 4914344"/>
              <a:gd name="connsiteY6-534" fmla="*/ 3636195 h 3944013"/>
              <a:gd name="connsiteX7-535" fmla="*/ 225525 w 4914344"/>
              <a:gd name="connsiteY7-536" fmla="*/ 3373644 h 3944013"/>
              <a:gd name="connsiteX8-537" fmla="*/ 1384369 w 4914344"/>
              <a:gd name="connsiteY8-538" fmla="*/ 2060892 h 3944013"/>
              <a:gd name="connsiteX9-539" fmla="*/ 1402476 w 4914344"/>
              <a:gd name="connsiteY9-540" fmla="*/ 1870769 h 3944013"/>
              <a:gd name="connsiteX10-541" fmla="*/ 234760 w 4914344"/>
              <a:gd name="connsiteY10-542" fmla="*/ 621572 h 3944013"/>
              <a:gd name="connsiteX11-543" fmla="*/ 261739 w 4914344"/>
              <a:gd name="connsiteY11-544" fmla="*/ 69130 h 3944013"/>
              <a:gd name="connsiteX0-545" fmla="*/ 261739 w 4903241"/>
              <a:gd name="connsiteY0-546" fmla="*/ 69130 h 3944013"/>
              <a:gd name="connsiteX1-547" fmla="*/ 3336069 w 4903241"/>
              <a:gd name="connsiteY1-548" fmla="*/ 121036 h 3944013"/>
              <a:gd name="connsiteX2-549" fmla="*/ 4770365 w 4903241"/>
              <a:gd name="connsiteY2-550" fmla="*/ 1689700 h 3944013"/>
              <a:gd name="connsiteX3-551" fmla="*/ 4712724 w 4903241"/>
              <a:gd name="connsiteY3-552" fmla="*/ 2336178 h 3944013"/>
              <a:gd name="connsiteX4-553" fmla="*/ 3358024 w 4903241"/>
              <a:gd name="connsiteY4-554" fmla="*/ 3916852 h 3944013"/>
              <a:gd name="connsiteX5-555" fmla="*/ 297953 w 4903241"/>
              <a:gd name="connsiteY5-556" fmla="*/ 3944013 h 3944013"/>
              <a:gd name="connsiteX6-557" fmla="*/ 125937 w 4903241"/>
              <a:gd name="connsiteY6-558" fmla="*/ 3636195 h 3944013"/>
              <a:gd name="connsiteX7-559" fmla="*/ 225525 w 4903241"/>
              <a:gd name="connsiteY7-560" fmla="*/ 3373644 h 3944013"/>
              <a:gd name="connsiteX8-561" fmla="*/ 1384369 w 4903241"/>
              <a:gd name="connsiteY8-562" fmla="*/ 2060892 h 3944013"/>
              <a:gd name="connsiteX9-563" fmla="*/ 1402476 w 4903241"/>
              <a:gd name="connsiteY9-564" fmla="*/ 1870769 h 3944013"/>
              <a:gd name="connsiteX10-565" fmla="*/ 234760 w 4903241"/>
              <a:gd name="connsiteY10-566" fmla="*/ 621572 h 3944013"/>
              <a:gd name="connsiteX11-567" fmla="*/ 261739 w 4903241"/>
              <a:gd name="connsiteY11-568" fmla="*/ 69130 h 3944013"/>
              <a:gd name="connsiteX0-569" fmla="*/ 261739 w 4894471"/>
              <a:gd name="connsiteY0-570" fmla="*/ 69130 h 3944013"/>
              <a:gd name="connsiteX1-571" fmla="*/ 3336069 w 4894471"/>
              <a:gd name="connsiteY1-572" fmla="*/ 121036 h 3944013"/>
              <a:gd name="connsiteX2-573" fmla="*/ 4770365 w 4894471"/>
              <a:gd name="connsiteY2-574" fmla="*/ 1689700 h 3944013"/>
              <a:gd name="connsiteX3-575" fmla="*/ 4712724 w 4894471"/>
              <a:gd name="connsiteY3-576" fmla="*/ 2336178 h 3944013"/>
              <a:gd name="connsiteX4-577" fmla="*/ 3358024 w 4894471"/>
              <a:gd name="connsiteY4-578" fmla="*/ 3916852 h 3944013"/>
              <a:gd name="connsiteX5-579" fmla="*/ 297953 w 4894471"/>
              <a:gd name="connsiteY5-580" fmla="*/ 3944013 h 3944013"/>
              <a:gd name="connsiteX6-581" fmla="*/ 125937 w 4894471"/>
              <a:gd name="connsiteY6-582" fmla="*/ 3636195 h 3944013"/>
              <a:gd name="connsiteX7-583" fmla="*/ 225525 w 4894471"/>
              <a:gd name="connsiteY7-584" fmla="*/ 3373644 h 3944013"/>
              <a:gd name="connsiteX8-585" fmla="*/ 1384369 w 4894471"/>
              <a:gd name="connsiteY8-586" fmla="*/ 2060892 h 3944013"/>
              <a:gd name="connsiteX9-587" fmla="*/ 1402476 w 4894471"/>
              <a:gd name="connsiteY9-588" fmla="*/ 1870769 h 3944013"/>
              <a:gd name="connsiteX10-589" fmla="*/ 234760 w 4894471"/>
              <a:gd name="connsiteY10-590" fmla="*/ 621572 h 3944013"/>
              <a:gd name="connsiteX11-591" fmla="*/ 261739 w 4894471"/>
              <a:gd name="connsiteY11-592" fmla="*/ 69130 h 3944013"/>
              <a:gd name="connsiteX0-593" fmla="*/ 261739 w 4894471"/>
              <a:gd name="connsiteY0-594" fmla="*/ 69130 h 3944013"/>
              <a:gd name="connsiteX1-595" fmla="*/ 3336069 w 4894471"/>
              <a:gd name="connsiteY1-596" fmla="*/ 121036 h 3944013"/>
              <a:gd name="connsiteX2-597" fmla="*/ 4770365 w 4894471"/>
              <a:gd name="connsiteY2-598" fmla="*/ 1689700 h 3944013"/>
              <a:gd name="connsiteX3-599" fmla="*/ 4712724 w 4894471"/>
              <a:gd name="connsiteY3-600" fmla="*/ 2336178 h 3944013"/>
              <a:gd name="connsiteX4-601" fmla="*/ 3358024 w 4894471"/>
              <a:gd name="connsiteY4-602" fmla="*/ 3916852 h 3944013"/>
              <a:gd name="connsiteX5-603" fmla="*/ 297953 w 4894471"/>
              <a:gd name="connsiteY5-604" fmla="*/ 3944013 h 3944013"/>
              <a:gd name="connsiteX6-605" fmla="*/ 125937 w 4894471"/>
              <a:gd name="connsiteY6-606" fmla="*/ 3636195 h 3944013"/>
              <a:gd name="connsiteX7-607" fmla="*/ 225525 w 4894471"/>
              <a:gd name="connsiteY7-608" fmla="*/ 3373644 h 3944013"/>
              <a:gd name="connsiteX8-609" fmla="*/ 1384369 w 4894471"/>
              <a:gd name="connsiteY8-610" fmla="*/ 2060892 h 3944013"/>
              <a:gd name="connsiteX9-611" fmla="*/ 1402476 w 4894471"/>
              <a:gd name="connsiteY9-612" fmla="*/ 1870769 h 3944013"/>
              <a:gd name="connsiteX10-613" fmla="*/ 234760 w 4894471"/>
              <a:gd name="connsiteY10-614" fmla="*/ 621572 h 3944013"/>
              <a:gd name="connsiteX11-615" fmla="*/ 261739 w 4894471"/>
              <a:gd name="connsiteY11-616" fmla="*/ 69130 h 3944013"/>
              <a:gd name="connsiteX0-617" fmla="*/ 261739 w 4894471"/>
              <a:gd name="connsiteY0-618" fmla="*/ 69130 h 3944148"/>
              <a:gd name="connsiteX1-619" fmla="*/ 3336069 w 4894471"/>
              <a:gd name="connsiteY1-620" fmla="*/ 121036 h 3944148"/>
              <a:gd name="connsiteX2-621" fmla="*/ 4770365 w 4894471"/>
              <a:gd name="connsiteY2-622" fmla="*/ 1689700 h 3944148"/>
              <a:gd name="connsiteX3-623" fmla="*/ 4712724 w 4894471"/>
              <a:gd name="connsiteY3-624" fmla="*/ 2336178 h 3944148"/>
              <a:gd name="connsiteX4-625" fmla="*/ 3358024 w 4894471"/>
              <a:gd name="connsiteY4-626" fmla="*/ 3916852 h 3944148"/>
              <a:gd name="connsiteX5-627" fmla="*/ 297953 w 4894471"/>
              <a:gd name="connsiteY5-628" fmla="*/ 3944013 h 3944148"/>
              <a:gd name="connsiteX6-629" fmla="*/ 125937 w 4894471"/>
              <a:gd name="connsiteY6-630" fmla="*/ 3636195 h 3944148"/>
              <a:gd name="connsiteX7-631" fmla="*/ 225525 w 4894471"/>
              <a:gd name="connsiteY7-632" fmla="*/ 3373644 h 3944148"/>
              <a:gd name="connsiteX8-633" fmla="*/ 1384369 w 4894471"/>
              <a:gd name="connsiteY8-634" fmla="*/ 2060892 h 3944148"/>
              <a:gd name="connsiteX9-635" fmla="*/ 1402476 w 4894471"/>
              <a:gd name="connsiteY9-636" fmla="*/ 1870769 h 3944148"/>
              <a:gd name="connsiteX10-637" fmla="*/ 234760 w 4894471"/>
              <a:gd name="connsiteY10-638" fmla="*/ 621572 h 3944148"/>
              <a:gd name="connsiteX11-639" fmla="*/ 261739 w 4894471"/>
              <a:gd name="connsiteY11-640" fmla="*/ 69130 h 3944148"/>
              <a:gd name="connsiteX0-641" fmla="*/ 261739 w 4921936"/>
              <a:gd name="connsiteY0-642" fmla="*/ 69130 h 3955723"/>
              <a:gd name="connsiteX1-643" fmla="*/ 3336069 w 4921936"/>
              <a:gd name="connsiteY1-644" fmla="*/ 121036 h 3955723"/>
              <a:gd name="connsiteX2-645" fmla="*/ 4770365 w 4921936"/>
              <a:gd name="connsiteY2-646" fmla="*/ 1689700 h 3955723"/>
              <a:gd name="connsiteX3-647" fmla="*/ 4712724 w 4921936"/>
              <a:gd name="connsiteY3-648" fmla="*/ 2336178 h 3955723"/>
              <a:gd name="connsiteX4-649" fmla="*/ 3290968 w 4921936"/>
              <a:gd name="connsiteY4-650" fmla="*/ 3935140 h 3955723"/>
              <a:gd name="connsiteX5-651" fmla="*/ 297953 w 4921936"/>
              <a:gd name="connsiteY5-652" fmla="*/ 3944013 h 3955723"/>
              <a:gd name="connsiteX6-653" fmla="*/ 125937 w 4921936"/>
              <a:gd name="connsiteY6-654" fmla="*/ 3636195 h 3955723"/>
              <a:gd name="connsiteX7-655" fmla="*/ 225525 w 4921936"/>
              <a:gd name="connsiteY7-656" fmla="*/ 3373644 h 3955723"/>
              <a:gd name="connsiteX8-657" fmla="*/ 1384369 w 4921936"/>
              <a:gd name="connsiteY8-658" fmla="*/ 2060892 h 3955723"/>
              <a:gd name="connsiteX9-659" fmla="*/ 1402476 w 4921936"/>
              <a:gd name="connsiteY9-660" fmla="*/ 1870769 h 3955723"/>
              <a:gd name="connsiteX10-661" fmla="*/ 234760 w 4921936"/>
              <a:gd name="connsiteY10-662" fmla="*/ 621572 h 3955723"/>
              <a:gd name="connsiteX11-663" fmla="*/ 261739 w 4921936"/>
              <a:gd name="connsiteY11-664" fmla="*/ 69130 h 3955723"/>
              <a:gd name="connsiteX0-665" fmla="*/ 261739 w 4921936"/>
              <a:gd name="connsiteY0-666" fmla="*/ 69130 h 3998388"/>
              <a:gd name="connsiteX1-667" fmla="*/ 3336069 w 4921936"/>
              <a:gd name="connsiteY1-668" fmla="*/ 121036 h 3998388"/>
              <a:gd name="connsiteX2-669" fmla="*/ 4770365 w 4921936"/>
              <a:gd name="connsiteY2-670" fmla="*/ 1689700 h 3998388"/>
              <a:gd name="connsiteX3-671" fmla="*/ 4712724 w 4921936"/>
              <a:gd name="connsiteY3-672" fmla="*/ 2336178 h 3998388"/>
              <a:gd name="connsiteX4-673" fmla="*/ 3290968 w 4921936"/>
              <a:gd name="connsiteY4-674" fmla="*/ 3935140 h 3998388"/>
              <a:gd name="connsiteX5-675" fmla="*/ 297953 w 4921936"/>
              <a:gd name="connsiteY5-676" fmla="*/ 3944013 h 3998388"/>
              <a:gd name="connsiteX6-677" fmla="*/ 125937 w 4921936"/>
              <a:gd name="connsiteY6-678" fmla="*/ 3636195 h 3998388"/>
              <a:gd name="connsiteX7-679" fmla="*/ 225525 w 4921936"/>
              <a:gd name="connsiteY7-680" fmla="*/ 3373644 h 3998388"/>
              <a:gd name="connsiteX8-681" fmla="*/ 1384369 w 4921936"/>
              <a:gd name="connsiteY8-682" fmla="*/ 2060892 h 3998388"/>
              <a:gd name="connsiteX9-683" fmla="*/ 1402476 w 4921936"/>
              <a:gd name="connsiteY9-684" fmla="*/ 1870769 h 3998388"/>
              <a:gd name="connsiteX10-685" fmla="*/ 234760 w 4921936"/>
              <a:gd name="connsiteY10-686" fmla="*/ 621572 h 3998388"/>
              <a:gd name="connsiteX11-687" fmla="*/ 261739 w 4921936"/>
              <a:gd name="connsiteY11-688" fmla="*/ 69130 h 3998388"/>
              <a:gd name="connsiteX0-689" fmla="*/ 261739 w 4921936"/>
              <a:gd name="connsiteY0-690" fmla="*/ 69130 h 3977500"/>
              <a:gd name="connsiteX1-691" fmla="*/ 3336069 w 4921936"/>
              <a:gd name="connsiteY1-692" fmla="*/ 121036 h 3977500"/>
              <a:gd name="connsiteX2-693" fmla="*/ 4770365 w 4921936"/>
              <a:gd name="connsiteY2-694" fmla="*/ 1689700 h 3977500"/>
              <a:gd name="connsiteX3-695" fmla="*/ 4712724 w 4921936"/>
              <a:gd name="connsiteY3-696" fmla="*/ 2336178 h 3977500"/>
              <a:gd name="connsiteX4-697" fmla="*/ 3290968 w 4921936"/>
              <a:gd name="connsiteY4-698" fmla="*/ 3935140 h 3977500"/>
              <a:gd name="connsiteX5-699" fmla="*/ 297953 w 4921936"/>
              <a:gd name="connsiteY5-700" fmla="*/ 3944013 h 3977500"/>
              <a:gd name="connsiteX6-701" fmla="*/ 125937 w 4921936"/>
              <a:gd name="connsiteY6-702" fmla="*/ 3636195 h 3977500"/>
              <a:gd name="connsiteX7-703" fmla="*/ 225525 w 4921936"/>
              <a:gd name="connsiteY7-704" fmla="*/ 3373644 h 3977500"/>
              <a:gd name="connsiteX8-705" fmla="*/ 1384369 w 4921936"/>
              <a:gd name="connsiteY8-706" fmla="*/ 2060892 h 3977500"/>
              <a:gd name="connsiteX9-707" fmla="*/ 1402476 w 4921936"/>
              <a:gd name="connsiteY9-708" fmla="*/ 1870769 h 3977500"/>
              <a:gd name="connsiteX10-709" fmla="*/ 234760 w 4921936"/>
              <a:gd name="connsiteY10-710" fmla="*/ 621572 h 3977500"/>
              <a:gd name="connsiteX11-711" fmla="*/ 261739 w 4921936"/>
              <a:gd name="connsiteY11-712" fmla="*/ 69130 h 3977500"/>
              <a:gd name="connsiteX0-713" fmla="*/ 261739 w 4921936"/>
              <a:gd name="connsiteY0-714" fmla="*/ 69130 h 4060721"/>
              <a:gd name="connsiteX1-715" fmla="*/ 3336069 w 4921936"/>
              <a:gd name="connsiteY1-716" fmla="*/ 121036 h 4060721"/>
              <a:gd name="connsiteX2-717" fmla="*/ 4770365 w 4921936"/>
              <a:gd name="connsiteY2-718" fmla="*/ 1689700 h 4060721"/>
              <a:gd name="connsiteX3-719" fmla="*/ 4712724 w 4921936"/>
              <a:gd name="connsiteY3-720" fmla="*/ 2336178 h 4060721"/>
              <a:gd name="connsiteX4-721" fmla="*/ 3290968 w 4921936"/>
              <a:gd name="connsiteY4-722" fmla="*/ 3935140 h 4060721"/>
              <a:gd name="connsiteX5-723" fmla="*/ 285761 w 4921936"/>
              <a:gd name="connsiteY5-724" fmla="*/ 3919629 h 4060721"/>
              <a:gd name="connsiteX6-725" fmla="*/ 125937 w 4921936"/>
              <a:gd name="connsiteY6-726" fmla="*/ 3636195 h 4060721"/>
              <a:gd name="connsiteX7-727" fmla="*/ 225525 w 4921936"/>
              <a:gd name="connsiteY7-728" fmla="*/ 3373644 h 4060721"/>
              <a:gd name="connsiteX8-729" fmla="*/ 1384369 w 4921936"/>
              <a:gd name="connsiteY8-730" fmla="*/ 2060892 h 4060721"/>
              <a:gd name="connsiteX9-731" fmla="*/ 1402476 w 4921936"/>
              <a:gd name="connsiteY9-732" fmla="*/ 1870769 h 4060721"/>
              <a:gd name="connsiteX10-733" fmla="*/ 234760 w 4921936"/>
              <a:gd name="connsiteY10-734" fmla="*/ 621572 h 4060721"/>
              <a:gd name="connsiteX11-735" fmla="*/ 261739 w 4921936"/>
              <a:gd name="connsiteY11-736" fmla="*/ 69130 h 4060721"/>
              <a:gd name="connsiteX0-737" fmla="*/ 261739 w 4921936"/>
              <a:gd name="connsiteY0-738" fmla="*/ 69130 h 4060721"/>
              <a:gd name="connsiteX1-739" fmla="*/ 3336069 w 4921936"/>
              <a:gd name="connsiteY1-740" fmla="*/ 121036 h 4060721"/>
              <a:gd name="connsiteX2-741" fmla="*/ 4770365 w 4921936"/>
              <a:gd name="connsiteY2-742" fmla="*/ 1689700 h 4060721"/>
              <a:gd name="connsiteX3-743" fmla="*/ 4712724 w 4921936"/>
              <a:gd name="connsiteY3-744" fmla="*/ 2336178 h 4060721"/>
              <a:gd name="connsiteX4-745" fmla="*/ 3290968 w 4921936"/>
              <a:gd name="connsiteY4-746" fmla="*/ 3935140 h 4060721"/>
              <a:gd name="connsiteX5-747" fmla="*/ 285761 w 4921936"/>
              <a:gd name="connsiteY5-748" fmla="*/ 3919629 h 4060721"/>
              <a:gd name="connsiteX6-749" fmla="*/ 125937 w 4921936"/>
              <a:gd name="connsiteY6-750" fmla="*/ 3636195 h 4060721"/>
              <a:gd name="connsiteX7-751" fmla="*/ 225525 w 4921936"/>
              <a:gd name="connsiteY7-752" fmla="*/ 3373644 h 4060721"/>
              <a:gd name="connsiteX8-753" fmla="*/ 1384369 w 4921936"/>
              <a:gd name="connsiteY8-754" fmla="*/ 2060892 h 4060721"/>
              <a:gd name="connsiteX9-755" fmla="*/ 1402476 w 4921936"/>
              <a:gd name="connsiteY9-756" fmla="*/ 1870769 h 4060721"/>
              <a:gd name="connsiteX10-757" fmla="*/ 234760 w 4921936"/>
              <a:gd name="connsiteY10-758" fmla="*/ 621572 h 4060721"/>
              <a:gd name="connsiteX11-759" fmla="*/ 261739 w 4921936"/>
              <a:gd name="connsiteY11-760" fmla="*/ 69130 h 4060721"/>
              <a:gd name="connsiteX0-761" fmla="*/ 261739 w 4921936"/>
              <a:gd name="connsiteY0-762" fmla="*/ 69130 h 4060721"/>
              <a:gd name="connsiteX1-763" fmla="*/ 3336069 w 4921936"/>
              <a:gd name="connsiteY1-764" fmla="*/ 121036 h 4060721"/>
              <a:gd name="connsiteX2-765" fmla="*/ 4770365 w 4921936"/>
              <a:gd name="connsiteY2-766" fmla="*/ 1689700 h 4060721"/>
              <a:gd name="connsiteX3-767" fmla="*/ 4712724 w 4921936"/>
              <a:gd name="connsiteY3-768" fmla="*/ 2336178 h 4060721"/>
              <a:gd name="connsiteX4-769" fmla="*/ 3290968 w 4921936"/>
              <a:gd name="connsiteY4-770" fmla="*/ 3935140 h 4060721"/>
              <a:gd name="connsiteX5-771" fmla="*/ 285761 w 4921936"/>
              <a:gd name="connsiteY5-772" fmla="*/ 3919629 h 4060721"/>
              <a:gd name="connsiteX6-773" fmla="*/ 125937 w 4921936"/>
              <a:gd name="connsiteY6-774" fmla="*/ 3636195 h 4060721"/>
              <a:gd name="connsiteX7-775" fmla="*/ 225525 w 4921936"/>
              <a:gd name="connsiteY7-776" fmla="*/ 3373644 h 4060721"/>
              <a:gd name="connsiteX8-777" fmla="*/ 1384369 w 4921936"/>
              <a:gd name="connsiteY8-778" fmla="*/ 2060892 h 4060721"/>
              <a:gd name="connsiteX9-779" fmla="*/ 1402476 w 4921936"/>
              <a:gd name="connsiteY9-780" fmla="*/ 1870769 h 4060721"/>
              <a:gd name="connsiteX10-781" fmla="*/ 234760 w 4921936"/>
              <a:gd name="connsiteY10-782" fmla="*/ 621572 h 4060721"/>
              <a:gd name="connsiteX11-783" fmla="*/ 261739 w 4921936"/>
              <a:gd name="connsiteY11-784" fmla="*/ 69130 h 4060721"/>
              <a:gd name="connsiteX0-785" fmla="*/ 261739 w 4921936"/>
              <a:gd name="connsiteY0-786" fmla="*/ 69130 h 4017572"/>
              <a:gd name="connsiteX1-787" fmla="*/ 3336069 w 4921936"/>
              <a:gd name="connsiteY1-788" fmla="*/ 121036 h 4017572"/>
              <a:gd name="connsiteX2-789" fmla="*/ 4770365 w 4921936"/>
              <a:gd name="connsiteY2-790" fmla="*/ 1689700 h 4017572"/>
              <a:gd name="connsiteX3-791" fmla="*/ 4712724 w 4921936"/>
              <a:gd name="connsiteY3-792" fmla="*/ 2336178 h 4017572"/>
              <a:gd name="connsiteX4-793" fmla="*/ 3290968 w 4921936"/>
              <a:gd name="connsiteY4-794" fmla="*/ 3935140 h 4017572"/>
              <a:gd name="connsiteX5-795" fmla="*/ 285761 w 4921936"/>
              <a:gd name="connsiteY5-796" fmla="*/ 3919629 h 4017572"/>
              <a:gd name="connsiteX6-797" fmla="*/ 125937 w 4921936"/>
              <a:gd name="connsiteY6-798" fmla="*/ 3636195 h 4017572"/>
              <a:gd name="connsiteX7-799" fmla="*/ 225525 w 4921936"/>
              <a:gd name="connsiteY7-800" fmla="*/ 3373644 h 4017572"/>
              <a:gd name="connsiteX8-801" fmla="*/ 1384369 w 4921936"/>
              <a:gd name="connsiteY8-802" fmla="*/ 2060892 h 4017572"/>
              <a:gd name="connsiteX9-803" fmla="*/ 1402476 w 4921936"/>
              <a:gd name="connsiteY9-804" fmla="*/ 1870769 h 4017572"/>
              <a:gd name="connsiteX10-805" fmla="*/ 234760 w 4921936"/>
              <a:gd name="connsiteY10-806" fmla="*/ 621572 h 4017572"/>
              <a:gd name="connsiteX11-807" fmla="*/ 261739 w 4921936"/>
              <a:gd name="connsiteY11-808" fmla="*/ 69130 h 4017572"/>
              <a:gd name="connsiteX0-809" fmla="*/ 261739 w 4921936"/>
              <a:gd name="connsiteY0-810" fmla="*/ 69130 h 3990785"/>
              <a:gd name="connsiteX1-811" fmla="*/ 3336069 w 4921936"/>
              <a:gd name="connsiteY1-812" fmla="*/ 121036 h 3990785"/>
              <a:gd name="connsiteX2-813" fmla="*/ 4770365 w 4921936"/>
              <a:gd name="connsiteY2-814" fmla="*/ 1689700 h 3990785"/>
              <a:gd name="connsiteX3-815" fmla="*/ 4712724 w 4921936"/>
              <a:gd name="connsiteY3-816" fmla="*/ 2336178 h 3990785"/>
              <a:gd name="connsiteX4-817" fmla="*/ 3290968 w 4921936"/>
              <a:gd name="connsiteY4-818" fmla="*/ 3935140 h 3990785"/>
              <a:gd name="connsiteX5-819" fmla="*/ 285761 w 4921936"/>
              <a:gd name="connsiteY5-820" fmla="*/ 3919629 h 3990785"/>
              <a:gd name="connsiteX6-821" fmla="*/ 125937 w 4921936"/>
              <a:gd name="connsiteY6-822" fmla="*/ 3636195 h 3990785"/>
              <a:gd name="connsiteX7-823" fmla="*/ 225525 w 4921936"/>
              <a:gd name="connsiteY7-824" fmla="*/ 3373644 h 3990785"/>
              <a:gd name="connsiteX8-825" fmla="*/ 1384369 w 4921936"/>
              <a:gd name="connsiteY8-826" fmla="*/ 2060892 h 3990785"/>
              <a:gd name="connsiteX9-827" fmla="*/ 1402476 w 4921936"/>
              <a:gd name="connsiteY9-828" fmla="*/ 1870769 h 3990785"/>
              <a:gd name="connsiteX10-829" fmla="*/ 234760 w 4921936"/>
              <a:gd name="connsiteY10-830" fmla="*/ 621572 h 3990785"/>
              <a:gd name="connsiteX11-831" fmla="*/ 261739 w 4921936"/>
              <a:gd name="connsiteY11-832" fmla="*/ 69130 h 3990785"/>
              <a:gd name="connsiteX0-833" fmla="*/ 261739 w 4921936"/>
              <a:gd name="connsiteY0-834" fmla="*/ 69130 h 3990785"/>
              <a:gd name="connsiteX1-835" fmla="*/ 3336069 w 4921936"/>
              <a:gd name="connsiteY1-836" fmla="*/ 121036 h 3990785"/>
              <a:gd name="connsiteX2-837" fmla="*/ 4770365 w 4921936"/>
              <a:gd name="connsiteY2-838" fmla="*/ 1689700 h 3990785"/>
              <a:gd name="connsiteX3-839" fmla="*/ 4712724 w 4921936"/>
              <a:gd name="connsiteY3-840" fmla="*/ 2336178 h 3990785"/>
              <a:gd name="connsiteX4-841" fmla="*/ 3290968 w 4921936"/>
              <a:gd name="connsiteY4-842" fmla="*/ 3935140 h 3990785"/>
              <a:gd name="connsiteX5-843" fmla="*/ 285761 w 4921936"/>
              <a:gd name="connsiteY5-844" fmla="*/ 3919629 h 3990785"/>
              <a:gd name="connsiteX6-845" fmla="*/ 125937 w 4921936"/>
              <a:gd name="connsiteY6-846" fmla="*/ 3636195 h 3990785"/>
              <a:gd name="connsiteX7-847" fmla="*/ 225525 w 4921936"/>
              <a:gd name="connsiteY7-848" fmla="*/ 3373644 h 3990785"/>
              <a:gd name="connsiteX8-849" fmla="*/ 1384369 w 4921936"/>
              <a:gd name="connsiteY8-850" fmla="*/ 2060892 h 3990785"/>
              <a:gd name="connsiteX9-851" fmla="*/ 1402476 w 4921936"/>
              <a:gd name="connsiteY9-852" fmla="*/ 1870769 h 3990785"/>
              <a:gd name="connsiteX10-853" fmla="*/ 234760 w 4921936"/>
              <a:gd name="connsiteY10-854" fmla="*/ 621572 h 3990785"/>
              <a:gd name="connsiteX11-855" fmla="*/ 261739 w 4921936"/>
              <a:gd name="connsiteY11-856" fmla="*/ 69130 h 3990785"/>
              <a:gd name="connsiteX0-857" fmla="*/ 261739 w 4921936"/>
              <a:gd name="connsiteY0-858" fmla="*/ 69130 h 3989157"/>
              <a:gd name="connsiteX1-859" fmla="*/ 3336069 w 4921936"/>
              <a:gd name="connsiteY1-860" fmla="*/ 121036 h 3989157"/>
              <a:gd name="connsiteX2-861" fmla="*/ 4770365 w 4921936"/>
              <a:gd name="connsiteY2-862" fmla="*/ 1689700 h 3989157"/>
              <a:gd name="connsiteX3-863" fmla="*/ 4712724 w 4921936"/>
              <a:gd name="connsiteY3-864" fmla="*/ 2336178 h 3989157"/>
              <a:gd name="connsiteX4-865" fmla="*/ 3290968 w 4921936"/>
              <a:gd name="connsiteY4-866" fmla="*/ 3935140 h 3989157"/>
              <a:gd name="connsiteX5-867" fmla="*/ 285761 w 4921936"/>
              <a:gd name="connsiteY5-868" fmla="*/ 3919629 h 3989157"/>
              <a:gd name="connsiteX6-869" fmla="*/ 186897 w 4921936"/>
              <a:gd name="connsiteY6-870" fmla="*/ 3648387 h 3989157"/>
              <a:gd name="connsiteX7-871" fmla="*/ 225525 w 4921936"/>
              <a:gd name="connsiteY7-872" fmla="*/ 3373644 h 3989157"/>
              <a:gd name="connsiteX8-873" fmla="*/ 1384369 w 4921936"/>
              <a:gd name="connsiteY8-874" fmla="*/ 2060892 h 3989157"/>
              <a:gd name="connsiteX9-875" fmla="*/ 1402476 w 4921936"/>
              <a:gd name="connsiteY9-876" fmla="*/ 1870769 h 3989157"/>
              <a:gd name="connsiteX10-877" fmla="*/ 234760 w 4921936"/>
              <a:gd name="connsiteY10-878" fmla="*/ 621572 h 3989157"/>
              <a:gd name="connsiteX11-879" fmla="*/ 261739 w 4921936"/>
              <a:gd name="connsiteY11-880" fmla="*/ 69130 h 3989157"/>
              <a:gd name="connsiteX0-881" fmla="*/ 271838 w 4932035"/>
              <a:gd name="connsiteY0-882" fmla="*/ 69130 h 4002862"/>
              <a:gd name="connsiteX1-883" fmla="*/ 3346168 w 4932035"/>
              <a:gd name="connsiteY1-884" fmla="*/ 121036 h 4002862"/>
              <a:gd name="connsiteX2-885" fmla="*/ 4780464 w 4932035"/>
              <a:gd name="connsiteY2-886" fmla="*/ 1689700 h 4002862"/>
              <a:gd name="connsiteX3-887" fmla="*/ 4722823 w 4932035"/>
              <a:gd name="connsiteY3-888" fmla="*/ 2336178 h 4002862"/>
              <a:gd name="connsiteX4-889" fmla="*/ 3301067 w 4932035"/>
              <a:gd name="connsiteY4-890" fmla="*/ 3935140 h 4002862"/>
              <a:gd name="connsiteX5-891" fmla="*/ 295860 w 4932035"/>
              <a:gd name="connsiteY5-892" fmla="*/ 3919629 h 4002862"/>
              <a:gd name="connsiteX6-893" fmla="*/ 235624 w 4932035"/>
              <a:gd name="connsiteY6-894" fmla="*/ 3373644 h 4002862"/>
              <a:gd name="connsiteX7-895" fmla="*/ 1394468 w 4932035"/>
              <a:gd name="connsiteY7-896" fmla="*/ 2060892 h 4002862"/>
              <a:gd name="connsiteX8-897" fmla="*/ 1412575 w 4932035"/>
              <a:gd name="connsiteY8-898" fmla="*/ 1870769 h 4002862"/>
              <a:gd name="connsiteX9-899" fmla="*/ 244859 w 4932035"/>
              <a:gd name="connsiteY9-900" fmla="*/ 621572 h 4002862"/>
              <a:gd name="connsiteX10-901" fmla="*/ 271838 w 4932035"/>
              <a:gd name="connsiteY10-902" fmla="*/ 69130 h 4002862"/>
              <a:gd name="connsiteX0-903" fmla="*/ 342543 w 5002740"/>
              <a:gd name="connsiteY0-904" fmla="*/ 69130 h 4002862"/>
              <a:gd name="connsiteX1-905" fmla="*/ 3416873 w 5002740"/>
              <a:gd name="connsiteY1-906" fmla="*/ 121036 h 4002862"/>
              <a:gd name="connsiteX2-907" fmla="*/ 4851169 w 5002740"/>
              <a:gd name="connsiteY2-908" fmla="*/ 1689700 h 4002862"/>
              <a:gd name="connsiteX3-909" fmla="*/ 4793528 w 5002740"/>
              <a:gd name="connsiteY3-910" fmla="*/ 2336178 h 4002862"/>
              <a:gd name="connsiteX4-911" fmla="*/ 3371772 w 5002740"/>
              <a:gd name="connsiteY4-912" fmla="*/ 3935140 h 4002862"/>
              <a:gd name="connsiteX5-913" fmla="*/ 366565 w 5002740"/>
              <a:gd name="connsiteY5-914" fmla="*/ 3919629 h 4002862"/>
              <a:gd name="connsiteX6-915" fmla="*/ 306329 w 5002740"/>
              <a:gd name="connsiteY6-916" fmla="*/ 3373644 h 4002862"/>
              <a:gd name="connsiteX7-917" fmla="*/ 1465173 w 5002740"/>
              <a:gd name="connsiteY7-918" fmla="*/ 2060892 h 4002862"/>
              <a:gd name="connsiteX8-919" fmla="*/ 1483280 w 5002740"/>
              <a:gd name="connsiteY8-920" fmla="*/ 1870769 h 4002862"/>
              <a:gd name="connsiteX9-921" fmla="*/ 315564 w 5002740"/>
              <a:gd name="connsiteY9-922" fmla="*/ 621572 h 4002862"/>
              <a:gd name="connsiteX10-923" fmla="*/ 342543 w 5002740"/>
              <a:gd name="connsiteY10-924" fmla="*/ 69130 h 4002862"/>
              <a:gd name="connsiteX0-925" fmla="*/ 278350 w 4938547"/>
              <a:gd name="connsiteY0-926" fmla="*/ 69130 h 4002862"/>
              <a:gd name="connsiteX1-927" fmla="*/ 3352680 w 4938547"/>
              <a:gd name="connsiteY1-928" fmla="*/ 121036 h 4002862"/>
              <a:gd name="connsiteX2-929" fmla="*/ 4786976 w 4938547"/>
              <a:gd name="connsiteY2-930" fmla="*/ 1689700 h 4002862"/>
              <a:gd name="connsiteX3-931" fmla="*/ 4729335 w 4938547"/>
              <a:gd name="connsiteY3-932" fmla="*/ 2336178 h 4002862"/>
              <a:gd name="connsiteX4-933" fmla="*/ 3307579 w 4938547"/>
              <a:gd name="connsiteY4-934" fmla="*/ 3935140 h 4002862"/>
              <a:gd name="connsiteX5-935" fmla="*/ 302372 w 4938547"/>
              <a:gd name="connsiteY5-936" fmla="*/ 3919629 h 4002862"/>
              <a:gd name="connsiteX6-937" fmla="*/ 242136 w 4938547"/>
              <a:gd name="connsiteY6-938" fmla="*/ 3373644 h 4002862"/>
              <a:gd name="connsiteX7-939" fmla="*/ 1400980 w 4938547"/>
              <a:gd name="connsiteY7-940" fmla="*/ 2060892 h 4002862"/>
              <a:gd name="connsiteX8-941" fmla="*/ 1419087 w 4938547"/>
              <a:gd name="connsiteY8-942" fmla="*/ 1870769 h 4002862"/>
              <a:gd name="connsiteX9-943" fmla="*/ 251371 w 4938547"/>
              <a:gd name="connsiteY9-944" fmla="*/ 621572 h 4002862"/>
              <a:gd name="connsiteX10-945" fmla="*/ 278350 w 4938547"/>
              <a:gd name="connsiteY10-946" fmla="*/ 69130 h 4002862"/>
              <a:gd name="connsiteX0-947" fmla="*/ 261739 w 4921936"/>
              <a:gd name="connsiteY0-948" fmla="*/ 69130 h 4002862"/>
              <a:gd name="connsiteX1-949" fmla="*/ 3336069 w 4921936"/>
              <a:gd name="connsiteY1-950" fmla="*/ 121036 h 4002862"/>
              <a:gd name="connsiteX2-951" fmla="*/ 4770365 w 4921936"/>
              <a:gd name="connsiteY2-952" fmla="*/ 1689700 h 4002862"/>
              <a:gd name="connsiteX3-953" fmla="*/ 4712724 w 4921936"/>
              <a:gd name="connsiteY3-954" fmla="*/ 2336178 h 4002862"/>
              <a:gd name="connsiteX4-955" fmla="*/ 3290968 w 4921936"/>
              <a:gd name="connsiteY4-956" fmla="*/ 3935140 h 4002862"/>
              <a:gd name="connsiteX5-957" fmla="*/ 285761 w 4921936"/>
              <a:gd name="connsiteY5-958" fmla="*/ 3919629 h 4002862"/>
              <a:gd name="connsiteX6-959" fmla="*/ 225525 w 4921936"/>
              <a:gd name="connsiteY6-960" fmla="*/ 3373644 h 4002862"/>
              <a:gd name="connsiteX7-961" fmla="*/ 1384369 w 4921936"/>
              <a:gd name="connsiteY7-962" fmla="*/ 2060892 h 4002862"/>
              <a:gd name="connsiteX8-963" fmla="*/ 1402476 w 4921936"/>
              <a:gd name="connsiteY8-964" fmla="*/ 1870769 h 4002862"/>
              <a:gd name="connsiteX9-965" fmla="*/ 234760 w 4921936"/>
              <a:gd name="connsiteY9-966" fmla="*/ 621572 h 4002862"/>
              <a:gd name="connsiteX10-967" fmla="*/ 261739 w 4921936"/>
              <a:gd name="connsiteY10-968" fmla="*/ 69130 h 4002862"/>
              <a:gd name="connsiteX0-969" fmla="*/ 261739 w 4921936"/>
              <a:gd name="connsiteY0-970" fmla="*/ 69130 h 4010567"/>
              <a:gd name="connsiteX1-971" fmla="*/ 3336069 w 4921936"/>
              <a:gd name="connsiteY1-972" fmla="*/ 121036 h 4010567"/>
              <a:gd name="connsiteX2-973" fmla="*/ 4770365 w 4921936"/>
              <a:gd name="connsiteY2-974" fmla="*/ 1689700 h 4010567"/>
              <a:gd name="connsiteX3-975" fmla="*/ 4712724 w 4921936"/>
              <a:gd name="connsiteY3-976" fmla="*/ 2336178 h 4010567"/>
              <a:gd name="connsiteX4-977" fmla="*/ 3290968 w 4921936"/>
              <a:gd name="connsiteY4-978" fmla="*/ 3935140 h 4010567"/>
              <a:gd name="connsiteX5-979" fmla="*/ 285761 w 4921936"/>
              <a:gd name="connsiteY5-980" fmla="*/ 3919629 h 4010567"/>
              <a:gd name="connsiteX6-981" fmla="*/ 304773 w 4921936"/>
              <a:gd name="connsiteY6-982" fmla="*/ 3239532 h 4010567"/>
              <a:gd name="connsiteX7-983" fmla="*/ 1384369 w 4921936"/>
              <a:gd name="connsiteY7-984" fmla="*/ 2060892 h 4010567"/>
              <a:gd name="connsiteX8-985" fmla="*/ 1402476 w 4921936"/>
              <a:gd name="connsiteY8-986" fmla="*/ 1870769 h 4010567"/>
              <a:gd name="connsiteX9-987" fmla="*/ 234760 w 4921936"/>
              <a:gd name="connsiteY9-988" fmla="*/ 621572 h 4010567"/>
              <a:gd name="connsiteX10-989" fmla="*/ 261739 w 4921936"/>
              <a:gd name="connsiteY10-990" fmla="*/ 69130 h 4010567"/>
              <a:gd name="connsiteX0-991" fmla="*/ 261739 w 4921936"/>
              <a:gd name="connsiteY0-992" fmla="*/ 69130 h 4010567"/>
              <a:gd name="connsiteX1-993" fmla="*/ 3336069 w 4921936"/>
              <a:gd name="connsiteY1-994" fmla="*/ 121036 h 4010567"/>
              <a:gd name="connsiteX2-995" fmla="*/ 4770365 w 4921936"/>
              <a:gd name="connsiteY2-996" fmla="*/ 1689700 h 4010567"/>
              <a:gd name="connsiteX3-997" fmla="*/ 4712724 w 4921936"/>
              <a:gd name="connsiteY3-998" fmla="*/ 2336178 h 4010567"/>
              <a:gd name="connsiteX4-999" fmla="*/ 3290968 w 4921936"/>
              <a:gd name="connsiteY4-1000" fmla="*/ 3935140 h 4010567"/>
              <a:gd name="connsiteX5-1001" fmla="*/ 285761 w 4921936"/>
              <a:gd name="connsiteY5-1002" fmla="*/ 3919629 h 4010567"/>
              <a:gd name="connsiteX6-1003" fmla="*/ 304773 w 4921936"/>
              <a:gd name="connsiteY6-1004" fmla="*/ 3239532 h 4010567"/>
              <a:gd name="connsiteX7-1005" fmla="*/ 1384369 w 4921936"/>
              <a:gd name="connsiteY7-1006" fmla="*/ 2060892 h 4010567"/>
              <a:gd name="connsiteX8-1007" fmla="*/ 1402476 w 4921936"/>
              <a:gd name="connsiteY8-1008" fmla="*/ 1870769 h 4010567"/>
              <a:gd name="connsiteX9-1009" fmla="*/ 234760 w 4921936"/>
              <a:gd name="connsiteY9-1010" fmla="*/ 621572 h 4010567"/>
              <a:gd name="connsiteX10-1011" fmla="*/ 261739 w 4921936"/>
              <a:gd name="connsiteY10-1012" fmla="*/ 69130 h 4010567"/>
              <a:gd name="connsiteX0-1013" fmla="*/ 261739 w 4921936"/>
              <a:gd name="connsiteY0-1014" fmla="*/ 69130 h 4010567"/>
              <a:gd name="connsiteX1-1015" fmla="*/ 3336069 w 4921936"/>
              <a:gd name="connsiteY1-1016" fmla="*/ 121036 h 4010567"/>
              <a:gd name="connsiteX2-1017" fmla="*/ 4770365 w 4921936"/>
              <a:gd name="connsiteY2-1018" fmla="*/ 1689700 h 4010567"/>
              <a:gd name="connsiteX3-1019" fmla="*/ 4712724 w 4921936"/>
              <a:gd name="connsiteY3-1020" fmla="*/ 2336178 h 4010567"/>
              <a:gd name="connsiteX4-1021" fmla="*/ 3290968 w 4921936"/>
              <a:gd name="connsiteY4-1022" fmla="*/ 3935140 h 4010567"/>
              <a:gd name="connsiteX5-1023" fmla="*/ 285761 w 4921936"/>
              <a:gd name="connsiteY5-1024" fmla="*/ 3919629 h 4010567"/>
              <a:gd name="connsiteX6-1025" fmla="*/ 304773 w 4921936"/>
              <a:gd name="connsiteY6-1026" fmla="*/ 3239532 h 4010567"/>
              <a:gd name="connsiteX7-1027" fmla="*/ 1384369 w 4921936"/>
              <a:gd name="connsiteY7-1028" fmla="*/ 2060892 h 4010567"/>
              <a:gd name="connsiteX8-1029" fmla="*/ 1402476 w 4921936"/>
              <a:gd name="connsiteY8-1030" fmla="*/ 1870769 h 4010567"/>
              <a:gd name="connsiteX9-1031" fmla="*/ 234760 w 4921936"/>
              <a:gd name="connsiteY9-1032" fmla="*/ 621572 h 4010567"/>
              <a:gd name="connsiteX10-1033" fmla="*/ 261739 w 4921936"/>
              <a:gd name="connsiteY10-1034" fmla="*/ 69130 h 4010567"/>
              <a:gd name="connsiteX0-1035" fmla="*/ 261739 w 4921936"/>
              <a:gd name="connsiteY0-1036" fmla="*/ 69130 h 4010567"/>
              <a:gd name="connsiteX1-1037" fmla="*/ 3336069 w 4921936"/>
              <a:gd name="connsiteY1-1038" fmla="*/ 121036 h 4010567"/>
              <a:gd name="connsiteX2-1039" fmla="*/ 4770365 w 4921936"/>
              <a:gd name="connsiteY2-1040" fmla="*/ 1689700 h 4010567"/>
              <a:gd name="connsiteX3-1041" fmla="*/ 4712724 w 4921936"/>
              <a:gd name="connsiteY3-1042" fmla="*/ 2336178 h 4010567"/>
              <a:gd name="connsiteX4-1043" fmla="*/ 3290968 w 4921936"/>
              <a:gd name="connsiteY4-1044" fmla="*/ 3935140 h 4010567"/>
              <a:gd name="connsiteX5-1045" fmla="*/ 285761 w 4921936"/>
              <a:gd name="connsiteY5-1046" fmla="*/ 3919629 h 4010567"/>
              <a:gd name="connsiteX6-1047" fmla="*/ 304773 w 4921936"/>
              <a:gd name="connsiteY6-1048" fmla="*/ 3239532 h 4010567"/>
              <a:gd name="connsiteX7-1049" fmla="*/ 1384369 w 4921936"/>
              <a:gd name="connsiteY7-1050" fmla="*/ 2060892 h 4010567"/>
              <a:gd name="connsiteX8-1051" fmla="*/ 1402476 w 4921936"/>
              <a:gd name="connsiteY8-1052" fmla="*/ 1870769 h 4010567"/>
              <a:gd name="connsiteX9-1053" fmla="*/ 234760 w 4921936"/>
              <a:gd name="connsiteY9-1054" fmla="*/ 621572 h 4010567"/>
              <a:gd name="connsiteX10-1055" fmla="*/ 261739 w 4921936"/>
              <a:gd name="connsiteY10-1056" fmla="*/ 69130 h 4010567"/>
              <a:gd name="connsiteX0-1057" fmla="*/ 261739 w 4921936"/>
              <a:gd name="connsiteY0-1058" fmla="*/ 69130 h 4010567"/>
              <a:gd name="connsiteX1-1059" fmla="*/ 3336069 w 4921936"/>
              <a:gd name="connsiteY1-1060" fmla="*/ 121036 h 4010567"/>
              <a:gd name="connsiteX2-1061" fmla="*/ 4770365 w 4921936"/>
              <a:gd name="connsiteY2-1062" fmla="*/ 1689700 h 4010567"/>
              <a:gd name="connsiteX3-1063" fmla="*/ 4712724 w 4921936"/>
              <a:gd name="connsiteY3-1064" fmla="*/ 2336178 h 4010567"/>
              <a:gd name="connsiteX4-1065" fmla="*/ 3290968 w 4921936"/>
              <a:gd name="connsiteY4-1066" fmla="*/ 3935140 h 4010567"/>
              <a:gd name="connsiteX5-1067" fmla="*/ 285761 w 4921936"/>
              <a:gd name="connsiteY5-1068" fmla="*/ 3919629 h 4010567"/>
              <a:gd name="connsiteX6-1069" fmla="*/ 304773 w 4921936"/>
              <a:gd name="connsiteY6-1070" fmla="*/ 3239532 h 4010567"/>
              <a:gd name="connsiteX7-1071" fmla="*/ 1384369 w 4921936"/>
              <a:gd name="connsiteY7-1072" fmla="*/ 2060892 h 4010567"/>
              <a:gd name="connsiteX8-1073" fmla="*/ 1402476 w 4921936"/>
              <a:gd name="connsiteY8-1074" fmla="*/ 1870769 h 4010567"/>
              <a:gd name="connsiteX9-1075" fmla="*/ 234760 w 4921936"/>
              <a:gd name="connsiteY9-1076" fmla="*/ 621572 h 4010567"/>
              <a:gd name="connsiteX10-1077" fmla="*/ 261739 w 4921936"/>
              <a:gd name="connsiteY10-1078" fmla="*/ 69130 h 40105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4921936" h="4010567">
                <a:moveTo>
                  <a:pt x="261739" y="69130"/>
                </a:moveTo>
                <a:cubicBezTo>
                  <a:pt x="778624" y="-14293"/>
                  <a:pt x="3132290" y="-48792"/>
                  <a:pt x="3336069" y="121036"/>
                </a:cubicBezTo>
                <a:cubicBezTo>
                  <a:pt x="3539848" y="290864"/>
                  <a:pt x="4540923" y="1320510"/>
                  <a:pt x="4770365" y="1689700"/>
                </a:cubicBezTo>
                <a:cubicBezTo>
                  <a:pt x="4999808" y="2058890"/>
                  <a:pt x="4959290" y="1961938"/>
                  <a:pt x="4712724" y="2336178"/>
                </a:cubicBezTo>
                <a:cubicBezTo>
                  <a:pt x="4466158" y="2710418"/>
                  <a:pt x="3748379" y="3695616"/>
                  <a:pt x="3290968" y="3935140"/>
                </a:cubicBezTo>
                <a:cubicBezTo>
                  <a:pt x="2547045" y="4040552"/>
                  <a:pt x="783460" y="4035564"/>
                  <a:pt x="285761" y="3919629"/>
                </a:cubicBezTo>
                <a:cubicBezTo>
                  <a:pt x="-211938" y="3803694"/>
                  <a:pt x="174524" y="3384508"/>
                  <a:pt x="304773" y="3239532"/>
                </a:cubicBezTo>
                <a:cubicBezTo>
                  <a:pt x="435022" y="3094556"/>
                  <a:pt x="1328803" y="2116646"/>
                  <a:pt x="1384369" y="2060892"/>
                </a:cubicBezTo>
                <a:cubicBezTo>
                  <a:pt x="1439935" y="2005138"/>
                  <a:pt x="1479015" y="1987974"/>
                  <a:pt x="1402476" y="1870769"/>
                </a:cubicBezTo>
                <a:cubicBezTo>
                  <a:pt x="1325937" y="1753564"/>
                  <a:pt x="333443" y="732869"/>
                  <a:pt x="234760" y="621572"/>
                </a:cubicBezTo>
                <a:cubicBezTo>
                  <a:pt x="136077" y="510275"/>
                  <a:pt x="-255146" y="152553"/>
                  <a:pt x="261739" y="69130"/>
                </a:cubicBezTo>
                <a:close/>
              </a:path>
            </a:pathLst>
          </a:cu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0" name="直接连接符 29"/>
          <p:cNvCxnSpPr/>
          <p:nvPr/>
        </p:nvCxnSpPr>
        <p:spPr>
          <a:xfrm>
            <a:off x="2192789" y="3676464"/>
            <a:ext cx="899972"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矩形 30"/>
          <p:cNvSpPr/>
          <p:nvPr/>
        </p:nvSpPr>
        <p:spPr>
          <a:xfrm>
            <a:off x="1940633" y="3146238"/>
            <a:ext cx="1052766" cy="523220"/>
          </a:xfrm>
          <a:prstGeom prst="rect">
            <a:avLst/>
          </a:prstGeom>
        </p:spPr>
        <p:txBody>
          <a:bodyPr wrap="square">
            <a:spAutoFit/>
          </a:bodyPr>
          <a:lstStyle/>
          <a:p>
            <a:pPr algn="ctr"/>
            <a:r>
              <a:rPr lang="en-US" altLang="zh-CN" sz="2800" b="1">
                <a:latin typeface="方正静蕾简体" panose="02000000000000000000" pitchFamily="2" charset="-122"/>
                <a:ea typeface="方正静蕾简体" panose="02000000000000000000" pitchFamily="2" charset="-122"/>
              </a:rPr>
              <a:t>Step 01</a:t>
            </a:r>
            <a:endParaRPr lang="en-US" altLang="zh-CN" sz="2800" b="1" dirty="0">
              <a:latin typeface="方正静蕾简体" panose="02000000000000000000" pitchFamily="2" charset="-122"/>
              <a:ea typeface="方正静蕾简体" panose="02000000000000000000" pitchFamily="2" charset="-122"/>
            </a:endParaRPr>
          </a:p>
        </p:txBody>
      </p:sp>
      <p:sp>
        <p:nvSpPr>
          <p:cNvPr id="32" name="矩形 31"/>
          <p:cNvSpPr/>
          <p:nvPr/>
        </p:nvSpPr>
        <p:spPr>
          <a:xfrm>
            <a:off x="1796617" y="3758642"/>
            <a:ext cx="1228720"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关键词</a:t>
            </a:r>
            <a:r>
              <a:rPr lang="en-US" altLang="zh-CN" sz="2400" b="1">
                <a:latin typeface="方正静蕾简体" panose="02000000000000000000" pitchFamily="2" charset="-122"/>
                <a:ea typeface="方正静蕾简体" panose="02000000000000000000" pitchFamily="2" charset="-122"/>
              </a:rPr>
              <a:t>1</a:t>
            </a:r>
            <a:endParaRPr lang="en-US" altLang="zh-CN" sz="2400" b="1" dirty="0">
              <a:latin typeface="方正静蕾简体" panose="02000000000000000000" pitchFamily="2" charset="-122"/>
              <a:ea typeface="方正静蕾简体" panose="02000000000000000000" pitchFamily="2" charset="-122"/>
            </a:endParaRPr>
          </a:p>
        </p:txBody>
      </p:sp>
      <p:sp>
        <p:nvSpPr>
          <p:cNvPr id="33" name="矩形 32"/>
          <p:cNvSpPr/>
          <p:nvPr/>
        </p:nvSpPr>
        <p:spPr>
          <a:xfrm>
            <a:off x="1622138" y="1611319"/>
            <a:ext cx="1061213"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小标题</a:t>
            </a:r>
            <a:endParaRPr lang="en-US" altLang="zh-CN" sz="2000" b="1" dirty="0">
              <a:latin typeface="方正静蕾简体" panose="02000000000000000000" pitchFamily="2" charset="-122"/>
              <a:ea typeface="方正静蕾简体" panose="02000000000000000000" pitchFamily="2" charset="-122"/>
            </a:endParaRPr>
          </a:p>
        </p:txBody>
      </p:sp>
      <p:sp>
        <p:nvSpPr>
          <p:cNvPr id="34" name="Freeform 30"/>
          <p:cNvSpPr>
            <a:spLocks noEditPoints="1"/>
          </p:cNvSpPr>
          <p:nvPr/>
        </p:nvSpPr>
        <p:spPr bwMode="auto">
          <a:xfrm>
            <a:off x="1351246" y="165057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35" name="文本框 34"/>
          <p:cNvSpPr txBox="1"/>
          <p:nvPr/>
        </p:nvSpPr>
        <p:spPr>
          <a:xfrm>
            <a:off x="1293911" y="1922921"/>
            <a:ext cx="2629848" cy="9233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sz="18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grpSp>
        <p:nvGrpSpPr>
          <p:cNvPr id="36" name="组合 35"/>
          <p:cNvGrpSpPr/>
          <p:nvPr/>
        </p:nvGrpSpPr>
        <p:grpSpPr>
          <a:xfrm>
            <a:off x="3575720" y="3522925"/>
            <a:ext cx="325939" cy="293066"/>
            <a:chOff x="3825591" y="3026085"/>
            <a:chExt cx="552143" cy="496456"/>
          </a:xfrm>
        </p:grpSpPr>
        <p:sp>
          <p:nvSpPr>
            <p:cNvPr id="37" name="任意多边形 36"/>
            <p:cNvSpPr/>
            <p:nvPr/>
          </p:nvSpPr>
          <p:spPr>
            <a:xfrm>
              <a:off x="4085411" y="3039941"/>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8" name="任意多边形 37"/>
            <p:cNvSpPr/>
            <p:nvPr/>
          </p:nvSpPr>
          <p:spPr>
            <a:xfrm>
              <a:off x="3825591" y="3026085"/>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39" name="组合 38"/>
          <p:cNvGrpSpPr/>
          <p:nvPr/>
        </p:nvGrpSpPr>
        <p:grpSpPr>
          <a:xfrm>
            <a:off x="5978945" y="3506208"/>
            <a:ext cx="325939" cy="293066"/>
            <a:chOff x="3825591" y="3026085"/>
            <a:chExt cx="552143" cy="496456"/>
          </a:xfrm>
        </p:grpSpPr>
        <p:sp>
          <p:nvSpPr>
            <p:cNvPr id="40" name="任意多边形 39"/>
            <p:cNvSpPr/>
            <p:nvPr/>
          </p:nvSpPr>
          <p:spPr>
            <a:xfrm>
              <a:off x="4085411" y="3039941"/>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1" name="任意多边形 40"/>
            <p:cNvSpPr/>
            <p:nvPr/>
          </p:nvSpPr>
          <p:spPr>
            <a:xfrm>
              <a:off x="3825591" y="3026085"/>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2" name="组合 41"/>
          <p:cNvGrpSpPr/>
          <p:nvPr/>
        </p:nvGrpSpPr>
        <p:grpSpPr>
          <a:xfrm>
            <a:off x="8334977" y="3502689"/>
            <a:ext cx="325939" cy="293066"/>
            <a:chOff x="3825591" y="3026085"/>
            <a:chExt cx="552143" cy="496456"/>
          </a:xfrm>
        </p:grpSpPr>
        <p:sp>
          <p:nvSpPr>
            <p:cNvPr id="43" name="任意多边形 42"/>
            <p:cNvSpPr/>
            <p:nvPr/>
          </p:nvSpPr>
          <p:spPr>
            <a:xfrm>
              <a:off x="4085411" y="3039941"/>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4" name="任意多边形 43"/>
            <p:cNvSpPr/>
            <p:nvPr/>
          </p:nvSpPr>
          <p:spPr>
            <a:xfrm>
              <a:off x="3825591" y="3026085"/>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45" name="任意多边形 44"/>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9" name="组合 48"/>
          <p:cNvGrpSpPr/>
          <p:nvPr/>
        </p:nvGrpSpPr>
        <p:grpSpPr>
          <a:xfrm>
            <a:off x="4404626" y="938191"/>
            <a:ext cx="454836" cy="397656"/>
            <a:chOff x="4686124" y="2670432"/>
            <a:chExt cx="620528" cy="542518"/>
          </a:xfrm>
        </p:grpSpPr>
        <p:pic>
          <p:nvPicPr>
            <p:cNvPr id="50" name="图片 4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51" name="任意多边形 50"/>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2" name="矩形 51"/>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53" name="组合 52"/>
          <p:cNvGrpSpPr/>
          <p:nvPr/>
        </p:nvGrpSpPr>
        <p:grpSpPr>
          <a:xfrm>
            <a:off x="7332502" y="925830"/>
            <a:ext cx="454836" cy="397656"/>
            <a:chOff x="4686124" y="2670432"/>
            <a:chExt cx="620528" cy="542518"/>
          </a:xfrm>
        </p:grpSpPr>
        <p:pic>
          <p:nvPicPr>
            <p:cNvPr id="54" name="图片 5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55" name="任意多边形 5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53390" y="1834673"/>
            <a:ext cx="3770750" cy="3254374"/>
          </a:xfrm>
          <a:prstGeom prst="rect">
            <a:avLst/>
          </a:prstGeom>
        </p:spPr>
      </p:pic>
      <p:sp>
        <p:nvSpPr>
          <p:cNvPr id="9" name="文本框 8"/>
          <p:cNvSpPr txBox="1"/>
          <p:nvPr/>
        </p:nvSpPr>
        <p:spPr>
          <a:xfrm>
            <a:off x="4249517" y="2315525"/>
            <a:ext cx="5501775" cy="907941"/>
          </a:xfrm>
          <a:prstGeom prst="rect">
            <a:avLst/>
          </a:prstGeom>
          <a:noFill/>
        </p:spPr>
        <p:txBody>
          <a:bodyPr wrap="square" rtlCol="0">
            <a:spAutoFit/>
          </a:bodyPr>
          <a:lstStyle/>
          <a:p>
            <a:r>
              <a:rPr lang="en-US" altLang="zh-CN" sz="5300">
                <a:latin typeface="新蒂黑板报" panose="03000600000000000000" pitchFamily="66" charset="-122"/>
                <a:ea typeface="新蒂黑板报" panose="03000600000000000000" pitchFamily="66" charset="-122"/>
              </a:rPr>
              <a:t>4/</a:t>
            </a:r>
            <a:r>
              <a:rPr lang="zh-CN" altLang="en-US" sz="5300">
                <a:latin typeface="新蒂黑板报" panose="03000600000000000000" pitchFamily="66" charset="-122"/>
                <a:ea typeface="新蒂黑板报" panose="03000600000000000000" pitchFamily="66" charset="-122"/>
              </a:rPr>
              <a:t>添加</a:t>
            </a:r>
            <a:r>
              <a:rPr lang="zh-CN" altLang="en-US" sz="5300" dirty="0">
                <a:latin typeface="新蒂黑板报" panose="03000600000000000000" pitchFamily="66" charset="-122"/>
                <a:ea typeface="新蒂黑板报" panose="03000600000000000000" pitchFamily="66" charset="-122"/>
              </a:rPr>
              <a:t>本章标题</a:t>
            </a:r>
          </a:p>
        </p:txBody>
      </p:sp>
      <p:sp>
        <p:nvSpPr>
          <p:cNvPr id="10" name="Freeform 21"/>
          <p:cNvSpPr/>
          <p:nvPr/>
        </p:nvSpPr>
        <p:spPr bwMode="auto">
          <a:xfrm>
            <a:off x="4184071" y="3299106"/>
            <a:ext cx="5672566" cy="121441"/>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noFill/>
          <a:ln>
            <a:solidFill>
              <a:schemeClr val="tx1"/>
            </a:solidFill>
          </a:ln>
        </p:spPr>
        <p:txBody>
          <a:bodyPr vert="horz" wrap="square" lIns="91440" tIns="45720" rIns="91440" bIns="45720" numCol="1" anchor="t" anchorCtr="0" compatLnSpc="1"/>
          <a:lstStyle/>
          <a:p>
            <a:endParaRPr lang="zh-CN" altLang="en-US"/>
          </a:p>
        </p:txBody>
      </p:sp>
      <p:sp>
        <p:nvSpPr>
          <p:cNvPr id="60" name="文本框 59"/>
          <p:cNvSpPr txBox="1"/>
          <p:nvPr/>
        </p:nvSpPr>
        <p:spPr>
          <a:xfrm>
            <a:off x="4816322" y="3518906"/>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3" name="文本框 62"/>
          <p:cNvSpPr txBox="1"/>
          <p:nvPr/>
        </p:nvSpPr>
        <p:spPr>
          <a:xfrm>
            <a:off x="4816322" y="4005793"/>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6" name="文本框 65"/>
          <p:cNvSpPr txBox="1"/>
          <p:nvPr/>
        </p:nvSpPr>
        <p:spPr>
          <a:xfrm>
            <a:off x="7633766" y="3518906"/>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7633766" y="4005793"/>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grpSp>
        <p:nvGrpSpPr>
          <p:cNvPr id="71" name="组合 70"/>
          <p:cNvGrpSpPr/>
          <p:nvPr/>
        </p:nvGrpSpPr>
        <p:grpSpPr>
          <a:xfrm>
            <a:off x="4430238" y="3596377"/>
            <a:ext cx="401146" cy="350716"/>
            <a:chOff x="4686124" y="2670432"/>
            <a:chExt cx="620528" cy="542518"/>
          </a:xfrm>
        </p:grpSpPr>
        <p:pic>
          <p:nvPicPr>
            <p:cNvPr id="72" name="图片 7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3" name="任意多边形 7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4" name="组合 73"/>
          <p:cNvGrpSpPr/>
          <p:nvPr/>
        </p:nvGrpSpPr>
        <p:grpSpPr>
          <a:xfrm>
            <a:off x="4450056" y="4075366"/>
            <a:ext cx="401146" cy="350716"/>
            <a:chOff x="4686124" y="2670432"/>
            <a:chExt cx="620528" cy="542518"/>
          </a:xfrm>
        </p:grpSpPr>
        <p:pic>
          <p:nvPicPr>
            <p:cNvPr id="75" name="图片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6" name="任意多边形 7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7" name="组合 76"/>
          <p:cNvGrpSpPr/>
          <p:nvPr/>
        </p:nvGrpSpPr>
        <p:grpSpPr>
          <a:xfrm>
            <a:off x="7251005" y="3586314"/>
            <a:ext cx="401146" cy="350716"/>
            <a:chOff x="4686124" y="2670432"/>
            <a:chExt cx="620528" cy="542518"/>
          </a:xfrm>
        </p:grpSpPr>
        <p:pic>
          <p:nvPicPr>
            <p:cNvPr id="78" name="图片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9" name="任意多边形 7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80" name="组合 79"/>
          <p:cNvGrpSpPr/>
          <p:nvPr/>
        </p:nvGrpSpPr>
        <p:grpSpPr>
          <a:xfrm>
            <a:off x="7270823" y="4065303"/>
            <a:ext cx="401146" cy="350716"/>
            <a:chOff x="4686124" y="2670432"/>
            <a:chExt cx="620528" cy="542518"/>
          </a:xfrm>
        </p:grpSpPr>
        <p:pic>
          <p:nvPicPr>
            <p:cNvPr id="81" name="图片 8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82" name="任意多边形 8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89" name="Freeform 34"/>
          <p:cNvSpPr>
            <a:spLocks noEditPoints="1"/>
          </p:cNvSpPr>
          <p:nvPr/>
        </p:nvSpPr>
        <p:spPr bwMode="auto">
          <a:xfrm rot="20785645">
            <a:off x="1355261" y="4027574"/>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任意多边形 89"/>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矩形 40"/>
          <p:cNvSpPr/>
          <p:nvPr/>
        </p:nvSpPr>
        <p:spPr>
          <a:xfrm>
            <a:off x="2816170" y="2210910"/>
            <a:ext cx="2879413" cy="776879"/>
          </a:xfrm>
          <a:prstGeom prst="rect">
            <a:avLst/>
          </a:prstGeom>
        </p:spPr>
        <p:txBody>
          <a:bodyPr wrap="square">
            <a:spAutoFit/>
          </a:bodyPr>
          <a:lstStyle/>
          <a:p>
            <a:pPr>
              <a:lnSpc>
                <a:spcPct val="130000"/>
              </a:lnSpc>
            </a:pPr>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dirty="0">
              <a:latin typeface="方正静蕾简体" panose="02000000000000000000" pitchFamily="2" charset="-122"/>
              <a:ea typeface="方正静蕾简体" panose="02000000000000000000" pitchFamily="2" charset="-122"/>
            </a:endParaRPr>
          </a:p>
        </p:txBody>
      </p:sp>
      <p:sp>
        <p:nvSpPr>
          <p:cNvPr id="42" name="矩形 41"/>
          <p:cNvSpPr/>
          <p:nvPr/>
        </p:nvSpPr>
        <p:spPr>
          <a:xfrm>
            <a:off x="3130070" y="1876703"/>
            <a:ext cx="1496525" cy="461665"/>
          </a:xfrm>
          <a:prstGeom prst="rect">
            <a:avLst/>
          </a:prstGeom>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 name="矩形 43"/>
          <p:cNvSpPr/>
          <p:nvPr/>
        </p:nvSpPr>
        <p:spPr>
          <a:xfrm>
            <a:off x="2816170" y="3462746"/>
            <a:ext cx="2879413" cy="776879"/>
          </a:xfrm>
          <a:prstGeom prst="rect">
            <a:avLst/>
          </a:prstGeom>
        </p:spPr>
        <p:txBody>
          <a:bodyPr wrap="square">
            <a:spAutoFit/>
          </a:bodyPr>
          <a:lstStyle/>
          <a:p>
            <a:pPr>
              <a:lnSpc>
                <a:spcPct val="130000"/>
              </a:lnSpc>
            </a:pPr>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dirty="0">
              <a:latin typeface="方正静蕾简体" panose="02000000000000000000" pitchFamily="2" charset="-122"/>
              <a:ea typeface="方正静蕾简体" panose="02000000000000000000" pitchFamily="2" charset="-122"/>
            </a:endParaRPr>
          </a:p>
        </p:txBody>
      </p:sp>
      <p:sp>
        <p:nvSpPr>
          <p:cNvPr id="45" name="矩形 44"/>
          <p:cNvSpPr/>
          <p:nvPr/>
        </p:nvSpPr>
        <p:spPr>
          <a:xfrm>
            <a:off x="3130070" y="3128539"/>
            <a:ext cx="1496525" cy="461665"/>
          </a:xfrm>
          <a:prstGeom prst="rect">
            <a:avLst/>
          </a:prstGeom>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7" name="矩形 46"/>
          <p:cNvSpPr/>
          <p:nvPr/>
        </p:nvSpPr>
        <p:spPr>
          <a:xfrm>
            <a:off x="2816170" y="4781359"/>
            <a:ext cx="2879413" cy="776879"/>
          </a:xfrm>
          <a:prstGeom prst="rect">
            <a:avLst/>
          </a:prstGeom>
        </p:spPr>
        <p:txBody>
          <a:bodyPr wrap="square">
            <a:spAutoFit/>
          </a:bodyPr>
          <a:lstStyle/>
          <a:p>
            <a:pPr>
              <a:lnSpc>
                <a:spcPct val="130000"/>
              </a:lnSpc>
            </a:pPr>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dirty="0">
              <a:latin typeface="方正静蕾简体" panose="02000000000000000000" pitchFamily="2" charset="-122"/>
              <a:ea typeface="方正静蕾简体" panose="02000000000000000000" pitchFamily="2" charset="-122"/>
            </a:endParaRPr>
          </a:p>
        </p:txBody>
      </p:sp>
      <p:sp>
        <p:nvSpPr>
          <p:cNvPr id="48" name="矩形 47"/>
          <p:cNvSpPr/>
          <p:nvPr/>
        </p:nvSpPr>
        <p:spPr>
          <a:xfrm>
            <a:off x="3130070" y="4447153"/>
            <a:ext cx="1496525" cy="461665"/>
          </a:xfrm>
          <a:prstGeom prst="rect">
            <a:avLst/>
          </a:prstGeom>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64" name="矩形 63"/>
          <p:cNvSpPr/>
          <p:nvPr/>
        </p:nvSpPr>
        <p:spPr>
          <a:xfrm>
            <a:off x="7549322" y="2210910"/>
            <a:ext cx="2879413" cy="776879"/>
          </a:xfrm>
          <a:prstGeom prst="rect">
            <a:avLst/>
          </a:prstGeom>
        </p:spPr>
        <p:txBody>
          <a:bodyPr wrap="square">
            <a:spAutoFit/>
          </a:bodyPr>
          <a:lstStyle/>
          <a:p>
            <a:pPr>
              <a:lnSpc>
                <a:spcPct val="130000"/>
              </a:lnSpc>
            </a:pPr>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dirty="0">
              <a:latin typeface="方正静蕾简体" panose="02000000000000000000" pitchFamily="2" charset="-122"/>
              <a:ea typeface="方正静蕾简体" panose="02000000000000000000" pitchFamily="2" charset="-122"/>
            </a:endParaRPr>
          </a:p>
        </p:txBody>
      </p:sp>
      <p:sp>
        <p:nvSpPr>
          <p:cNvPr id="65" name="矩形 64"/>
          <p:cNvSpPr/>
          <p:nvPr/>
        </p:nvSpPr>
        <p:spPr>
          <a:xfrm>
            <a:off x="7863222" y="1876703"/>
            <a:ext cx="1496525" cy="461665"/>
          </a:xfrm>
          <a:prstGeom prst="rect">
            <a:avLst/>
          </a:prstGeom>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67" name="矩形 66"/>
          <p:cNvSpPr/>
          <p:nvPr/>
        </p:nvSpPr>
        <p:spPr>
          <a:xfrm>
            <a:off x="7549322" y="3462746"/>
            <a:ext cx="2879413" cy="776879"/>
          </a:xfrm>
          <a:prstGeom prst="rect">
            <a:avLst/>
          </a:prstGeom>
        </p:spPr>
        <p:txBody>
          <a:bodyPr wrap="square">
            <a:spAutoFit/>
          </a:bodyPr>
          <a:lstStyle/>
          <a:p>
            <a:pPr>
              <a:lnSpc>
                <a:spcPct val="130000"/>
              </a:lnSpc>
            </a:pPr>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dirty="0">
              <a:latin typeface="方正静蕾简体" panose="02000000000000000000" pitchFamily="2" charset="-122"/>
              <a:ea typeface="方正静蕾简体" panose="02000000000000000000" pitchFamily="2" charset="-122"/>
            </a:endParaRPr>
          </a:p>
        </p:txBody>
      </p:sp>
      <p:sp>
        <p:nvSpPr>
          <p:cNvPr id="68" name="矩形 67"/>
          <p:cNvSpPr/>
          <p:nvPr/>
        </p:nvSpPr>
        <p:spPr>
          <a:xfrm>
            <a:off x="7863222" y="3128539"/>
            <a:ext cx="1496525" cy="461665"/>
          </a:xfrm>
          <a:prstGeom prst="rect">
            <a:avLst/>
          </a:prstGeom>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70" name="矩形 69"/>
          <p:cNvSpPr/>
          <p:nvPr/>
        </p:nvSpPr>
        <p:spPr>
          <a:xfrm>
            <a:off x="7549322" y="4781359"/>
            <a:ext cx="2879413" cy="776879"/>
          </a:xfrm>
          <a:prstGeom prst="rect">
            <a:avLst/>
          </a:prstGeom>
        </p:spPr>
        <p:txBody>
          <a:bodyPr wrap="square">
            <a:spAutoFit/>
          </a:bodyPr>
          <a:lstStyle/>
          <a:p>
            <a:pPr>
              <a:lnSpc>
                <a:spcPct val="130000"/>
              </a:lnSpc>
            </a:pPr>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dirty="0">
              <a:latin typeface="方正静蕾简体" panose="02000000000000000000" pitchFamily="2" charset="-122"/>
              <a:ea typeface="方正静蕾简体" panose="02000000000000000000" pitchFamily="2" charset="-122"/>
            </a:endParaRPr>
          </a:p>
        </p:txBody>
      </p:sp>
      <p:sp>
        <p:nvSpPr>
          <p:cNvPr id="71" name="矩形 70"/>
          <p:cNvSpPr/>
          <p:nvPr/>
        </p:nvSpPr>
        <p:spPr>
          <a:xfrm>
            <a:off x="7863222" y="4447153"/>
            <a:ext cx="1496525" cy="461665"/>
          </a:xfrm>
          <a:prstGeom prst="rect">
            <a:avLst/>
          </a:prstGeom>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3" name="Freeform 30"/>
          <p:cNvSpPr>
            <a:spLocks noEditPoints="1"/>
          </p:cNvSpPr>
          <p:nvPr/>
        </p:nvSpPr>
        <p:spPr bwMode="auto">
          <a:xfrm>
            <a:off x="2859178" y="1980764"/>
            <a:ext cx="335491" cy="296579"/>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46" name="Freeform 30"/>
          <p:cNvSpPr>
            <a:spLocks noEditPoints="1"/>
          </p:cNvSpPr>
          <p:nvPr/>
        </p:nvSpPr>
        <p:spPr bwMode="auto">
          <a:xfrm>
            <a:off x="2860267" y="319696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49" name="Freeform 30"/>
          <p:cNvSpPr>
            <a:spLocks noEditPoints="1"/>
          </p:cNvSpPr>
          <p:nvPr/>
        </p:nvSpPr>
        <p:spPr bwMode="auto">
          <a:xfrm>
            <a:off x="2859178" y="452503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50" name="Freeform 30"/>
          <p:cNvSpPr>
            <a:spLocks noEditPoints="1"/>
          </p:cNvSpPr>
          <p:nvPr/>
        </p:nvSpPr>
        <p:spPr bwMode="auto">
          <a:xfrm>
            <a:off x="7592330" y="195253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51" name="Freeform 30"/>
          <p:cNvSpPr>
            <a:spLocks noEditPoints="1"/>
          </p:cNvSpPr>
          <p:nvPr/>
        </p:nvSpPr>
        <p:spPr bwMode="auto">
          <a:xfrm>
            <a:off x="7593419" y="319696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52" name="Freeform 30"/>
          <p:cNvSpPr>
            <a:spLocks noEditPoints="1"/>
          </p:cNvSpPr>
          <p:nvPr/>
        </p:nvSpPr>
        <p:spPr bwMode="auto">
          <a:xfrm>
            <a:off x="7592330" y="452503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55" name="椭圆 31"/>
          <p:cNvSpPr/>
          <p:nvPr/>
        </p:nvSpPr>
        <p:spPr>
          <a:xfrm rot="15654318">
            <a:off x="1742332" y="4594194"/>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grpSp>
        <p:nvGrpSpPr>
          <p:cNvPr id="59" name="组合 58"/>
          <p:cNvGrpSpPr/>
          <p:nvPr/>
        </p:nvGrpSpPr>
        <p:grpSpPr>
          <a:xfrm>
            <a:off x="1962266" y="4747295"/>
            <a:ext cx="493308" cy="512373"/>
            <a:chOff x="2254250" y="2162175"/>
            <a:chExt cx="657225" cy="682625"/>
          </a:xfrm>
          <a:solidFill>
            <a:schemeClr val="tx1"/>
          </a:solidFill>
        </p:grpSpPr>
        <p:sp>
          <p:nvSpPr>
            <p:cNvPr id="60"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56" name="椭圆 31"/>
          <p:cNvSpPr/>
          <p:nvPr/>
        </p:nvSpPr>
        <p:spPr>
          <a:xfrm rot="15654318">
            <a:off x="6475569" y="1985987"/>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grpSp>
        <p:nvGrpSpPr>
          <p:cNvPr id="93" name="组合 92"/>
          <p:cNvGrpSpPr/>
          <p:nvPr/>
        </p:nvGrpSpPr>
        <p:grpSpPr>
          <a:xfrm>
            <a:off x="6686480" y="2176528"/>
            <a:ext cx="499267" cy="527865"/>
            <a:chOff x="5181601" y="2120900"/>
            <a:chExt cx="665163" cy="703263"/>
          </a:xfrm>
          <a:solidFill>
            <a:schemeClr val="tx1"/>
          </a:solidFill>
        </p:grpSpPr>
        <p:sp>
          <p:nvSpPr>
            <p:cNvPr id="9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58" name="椭圆 31"/>
          <p:cNvSpPr/>
          <p:nvPr/>
        </p:nvSpPr>
        <p:spPr>
          <a:xfrm rot="15654318">
            <a:off x="6475569" y="4594194"/>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grpSp>
        <p:nvGrpSpPr>
          <p:cNvPr id="161" name="组合 160"/>
          <p:cNvGrpSpPr/>
          <p:nvPr/>
        </p:nvGrpSpPr>
        <p:grpSpPr>
          <a:xfrm>
            <a:off x="6679330" y="4803299"/>
            <a:ext cx="489734" cy="500458"/>
            <a:chOff x="5268913" y="4124325"/>
            <a:chExt cx="652463" cy="666751"/>
          </a:xfrm>
          <a:solidFill>
            <a:schemeClr val="tx1"/>
          </a:solidFill>
        </p:grpSpPr>
        <p:sp>
          <p:nvSpPr>
            <p:cNvPr id="162"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57" name="椭圆 31"/>
          <p:cNvSpPr/>
          <p:nvPr/>
        </p:nvSpPr>
        <p:spPr>
          <a:xfrm rot="15654318">
            <a:off x="6475570" y="3321495"/>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grpSp>
        <p:nvGrpSpPr>
          <p:cNvPr id="182" name="组合 181"/>
          <p:cNvGrpSpPr/>
          <p:nvPr/>
        </p:nvGrpSpPr>
        <p:grpSpPr>
          <a:xfrm>
            <a:off x="6686480" y="3540620"/>
            <a:ext cx="530247" cy="465902"/>
            <a:chOff x="6208713" y="1243013"/>
            <a:chExt cx="706438" cy="620713"/>
          </a:xfrm>
          <a:solidFill>
            <a:schemeClr val="tx1"/>
          </a:solidFill>
        </p:grpSpPr>
        <p:sp>
          <p:nvSpPr>
            <p:cNvPr id="183"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53" name="椭圆 31"/>
          <p:cNvSpPr/>
          <p:nvPr/>
        </p:nvSpPr>
        <p:spPr>
          <a:xfrm rot="15654318">
            <a:off x="1742332" y="1985987"/>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grpSp>
        <p:nvGrpSpPr>
          <p:cNvPr id="208" name="组合 207"/>
          <p:cNvGrpSpPr/>
          <p:nvPr/>
        </p:nvGrpSpPr>
        <p:grpSpPr>
          <a:xfrm>
            <a:off x="1927519" y="2159252"/>
            <a:ext cx="555270" cy="543354"/>
            <a:chOff x="2159000" y="1141413"/>
            <a:chExt cx="739775" cy="723900"/>
          </a:xfrm>
          <a:solidFill>
            <a:schemeClr val="tx1"/>
          </a:solidFill>
        </p:grpSpPr>
        <p:sp>
          <p:nvSpPr>
            <p:cNvPr id="209"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54" name="椭圆 31"/>
          <p:cNvSpPr/>
          <p:nvPr/>
        </p:nvSpPr>
        <p:spPr>
          <a:xfrm rot="15654318">
            <a:off x="1742333" y="3321495"/>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grpSp>
        <p:nvGrpSpPr>
          <p:cNvPr id="242" name="组合 241"/>
          <p:cNvGrpSpPr/>
          <p:nvPr/>
        </p:nvGrpSpPr>
        <p:grpSpPr>
          <a:xfrm>
            <a:off x="1914411" y="3510469"/>
            <a:ext cx="524290" cy="537396"/>
            <a:chOff x="3282950" y="1154113"/>
            <a:chExt cx="698501" cy="715963"/>
          </a:xfrm>
          <a:solidFill>
            <a:schemeClr val="tx1"/>
          </a:solidFill>
        </p:grpSpPr>
        <p:sp>
          <p:nvSpPr>
            <p:cNvPr id="243"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8"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9"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0"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1"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2"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3"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4"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5"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266" name="任意多边形 265"/>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266"/>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267"/>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268"/>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0" name="组合 269"/>
          <p:cNvGrpSpPr/>
          <p:nvPr/>
        </p:nvGrpSpPr>
        <p:grpSpPr>
          <a:xfrm>
            <a:off x="4404626" y="938191"/>
            <a:ext cx="454836" cy="397656"/>
            <a:chOff x="4686124" y="2670432"/>
            <a:chExt cx="620528" cy="542518"/>
          </a:xfrm>
        </p:grpSpPr>
        <p:pic>
          <p:nvPicPr>
            <p:cNvPr id="271" name="图片 27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72" name="任意多边形 27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3" name="矩形 272"/>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274" name="组合 273"/>
          <p:cNvGrpSpPr/>
          <p:nvPr/>
        </p:nvGrpSpPr>
        <p:grpSpPr>
          <a:xfrm>
            <a:off x="7332502" y="925830"/>
            <a:ext cx="454836" cy="397656"/>
            <a:chOff x="4686124" y="2670432"/>
            <a:chExt cx="620528" cy="542518"/>
          </a:xfrm>
        </p:grpSpPr>
        <p:pic>
          <p:nvPicPr>
            <p:cNvPr id="275" name="图片 2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76" name="任意多边形 27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spd="slow">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392128" y="1907068"/>
            <a:ext cx="1888838" cy="1208053"/>
          </a:xfrm>
          <a:custGeom>
            <a:avLst/>
            <a:gdLst>
              <a:gd name="connsiteX0" fmla="*/ 85896 w 1888838"/>
              <a:gd name="connsiteY0" fmla="*/ 40604 h 1208053"/>
              <a:gd name="connsiteX1" fmla="*/ 21888 w 1888838"/>
              <a:gd name="connsiteY1" fmla="*/ 378932 h 1208053"/>
              <a:gd name="connsiteX2" fmla="*/ 21888 w 1888838"/>
              <a:gd name="connsiteY2" fmla="*/ 744692 h 1208053"/>
              <a:gd name="connsiteX3" fmla="*/ 67608 w 1888838"/>
              <a:gd name="connsiteY3" fmla="*/ 1009868 h 1208053"/>
              <a:gd name="connsiteX4" fmla="*/ 104184 w 1888838"/>
              <a:gd name="connsiteY4" fmla="*/ 1183604 h 1208053"/>
              <a:gd name="connsiteX5" fmla="*/ 497376 w 1888838"/>
              <a:gd name="connsiteY5" fmla="*/ 1201892 h 1208053"/>
              <a:gd name="connsiteX6" fmla="*/ 991152 w 1888838"/>
              <a:gd name="connsiteY6" fmla="*/ 1201892 h 1208053"/>
              <a:gd name="connsiteX7" fmla="*/ 1411776 w 1888838"/>
              <a:gd name="connsiteY7" fmla="*/ 1128740 h 1208053"/>
              <a:gd name="connsiteX8" fmla="*/ 1695240 w 1888838"/>
              <a:gd name="connsiteY8" fmla="*/ 973292 h 1208053"/>
              <a:gd name="connsiteX9" fmla="*/ 1841544 w 1888838"/>
              <a:gd name="connsiteY9" fmla="*/ 799556 h 1208053"/>
              <a:gd name="connsiteX10" fmla="*/ 1878120 w 1888838"/>
              <a:gd name="connsiteY10" fmla="*/ 662396 h 1208053"/>
              <a:gd name="connsiteX11" fmla="*/ 1887264 w 1888838"/>
              <a:gd name="connsiteY11" fmla="*/ 644108 h 1208053"/>
              <a:gd name="connsiteX12" fmla="*/ 1850688 w 1888838"/>
              <a:gd name="connsiteY12" fmla="*/ 497804 h 1208053"/>
              <a:gd name="connsiteX13" fmla="*/ 1750104 w 1888838"/>
              <a:gd name="connsiteY13" fmla="*/ 360644 h 1208053"/>
              <a:gd name="connsiteX14" fmla="*/ 1612944 w 1888838"/>
              <a:gd name="connsiteY14" fmla="*/ 241772 h 1208053"/>
              <a:gd name="connsiteX15" fmla="*/ 1356912 w 1888838"/>
              <a:gd name="connsiteY15" fmla="*/ 95468 h 1208053"/>
              <a:gd name="connsiteX16" fmla="*/ 936288 w 1888838"/>
              <a:gd name="connsiteY16" fmla="*/ 13172 h 1208053"/>
              <a:gd name="connsiteX17" fmla="*/ 85896 w 1888838"/>
              <a:gd name="connsiteY17" fmla="*/ 40604 h 120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8838" h="1208053">
                <a:moveTo>
                  <a:pt x="85896" y="40604"/>
                </a:moveTo>
                <a:cubicBezTo>
                  <a:pt x="-66504" y="101564"/>
                  <a:pt x="32556" y="261584"/>
                  <a:pt x="21888" y="378932"/>
                </a:cubicBezTo>
                <a:cubicBezTo>
                  <a:pt x="11220" y="496280"/>
                  <a:pt x="14268" y="639536"/>
                  <a:pt x="21888" y="744692"/>
                </a:cubicBezTo>
                <a:cubicBezTo>
                  <a:pt x="29508" y="849848"/>
                  <a:pt x="53892" y="936716"/>
                  <a:pt x="67608" y="1009868"/>
                </a:cubicBezTo>
                <a:cubicBezTo>
                  <a:pt x="81324" y="1083020"/>
                  <a:pt x="32556" y="1151600"/>
                  <a:pt x="104184" y="1183604"/>
                </a:cubicBezTo>
                <a:cubicBezTo>
                  <a:pt x="175812" y="1215608"/>
                  <a:pt x="349548" y="1198844"/>
                  <a:pt x="497376" y="1201892"/>
                </a:cubicBezTo>
                <a:cubicBezTo>
                  <a:pt x="645204" y="1204940"/>
                  <a:pt x="838752" y="1214084"/>
                  <a:pt x="991152" y="1201892"/>
                </a:cubicBezTo>
                <a:cubicBezTo>
                  <a:pt x="1143552" y="1189700"/>
                  <a:pt x="1294428" y="1166840"/>
                  <a:pt x="1411776" y="1128740"/>
                </a:cubicBezTo>
                <a:cubicBezTo>
                  <a:pt x="1529124" y="1090640"/>
                  <a:pt x="1623612" y="1028156"/>
                  <a:pt x="1695240" y="973292"/>
                </a:cubicBezTo>
                <a:cubicBezTo>
                  <a:pt x="1766868" y="918428"/>
                  <a:pt x="1811064" y="851372"/>
                  <a:pt x="1841544" y="799556"/>
                </a:cubicBezTo>
                <a:cubicBezTo>
                  <a:pt x="1872024" y="747740"/>
                  <a:pt x="1870500" y="688304"/>
                  <a:pt x="1878120" y="662396"/>
                </a:cubicBezTo>
                <a:cubicBezTo>
                  <a:pt x="1885740" y="636488"/>
                  <a:pt x="1891836" y="671540"/>
                  <a:pt x="1887264" y="644108"/>
                </a:cubicBezTo>
                <a:cubicBezTo>
                  <a:pt x="1882692" y="616676"/>
                  <a:pt x="1873548" y="545048"/>
                  <a:pt x="1850688" y="497804"/>
                </a:cubicBezTo>
                <a:cubicBezTo>
                  <a:pt x="1827828" y="450560"/>
                  <a:pt x="1789728" y="403316"/>
                  <a:pt x="1750104" y="360644"/>
                </a:cubicBezTo>
                <a:cubicBezTo>
                  <a:pt x="1710480" y="317972"/>
                  <a:pt x="1678476" y="285968"/>
                  <a:pt x="1612944" y="241772"/>
                </a:cubicBezTo>
                <a:cubicBezTo>
                  <a:pt x="1547412" y="197576"/>
                  <a:pt x="1469688" y="133568"/>
                  <a:pt x="1356912" y="95468"/>
                </a:cubicBezTo>
                <a:cubicBezTo>
                  <a:pt x="1244136" y="57368"/>
                  <a:pt x="1149648" y="23840"/>
                  <a:pt x="936288" y="13172"/>
                </a:cubicBezTo>
                <a:cubicBezTo>
                  <a:pt x="722928" y="2504"/>
                  <a:pt x="238296" y="-20356"/>
                  <a:pt x="85896" y="40604"/>
                </a:cubicBezTo>
                <a:close/>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3"/>
          <p:cNvSpPr/>
          <p:nvPr/>
        </p:nvSpPr>
        <p:spPr>
          <a:xfrm>
            <a:off x="4105656" y="1911096"/>
            <a:ext cx="1785752" cy="1195301"/>
          </a:xfrm>
          <a:custGeom>
            <a:avLst/>
            <a:gdLst>
              <a:gd name="connsiteX0" fmla="*/ 9144 w 1785752"/>
              <a:gd name="connsiteY0" fmla="*/ 1170432 h 1195301"/>
              <a:gd name="connsiteX1" fmla="*/ 1024128 w 1785752"/>
              <a:gd name="connsiteY1" fmla="*/ 1179576 h 1195301"/>
              <a:gd name="connsiteX2" fmla="*/ 1563624 w 1785752"/>
              <a:gd name="connsiteY2" fmla="*/ 987552 h 1195301"/>
              <a:gd name="connsiteX3" fmla="*/ 1746504 w 1785752"/>
              <a:gd name="connsiteY3" fmla="*/ 813816 h 1195301"/>
              <a:gd name="connsiteX4" fmla="*/ 1783080 w 1785752"/>
              <a:gd name="connsiteY4" fmla="*/ 612648 h 1195301"/>
              <a:gd name="connsiteX5" fmla="*/ 1700784 w 1785752"/>
              <a:gd name="connsiteY5" fmla="*/ 393192 h 1195301"/>
              <a:gd name="connsiteX6" fmla="*/ 1408176 w 1785752"/>
              <a:gd name="connsiteY6" fmla="*/ 155448 h 1195301"/>
              <a:gd name="connsiteX7" fmla="*/ 1033272 w 1785752"/>
              <a:gd name="connsiteY7" fmla="*/ 27432 h 1195301"/>
              <a:gd name="connsiteX8" fmla="*/ 384048 w 1785752"/>
              <a:gd name="connsiteY8" fmla="*/ 0 h 1195301"/>
              <a:gd name="connsiteX9" fmla="*/ 0 w 1785752"/>
              <a:gd name="connsiteY9" fmla="*/ 27432 h 1195301"/>
              <a:gd name="connsiteX10" fmla="*/ 0 w 1785752"/>
              <a:gd name="connsiteY10" fmla="*/ 27432 h 119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752" h="1195301">
                <a:moveTo>
                  <a:pt x="9144" y="1170432"/>
                </a:moveTo>
                <a:cubicBezTo>
                  <a:pt x="387096" y="1190244"/>
                  <a:pt x="765048" y="1210056"/>
                  <a:pt x="1024128" y="1179576"/>
                </a:cubicBezTo>
                <a:cubicBezTo>
                  <a:pt x="1283208" y="1149096"/>
                  <a:pt x="1443228" y="1048512"/>
                  <a:pt x="1563624" y="987552"/>
                </a:cubicBezTo>
                <a:cubicBezTo>
                  <a:pt x="1684020" y="926592"/>
                  <a:pt x="1709928" y="876300"/>
                  <a:pt x="1746504" y="813816"/>
                </a:cubicBezTo>
                <a:cubicBezTo>
                  <a:pt x="1783080" y="751332"/>
                  <a:pt x="1790700" y="682752"/>
                  <a:pt x="1783080" y="612648"/>
                </a:cubicBezTo>
                <a:cubicBezTo>
                  <a:pt x="1775460" y="542544"/>
                  <a:pt x="1763268" y="469392"/>
                  <a:pt x="1700784" y="393192"/>
                </a:cubicBezTo>
                <a:cubicBezTo>
                  <a:pt x="1638300" y="316992"/>
                  <a:pt x="1519428" y="216408"/>
                  <a:pt x="1408176" y="155448"/>
                </a:cubicBezTo>
                <a:cubicBezTo>
                  <a:pt x="1296924" y="94488"/>
                  <a:pt x="1203960" y="53340"/>
                  <a:pt x="1033272" y="27432"/>
                </a:cubicBezTo>
                <a:cubicBezTo>
                  <a:pt x="862584" y="1524"/>
                  <a:pt x="556260" y="0"/>
                  <a:pt x="384048" y="0"/>
                </a:cubicBezTo>
                <a:cubicBezTo>
                  <a:pt x="211836" y="0"/>
                  <a:pt x="0" y="27432"/>
                  <a:pt x="0" y="27432"/>
                </a:cubicBezTo>
                <a:lnTo>
                  <a:pt x="0" y="27432"/>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168"/>
          <p:cNvSpPr/>
          <p:nvPr/>
        </p:nvSpPr>
        <p:spPr>
          <a:xfrm>
            <a:off x="5864904" y="1911095"/>
            <a:ext cx="1785752" cy="1195301"/>
          </a:xfrm>
          <a:custGeom>
            <a:avLst/>
            <a:gdLst>
              <a:gd name="connsiteX0" fmla="*/ 9144 w 1785752"/>
              <a:gd name="connsiteY0" fmla="*/ 1170432 h 1195301"/>
              <a:gd name="connsiteX1" fmla="*/ 1024128 w 1785752"/>
              <a:gd name="connsiteY1" fmla="*/ 1179576 h 1195301"/>
              <a:gd name="connsiteX2" fmla="*/ 1563624 w 1785752"/>
              <a:gd name="connsiteY2" fmla="*/ 987552 h 1195301"/>
              <a:gd name="connsiteX3" fmla="*/ 1746504 w 1785752"/>
              <a:gd name="connsiteY3" fmla="*/ 813816 h 1195301"/>
              <a:gd name="connsiteX4" fmla="*/ 1783080 w 1785752"/>
              <a:gd name="connsiteY4" fmla="*/ 612648 h 1195301"/>
              <a:gd name="connsiteX5" fmla="*/ 1700784 w 1785752"/>
              <a:gd name="connsiteY5" fmla="*/ 393192 h 1195301"/>
              <a:gd name="connsiteX6" fmla="*/ 1408176 w 1785752"/>
              <a:gd name="connsiteY6" fmla="*/ 155448 h 1195301"/>
              <a:gd name="connsiteX7" fmla="*/ 1033272 w 1785752"/>
              <a:gd name="connsiteY7" fmla="*/ 27432 h 1195301"/>
              <a:gd name="connsiteX8" fmla="*/ 384048 w 1785752"/>
              <a:gd name="connsiteY8" fmla="*/ 0 h 1195301"/>
              <a:gd name="connsiteX9" fmla="*/ 0 w 1785752"/>
              <a:gd name="connsiteY9" fmla="*/ 27432 h 1195301"/>
              <a:gd name="connsiteX10" fmla="*/ 0 w 1785752"/>
              <a:gd name="connsiteY10" fmla="*/ 27432 h 119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752" h="1195301">
                <a:moveTo>
                  <a:pt x="9144" y="1170432"/>
                </a:moveTo>
                <a:cubicBezTo>
                  <a:pt x="387096" y="1190244"/>
                  <a:pt x="765048" y="1210056"/>
                  <a:pt x="1024128" y="1179576"/>
                </a:cubicBezTo>
                <a:cubicBezTo>
                  <a:pt x="1283208" y="1149096"/>
                  <a:pt x="1443228" y="1048512"/>
                  <a:pt x="1563624" y="987552"/>
                </a:cubicBezTo>
                <a:cubicBezTo>
                  <a:pt x="1684020" y="926592"/>
                  <a:pt x="1709928" y="876300"/>
                  <a:pt x="1746504" y="813816"/>
                </a:cubicBezTo>
                <a:cubicBezTo>
                  <a:pt x="1783080" y="751332"/>
                  <a:pt x="1790700" y="682752"/>
                  <a:pt x="1783080" y="612648"/>
                </a:cubicBezTo>
                <a:cubicBezTo>
                  <a:pt x="1775460" y="542544"/>
                  <a:pt x="1763268" y="469392"/>
                  <a:pt x="1700784" y="393192"/>
                </a:cubicBezTo>
                <a:cubicBezTo>
                  <a:pt x="1638300" y="316992"/>
                  <a:pt x="1519428" y="216408"/>
                  <a:pt x="1408176" y="155448"/>
                </a:cubicBezTo>
                <a:cubicBezTo>
                  <a:pt x="1296924" y="94488"/>
                  <a:pt x="1203960" y="53340"/>
                  <a:pt x="1033272" y="27432"/>
                </a:cubicBezTo>
                <a:cubicBezTo>
                  <a:pt x="862584" y="1524"/>
                  <a:pt x="556260" y="0"/>
                  <a:pt x="384048" y="0"/>
                </a:cubicBezTo>
                <a:cubicBezTo>
                  <a:pt x="211836" y="0"/>
                  <a:pt x="0" y="27432"/>
                  <a:pt x="0" y="27432"/>
                </a:cubicBezTo>
                <a:lnTo>
                  <a:pt x="0" y="27432"/>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169"/>
          <p:cNvSpPr/>
          <p:nvPr/>
        </p:nvSpPr>
        <p:spPr>
          <a:xfrm>
            <a:off x="7741920" y="1907068"/>
            <a:ext cx="1785752" cy="1195301"/>
          </a:xfrm>
          <a:custGeom>
            <a:avLst/>
            <a:gdLst>
              <a:gd name="connsiteX0" fmla="*/ 9144 w 1785752"/>
              <a:gd name="connsiteY0" fmla="*/ 1170432 h 1195301"/>
              <a:gd name="connsiteX1" fmla="*/ 1024128 w 1785752"/>
              <a:gd name="connsiteY1" fmla="*/ 1179576 h 1195301"/>
              <a:gd name="connsiteX2" fmla="*/ 1563624 w 1785752"/>
              <a:gd name="connsiteY2" fmla="*/ 987552 h 1195301"/>
              <a:gd name="connsiteX3" fmla="*/ 1746504 w 1785752"/>
              <a:gd name="connsiteY3" fmla="*/ 813816 h 1195301"/>
              <a:gd name="connsiteX4" fmla="*/ 1783080 w 1785752"/>
              <a:gd name="connsiteY4" fmla="*/ 612648 h 1195301"/>
              <a:gd name="connsiteX5" fmla="*/ 1700784 w 1785752"/>
              <a:gd name="connsiteY5" fmla="*/ 393192 h 1195301"/>
              <a:gd name="connsiteX6" fmla="*/ 1408176 w 1785752"/>
              <a:gd name="connsiteY6" fmla="*/ 155448 h 1195301"/>
              <a:gd name="connsiteX7" fmla="*/ 1033272 w 1785752"/>
              <a:gd name="connsiteY7" fmla="*/ 27432 h 1195301"/>
              <a:gd name="connsiteX8" fmla="*/ 384048 w 1785752"/>
              <a:gd name="connsiteY8" fmla="*/ 0 h 1195301"/>
              <a:gd name="connsiteX9" fmla="*/ 0 w 1785752"/>
              <a:gd name="connsiteY9" fmla="*/ 27432 h 1195301"/>
              <a:gd name="connsiteX10" fmla="*/ 0 w 1785752"/>
              <a:gd name="connsiteY10" fmla="*/ 27432 h 119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752" h="1195301">
                <a:moveTo>
                  <a:pt x="9144" y="1170432"/>
                </a:moveTo>
                <a:cubicBezTo>
                  <a:pt x="387096" y="1190244"/>
                  <a:pt x="765048" y="1210056"/>
                  <a:pt x="1024128" y="1179576"/>
                </a:cubicBezTo>
                <a:cubicBezTo>
                  <a:pt x="1283208" y="1149096"/>
                  <a:pt x="1443228" y="1048512"/>
                  <a:pt x="1563624" y="987552"/>
                </a:cubicBezTo>
                <a:cubicBezTo>
                  <a:pt x="1684020" y="926592"/>
                  <a:pt x="1709928" y="876300"/>
                  <a:pt x="1746504" y="813816"/>
                </a:cubicBezTo>
                <a:cubicBezTo>
                  <a:pt x="1783080" y="751332"/>
                  <a:pt x="1790700" y="682752"/>
                  <a:pt x="1783080" y="612648"/>
                </a:cubicBezTo>
                <a:cubicBezTo>
                  <a:pt x="1775460" y="542544"/>
                  <a:pt x="1763268" y="469392"/>
                  <a:pt x="1700784" y="393192"/>
                </a:cubicBezTo>
                <a:cubicBezTo>
                  <a:pt x="1638300" y="316992"/>
                  <a:pt x="1519428" y="216408"/>
                  <a:pt x="1408176" y="155448"/>
                </a:cubicBezTo>
                <a:cubicBezTo>
                  <a:pt x="1296924" y="94488"/>
                  <a:pt x="1203960" y="53340"/>
                  <a:pt x="1033272" y="27432"/>
                </a:cubicBezTo>
                <a:cubicBezTo>
                  <a:pt x="862584" y="1524"/>
                  <a:pt x="556260" y="0"/>
                  <a:pt x="384048" y="0"/>
                </a:cubicBezTo>
                <a:cubicBezTo>
                  <a:pt x="211836" y="0"/>
                  <a:pt x="0" y="27432"/>
                  <a:pt x="0" y="27432"/>
                </a:cubicBezTo>
                <a:lnTo>
                  <a:pt x="0" y="27432"/>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2670048" y="2505456"/>
            <a:ext cx="132588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1" name="矩形 170"/>
          <p:cNvSpPr/>
          <p:nvPr/>
        </p:nvSpPr>
        <p:spPr>
          <a:xfrm>
            <a:off x="2956442" y="1926319"/>
            <a:ext cx="475172" cy="584775"/>
          </a:xfrm>
          <a:prstGeom prst="rect">
            <a:avLst/>
          </a:prstGeom>
        </p:spPr>
        <p:txBody>
          <a:bodyPr wrap="square">
            <a:spAutoFit/>
          </a:bodyPr>
          <a:lstStyle/>
          <a:p>
            <a:pPr algn="ctr"/>
            <a:r>
              <a:rPr lang="en-US" altLang="zh-CN" sz="3200" b="1">
                <a:latin typeface="方正静蕾简体" panose="02000000000000000000" pitchFamily="2" charset="-122"/>
                <a:ea typeface="方正静蕾简体" panose="02000000000000000000" pitchFamily="2" charset="-122"/>
              </a:rPr>
              <a:t>01</a:t>
            </a:r>
            <a:endParaRPr lang="en-US" altLang="zh-CN" sz="3200" b="1" dirty="0">
              <a:latin typeface="方正静蕾简体" panose="02000000000000000000" pitchFamily="2" charset="-122"/>
              <a:ea typeface="方正静蕾简体" panose="02000000000000000000" pitchFamily="2" charset="-122"/>
            </a:endParaRPr>
          </a:p>
        </p:txBody>
      </p:sp>
      <p:sp>
        <p:nvSpPr>
          <p:cNvPr id="172" name="矩形 171"/>
          <p:cNvSpPr/>
          <p:nvPr/>
        </p:nvSpPr>
        <p:spPr>
          <a:xfrm>
            <a:off x="2502032" y="2505456"/>
            <a:ext cx="1228720"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关键词</a:t>
            </a:r>
            <a:r>
              <a:rPr lang="en-US" altLang="zh-CN" sz="2400" b="1">
                <a:latin typeface="方正静蕾简体" panose="02000000000000000000" pitchFamily="2" charset="-122"/>
                <a:ea typeface="方正静蕾简体" panose="02000000000000000000" pitchFamily="2" charset="-122"/>
              </a:rPr>
              <a:t>1</a:t>
            </a:r>
            <a:endParaRPr lang="en-US" altLang="zh-CN" sz="2400" b="1" dirty="0">
              <a:latin typeface="方正静蕾简体" panose="02000000000000000000" pitchFamily="2" charset="-122"/>
              <a:ea typeface="方正静蕾简体" panose="02000000000000000000" pitchFamily="2" charset="-122"/>
            </a:endParaRPr>
          </a:p>
        </p:txBody>
      </p:sp>
      <p:cxnSp>
        <p:nvCxnSpPr>
          <p:cNvPr id="173" name="直接连接符 172"/>
          <p:cNvCxnSpPr/>
          <p:nvPr/>
        </p:nvCxnSpPr>
        <p:spPr>
          <a:xfrm>
            <a:off x="4495918" y="2499818"/>
            <a:ext cx="132588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4" name="矩形 173"/>
          <p:cNvSpPr/>
          <p:nvPr/>
        </p:nvSpPr>
        <p:spPr>
          <a:xfrm>
            <a:off x="4782312" y="1920681"/>
            <a:ext cx="651720" cy="584775"/>
          </a:xfrm>
          <a:prstGeom prst="rect">
            <a:avLst/>
          </a:prstGeom>
        </p:spPr>
        <p:txBody>
          <a:bodyPr wrap="square">
            <a:spAutoFit/>
          </a:bodyPr>
          <a:lstStyle/>
          <a:p>
            <a:pPr algn="ctr"/>
            <a:r>
              <a:rPr lang="en-US" altLang="zh-CN" sz="3200" b="1">
                <a:latin typeface="方正静蕾简体" panose="02000000000000000000" pitchFamily="2" charset="-122"/>
                <a:ea typeface="方正静蕾简体" panose="02000000000000000000" pitchFamily="2" charset="-122"/>
              </a:rPr>
              <a:t>02</a:t>
            </a:r>
            <a:endParaRPr lang="en-US" altLang="zh-CN" sz="3200" b="1" dirty="0">
              <a:latin typeface="方正静蕾简体" panose="02000000000000000000" pitchFamily="2" charset="-122"/>
              <a:ea typeface="方正静蕾简体" panose="02000000000000000000" pitchFamily="2" charset="-122"/>
            </a:endParaRPr>
          </a:p>
        </p:txBody>
      </p:sp>
      <p:sp>
        <p:nvSpPr>
          <p:cNvPr id="175" name="矩形 174"/>
          <p:cNvSpPr/>
          <p:nvPr/>
        </p:nvSpPr>
        <p:spPr>
          <a:xfrm>
            <a:off x="4327902" y="2499818"/>
            <a:ext cx="1228720"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关键词</a:t>
            </a:r>
            <a:r>
              <a:rPr lang="en-US" altLang="zh-CN" sz="2400" b="1">
                <a:latin typeface="方正静蕾简体" panose="02000000000000000000" pitchFamily="2" charset="-122"/>
                <a:ea typeface="方正静蕾简体" panose="02000000000000000000" pitchFamily="2" charset="-122"/>
              </a:rPr>
              <a:t>1</a:t>
            </a:r>
            <a:endParaRPr lang="en-US" altLang="zh-CN" sz="2400" b="1" dirty="0">
              <a:latin typeface="方正静蕾简体" panose="02000000000000000000" pitchFamily="2" charset="-122"/>
              <a:ea typeface="方正静蕾简体" panose="02000000000000000000" pitchFamily="2" charset="-122"/>
            </a:endParaRPr>
          </a:p>
        </p:txBody>
      </p:sp>
      <p:cxnSp>
        <p:nvCxnSpPr>
          <p:cNvPr id="176" name="直接连接符 175"/>
          <p:cNvCxnSpPr/>
          <p:nvPr/>
        </p:nvCxnSpPr>
        <p:spPr>
          <a:xfrm>
            <a:off x="6178247" y="2505456"/>
            <a:ext cx="132588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7" name="矩形 176"/>
          <p:cNvSpPr/>
          <p:nvPr/>
        </p:nvSpPr>
        <p:spPr>
          <a:xfrm>
            <a:off x="6437209" y="1926319"/>
            <a:ext cx="475172" cy="584775"/>
          </a:xfrm>
          <a:prstGeom prst="rect">
            <a:avLst/>
          </a:prstGeom>
        </p:spPr>
        <p:txBody>
          <a:bodyPr wrap="square">
            <a:spAutoFit/>
          </a:bodyPr>
          <a:lstStyle/>
          <a:p>
            <a:pPr algn="ctr"/>
            <a:r>
              <a:rPr lang="en-US" altLang="zh-CN" sz="3200" b="1">
                <a:latin typeface="方正静蕾简体" panose="02000000000000000000" pitchFamily="2" charset="-122"/>
                <a:ea typeface="方正静蕾简体" panose="02000000000000000000" pitchFamily="2" charset="-122"/>
              </a:rPr>
              <a:t>03</a:t>
            </a:r>
            <a:endParaRPr lang="en-US" altLang="zh-CN" sz="3200" b="1" dirty="0">
              <a:latin typeface="方正静蕾简体" panose="02000000000000000000" pitchFamily="2" charset="-122"/>
              <a:ea typeface="方正静蕾简体" panose="02000000000000000000" pitchFamily="2" charset="-122"/>
            </a:endParaRPr>
          </a:p>
        </p:txBody>
      </p:sp>
      <p:sp>
        <p:nvSpPr>
          <p:cNvPr id="178" name="矩形 177"/>
          <p:cNvSpPr/>
          <p:nvPr/>
        </p:nvSpPr>
        <p:spPr>
          <a:xfrm>
            <a:off x="6010231" y="2505456"/>
            <a:ext cx="1228720"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关键词</a:t>
            </a:r>
            <a:r>
              <a:rPr lang="en-US" altLang="zh-CN" sz="2400" b="1">
                <a:latin typeface="方正静蕾简体" panose="02000000000000000000" pitchFamily="2" charset="-122"/>
                <a:ea typeface="方正静蕾简体" panose="02000000000000000000" pitchFamily="2" charset="-122"/>
              </a:rPr>
              <a:t>1</a:t>
            </a:r>
            <a:endParaRPr lang="en-US" altLang="zh-CN" sz="2400" b="1" dirty="0">
              <a:latin typeface="方正静蕾简体" panose="02000000000000000000" pitchFamily="2" charset="-122"/>
              <a:ea typeface="方正静蕾简体" panose="02000000000000000000" pitchFamily="2" charset="-122"/>
            </a:endParaRPr>
          </a:p>
        </p:txBody>
      </p:sp>
      <p:cxnSp>
        <p:nvCxnSpPr>
          <p:cNvPr id="179" name="直接连接符 178"/>
          <p:cNvCxnSpPr/>
          <p:nvPr/>
        </p:nvCxnSpPr>
        <p:spPr>
          <a:xfrm>
            <a:off x="8099698" y="2505456"/>
            <a:ext cx="132588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80" name="矩形 179"/>
          <p:cNvSpPr/>
          <p:nvPr/>
        </p:nvSpPr>
        <p:spPr>
          <a:xfrm>
            <a:off x="8340371" y="1926319"/>
            <a:ext cx="547923" cy="584775"/>
          </a:xfrm>
          <a:prstGeom prst="rect">
            <a:avLst/>
          </a:prstGeom>
        </p:spPr>
        <p:txBody>
          <a:bodyPr wrap="square">
            <a:spAutoFit/>
          </a:bodyPr>
          <a:lstStyle/>
          <a:p>
            <a:pPr algn="ctr"/>
            <a:r>
              <a:rPr lang="en-US" altLang="zh-CN" sz="3200" b="1">
                <a:latin typeface="方正静蕾简体" panose="02000000000000000000" pitchFamily="2" charset="-122"/>
                <a:ea typeface="方正静蕾简体" panose="02000000000000000000" pitchFamily="2" charset="-122"/>
              </a:rPr>
              <a:t>04</a:t>
            </a:r>
            <a:endParaRPr lang="en-US" altLang="zh-CN" sz="3200" b="1" dirty="0">
              <a:latin typeface="方正静蕾简体" panose="02000000000000000000" pitchFamily="2" charset="-122"/>
              <a:ea typeface="方正静蕾简体" panose="02000000000000000000" pitchFamily="2" charset="-122"/>
            </a:endParaRPr>
          </a:p>
        </p:txBody>
      </p:sp>
      <p:sp>
        <p:nvSpPr>
          <p:cNvPr id="181" name="矩形 180"/>
          <p:cNvSpPr/>
          <p:nvPr/>
        </p:nvSpPr>
        <p:spPr>
          <a:xfrm>
            <a:off x="7931682" y="2505456"/>
            <a:ext cx="1228720"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关键词</a:t>
            </a:r>
            <a:r>
              <a:rPr lang="en-US" altLang="zh-CN" sz="2400" b="1">
                <a:latin typeface="方正静蕾简体" panose="02000000000000000000" pitchFamily="2" charset="-122"/>
                <a:ea typeface="方正静蕾简体" panose="02000000000000000000" pitchFamily="2" charset="-122"/>
              </a:rPr>
              <a:t>1</a:t>
            </a:r>
            <a:endParaRPr lang="en-US" altLang="zh-CN" sz="2400" b="1" dirty="0">
              <a:latin typeface="方正静蕾简体" panose="02000000000000000000" pitchFamily="2" charset="-122"/>
              <a:ea typeface="方正静蕾简体" panose="02000000000000000000" pitchFamily="2" charset="-122"/>
            </a:endParaRPr>
          </a:p>
        </p:txBody>
      </p:sp>
      <p:cxnSp>
        <p:nvCxnSpPr>
          <p:cNvPr id="8" name="肘形连接符 7"/>
          <p:cNvCxnSpPr/>
          <p:nvPr/>
        </p:nvCxnSpPr>
        <p:spPr>
          <a:xfrm rot="16200000" flipV="1">
            <a:off x="6217752" y="3406034"/>
            <a:ext cx="749807" cy="310893"/>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肘形连接符 183"/>
          <p:cNvCxnSpPr/>
          <p:nvPr/>
        </p:nvCxnSpPr>
        <p:spPr>
          <a:xfrm rot="5400000" flipH="1" flipV="1">
            <a:off x="4218524" y="3405511"/>
            <a:ext cx="749806" cy="311940"/>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肘形连接符 188"/>
          <p:cNvCxnSpPr/>
          <p:nvPr/>
        </p:nvCxnSpPr>
        <p:spPr>
          <a:xfrm rot="5400000">
            <a:off x="2332152" y="3246552"/>
            <a:ext cx="599040" cy="479088"/>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肘形连接符 189"/>
          <p:cNvCxnSpPr/>
          <p:nvPr/>
        </p:nvCxnSpPr>
        <p:spPr>
          <a:xfrm rot="16200000" flipH="1">
            <a:off x="8613648" y="3260820"/>
            <a:ext cx="451920" cy="450552"/>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矩形 191"/>
          <p:cNvSpPr/>
          <p:nvPr/>
        </p:nvSpPr>
        <p:spPr>
          <a:xfrm>
            <a:off x="1285792" y="4310150"/>
            <a:ext cx="2234648" cy="1212640"/>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193" name="矩形 192"/>
          <p:cNvSpPr/>
          <p:nvPr/>
        </p:nvSpPr>
        <p:spPr>
          <a:xfrm>
            <a:off x="1599691" y="3893647"/>
            <a:ext cx="1061213"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标题</a:t>
            </a:r>
            <a:endParaRPr lang="en-US" altLang="zh-CN" sz="2000" b="1" dirty="0">
              <a:latin typeface="方正静蕾简体" panose="02000000000000000000" pitchFamily="2" charset="-122"/>
              <a:ea typeface="方正静蕾简体" panose="02000000000000000000" pitchFamily="2" charset="-122"/>
            </a:endParaRPr>
          </a:p>
        </p:txBody>
      </p:sp>
      <p:sp>
        <p:nvSpPr>
          <p:cNvPr id="194" name="Freeform 30"/>
          <p:cNvSpPr>
            <a:spLocks noEditPoints="1"/>
          </p:cNvSpPr>
          <p:nvPr/>
        </p:nvSpPr>
        <p:spPr bwMode="auto">
          <a:xfrm>
            <a:off x="1328799" y="393290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95" name="矩形 194"/>
          <p:cNvSpPr/>
          <p:nvPr/>
        </p:nvSpPr>
        <p:spPr>
          <a:xfrm>
            <a:off x="3660184" y="4349409"/>
            <a:ext cx="2234648" cy="1212640"/>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196" name="矩形 195"/>
          <p:cNvSpPr/>
          <p:nvPr/>
        </p:nvSpPr>
        <p:spPr>
          <a:xfrm>
            <a:off x="3974083" y="3932906"/>
            <a:ext cx="1061213"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标题</a:t>
            </a:r>
            <a:endParaRPr lang="en-US" altLang="zh-CN" sz="2000" b="1" dirty="0">
              <a:latin typeface="方正静蕾简体" panose="02000000000000000000" pitchFamily="2" charset="-122"/>
              <a:ea typeface="方正静蕾简体" panose="02000000000000000000" pitchFamily="2" charset="-122"/>
            </a:endParaRPr>
          </a:p>
        </p:txBody>
      </p:sp>
      <p:sp>
        <p:nvSpPr>
          <p:cNvPr id="197" name="Freeform 30"/>
          <p:cNvSpPr>
            <a:spLocks noEditPoints="1"/>
          </p:cNvSpPr>
          <p:nvPr/>
        </p:nvSpPr>
        <p:spPr bwMode="auto">
          <a:xfrm>
            <a:off x="3703191" y="3972165"/>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98" name="矩形 197"/>
          <p:cNvSpPr/>
          <p:nvPr/>
        </p:nvSpPr>
        <p:spPr>
          <a:xfrm>
            <a:off x="6034576" y="4388668"/>
            <a:ext cx="2234648" cy="1212640"/>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199" name="矩形 198"/>
          <p:cNvSpPr/>
          <p:nvPr/>
        </p:nvSpPr>
        <p:spPr>
          <a:xfrm>
            <a:off x="6348475" y="3972165"/>
            <a:ext cx="1061213"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标题</a:t>
            </a:r>
            <a:endParaRPr lang="en-US" altLang="zh-CN" sz="2000" b="1" dirty="0">
              <a:latin typeface="方正静蕾简体" panose="02000000000000000000" pitchFamily="2" charset="-122"/>
              <a:ea typeface="方正静蕾简体" panose="02000000000000000000" pitchFamily="2" charset="-122"/>
            </a:endParaRPr>
          </a:p>
        </p:txBody>
      </p:sp>
      <p:sp>
        <p:nvSpPr>
          <p:cNvPr id="200" name="Freeform 30"/>
          <p:cNvSpPr>
            <a:spLocks noEditPoints="1"/>
          </p:cNvSpPr>
          <p:nvPr/>
        </p:nvSpPr>
        <p:spPr bwMode="auto">
          <a:xfrm>
            <a:off x="6077583" y="401142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01" name="矩形 200"/>
          <p:cNvSpPr/>
          <p:nvPr/>
        </p:nvSpPr>
        <p:spPr>
          <a:xfrm>
            <a:off x="8408968" y="4427927"/>
            <a:ext cx="2234648" cy="1212640"/>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202" name="矩形 201"/>
          <p:cNvSpPr/>
          <p:nvPr/>
        </p:nvSpPr>
        <p:spPr>
          <a:xfrm>
            <a:off x="8722867" y="4011424"/>
            <a:ext cx="1061213" cy="400110"/>
          </a:xfrm>
          <a:prstGeom prst="rect">
            <a:avLst/>
          </a:prstGeom>
        </p:spPr>
        <p:txBody>
          <a:bodyPr wrap="square">
            <a:spAutoFit/>
          </a:bodyPr>
          <a:lstStyle/>
          <a:p>
            <a:r>
              <a:rPr lang="zh-CN" altLang="en-US" sz="2000" b="1">
                <a:latin typeface="方正静蕾简体" panose="02000000000000000000" pitchFamily="2" charset="-122"/>
                <a:ea typeface="方正静蕾简体" panose="02000000000000000000" pitchFamily="2" charset="-122"/>
              </a:rPr>
              <a:t>标题</a:t>
            </a:r>
            <a:endParaRPr lang="en-US" altLang="zh-CN" sz="2000" b="1" dirty="0">
              <a:latin typeface="方正静蕾简体" panose="02000000000000000000" pitchFamily="2" charset="-122"/>
              <a:ea typeface="方正静蕾简体" panose="02000000000000000000" pitchFamily="2" charset="-122"/>
            </a:endParaRPr>
          </a:p>
        </p:txBody>
      </p:sp>
      <p:sp>
        <p:nvSpPr>
          <p:cNvPr id="203" name="Freeform 30"/>
          <p:cNvSpPr>
            <a:spLocks noEditPoints="1"/>
          </p:cNvSpPr>
          <p:nvPr/>
        </p:nvSpPr>
        <p:spPr bwMode="auto">
          <a:xfrm>
            <a:off x="8451975" y="4050683"/>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34" name="任意多边形 33"/>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 name="组合 37"/>
          <p:cNvGrpSpPr/>
          <p:nvPr/>
        </p:nvGrpSpPr>
        <p:grpSpPr>
          <a:xfrm>
            <a:off x="4404626" y="938191"/>
            <a:ext cx="454836" cy="397656"/>
            <a:chOff x="4686124" y="2670432"/>
            <a:chExt cx="620528" cy="542518"/>
          </a:xfrm>
        </p:grpSpPr>
        <p:pic>
          <p:nvPicPr>
            <p:cNvPr id="39" name="图片 3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40" name="任意多边形 3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矩形 40"/>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42" name="组合 41"/>
          <p:cNvGrpSpPr/>
          <p:nvPr/>
        </p:nvGrpSpPr>
        <p:grpSpPr>
          <a:xfrm>
            <a:off x="7332502" y="925830"/>
            <a:ext cx="454836" cy="397656"/>
            <a:chOff x="4686124" y="2670432"/>
            <a:chExt cx="620528" cy="542518"/>
          </a:xfrm>
        </p:grpSpPr>
        <p:pic>
          <p:nvPicPr>
            <p:cNvPr id="43" name="图片 4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44" name="任意多边形 43"/>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295800" y="1936813"/>
            <a:ext cx="1674117" cy="1665806"/>
            <a:chOff x="3608032" y="1030635"/>
            <a:chExt cx="4453386" cy="4431278"/>
          </a:xfrm>
        </p:grpSpPr>
        <p:sp>
          <p:nvSpPr>
            <p:cNvPr id="4" name="任意多边形 3"/>
            <p:cNvSpPr/>
            <p:nvPr/>
          </p:nvSpPr>
          <p:spPr>
            <a:xfrm>
              <a:off x="3608032" y="1030635"/>
              <a:ext cx="4453386" cy="4431278"/>
            </a:xfrm>
            <a:custGeom>
              <a:avLst/>
              <a:gdLst>
                <a:gd name="connsiteX0" fmla="*/ 4409038 w 4409038"/>
                <a:gd name="connsiteY0" fmla="*/ 4300396 h 4318502"/>
                <a:gd name="connsiteX1" fmla="*/ 4372824 w 4409038"/>
                <a:gd name="connsiteY1" fmla="*/ 1720158 h 4318502"/>
                <a:gd name="connsiteX2" fmla="*/ 3920151 w 4409038"/>
                <a:gd name="connsiteY2" fmla="*/ 679009 h 4318502"/>
                <a:gd name="connsiteX3" fmla="*/ 2969537 w 4409038"/>
                <a:gd name="connsiteY3" fmla="*/ 72427 h 4318502"/>
                <a:gd name="connsiteX4" fmla="*/ 1765426 w 4409038"/>
                <a:gd name="connsiteY4" fmla="*/ 0 h 4318502"/>
                <a:gd name="connsiteX5" fmla="*/ 461727 w 4409038"/>
                <a:gd name="connsiteY5" fmla="*/ 796704 h 4318502"/>
                <a:gd name="connsiteX6" fmla="*/ 0 w 4409038"/>
                <a:gd name="connsiteY6" fmla="*/ 2317687 h 4318502"/>
                <a:gd name="connsiteX7" fmla="*/ 525101 w 4409038"/>
                <a:gd name="connsiteY7" fmla="*/ 3585172 h 4318502"/>
                <a:gd name="connsiteX8" fmla="*/ 1846907 w 4409038"/>
                <a:gd name="connsiteY8" fmla="*/ 4318502 h 4318502"/>
                <a:gd name="connsiteX9" fmla="*/ 4409038 w 4409038"/>
                <a:gd name="connsiteY9" fmla="*/ 4300396 h 4318502"/>
                <a:gd name="connsiteX0-1" fmla="*/ 4409038 w 4409038"/>
                <a:gd name="connsiteY0-2" fmla="*/ 4300396 h 4318502"/>
                <a:gd name="connsiteX1-3" fmla="*/ 4372824 w 4409038"/>
                <a:gd name="connsiteY1-4" fmla="*/ 1720158 h 4318502"/>
                <a:gd name="connsiteX2-5" fmla="*/ 3920151 w 4409038"/>
                <a:gd name="connsiteY2-6" fmla="*/ 679009 h 4318502"/>
                <a:gd name="connsiteX3-7" fmla="*/ 2969537 w 4409038"/>
                <a:gd name="connsiteY3-8" fmla="*/ 72427 h 4318502"/>
                <a:gd name="connsiteX4-9" fmla="*/ 1765426 w 4409038"/>
                <a:gd name="connsiteY4-10" fmla="*/ 0 h 4318502"/>
                <a:gd name="connsiteX5-11" fmla="*/ 461727 w 4409038"/>
                <a:gd name="connsiteY5-12" fmla="*/ 796704 h 4318502"/>
                <a:gd name="connsiteX6-13" fmla="*/ 0 w 4409038"/>
                <a:gd name="connsiteY6-14" fmla="*/ 2317687 h 4318502"/>
                <a:gd name="connsiteX7-15" fmla="*/ 525101 w 4409038"/>
                <a:gd name="connsiteY7-16" fmla="*/ 3585172 h 4318502"/>
                <a:gd name="connsiteX8-17" fmla="*/ 1846907 w 4409038"/>
                <a:gd name="connsiteY8-18" fmla="*/ 4318502 h 4318502"/>
                <a:gd name="connsiteX9-19" fmla="*/ 4409038 w 4409038"/>
                <a:gd name="connsiteY9-20" fmla="*/ 4300396 h 4318502"/>
                <a:gd name="connsiteX0-21" fmla="*/ 4409038 w 4409038"/>
                <a:gd name="connsiteY0-22" fmla="*/ 4300396 h 4318502"/>
                <a:gd name="connsiteX1-23" fmla="*/ 4372824 w 4409038"/>
                <a:gd name="connsiteY1-24" fmla="*/ 1720158 h 4318502"/>
                <a:gd name="connsiteX2-25" fmla="*/ 3920151 w 4409038"/>
                <a:gd name="connsiteY2-26" fmla="*/ 679009 h 4318502"/>
                <a:gd name="connsiteX3-27" fmla="*/ 2969537 w 4409038"/>
                <a:gd name="connsiteY3-28" fmla="*/ 72427 h 4318502"/>
                <a:gd name="connsiteX4-29" fmla="*/ 1765426 w 4409038"/>
                <a:gd name="connsiteY4-30" fmla="*/ 0 h 4318502"/>
                <a:gd name="connsiteX5-31" fmla="*/ 461727 w 4409038"/>
                <a:gd name="connsiteY5-32" fmla="*/ 796704 h 4318502"/>
                <a:gd name="connsiteX6-33" fmla="*/ 0 w 4409038"/>
                <a:gd name="connsiteY6-34" fmla="*/ 2317687 h 4318502"/>
                <a:gd name="connsiteX7-35" fmla="*/ 525101 w 4409038"/>
                <a:gd name="connsiteY7-36" fmla="*/ 3585172 h 4318502"/>
                <a:gd name="connsiteX8-37" fmla="*/ 1846907 w 4409038"/>
                <a:gd name="connsiteY8-38" fmla="*/ 4318502 h 4318502"/>
                <a:gd name="connsiteX9-39" fmla="*/ 4409038 w 4409038"/>
                <a:gd name="connsiteY9-40" fmla="*/ 4300396 h 4318502"/>
                <a:gd name="connsiteX0-41" fmla="*/ 4409038 w 4409038"/>
                <a:gd name="connsiteY0-42" fmla="*/ 4301358 h 4319464"/>
                <a:gd name="connsiteX1-43" fmla="*/ 4372824 w 4409038"/>
                <a:gd name="connsiteY1-44" fmla="*/ 1721120 h 4319464"/>
                <a:gd name="connsiteX2-45" fmla="*/ 3920151 w 4409038"/>
                <a:gd name="connsiteY2-46" fmla="*/ 679971 h 4319464"/>
                <a:gd name="connsiteX3-47" fmla="*/ 2969537 w 4409038"/>
                <a:gd name="connsiteY3-48" fmla="*/ 73389 h 4319464"/>
                <a:gd name="connsiteX4-49" fmla="*/ 1765426 w 4409038"/>
                <a:gd name="connsiteY4-50" fmla="*/ 962 h 4319464"/>
                <a:gd name="connsiteX5-51" fmla="*/ 461727 w 4409038"/>
                <a:gd name="connsiteY5-52" fmla="*/ 797666 h 4319464"/>
                <a:gd name="connsiteX6-53" fmla="*/ 0 w 4409038"/>
                <a:gd name="connsiteY6-54" fmla="*/ 2318649 h 4319464"/>
                <a:gd name="connsiteX7-55" fmla="*/ 525101 w 4409038"/>
                <a:gd name="connsiteY7-56" fmla="*/ 3586134 h 4319464"/>
                <a:gd name="connsiteX8-57" fmla="*/ 1846907 w 4409038"/>
                <a:gd name="connsiteY8-58" fmla="*/ 4319464 h 4319464"/>
                <a:gd name="connsiteX9-59" fmla="*/ 4409038 w 4409038"/>
                <a:gd name="connsiteY9-60" fmla="*/ 4301358 h 4319464"/>
                <a:gd name="connsiteX0-61" fmla="*/ 4409038 w 4409038"/>
                <a:gd name="connsiteY0-62" fmla="*/ 4351193 h 4369299"/>
                <a:gd name="connsiteX1-63" fmla="*/ 4372824 w 4409038"/>
                <a:gd name="connsiteY1-64" fmla="*/ 1770955 h 4369299"/>
                <a:gd name="connsiteX2-65" fmla="*/ 3920151 w 4409038"/>
                <a:gd name="connsiteY2-66" fmla="*/ 729806 h 4369299"/>
                <a:gd name="connsiteX3-67" fmla="*/ 2664737 w 4409038"/>
                <a:gd name="connsiteY3-68" fmla="*/ 85124 h 4369299"/>
                <a:gd name="connsiteX4-69" fmla="*/ 1765426 w 4409038"/>
                <a:gd name="connsiteY4-70" fmla="*/ 50797 h 4369299"/>
                <a:gd name="connsiteX5-71" fmla="*/ 461727 w 4409038"/>
                <a:gd name="connsiteY5-72" fmla="*/ 847501 h 4369299"/>
                <a:gd name="connsiteX6-73" fmla="*/ 0 w 4409038"/>
                <a:gd name="connsiteY6-74" fmla="*/ 2368484 h 4369299"/>
                <a:gd name="connsiteX7-75" fmla="*/ 525101 w 4409038"/>
                <a:gd name="connsiteY7-76" fmla="*/ 3635969 h 4369299"/>
                <a:gd name="connsiteX8-77" fmla="*/ 1846907 w 4409038"/>
                <a:gd name="connsiteY8-78" fmla="*/ 4369299 h 4369299"/>
                <a:gd name="connsiteX9-79" fmla="*/ 4409038 w 4409038"/>
                <a:gd name="connsiteY9-80" fmla="*/ 4351193 h 4369299"/>
                <a:gd name="connsiteX0-81" fmla="*/ 4409038 w 4409038"/>
                <a:gd name="connsiteY0-82" fmla="*/ 4301072 h 4319178"/>
                <a:gd name="connsiteX1-83" fmla="*/ 4372824 w 4409038"/>
                <a:gd name="connsiteY1-84" fmla="*/ 1720834 h 4319178"/>
                <a:gd name="connsiteX2-85" fmla="*/ 3920151 w 4409038"/>
                <a:gd name="connsiteY2-86" fmla="*/ 679685 h 4319178"/>
                <a:gd name="connsiteX3-87" fmla="*/ 1765426 w 4409038"/>
                <a:gd name="connsiteY3-88" fmla="*/ 676 h 4319178"/>
                <a:gd name="connsiteX4-89" fmla="*/ 461727 w 4409038"/>
                <a:gd name="connsiteY4-90" fmla="*/ 797380 h 4319178"/>
                <a:gd name="connsiteX5-91" fmla="*/ 0 w 4409038"/>
                <a:gd name="connsiteY5-92" fmla="*/ 2318363 h 4319178"/>
                <a:gd name="connsiteX6-93" fmla="*/ 525101 w 4409038"/>
                <a:gd name="connsiteY6-94" fmla="*/ 3585848 h 4319178"/>
                <a:gd name="connsiteX7-95" fmla="*/ 1846907 w 4409038"/>
                <a:gd name="connsiteY7-96" fmla="*/ 4319178 h 4319178"/>
                <a:gd name="connsiteX8-97" fmla="*/ 4409038 w 4409038"/>
                <a:gd name="connsiteY8-98" fmla="*/ 4301072 h 4319178"/>
                <a:gd name="connsiteX0-99" fmla="*/ 4409038 w 4409038"/>
                <a:gd name="connsiteY0-100" fmla="*/ 4308506 h 4326612"/>
                <a:gd name="connsiteX1-101" fmla="*/ 4372824 w 4409038"/>
                <a:gd name="connsiteY1-102" fmla="*/ 1728268 h 4326612"/>
                <a:gd name="connsiteX2-103" fmla="*/ 3653451 w 4409038"/>
                <a:gd name="connsiteY2-104" fmla="*/ 473759 h 4326612"/>
                <a:gd name="connsiteX3-105" fmla="*/ 1765426 w 4409038"/>
                <a:gd name="connsiteY3-106" fmla="*/ 8110 h 4326612"/>
                <a:gd name="connsiteX4-107" fmla="*/ 461727 w 4409038"/>
                <a:gd name="connsiteY4-108" fmla="*/ 804814 h 4326612"/>
                <a:gd name="connsiteX5-109" fmla="*/ 0 w 4409038"/>
                <a:gd name="connsiteY5-110" fmla="*/ 2325797 h 4326612"/>
                <a:gd name="connsiteX6-111" fmla="*/ 525101 w 4409038"/>
                <a:gd name="connsiteY6-112" fmla="*/ 3593282 h 4326612"/>
                <a:gd name="connsiteX7-113" fmla="*/ 1846907 w 4409038"/>
                <a:gd name="connsiteY7-114" fmla="*/ 4326612 h 4326612"/>
                <a:gd name="connsiteX8-115" fmla="*/ 4409038 w 4409038"/>
                <a:gd name="connsiteY8-116" fmla="*/ 4308506 h 4326612"/>
                <a:gd name="connsiteX0-117" fmla="*/ 4409038 w 4409038"/>
                <a:gd name="connsiteY0-118" fmla="*/ 4330867 h 4348973"/>
                <a:gd name="connsiteX1-119" fmla="*/ 4372824 w 4409038"/>
                <a:gd name="connsiteY1-120" fmla="*/ 1750629 h 4348973"/>
                <a:gd name="connsiteX2-121" fmla="*/ 3653451 w 4409038"/>
                <a:gd name="connsiteY2-122" fmla="*/ 496120 h 4348973"/>
                <a:gd name="connsiteX3-123" fmla="*/ 2024506 w 4409038"/>
                <a:gd name="connsiteY3-124" fmla="*/ 7611 h 4348973"/>
                <a:gd name="connsiteX4-125" fmla="*/ 461727 w 4409038"/>
                <a:gd name="connsiteY4-126" fmla="*/ 827175 h 4348973"/>
                <a:gd name="connsiteX5-127" fmla="*/ 0 w 4409038"/>
                <a:gd name="connsiteY5-128" fmla="*/ 2348158 h 4348973"/>
                <a:gd name="connsiteX6-129" fmla="*/ 525101 w 4409038"/>
                <a:gd name="connsiteY6-130" fmla="*/ 3615643 h 4348973"/>
                <a:gd name="connsiteX7-131" fmla="*/ 1846907 w 4409038"/>
                <a:gd name="connsiteY7-132" fmla="*/ 4348973 h 4348973"/>
                <a:gd name="connsiteX8-133" fmla="*/ 4409038 w 4409038"/>
                <a:gd name="connsiteY8-134" fmla="*/ 4330867 h 4348973"/>
                <a:gd name="connsiteX0-135" fmla="*/ 4409038 w 4409038"/>
                <a:gd name="connsiteY0-136" fmla="*/ 4330867 h 4348973"/>
                <a:gd name="connsiteX1-137" fmla="*/ 4372824 w 4409038"/>
                <a:gd name="connsiteY1-138" fmla="*/ 1750629 h 4348973"/>
                <a:gd name="connsiteX2-139" fmla="*/ 3653451 w 4409038"/>
                <a:gd name="connsiteY2-140" fmla="*/ 496120 h 4348973"/>
                <a:gd name="connsiteX3-141" fmla="*/ 2024506 w 4409038"/>
                <a:gd name="connsiteY3-142" fmla="*/ 7611 h 4348973"/>
                <a:gd name="connsiteX4-143" fmla="*/ 461727 w 4409038"/>
                <a:gd name="connsiteY4-144" fmla="*/ 827175 h 4348973"/>
                <a:gd name="connsiteX5-145" fmla="*/ 0 w 4409038"/>
                <a:gd name="connsiteY5-146" fmla="*/ 2348158 h 4348973"/>
                <a:gd name="connsiteX6-147" fmla="*/ 525101 w 4409038"/>
                <a:gd name="connsiteY6-148" fmla="*/ 3615643 h 4348973"/>
                <a:gd name="connsiteX7-149" fmla="*/ 1846907 w 4409038"/>
                <a:gd name="connsiteY7-150" fmla="*/ 4348973 h 4348973"/>
                <a:gd name="connsiteX8-151" fmla="*/ 4409038 w 4409038"/>
                <a:gd name="connsiteY8-152" fmla="*/ 4330867 h 4348973"/>
                <a:gd name="connsiteX0-153" fmla="*/ 4409038 w 4409038"/>
                <a:gd name="connsiteY0-154" fmla="*/ 4330867 h 4348973"/>
                <a:gd name="connsiteX1-155" fmla="*/ 4372824 w 4409038"/>
                <a:gd name="connsiteY1-156" fmla="*/ 1750629 h 4348973"/>
                <a:gd name="connsiteX2-157" fmla="*/ 3653451 w 4409038"/>
                <a:gd name="connsiteY2-158" fmla="*/ 496120 h 4348973"/>
                <a:gd name="connsiteX3-159" fmla="*/ 2024506 w 4409038"/>
                <a:gd name="connsiteY3-160" fmla="*/ 7611 h 4348973"/>
                <a:gd name="connsiteX4-161" fmla="*/ 461727 w 4409038"/>
                <a:gd name="connsiteY4-162" fmla="*/ 827175 h 4348973"/>
                <a:gd name="connsiteX5-163" fmla="*/ 0 w 4409038"/>
                <a:gd name="connsiteY5-164" fmla="*/ 2348158 h 4348973"/>
                <a:gd name="connsiteX6-165" fmla="*/ 525101 w 4409038"/>
                <a:gd name="connsiteY6-166" fmla="*/ 3615643 h 4348973"/>
                <a:gd name="connsiteX7-167" fmla="*/ 1846907 w 4409038"/>
                <a:gd name="connsiteY7-168" fmla="*/ 4348973 h 4348973"/>
                <a:gd name="connsiteX8-169" fmla="*/ 4409038 w 4409038"/>
                <a:gd name="connsiteY8-170" fmla="*/ 4330867 h 4348973"/>
                <a:gd name="connsiteX0-171" fmla="*/ 4452148 w 4452148"/>
                <a:gd name="connsiteY0-172" fmla="*/ 4330867 h 4348973"/>
                <a:gd name="connsiteX1-173" fmla="*/ 4415934 w 4452148"/>
                <a:gd name="connsiteY1-174" fmla="*/ 1750629 h 4348973"/>
                <a:gd name="connsiteX2-175" fmla="*/ 3696561 w 4452148"/>
                <a:gd name="connsiteY2-176" fmla="*/ 496120 h 4348973"/>
                <a:gd name="connsiteX3-177" fmla="*/ 2067616 w 4452148"/>
                <a:gd name="connsiteY3-178" fmla="*/ 7611 h 4348973"/>
                <a:gd name="connsiteX4-179" fmla="*/ 504837 w 4452148"/>
                <a:gd name="connsiteY4-180" fmla="*/ 827175 h 4348973"/>
                <a:gd name="connsiteX5-181" fmla="*/ 43110 w 4452148"/>
                <a:gd name="connsiteY5-182" fmla="*/ 2348158 h 4348973"/>
                <a:gd name="connsiteX6-183" fmla="*/ 568211 w 4452148"/>
                <a:gd name="connsiteY6-184" fmla="*/ 3615643 h 4348973"/>
                <a:gd name="connsiteX7-185" fmla="*/ 1890017 w 4452148"/>
                <a:gd name="connsiteY7-186" fmla="*/ 4348973 h 4348973"/>
                <a:gd name="connsiteX8-187" fmla="*/ 4452148 w 4452148"/>
                <a:gd name="connsiteY8-188" fmla="*/ 4330867 h 4348973"/>
                <a:gd name="connsiteX0-189" fmla="*/ 4419139 w 4419139"/>
                <a:gd name="connsiteY0-190" fmla="*/ 4330867 h 4348973"/>
                <a:gd name="connsiteX1-191" fmla="*/ 4382925 w 4419139"/>
                <a:gd name="connsiteY1-192" fmla="*/ 1750629 h 4348973"/>
                <a:gd name="connsiteX2-193" fmla="*/ 3663552 w 4419139"/>
                <a:gd name="connsiteY2-194" fmla="*/ 496120 h 4348973"/>
                <a:gd name="connsiteX3-195" fmla="*/ 2034607 w 4419139"/>
                <a:gd name="connsiteY3-196" fmla="*/ 7611 h 4348973"/>
                <a:gd name="connsiteX4-197" fmla="*/ 471828 w 4419139"/>
                <a:gd name="connsiteY4-198" fmla="*/ 827175 h 4348973"/>
                <a:gd name="connsiteX5-199" fmla="*/ 10101 w 4419139"/>
                <a:gd name="connsiteY5-200" fmla="*/ 2348158 h 4348973"/>
                <a:gd name="connsiteX6-201" fmla="*/ 535202 w 4419139"/>
                <a:gd name="connsiteY6-202" fmla="*/ 3615643 h 4348973"/>
                <a:gd name="connsiteX7-203" fmla="*/ 1857008 w 4419139"/>
                <a:gd name="connsiteY7-204" fmla="*/ 4348973 h 4348973"/>
                <a:gd name="connsiteX8-205" fmla="*/ 4419139 w 4419139"/>
                <a:gd name="connsiteY8-206" fmla="*/ 4330867 h 4348973"/>
                <a:gd name="connsiteX0-207" fmla="*/ 4400900 w 4400900"/>
                <a:gd name="connsiteY0-208" fmla="*/ 4330867 h 4348973"/>
                <a:gd name="connsiteX1-209" fmla="*/ 4364686 w 4400900"/>
                <a:gd name="connsiteY1-210" fmla="*/ 1750629 h 4348973"/>
                <a:gd name="connsiteX2-211" fmla="*/ 3645313 w 4400900"/>
                <a:gd name="connsiteY2-212" fmla="*/ 496120 h 4348973"/>
                <a:gd name="connsiteX3-213" fmla="*/ 2016368 w 4400900"/>
                <a:gd name="connsiteY3-214" fmla="*/ 7611 h 4348973"/>
                <a:gd name="connsiteX4-215" fmla="*/ 453589 w 4400900"/>
                <a:gd name="connsiteY4-216" fmla="*/ 827175 h 4348973"/>
                <a:gd name="connsiteX5-217" fmla="*/ 14722 w 4400900"/>
                <a:gd name="connsiteY5-218" fmla="*/ 2150038 h 4348973"/>
                <a:gd name="connsiteX6-219" fmla="*/ 516963 w 4400900"/>
                <a:gd name="connsiteY6-220" fmla="*/ 3615643 h 4348973"/>
                <a:gd name="connsiteX7-221" fmla="*/ 1838769 w 4400900"/>
                <a:gd name="connsiteY7-222" fmla="*/ 4348973 h 4348973"/>
                <a:gd name="connsiteX8-223" fmla="*/ 4400900 w 4400900"/>
                <a:gd name="connsiteY8-224" fmla="*/ 4330867 h 4348973"/>
                <a:gd name="connsiteX0-225" fmla="*/ 4386180 w 4386180"/>
                <a:gd name="connsiteY0-226" fmla="*/ 4328142 h 4346248"/>
                <a:gd name="connsiteX1-227" fmla="*/ 4349966 w 4386180"/>
                <a:gd name="connsiteY1-228" fmla="*/ 1747904 h 4346248"/>
                <a:gd name="connsiteX2-229" fmla="*/ 3630593 w 4386180"/>
                <a:gd name="connsiteY2-230" fmla="*/ 493395 h 4346248"/>
                <a:gd name="connsiteX3-231" fmla="*/ 2001648 w 4386180"/>
                <a:gd name="connsiteY3-232" fmla="*/ 4886 h 4346248"/>
                <a:gd name="connsiteX4-233" fmla="*/ 507449 w 4386180"/>
                <a:gd name="connsiteY4-234" fmla="*/ 748250 h 4346248"/>
                <a:gd name="connsiteX5-235" fmla="*/ 2 w 4386180"/>
                <a:gd name="connsiteY5-236" fmla="*/ 2147313 h 4346248"/>
                <a:gd name="connsiteX6-237" fmla="*/ 502243 w 4386180"/>
                <a:gd name="connsiteY6-238" fmla="*/ 3612918 h 4346248"/>
                <a:gd name="connsiteX7-239" fmla="*/ 1824049 w 4386180"/>
                <a:gd name="connsiteY7-240" fmla="*/ 4346248 h 4346248"/>
                <a:gd name="connsiteX8-241" fmla="*/ 4386180 w 4386180"/>
                <a:gd name="connsiteY8-242" fmla="*/ 4328142 h 4346248"/>
                <a:gd name="connsiteX0-243" fmla="*/ 4386186 w 4386186"/>
                <a:gd name="connsiteY0-244" fmla="*/ 4328142 h 4346248"/>
                <a:gd name="connsiteX1-245" fmla="*/ 4349972 w 4386186"/>
                <a:gd name="connsiteY1-246" fmla="*/ 1747904 h 4346248"/>
                <a:gd name="connsiteX2-247" fmla="*/ 3630599 w 4386186"/>
                <a:gd name="connsiteY2-248" fmla="*/ 493395 h 4346248"/>
                <a:gd name="connsiteX3-249" fmla="*/ 2001654 w 4386186"/>
                <a:gd name="connsiteY3-250" fmla="*/ 4886 h 4346248"/>
                <a:gd name="connsiteX4-251" fmla="*/ 507455 w 4386186"/>
                <a:gd name="connsiteY4-252" fmla="*/ 748250 h 4346248"/>
                <a:gd name="connsiteX5-253" fmla="*/ 8 w 4386186"/>
                <a:gd name="connsiteY5-254" fmla="*/ 2147313 h 4346248"/>
                <a:gd name="connsiteX6-255" fmla="*/ 502249 w 4386186"/>
                <a:gd name="connsiteY6-256" fmla="*/ 3612918 h 4346248"/>
                <a:gd name="connsiteX7-257" fmla="*/ 1824055 w 4386186"/>
                <a:gd name="connsiteY7-258" fmla="*/ 4346248 h 4346248"/>
                <a:gd name="connsiteX8-259" fmla="*/ 4386186 w 4386186"/>
                <a:gd name="connsiteY8-260" fmla="*/ 4328142 h 4346248"/>
                <a:gd name="connsiteX0-261" fmla="*/ 4386182 w 4386182"/>
                <a:gd name="connsiteY0-262" fmla="*/ 4328142 h 4346248"/>
                <a:gd name="connsiteX1-263" fmla="*/ 4349968 w 4386182"/>
                <a:gd name="connsiteY1-264" fmla="*/ 1747904 h 4346248"/>
                <a:gd name="connsiteX2-265" fmla="*/ 3630595 w 4386182"/>
                <a:gd name="connsiteY2-266" fmla="*/ 493395 h 4346248"/>
                <a:gd name="connsiteX3-267" fmla="*/ 2001650 w 4386182"/>
                <a:gd name="connsiteY3-268" fmla="*/ 4886 h 4346248"/>
                <a:gd name="connsiteX4-269" fmla="*/ 507451 w 4386182"/>
                <a:gd name="connsiteY4-270" fmla="*/ 748250 h 4346248"/>
                <a:gd name="connsiteX5-271" fmla="*/ 4 w 4386182"/>
                <a:gd name="connsiteY5-272" fmla="*/ 2147313 h 4346248"/>
                <a:gd name="connsiteX6-273" fmla="*/ 502245 w 4386182"/>
                <a:gd name="connsiteY6-274" fmla="*/ 3612918 h 4346248"/>
                <a:gd name="connsiteX7-275" fmla="*/ 1824051 w 4386182"/>
                <a:gd name="connsiteY7-276" fmla="*/ 4346248 h 4346248"/>
                <a:gd name="connsiteX8-277" fmla="*/ 4386182 w 4386182"/>
                <a:gd name="connsiteY8-278" fmla="*/ 4328142 h 4346248"/>
                <a:gd name="connsiteX0-279" fmla="*/ 4386182 w 4386182"/>
                <a:gd name="connsiteY0-280" fmla="*/ 4328142 h 4346248"/>
                <a:gd name="connsiteX1-281" fmla="*/ 4349968 w 4386182"/>
                <a:gd name="connsiteY1-282" fmla="*/ 1747904 h 4346248"/>
                <a:gd name="connsiteX2-283" fmla="*/ 3630595 w 4386182"/>
                <a:gd name="connsiteY2-284" fmla="*/ 493395 h 4346248"/>
                <a:gd name="connsiteX3-285" fmla="*/ 2001650 w 4386182"/>
                <a:gd name="connsiteY3-286" fmla="*/ 4886 h 4346248"/>
                <a:gd name="connsiteX4-287" fmla="*/ 507451 w 4386182"/>
                <a:gd name="connsiteY4-288" fmla="*/ 748250 h 4346248"/>
                <a:gd name="connsiteX5-289" fmla="*/ 4 w 4386182"/>
                <a:gd name="connsiteY5-290" fmla="*/ 2147313 h 4346248"/>
                <a:gd name="connsiteX6-291" fmla="*/ 502245 w 4386182"/>
                <a:gd name="connsiteY6-292" fmla="*/ 3612918 h 4346248"/>
                <a:gd name="connsiteX7-293" fmla="*/ 1824051 w 4386182"/>
                <a:gd name="connsiteY7-294" fmla="*/ 4346248 h 4346248"/>
                <a:gd name="connsiteX8-295" fmla="*/ 4386182 w 4386182"/>
                <a:gd name="connsiteY8-296" fmla="*/ 4328142 h 4346248"/>
                <a:gd name="connsiteX0-297" fmla="*/ 4386179 w 4386179"/>
                <a:gd name="connsiteY0-298" fmla="*/ 4326288 h 4344394"/>
                <a:gd name="connsiteX1-299" fmla="*/ 4349965 w 4386179"/>
                <a:gd name="connsiteY1-300" fmla="*/ 1746050 h 4344394"/>
                <a:gd name="connsiteX2-301" fmla="*/ 3630592 w 4386179"/>
                <a:gd name="connsiteY2-302" fmla="*/ 491541 h 4344394"/>
                <a:gd name="connsiteX3-303" fmla="*/ 2001647 w 4386179"/>
                <a:gd name="connsiteY3-304" fmla="*/ 3032 h 4344394"/>
                <a:gd name="connsiteX4-305" fmla="*/ 499828 w 4386179"/>
                <a:gd name="connsiteY4-306" fmla="*/ 685436 h 4344394"/>
                <a:gd name="connsiteX5-307" fmla="*/ 1 w 4386179"/>
                <a:gd name="connsiteY5-308" fmla="*/ 2145459 h 4344394"/>
                <a:gd name="connsiteX6-309" fmla="*/ 502242 w 4386179"/>
                <a:gd name="connsiteY6-310" fmla="*/ 3611064 h 4344394"/>
                <a:gd name="connsiteX7-311" fmla="*/ 1824048 w 4386179"/>
                <a:gd name="connsiteY7-312" fmla="*/ 4344394 h 4344394"/>
                <a:gd name="connsiteX8-313" fmla="*/ 4386179 w 4386179"/>
                <a:gd name="connsiteY8-314" fmla="*/ 4326288 h 4344394"/>
                <a:gd name="connsiteX0-315" fmla="*/ 4386179 w 4386179"/>
                <a:gd name="connsiteY0-316" fmla="*/ 4326000 h 4344106"/>
                <a:gd name="connsiteX1-317" fmla="*/ 4349965 w 4386179"/>
                <a:gd name="connsiteY1-318" fmla="*/ 1745762 h 4344106"/>
                <a:gd name="connsiteX2-319" fmla="*/ 3607732 w 4386179"/>
                <a:gd name="connsiteY2-320" fmla="*/ 498873 h 4344106"/>
                <a:gd name="connsiteX3-321" fmla="*/ 2001647 w 4386179"/>
                <a:gd name="connsiteY3-322" fmla="*/ 2744 h 4344106"/>
                <a:gd name="connsiteX4-323" fmla="*/ 499828 w 4386179"/>
                <a:gd name="connsiteY4-324" fmla="*/ 685148 h 4344106"/>
                <a:gd name="connsiteX5-325" fmla="*/ 1 w 4386179"/>
                <a:gd name="connsiteY5-326" fmla="*/ 2145171 h 4344106"/>
                <a:gd name="connsiteX6-327" fmla="*/ 502242 w 4386179"/>
                <a:gd name="connsiteY6-328" fmla="*/ 3610776 h 4344106"/>
                <a:gd name="connsiteX7-329" fmla="*/ 1824048 w 4386179"/>
                <a:gd name="connsiteY7-330" fmla="*/ 4344106 h 4344106"/>
                <a:gd name="connsiteX8-331" fmla="*/ 4386179 w 4386179"/>
                <a:gd name="connsiteY8-332" fmla="*/ 4326000 h 4344106"/>
                <a:gd name="connsiteX0-333" fmla="*/ 4386179 w 4386179"/>
                <a:gd name="connsiteY0-334" fmla="*/ 4326012 h 4344118"/>
                <a:gd name="connsiteX1-335" fmla="*/ 4304245 w 4386179"/>
                <a:gd name="connsiteY1-336" fmla="*/ 1753394 h 4344118"/>
                <a:gd name="connsiteX2-337" fmla="*/ 3607732 w 4386179"/>
                <a:gd name="connsiteY2-338" fmla="*/ 498885 h 4344118"/>
                <a:gd name="connsiteX3-339" fmla="*/ 2001647 w 4386179"/>
                <a:gd name="connsiteY3-340" fmla="*/ 2756 h 4344118"/>
                <a:gd name="connsiteX4-341" fmla="*/ 499828 w 4386179"/>
                <a:gd name="connsiteY4-342" fmla="*/ 685160 h 4344118"/>
                <a:gd name="connsiteX5-343" fmla="*/ 1 w 4386179"/>
                <a:gd name="connsiteY5-344" fmla="*/ 2145183 h 4344118"/>
                <a:gd name="connsiteX6-345" fmla="*/ 502242 w 4386179"/>
                <a:gd name="connsiteY6-346" fmla="*/ 3610788 h 4344118"/>
                <a:gd name="connsiteX7-347" fmla="*/ 1824048 w 4386179"/>
                <a:gd name="connsiteY7-348" fmla="*/ 4344118 h 4344118"/>
                <a:gd name="connsiteX8-349" fmla="*/ 4386179 w 4386179"/>
                <a:gd name="connsiteY8-350" fmla="*/ 4326012 h 4344118"/>
                <a:gd name="connsiteX0-351" fmla="*/ 4386179 w 4386179"/>
                <a:gd name="connsiteY0-352" fmla="*/ 4326012 h 4344118"/>
                <a:gd name="connsiteX1-353" fmla="*/ 4304245 w 4386179"/>
                <a:gd name="connsiteY1-354" fmla="*/ 1753394 h 4344118"/>
                <a:gd name="connsiteX2-355" fmla="*/ 3607732 w 4386179"/>
                <a:gd name="connsiteY2-356" fmla="*/ 498885 h 4344118"/>
                <a:gd name="connsiteX3-357" fmla="*/ 2001647 w 4386179"/>
                <a:gd name="connsiteY3-358" fmla="*/ 2756 h 4344118"/>
                <a:gd name="connsiteX4-359" fmla="*/ 499828 w 4386179"/>
                <a:gd name="connsiteY4-360" fmla="*/ 685160 h 4344118"/>
                <a:gd name="connsiteX5-361" fmla="*/ 1 w 4386179"/>
                <a:gd name="connsiteY5-362" fmla="*/ 2145183 h 4344118"/>
                <a:gd name="connsiteX6-363" fmla="*/ 502242 w 4386179"/>
                <a:gd name="connsiteY6-364" fmla="*/ 3610788 h 4344118"/>
                <a:gd name="connsiteX7-365" fmla="*/ 1824048 w 4386179"/>
                <a:gd name="connsiteY7-366" fmla="*/ 4344118 h 4344118"/>
                <a:gd name="connsiteX8-367" fmla="*/ 4386179 w 4386179"/>
                <a:gd name="connsiteY8-368" fmla="*/ 4326012 h 4344118"/>
                <a:gd name="connsiteX0-369" fmla="*/ 4386179 w 4566906"/>
                <a:gd name="connsiteY0-370" fmla="*/ 4326012 h 4344118"/>
                <a:gd name="connsiteX1-371" fmla="*/ 4304245 w 4566906"/>
                <a:gd name="connsiteY1-372" fmla="*/ 1753394 h 4344118"/>
                <a:gd name="connsiteX2-373" fmla="*/ 3607732 w 4566906"/>
                <a:gd name="connsiteY2-374" fmla="*/ 498885 h 4344118"/>
                <a:gd name="connsiteX3-375" fmla="*/ 2001647 w 4566906"/>
                <a:gd name="connsiteY3-376" fmla="*/ 2756 h 4344118"/>
                <a:gd name="connsiteX4-377" fmla="*/ 499828 w 4566906"/>
                <a:gd name="connsiteY4-378" fmla="*/ 685160 h 4344118"/>
                <a:gd name="connsiteX5-379" fmla="*/ 1 w 4566906"/>
                <a:gd name="connsiteY5-380" fmla="*/ 2145183 h 4344118"/>
                <a:gd name="connsiteX6-381" fmla="*/ 502242 w 4566906"/>
                <a:gd name="connsiteY6-382" fmla="*/ 3610788 h 4344118"/>
                <a:gd name="connsiteX7-383" fmla="*/ 1824048 w 4566906"/>
                <a:gd name="connsiteY7-384" fmla="*/ 4344118 h 4344118"/>
                <a:gd name="connsiteX8-385" fmla="*/ 4386179 w 4566906"/>
                <a:gd name="connsiteY8-386" fmla="*/ 4326012 h 4344118"/>
                <a:gd name="connsiteX0-387" fmla="*/ 4386179 w 4386179"/>
                <a:gd name="connsiteY0-388" fmla="*/ 4326012 h 4344118"/>
                <a:gd name="connsiteX1-389" fmla="*/ 4304245 w 4386179"/>
                <a:gd name="connsiteY1-390" fmla="*/ 1753394 h 4344118"/>
                <a:gd name="connsiteX2-391" fmla="*/ 3607732 w 4386179"/>
                <a:gd name="connsiteY2-392" fmla="*/ 498885 h 4344118"/>
                <a:gd name="connsiteX3-393" fmla="*/ 2001647 w 4386179"/>
                <a:gd name="connsiteY3-394" fmla="*/ 2756 h 4344118"/>
                <a:gd name="connsiteX4-395" fmla="*/ 499828 w 4386179"/>
                <a:gd name="connsiteY4-396" fmla="*/ 685160 h 4344118"/>
                <a:gd name="connsiteX5-397" fmla="*/ 1 w 4386179"/>
                <a:gd name="connsiteY5-398" fmla="*/ 2145183 h 4344118"/>
                <a:gd name="connsiteX6-399" fmla="*/ 502242 w 4386179"/>
                <a:gd name="connsiteY6-400" fmla="*/ 3610788 h 4344118"/>
                <a:gd name="connsiteX7-401" fmla="*/ 1824048 w 4386179"/>
                <a:gd name="connsiteY7-402" fmla="*/ 4344118 h 4344118"/>
                <a:gd name="connsiteX8-403" fmla="*/ 4386179 w 4386179"/>
                <a:gd name="connsiteY8-404" fmla="*/ 4326012 h 4344118"/>
                <a:gd name="connsiteX0-405" fmla="*/ 4386179 w 4393307"/>
                <a:gd name="connsiteY0-406" fmla="*/ 4326012 h 4344118"/>
                <a:gd name="connsiteX1-407" fmla="*/ 4304245 w 4393307"/>
                <a:gd name="connsiteY1-408" fmla="*/ 1753394 h 4344118"/>
                <a:gd name="connsiteX2-409" fmla="*/ 3607732 w 4393307"/>
                <a:gd name="connsiteY2-410" fmla="*/ 498885 h 4344118"/>
                <a:gd name="connsiteX3-411" fmla="*/ 2001647 w 4393307"/>
                <a:gd name="connsiteY3-412" fmla="*/ 2756 h 4344118"/>
                <a:gd name="connsiteX4-413" fmla="*/ 499828 w 4393307"/>
                <a:gd name="connsiteY4-414" fmla="*/ 685160 h 4344118"/>
                <a:gd name="connsiteX5-415" fmla="*/ 1 w 4393307"/>
                <a:gd name="connsiteY5-416" fmla="*/ 2145183 h 4344118"/>
                <a:gd name="connsiteX6-417" fmla="*/ 502242 w 4393307"/>
                <a:gd name="connsiteY6-418" fmla="*/ 3610788 h 4344118"/>
                <a:gd name="connsiteX7-419" fmla="*/ 1824048 w 4393307"/>
                <a:gd name="connsiteY7-420" fmla="*/ 4344118 h 4344118"/>
                <a:gd name="connsiteX8-421" fmla="*/ 4386179 w 4393307"/>
                <a:gd name="connsiteY8-422" fmla="*/ 4326012 h 4344118"/>
                <a:gd name="connsiteX0-423" fmla="*/ 4386179 w 4393307"/>
                <a:gd name="connsiteY0-424" fmla="*/ 4326012 h 4366288"/>
                <a:gd name="connsiteX1-425" fmla="*/ 4304245 w 4393307"/>
                <a:gd name="connsiteY1-426" fmla="*/ 1753394 h 4366288"/>
                <a:gd name="connsiteX2-427" fmla="*/ 3607732 w 4393307"/>
                <a:gd name="connsiteY2-428" fmla="*/ 498885 h 4366288"/>
                <a:gd name="connsiteX3-429" fmla="*/ 2001647 w 4393307"/>
                <a:gd name="connsiteY3-430" fmla="*/ 2756 h 4366288"/>
                <a:gd name="connsiteX4-431" fmla="*/ 499828 w 4393307"/>
                <a:gd name="connsiteY4-432" fmla="*/ 685160 h 4366288"/>
                <a:gd name="connsiteX5-433" fmla="*/ 1 w 4393307"/>
                <a:gd name="connsiteY5-434" fmla="*/ 2145183 h 4366288"/>
                <a:gd name="connsiteX6-435" fmla="*/ 502242 w 4393307"/>
                <a:gd name="connsiteY6-436" fmla="*/ 3610788 h 4366288"/>
                <a:gd name="connsiteX7-437" fmla="*/ 1824048 w 4393307"/>
                <a:gd name="connsiteY7-438" fmla="*/ 4344118 h 4366288"/>
                <a:gd name="connsiteX8-439" fmla="*/ 4386179 w 4393307"/>
                <a:gd name="connsiteY8-440" fmla="*/ 4326012 h 4366288"/>
                <a:gd name="connsiteX0-441" fmla="*/ 4386179 w 4477619"/>
                <a:gd name="connsiteY0-442" fmla="*/ 4326012 h 4417452"/>
                <a:gd name="connsiteX1-443" fmla="*/ 4304245 w 4477619"/>
                <a:gd name="connsiteY1-444" fmla="*/ 1753394 h 4417452"/>
                <a:gd name="connsiteX2-445" fmla="*/ 3607732 w 4477619"/>
                <a:gd name="connsiteY2-446" fmla="*/ 498885 h 4417452"/>
                <a:gd name="connsiteX3-447" fmla="*/ 2001647 w 4477619"/>
                <a:gd name="connsiteY3-448" fmla="*/ 2756 h 4417452"/>
                <a:gd name="connsiteX4-449" fmla="*/ 499828 w 4477619"/>
                <a:gd name="connsiteY4-450" fmla="*/ 685160 h 4417452"/>
                <a:gd name="connsiteX5-451" fmla="*/ 1 w 4477619"/>
                <a:gd name="connsiteY5-452" fmla="*/ 2145183 h 4417452"/>
                <a:gd name="connsiteX6-453" fmla="*/ 502242 w 4477619"/>
                <a:gd name="connsiteY6-454" fmla="*/ 3610788 h 4417452"/>
                <a:gd name="connsiteX7-455" fmla="*/ 1824048 w 4477619"/>
                <a:gd name="connsiteY7-456" fmla="*/ 4344118 h 4417452"/>
                <a:gd name="connsiteX8-457" fmla="*/ 4477619 w 4477619"/>
                <a:gd name="connsiteY8-458" fmla="*/ 4417452 h 4417452"/>
                <a:gd name="connsiteX0-459" fmla="*/ 4454759 w 4477619"/>
                <a:gd name="connsiteY0-460" fmla="*/ 4280292 h 4417452"/>
                <a:gd name="connsiteX1-461" fmla="*/ 4304245 w 4477619"/>
                <a:gd name="connsiteY1-462" fmla="*/ 1753394 h 4417452"/>
                <a:gd name="connsiteX2-463" fmla="*/ 3607732 w 4477619"/>
                <a:gd name="connsiteY2-464" fmla="*/ 498885 h 4417452"/>
                <a:gd name="connsiteX3-465" fmla="*/ 2001647 w 4477619"/>
                <a:gd name="connsiteY3-466" fmla="*/ 2756 h 4417452"/>
                <a:gd name="connsiteX4-467" fmla="*/ 499828 w 4477619"/>
                <a:gd name="connsiteY4-468" fmla="*/ 685160 h 4417452"/>
                <a:gd name="connsiteX5-469" fmla="*/ 1 w 4477619"/>
                <a:gd name="connsiteY5-470" fmla="*/ 2145183 h 4417452"/>
                <a:gd name="connsiteX6-471" fmla="*/ 502242 w 4477619"/>
                <a:gd name="connsiteY6-472" fmla="*/ 3610788 h 4417452"/>
                <a:gd name="connsiteX7-473" fmla="*/ 1824048 w 4477619"/>
                <a:gd name="connsiteY7-474" fmla="*/ 4344118 h 4417452"/>
                <a:gd name="connsiteX8-475" fmla="*/ 4477619 w 4477619"/>
                <a:gd name="connsiteY8-476" fmla="*/ 4417452 h 4417452"/>
                <a:gd name="connsiteX0-477" fmla="*/ 4454759 w 4460396"/>
                <a:gd name="connsiteY0-478" fmla="*/ 4280292 h 4379352"/>
                <a:gd name="connsiteX1-479" fmla="*/ 4304245 w 4460396"/>
                <a:gd name="connsiteY1-480" fmla="*/ 1753394 h 4379352"/>
                <a:gd name="connsiteX2-481" fmla="*/ 3607732 w 4460396"/>
                <a:gd name="connsiteY2-482" fmla="*/ 498885 h 4379352"/>
                <a:gd name="connsiteX3-483" fmla="*/ 2001647 w 4460396"/>
                <a:gd name="connsiteY3-484" fmla="*/ 2756 h 4379352"/>
                <a:gd name="connsiteX4-485" fmla="*/ 499828 w 4460396"/>
                <a:gd name="connsiteY4-486" fmla="*/ 685160 h 4379352"/>
                <a:gd name="connsiteX5-487" fmla="*/ 1 w 4460396"/>
                <a:gd name="connsiteY5-488" fmla="*/ 2145183 h 4379352"/>
                <a:gd name="connsiteX6-489" fmla="*/ 502242 w 4460396"/>
                <a:gd name="connsiteY6-490" fmla="*/ 3610788 h 4379352"/>
                <a:gd name="connsiteX7-491" fmla="*/ 1824048 w 4460396"/>
                <a:gd name="connsiteY7-492" fmla="*/ 4344118 h 4379352"/>
                <a:gd name="connsiteX8-493" fmla="*/ 4332839 w 4460396"/>
                <a:gd name="connsiteY8-494" fmla="*/ 4379352 h 4379352"/>
                <a:gd name="connsiteX0-495" fmla="*/ 4454759 w 4460396"/>
                <a:gd name="connsiteY0-496" fmla="*/ 4280292 h 4409314"/>
                <a:gd name="connsiteX1-497" fmla="*/ 4304245 w 4460396"/>
                <a:gd name="connsiteY1-498" fmla="*/ 1753394 h 4409314"/>
                <a:gd name="connsiteX2-499" fmla="*/ 3607732 w 4460396"/>
                <a:gd name="connsiteY2-500" fmla="*/ 498885 h 4409314"/>
                <a:gd name="connsiteX3-501" fmla="*/ 2001647 w 4460396"/>
                <a:gd name="connsiteY3-502" fmla="*/ 2756 h 4409314"/>
                <a:gd name="connsiteX4-503" fmla="*/ 499828 w 4460396"/>
                <a:gd name="connsiteY4-504" fmla="*/ 685160 h 4409314"/>
                <a:gd name="connsiteX5-505" fmla="*/ 1 w 4460396"/>
                <a:gd name="connsiteY5-506" fmla="*/ 2145183 h 4409314"/>
                <a:gd name="connsiteX6-507" fmla="*/ 502242 w 4460396"/>
                <a:gd name="connsiteY6-508" fmla="*/ 3610788 h 4409314"/>
                <a:gd name="connsiteX7-509" fmla="*/ 1824048 w 4460396"/>
                <a:gd name="connsiteY7-510" fmla="*/ 4344118 h 4409314"/>
                <a:gd name="connsiteX8-511" fmla="*/ 4332839 w 4460396"/>
                <a:gd name="connsiteY8-512" fmla="*/ 4379352 h 4409314"/>
                <a:gd name="connsiteX0-513" fmla="*/ 4454759 w 4460396"/>
                <a:gd name="connsiteY0-514" fmla="*/ 4280292 h 4431446"/>
                <a:gd name="connsiteX1-515" fmla="*/ 4304245 w 4460396"/>
                <a:gd name="connsiteY1-516" fmla="*/ 1753394 h 4431446"/>
                <a:gd name="connsiteX2-517" fmla="*/ 3607732 w 4460396"/>
                <a:gd name="connsiteY2-518" fmla="*/ 498885 h 4431446"/>
                <a:gd name="connsiteX3-519" fmla="*/ 2001647 w 4460396"/>
                <a:gd name="connsiteY3-520" fmla="*/ 2756 h 4431446"/>
                <a:gd name="connsiteX4-521" fmla="*/ 499828 w 4460396"/>
                <a:gd name="connsiteY4-522" fmla="*/ 685160 h 4431446"/>
                <a:gd name="connsiteX5-523" fmla="*/ 1 w 4460396"/>
                <a:gd name="connsiteY5-524" fmla="*/ 2145183 h 4431446"/>
                <a:gd name="connsiteX6-525" fmla="*/ 502242 w 4460396"/>
                <a:gd name="connsiteY6-526" fmla="*/ 3610788 h 4431446"/>
                <a:gd name="connsiteX7-527" fmla="*/ 1824048 w 4460396"/>
                <a:gd name="connsiteY7-528" fmla="*/ 4344118 h 4431446"/>
                <a:gd name="connsiteX8-529" fmla="*/ 4332839 w 4460396"/>
                <a:gd name="connsiteY8-530" fmla="*/ 4379352 h 4431446"/>
                <a:gd name="connsiteX0-531" fmla="*/ 4447139 w 4453386"/>
                <a:gd name="connsiteY0-532" fmla="*/ 4386972 h 4431446"/>
                <a:gd name="connsiteX1-533" fmla="*/ 4304245 w 4453386"/>
                <a:gd name="connsiteY1-534" fmla="*/ 1753394 h 4431446"/>
                <a:gd name="connsiteX2-535" fmla="*/ 3607732 w 4453386"/>
                <a:gd name="connsiteY2-536" fmla="*/ 498885 h 4431446"/>
                <a:gd name="connsiteX3-537" fmla="*/ 2001647 w 4453386"/>
                <a:gd name="connsiteY3-538" fmla="*/ 2756 h 4431446"/>
                <a:gd name="connsiteX4-539" fmla="*/ 499828 w 4453386"/>
                <a:gd name="connsiteY4-540" fmla="*/ 685160 h 4431446"/>
                <a:gd name="connsiteX5-541" fmla="*/ 1 w 4453386"/>
                <a:gd name="connsiteY5-542" fmla="*/ 2145183 h 4431446"/>
                <a:gd name="connsiteX6-543" fmla="*/ 502242 w 4453386"/>
                <a:gd name="connsiteY6-544" fmla="*/ 3610788 h 4431446"/>
                <a:gd name="connsiteX7-545" fmla="*/ 1824048 w 4453386"/>
                <a:gd name="connsiteY7-546" fmla="*/ 4344118 h 4431446"/>
                <a:gd name="connsiteX8-547" fmla="*/ 4332839 w 4453386"/>
                <a:gd name="connsiteY8-548" fmla="*/ 4379352 h 4431446"/>
                <a:gd name="connsiteX0-549" fmla="*/ 4447139 w 4453386"/>
                <a:gd name="connsiteY0-550" fmla="*/ 4386972 h 4431446"/>
                <a:gd name="connsiteX1-551" fmla="*/ 4304245 w 4453386"/>
                <a:gd name="connsiteY1-552" fmla="*/ 1753394 h 4431446"/>
                <a:gd name="connsiteX2-553" fmla="*/ 3607732 w 4453386"/>
                <a:gd name="connsiteY2-554" fmla="*/ 498885 h 4431446"/>
                <a:gd name="connsiteX3-555" fmla="*/ 2001647 w 4453386"/>
                <a:gd name="connsiteY3-556" fmla="*/ 2756 h 4431446"/>
                <a:gd name="connsiteX4-557" fmla="*/ 499828 w 4453386"/>
                <a:gd name="connsiteY4-558" fmla="*/ 685160 h 4431446"/>
                <a:gd name="connsiteX5-559" fmla="*/ 1 w 4453386"/>
                <a:gd name="connsiteY5-560" fmla="*/ 2145183 h 4431446"/>
                <a:gd name="connsiteX6-561" fmla="*/ 502242 w 4453386"/>
                <a:gd name="connsiteY6-562" fmla="*/ 3610788 h 4431446"/>
                <a:gd name="connsiteX7-563" fmla="*/ 1824048 w 4453386"/>
                <a:gd name="connsiteY7-564" fmla="*/ 4344118 h 4431446"/>
                <a:gd name="connsiteX8-565" fmla="*/ 4332839 w 4453386"/>
                <a:gd name="connsiteY8-566" fmla="*/ 4379352 h 4431446"/>
                <a:gd name="connsiteX0-567" fmla="*/ 4447139 w 4453386"/>
                <a:gd name="connsiteY0-568" fmla="*/ 4386972 h 4453249"/>
                <a:gd name="connsiteX1-569" fmla="*/ 4304245 w 4453386"/>
                <a:gd name="connsiteY1-570" fmla="*/ 1753394 h 4453249"/>
                <a:gd name="connsiteX2-571" fmla="*/ 3607732 w 4453386"/>
                <a:gd name="connsiteY2-572" fmla="*/ 498885 h 4453249"/>
                <a:gd name="connsiteX3-573" fmla="*/ 2001647 w 4453386"/>
                <a:gd name="connsiteY3-574" fmla="*/ 2756 h 4453249"/>
                <a:gd name="connsiteX4-575" fmla="*/ 499828 w 4453386"/>
                <a:gd name="connsiteY4-576" fmla="*/ 685160 h 4453249"/>
                <a:gd name="connsiteX5-577" fmla="*/ 1 w 4453386"/>
                <a:gd name="connsiteY5-578" fmla="*/ 2145183 h 4453249"/>
                <a:gd name="connsiteX6-579" fmla="*/ 502242 w 4453386"/>
                <a:gd name="connsiteY6-580" fmla="*/ 3610788 h 4453249"/>
                <a:gd name="connsiteX7-581" fmla="*/ 1824048 w 4453386"/>
                <a:gd name="connsiteY7-582" fmla="*/ 4344118 h 4453249"/>
                <a:gd name="connsiteX8-583" fmla="*/ 4332839 w 4453386"/>
                <a:gd name="connsiteY8-584" fmla="*/ 4379352 h 4453249"/>
                <a:gd name="connsiteX0-585" fmla="*/ 4447139 w 4453386"/>
                <a:gd name="connsiteY0-586" fmla="*/ 4386972 h 4465927"/>
                <a:gd name="connsiteX1-587" fmla="*/ 4304245 w 4453386"/>
                <a:gd name="connsiteY1-588" fmla="*/ 1753394 h 4465927"/>
                <a:gd name="connsiteX2-589" fmla="*/ 3607732 w 4453386"/>
                <a:gd name="connsiteY2-590" fmla="*/ 498885 h 4465927"/>
                <a:gd name="connsiteX3-591" fmla="*/ 2001647 w 4453386"/>
                <a:gd name="connsiteY3-592" fmla="*/ 2756 h 4465927"/>
                <a:gd name="connsiteX4-593" fmla="*/ 499828 w 4453386"/>
                <a:gd name="connsiteY4-594" fmla="*/ 685160 h 4465927"/>
                <a:gd name="connsiteX5-595" fmla="*/ 1 w 4453386"/>
                <a:gd name="connsiteY5-596" fmla="*/ 2145183 h 4465927"/>
                <a:gd name="connsiteX6-597" fmla="*/ 502242 w 4453386"/>
                <a:gd name="connsiteY6-598" fmla="*/ 3610788 h 4465927"/>
                <a:gd name="connsiteX7-599" fmla="*/ 1808808 w 4453386"/>
                <a:gd name="connsiteY7-600" fmla="*/ 4366978 h 4465927"/>
                <a:gd name="connsiteX8-601" fmla="*/ 4332839 w 4453386"/>
                <a:gd name="connsiteY8-602" fmla="*/ 4379352 h 4465927"/>
                <a:gd name="connsiteX0-603" fmla="*/ 4447139 w 4453386"/>
                <a:gd name="connsiteY0-604" fmla="*/ 4386972 h 4465927"/>
                <a:gd name="connsiteX1-605" fmla="*/ 4304245 w 4453386"/>
                <a:gd name="connsiteY1-606" fmla="*/ 1753394 h 4465927"/>
                <a:gd name="connsiteX2-607" fmla="*/ 3607732 w 4453386"/>
                <a:gd name="connsiteY2-608" fmla="*/ 498885 h 4465927"/>
                <a:gd name="connsiteX3-609" fmla="*/ 2001647 w 4453386"/>
                <a:gd name="connsiteY3-610" fmla="*/ 2756 h 4465927"/>
                <a:gd name="connsiteX4-611" fmla="*/ 499828 w 4453386"/>
                <a:gd name="connsiteY4-612" fmla="*/ 685160 h 4465927"/>
                <a:gd name="connsiteX5-613" fmla="*/ 1 w 4453386"/>
                <a:gd name="connsiteY5-614" fmla="*/ 2145183 h 4465927"/>
                <a:gd name="connsiteX6-615" fmla="*/ 502242 w 4453386"/>
                <a:gd name="connsiteY6-616" fmla="*/ 3610788 h 4465927"/>
                <a:gd name="connsiteX7-617" fmla="*/ 1808808 w 4453386"/>
                <a:gd name="connsiteY7-618" fmla="*/ 4366978 h 4465927"/>
                <a:gd name="connsiteX8-619" fmla="*/ 4332839 w 4453386"/>
                <a:gd name="connsiteY8-620" fmla="*/ 4379352 h 4465927"/>
                <a:gd name="connsiteX0-621" fmla="*/ 4447139 w 4453386"/>
                <a:gd name="connsiteY0-622" fmla="*/ 4386972 h 4446380"/>
                <a:gd name="connsiteX1-623" fmla="*/ 4304245 w 4453386"/>
                <a:gd name="connsiteY1-624" fmla="*/ 1753394 h 4446380"/>
                <a:gd name="connsiteX2-625" fmla="*/ 3607732 w 4453386"/>
                <a:gd name="connsiteY2-626" fmla="*/ 498885 h 4446380"/>
                <a:gd name="connsiteX3-627" fmla="*/ 2001647 w 4453386"/>
                <a:gd name="connsiteY3-628" fmla="*/ 2756 h 4446380"/>
                <a:gd name="connsiteX4-629" fmla="*/ 499828 w 4453386"/>
                <a:gd name="connsiteY4-630" fmla="*/ 685160 h 4446380"/>
                <a:gd name="connsiteX5-631" fmla="*/ 1 w 4453386"/>
                <a:gd name="connsiteY5-632" fmla="*/ 2145183 h 4446380"/>
                <a:gd name="connsiteX6-633" fmla="*/ 502242 w 4453386"/>
                <a:gd name="connsiteY6-634" fmla="*/ 3686988 h 4446380"/>
                <a:gd name="connsiteX7-635" fmla="*/ 1808808 w 4453386"/>
                <a:gd name="connsiteY7-636" fmla="*/ 4366978 h 4446380"/>
                <a:gd name="connsiteX8-637" fmla="*/ 4332839 w 4453386"/>
                <a:gd name="connsiteY8-638" fmla="*/ 4379352 h 4446380"/>
                <a:gd name="connsiteX0-639" fmla="*/ 4447139 w 4453386"/>
                <a:gd name="connsiteY0-640" fmla="*/ 4371870 h 4431278"/>
                <a:gd name="connsiteX1-641" fmla="*/ 4304245 w 4453386"/>
                <a:gd name="connsiteY1-642" fmla="*/ 1738292 h 4431278"/>
                <a:gd name="connsiteX2-643" fmla="*/ 3607732 w 4453386"/>
                <a:gd name="connsiteY2-644" fmla="*/ 483783 h 4431278"/>
                <a:gd name="connsiteX3-645" fmla="*/ 2024507 w 4453386"/>
                <a:gd name="connsiteY3-646" fmla="*/ 2894 h 4431278"/>
                <a:gd name="connsiteX4-647" fmla="*/ 499828 w 4453386"/>
                <a:gd name="connsiteY4-648" fmla="*/ 670058 h 4431278"/>
                <a:gd name="connsiteX5-649" fmla="*/ 1 w 4453386"/>
                <a:gd name="connsiteY5-650" fmla="*/ 2130081 h 4431278"/>
                <a:gd name="connsiteX6-651" fmla="*/ 502242 w 4453386"/>
                <a:gd name="connsiteY6-652" fmla="*/ 3671886 h 4431278"/>
                <a:gd name="connsiteX7-653" fmla="*/ 1808808 w 4453386"/>
                <a:gd name="connsiteY7-654" fmla="*/ 4351876 h 4431278"/>
                <a:gd name="connsiteX8-655" fmla="*/ 4332839 w 4453386"/>
                <a:gd name="connsiteY8-656" fmla="*/ 4364250 h 443127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453386" h="4431278">
                  <a:moveTo>
                    <a:pt x="4447139" y="4371870"/>
                  </a:moveTo>
                  <a:cubicBezTo>
                    <a:pt x="4467132" y="3085561"/>
                    <a:pt x="4444146" y="2386306"/>
                    <a:pt x="4304245" y="1738292"/>
                  </a:cubicBezTo>
                  <a:cubicBezTo>
                    <a:pt x="4164344" y="1090278"/>
                    <a:pt x="3987688" y="773016"/>
                    <a:pt x="3607732" y="483783"/>
                  </a:cubicBezTo>
                  <a:cubicBezTo>
                    <a:pt x="3227776" y="194550"/>
                    <a:pt x="2542491" y="-28152"/>
                    <a:pt x="2024507" y="2894"/>
                  </a:cubicBezTo>
                  <a:cubicBezTo>
                    <a:pt x="1506523" y="33940"/>
                    <a:pt x="837246" y="315527"/>
                    <a:pt x="499828" y="670058"/>
                  </a:cubicBezTo>
                  <a:cubicBezTo>
                    <a:pt x="162410" y="1024589"/>
                    <a:pt x="-401" y="1629776"/>
                    <a:pt x="1" y="2130081"/>
                  </a:cubicBezTo>
                  <a:cubicBezTo>
                    <a:pt x="403" y="2630386"/>
                    <a:pt x="170294" y="3324447"/>
                    <a:pt x="502242" y="3671886"/>
                  </a:cubicBezTo>
                  <a:cubicBezTo>
                    <a:pt x="834190" y="4019325"/>
                    <a:pt x="1170375" y="4236482"/>
                    <a:pt x="1808808" y="4351876"/>
                  </a:cubicBezTo>
                  <a:cubicBezTo>
                    <a:pt x="2447241" y="4467270"/>
                    <a:pt x="3450855" y="4443945"/>
                    <a:pt x="4332839" y="436425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36" name="椭圆 31"/>
            <p:cNvSpPr/>
            <p:nvPr/>
          </p:nvSpPr>
          <p:spPr bwMode="white">
            <a:xfrm rot="9775438">
              <a:off x="4186206" y="1666443"/>
              <a:ext cx="3150364" cy="315966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3356 w 655716"/>
                <a:gd name="connsiteY0-334" fmla="*/ 64927 h 654301"/>
                <a:gd name="connsiteX1-335" fmla="*/ 405990 w 655716"/>
                <a:gd name="connsiteY1-336" fmla="*/ 15051 h 654301"/>
                <a:gd name="connsiteX2-337" fmla="*/ 654948 w 655716"/>
                <a:gd name="connsiteY2-338" fmla="*/ 337329 h 654301"/>
                <a:gd name="connsiteX3-339" fmla="*/ 326701 w 655716"/>
                <a:gd name="connsiteY3-340" fmla="*/ 653852 h 654301"/>
                <a:gd name="connsiteX4-341" fmla="*/ 3708 w 655716"/>
                <a:gd name="connsiteY4-342" fmla="*/ 395370 h 654301"/>
                <a:gd name="connsiteX5-343" fmla="*/ 57923 w 655716"/>
                <a:gd name="connsiteY5-344" fmla="*/ 134413 h 654301"/>
                <a:gd name="connsiteX0-345" fmla="*/ 123356 w 655716"/>
                <a:gd name="connsiteY0-346" fmla="*/ 64927 h 654608"/>
                <a:gd name="connsiteX1-347" fmla="*/ 405990 w 655716"/>
                <a:gd name="connsiteY1-348" fmla="*/ 15051 h 654608"/>
                <a:gd name="connsiteX2-349" fmla="*/ 654948 w 655716"/>
                <a:gd name="connsiteY2-350" fmla="*/ 337329 h 654608"/>
                <a:gd name="connsiteX3-351" fmla="*/ 326701 w 655716"/>
                <a:gd name="connsiteY3-352" fmla="*/ 653852 h 654608"/>
                <a:gd name="connsiteX4-353" fmla="*/ 3708 w 655716"/>
                <a:gd name="connsiteY4-354" fmla="*/ 395370 h 654608"/>
                <a:gd name="connsiteX5-355" fmla="*/ 57923 w 655716"/>
                <a:gd name="connsiteY5-356" fmla="*/ 134413 h 654608"/>
                <a:gd name="connsiteX0-357" fmla="*/ 123356 w 655010"/>
                <a:gd name="connsiteY0-358" fmla="*/ 64927 h 647763"/>
                <a:gd name="connsiteX1-359" fmla="*/ 405990 w 655010"/>
                <a:gd name="connsiteY1-360" fmla="*/ 15051 h 647763"/>
                <a:gd name="connsiteX2-361" fmla="*/ 654948 w 655010"/>
                <a:gd name="connsiteY2-362" fmla="*/ 337329 h 647763"/>
                <a:gd name="connsiteX3-363" fmla="*/ 387805 w 655010"/>
                <a:gd name="connsiteY3-364" fmla="*/ 646974 h 647763"/>
                <a:gd name="connsiteX4-365" fmla="*/ 3708 w 655010"/>
                <a:gd name="connsiteY4-366" fmla="*/ 395370 h 647763"/>
                <a:gd name="connsiteX5-367" fmla="*/ 57923 w 655010"/>
                <a:gd name="connsiteY5-368" fmla="*/ 134413 h 647763"/>
                <a:gd name="connsiteX0-369" fmla="*/ 123356 w 655124"/>
                <a:gd name="connsiteY0-370" fmla="*/ 64927 h 656560"/>
                <a:gd name="connsiteX1-371" fmla="*/ 405990 w 655124"/>
                <a:gd name="connsiteY1-372" fmla="*/ 15051 h 656560"/>
                <a:gd name="connsiteX2-373" fmla="*/ 654948 w 655124"/>
                <a:gd name="connsiteY2-374" fmla="*/ 337329 h 656560"/>
                <a:gd name="connsiteX3-375" fmla="*/ 374831 w 655124"/>
                <a:gd name="connsiteY3-376" fmla="*/ 655813 h 656560"/>
                <a:gd name="connsiteX4-377" fmla="*/ 3708 w 655124"/>
                <a:gd name="connsiteY4-378" fmla="*/ 395370 h 656560"/>
                <a:gd name="connsiteX5-379" fmla="*/ 57923 w 655124"/>
                <a:gd name="connsiteY5-380" fmla="*/ 134413 h 656560"/>
                <a:gd name="connsiteX0-381" fmla="*/ 122860 w 654628"/>
                <a:gd name="connsiteY0-382" fmla="*/ 64927 h 656560"/>
                <a:gd name="connsiteX1-383" fmla="*/ 405494 w 654628"/>
                <a:gd name="connsiteY1-384" fmla="*/ 15051 h 656560"/>
                <a:gd name="connsiteX2-385" fmla="*/ 654452 w 654628"/>
                <a:gd name="connsiteY2-386" fmla="*/ 337329 h 656560"/>
                <a:gd name="connsiteX3-387" fmla="*/ 374335 w 654628"/>
                <a:gd name="connsiteY3-388" fmla="*/ 655813 h 656560"/>
                <a:gd name="connsiteX4-389" fmla="*/ 3212 w 654628"/>
                <a:gd name="connsiteY4-390" fmla="*/ 395370 h 656560"/>
                <a:gd name="connsiteX5-391" fmla="*/ 62283 w 654628"/>
                <a:gd name="connsiteY5-392" fmla="*/ 110256 h 6565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54628" h="656560">
                  <a:moveTo>
                    <a:pt x="122860" y="64927"/>
                  </a:moveTo>
                  <a:cubicBezTo>
                    <a:pt x="195188" y="22404"/>
                    <a:pt x="261476" y="-24807"/>
                    <a:pt x="405494" y="15051"/>
                  </a:cubicBezTo>
                  <a:cubicBezTo>
                    <a:pt x="549512" y="54909"/>
                    <a:pt x="659645" y="230535"/>
                    <a:pt x="654452" y="337329"/>
                  </a:cubicBezTo>
                  <a:cubicBezTo>
                    <a:pt x="649259" y="444123"/>
                    <a:pt x="547947" y="643044"/>
                    <a:pt x="374335" y="655813"/>
                  </a:cubicBezTo>
                  <a:cubicBezTo>
                    <a:pt x="200723" y="668582"/>
                    <a:pt x="14757" y="515194"/>
                    <a:pt x="3212" y="395370"/>
                  </a:cubicBezTo>
                  <a:cubicBezTo>
                    <a:pt x="-8333" y="275546"/>
                    <a:pt x="11228" y="185070"/>
                    <a:pt x="62283" y="110256"/>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prstClr val="white"/>
                </a:solidFill>
              </a:endParaRPr>
            </a:p>
          </p:txBody>
        </p:sp>
      </p:grpSp>
      <p:grpSp>
        <p:nvGrpSpPr>
          <p:cNvPr id="37" name="组合 36"/>
          <p:cNvGrpSpPr/>
          <p:nvPr/>
        </p:nvGrpSpPr>
        <p:grpSpPr>
          <a:xfrm rot="5400000">
            <a:off x="6216139" y="1932658"/>
            <a:ext cx="1674117" cy="1665807"/>
            <a:chOff x="3608032" y="1030635"/>
            <a:chExt cx="4453386" cy="4431278"/>
          </a:xfrm>
        </p:grpSpPr>
        <p:sp>
          <p:nvSpPr>
            <p:cNvPr id="38" name="任意多边形 37"/>
            <p:cNvSpPr/>
            <p:nvPr/>
          </p:nvSpPr>
          <p:spPr>
            <a:xfrm>
              <a:off x="3608032" y="1030635"/>
              <a:ext cx="4453386" cy="4431278"/>
            </a:xfrm>
            <a:custGeom>
              <a:avLst/>
              <a:gdLst>
                <a:gd name="connsiteX0" fmla="*/ 4409038 w 4409038"/>
                <a:gd name="connsiteY0" fmla="*/ 4300396 h 4318502"/>
                <a:gd name="connsiteX1" fmla="*/ 4372824 w 4409038"/>
                <a:gd name="connsiteY1" fmla="*/ 1720158 h 4318502"/>
                <a:gd name="connsiteX2" fmla="*/ 3920151 w 4409038"/>
                <a:gd name="connsiteY2" fmla="*/ 679009 h 4318502"/>
                <a:gd name="connsiteX3" fmla="*/ 2969537 w 4409038"/>
                <a:gd name="connsiteY3" fmla="*/ 72427 h 4318502"/>
                <a:gd name="connsiteX4" fmla="*/ 1765426 w 4409038"/>
                <a:gd name="connsiteY4" fmla="*/ 0 h 4318502"/>
                <a:gd name="connsiteX5" fmla="*/ 461727 w 4409038"/>
                <a:gd name="connsiteY5" fmla="*/ 796704 h 4318502"/>
                <a:gd name="connsiteX6" fmla="*/ 0 w 4409038"/>
                <a:gd name="connsiteY6" fmla="*/ 2317687 h 4318502"/>
                <a:gd name="connsiteX7" fmla="*/ 525101 w 4409038"/>
                <a:gd name="connsiteY7" fmla="*/ 3585172 h 4318502"/>
                <a:gd name="connsiteX8" fmla="*/ 1846907 w 4409038"/>
                <a:gd name="connsiteY8" fmla="*/ 4318502 h 4318502"/>
                <a:gd name="connsiteX9" fmla="*/ 4409038 w 4409038"/>
                <a:gd name="connsiteY9" fmla="*/ 4300396 h 4318502"/>
                <a:gd name="connsiteX0-1" fmla="*/ 4409038 w 4409038"/>
                <a:gd name="connsiteY0-2" fmla="*/ 4300396 h 4318502"/>
                <a:gd name="connsiteX1-3" fmla="*/ 4372824 w 4409038"/>
                <a:gd name="connsiteY1-4" fmla="*/ 1720158 h 4318502"/>
                <a:gd name="connsiteX2-5" fmla="*/ 3920151 w 4409038"/>
                <a:gd name="connsiteY2-6" fmla="*/ 679009 h 4318502"/>
                <a:gd name="connsiteX3-7" fmla="*/ 2969537 w 4409038"/>
                <a:gd name="connsiteY3-8" fmla="*/ 72427 h 4318502"/>
                <a:gd name="connsiteX4-9" fmla="*/ 1765426 w 4409038"/>
                <a:gd name="connsiteY4-10" fmla="*/ 0 h 4318502"/>
                <a:gd name="connsiteX5-11" fmla="*/ 461727 w 4409038"/>
                <a:gd name="connsiteY5-12" fmla="*/ 796704 h 4318502"/>
                <a:gd name="connsiteX6-13" fmla="*/ 0 w 4409038"/>
                <a:gd name="connsiteY6-14" fmla="*/ 2317687 h 4318502"/>
                <a:gd name="connsiteX7-15" fmla="*/ 525101 w 4409038"/>
                <a:gd name="connsiteY7-16" fmla="*/ 3585172 h 4318502"/>
                <a:gd name="connsiteX8-17" fmla="*/ 1846907 w 4409038"/>
                <a:gd name="connsiteY8-18" fmla="*/ 4318502 h 4318502"/>
                <a:gd name="connsiteX9-19" fmla="*/ 4409038 w 4409038"/>
                <a:gd name="connsiteY9-20" fmla="*/ 4300396 h 4318502"/>
                <a:gd name="connsiteX0-21" fmla="*/ 4409038 w 4409038"/>
                <a:gd name="connsiteY0-22" fmla="*/ 4300396 h 4318502"/>
                <a:gd name="connsiteX1-23" fmla="*/ 4372824 w 4409038"/>
                <a:gd name="connsiteY1-24" fmla="*/ 1720158 h 4318502"/>
                <a:gd name="connsiteX2-25" fmla="*/ 3920151 w 4409038"/>
                <a:gd name="connsiteY2-26" fmla="*/ 679009 h 4318502"/>
                <a:gd name="connsiteX3-27" fmla="*/ 2969537 w 4409038"/>
                <a:gd name="connsiteY3-28" fmla="*/ 72427 h 4318502"/>
                <a:gd name="connsiteX4-29" fmla="*/ 1765426 w 4409038"/>
                <a:gd name="connsiteY4-30" fmla="*/ 0 h 4318502"/>
                <a:gd name="connsiteX5-31" fmla="*/ 461727 w 4409038"/>
                <a:gd name="connsiteY5-32" fmla="*/ 796704 h 4318502"/>
                <a:gd name="connsiteX6-33" fmla="*/ 0 w 4409038"/>
                <a:gd name="connsiteY6-34" fmla="*/ 2317687 h 4318502"/>
                <a:gd name="connsiteX7-35" fmla="*/ 525101 w 4409038"/>
                <a:gd name="connsiteY7-36" fmla="*/ 3585172 h 4318502"/>
                <a:gd name="connsiteX8-37" fmla="*/ 1846907 w 4409038"/>
                <a:gd name="connsiteY8-38" fmla="*/ 4318502 h 4318502"/>
                <a:gd name="connsiteX9-39" fmla="*/ 4409038 w 4409038"/>
                <a:gd name="connsiteY9-40" fmla="*/ 4300396 h 4318502"/>
                <a:gd name="connsiteX0-41" fmla="*/ 4409038 w 4409038"/>
                <a:gd name="connsiteY0-42" fmla="*/ 4301358 h 4319464"/>
                <a:gd name="connsiteX1-43" fmla="*/ 4372824 w 4409038"/>
                <a:gd name="connsiteY1-44" fmla="*/ 1721120 h 4319464"/>
                <a:gd name="connsiteX2-45" fmla="*/ 3920151 w 4409038"/>
                <a:gd name="connsiteY2-46" fmla="*/ 679971 h 4319464"/>
                <a:gd name="connsiteX3-47" fmla="*/ 2969537 w 4409038"/>
                <a:gd name="connsiteY3-48" fmla="*/ 73389 h 4319464"/>
                <a:gd name="connsiteX4-49" fmla="*/ 1765426 w 4409038"/>
                <a:gd name="connsiteY4-50" fmla="*/ 962 h 4319464"/>
                <a:gd name="connsiteX5-51" fmla="*/ 461727 w 4409038"/>
                <a:gd name="connsiteY5-52" fmla="*/ 797666 h 4319464"/>
                <a:gd name="connsiteX6-53" fmla="*/ 0 w 4409038"/>
                <a:gd name="connsiteY6-54" fmla="*/ 2318649 h 4319464"/>
                <a:gd name="connsiteX7-55" fmla="*/ 525101 w 4409038"/>
                <a:gd name="connsiteY7-56" fmla="*/ 3586134 h 4319464"/>
                <a:gd name="connsiteX8-57" fmla="*/ 1846907 w 4409038"/>
                <a:gd name="connsiteY8-58" fmla="*/ 4319464 h 4319464"/>
                <a:gd name="connsiteX9-59" fmla="*/ 4409038 w 4409038"/>
                <a:gd name="connsiteY9-60" fmla="*/ 4301358 h 4319464"/>
                <a:gd name="connsiteX0-61" fmla="*/ 4409038 w 4409038"/>
                <a:gd name="connsiteY0-62" fmla="*/ 4351193 h 4369299"/>
                <a:gd name="connsiteX1-63" fmla="*/ 4372824 w 4409038"/>
                <a:gd name="connsiteY1-64" fmla="*/ 1770955 h 4369299"/>
                <a:gd name="connsiteX2-65" fmla="*/ 3920151 w 4409038"/>
                <a:gd name="connsiteY2-66" fmla="*/ 729806 h 4369299"/>
                <a:gd name="connsiteX3-67" fmla="*/ 2664737 w 4409038"/>
                <a:gd name="connsiteY3-68" fmla="*/ 85124 h 4369299"/>
                <a:gd name="connsiteX4-69" fmla="*/ 1765426 w 4409038"/>
                <a:gd name="connsiteY4-70" fmla="*/ 50797 h 4369299"/>
                <a:gd name="connsiteX5-71" fmla="*/ 461727 w 4409038"/>
                <a:gd name="connsiteY5-72" fmla="*/ 847501 h 4369299"/>
                <a:gd name="connsiteX6-73" fmla="*/ 0 w 4409038"/>
                <a:gd name="connsiteY6-74" fmla="*/ 2368484 h 4369299"/>
                <a:gd name="connsiteX7-75" fmla="*/ 525101 w 4409038"/>
                <a:gd name="connsiteY7-76" fmla="*/ 3635969 h 4369299"/>
                <a:gd name="connsiteX8-77" fmla="*/ 1846907 w 4409038"/>
                <a:gd name="connsiteY8-78" fmla="*/ 4369299 h 4369299"/>
                <a:gd name="connsiteX9-79" fmla="*/ 4409038 w 4409038"/>
                <a:gd name="connsiteY9-80" fmla="*/ 4351193 h 4369299"/>
                <a:gd name="connsiteX0-81" fmla="*/ 4409038 w 4409038"/>
                <a:gd name="connsiteY0-82" fmla="*/ 4301072 h 4319178"/>
                <a:gd name="connsiteX1-83" fmla="*/ 4372824 w 4409038"/>
                <a:gd name="connsiteY1-84" fmla="*/ 1720834 h 4319178"/>
                <a:gd name="connsiteX2-85" fmla="*/ 3920151 w 4409038"/>
                <a:gd name="connsiteY2-86" fmla="*/ 679685 h 4319178"/>
                <a:gd name="connsiteX3-87" fmla="*/ 1765426 w 4409038"/>
                <a:gd name="connsiteY3-88" fmla="*/ 676 h 4319178"/>
                <a:gd name="connsiteX4-89" fmla="*/ 461727 w 4409038"/>
                <a:gd name="connsiteY4-90" fmla="*/ 797380 h 4319178"/>
                <a:gd name="connsiteX5-91" fmla="*/ 0 w 4409038"/>
                <a:gd name="connsiteY5-92" fmla="*/ 2318363 h 4319178"/>
                <a:gd name="connsiteX6-93" fmla="*/ 525101 w 4409038"/>
                <a:gd name="connsiteY6-94" fmla="*/ 3585848 h 4319178"/>
                <a:gd name="connsiteX7-95" fmla="*/ 1846907 w 4409038"/>
                <a:gd name="connsiteY7-96" fmla="*/ 4319178 h 4319178"/>
                <a:gd name="connsiteX8-97" fmla="*/ 4409038 w 4409038"/>
                <a:gd name="connsiteY8-98" fmla="*/ 4301072 h 4319178"/>
                <a:gd name="connsiteX0-99" fmla="*/ 4409038 w 4409038"/>
                <a:gd name="connsiteY0-100" fmla="*/ 4308506 h 4326612"/>
                <a:gd name="connsiteX1-101" fmla="*/ 4372824 w 4409038"/>
                <a:gd name="connsiteY1-102" fmla="*/ 1728268 h 4326612"/>
                <a:gd name="connsiteX2-103" fmla="*/ 3653451 w 4409038"/>
                <a:gd name="connsiteY2-104" fmla="*/ 473759 h 4326612"/>
                <a:gd name="connsiteX3-105" fmla="*/ 1765426 w 4409038"/>
                <a:gd name="connsiteY3-106" fmla="*/ 8110 h 4326612"/>
                <a:gd name="connsiteX4-107" fmla="*/ 461727 w 4409038"/>
                <a:gd name="connsiteY4-108" fmla="*/ 804814 h 4326612"/>
                <a:gd name="connsiteX5-109" fmla="*/ 0 w 4409038"/>
                <a:gd name="connsiteY5-110" fmla="*/ 2325797 h 4326612"/>
                <a:gd name="connsiteX6-111" fmla="*/ 525101 w 4409038"/>
                <a:gd name="connsiteY6-112" fmla="*/ 3593282 h 4326612"/>
                <a:gd name="connsiteX7-113" fmla="*/ 1846907 w 4409038"/>
                <a:gd name="connsiteY7-114" fmla="*/ 4326612 h 4326612"/>
                <a:gd name="connsiteX8-115" fmla="*/ 4409038 w 4409038"/>
                <a:gd name="connsiteY8-116" fmla="*/ 4308506 h 4326612"/>
                <a:gd name="connsiteX0-117" fmla="*/ 4409038 w 4409038"/>
                <a:gd name="connsiteY0-118" fmla="*/ 4330867 h 4348973"/>
                <a:gd name="connsiteX1-119" fmla="*/ 4372824 w 4409038"/>
                <a:gd name="connsiteY1-120" fmla="*/ 1750629 h 4348973"/>
                <a:gd name="connsiteX2-121" fmla="*/ 3653451 w 4409038"/>
                <a:gd name="connsiteY2-122" fmla="*/ 496120 h 4348973"/>
                <a:gd name="connsiteX3-123" fmla="*/ 2024506 w 4409038"/>
                <a:gd name="connsiteY3-124" fmla="*/ 7611 h 4348973"/>
                <a:gd name="connsiteX4-125" fmla="*/ 461727 w 4409038"/>
                <a:gd name="connsiteY4-126" fmla="*/ 827175 h 4348973"/>
                <a:gd name="connsiteX5-127" fmla="*/ 0 w 4409038"/>
                <a:gd name="connsiteY5-128" fmla="*/ 2348158 h 4348973"/>
                <a:gd name="connsiteX6-129" fmla="*/ 525101 w 4409038"/>
                <a:gd name="connsiteY6-130" fmla="*/ 3615643 h 4348973"/>
                <a:gd name="connsiteX7-131" fmla="*/ 1846907 w 4409038"/>
                <a:gd name="connsiteY7-132" fmla="*/ 4348973 h 4348973"/>
                <a:gd name="connsiteX8-133" fmla="*/ 4409038 w 4409038"/>
                <a:gd name="connsiteY8-134" fmla="*/ 4330867 h 4348973"/>
                <a:gd name="connsiteX0-135" fmla="*/ 4409038 w 4409038"/>
                <a:gd name="connsiteY0-136" fmla="*/ 4330867 h 4348973"/>
                <a:gd name="connsiteX1-137" fmla="*/ 4372824 w 4409038"/>
                <a:gd name="connsiteY1-138" fmla="*/ 1750629 h 4348973"/>
                <a:gd name="connsiteX2-139" fmla="*/ 3653451 w 4409038"/>
                <a:gd name="connsiteY2-140" fmla="*/ 496120 h 4348973"/>
                <a:gd name="connsiteX3-141" fmla="*/ 2024506 w 4409038"/>
                <a:gd name="connsiteY3-142" fmla="*/ 7611 h 4348973"/>
                <a:gd name="connsiteX4-143" fmla="*/ 461727 w 4409038"/>
                <a:gd name="connsiteY4-144" fmla="*/ 827175 h 4348973"/>
                <a:gd name="connsiteX5-145" fmla="*/ 0 w 4409038"/>
                <a:gd name="connsiteY5-146" fmla="*/ 2348158 h 4348973"/>
                <a:gd name="connsiteX6-147" fmla="*/ 525101 w 4409038"/>
                <a:gd name="connsiteY6-148" fmla="*/ 3615643 h 4348973"/>
                <a:gd name="connsiteX7-149" fmla="*/ 1846907 w 4409038"/>
                <a:gd name="connsiteY7-150" fmla="*/ 4348973 h 4348973"/>
                <a:gd name="connsiteX8-151" fmla="*/ 4409038 w 4409038"/>
                <a:gd name="connsiteY8-152" fmla="*/ 4330867 h 4348973"/>
                <a:gd name="connsiteX0-153" fmla="*/ 4409038 w 4409038"/>
                <a:gd name="connsiteY0-154" fmla="*/ 4330867 h 4348973"/>
                <a:gd name="connsiteX1-155" fmla="*/ 4372824 w 4409038"/>
                <a:gd name="connsiteY1-156" fmla="*/ 1750629 h 4348973"/>
                <a:gd name="connsiteX2-157" fmla="*/ 3653451 w 4409038"/>
                <a:gd name="connsiteY2-158" fmla="*/ 496120 h 4348973"/>
                <a:gd name="connsiteX3-159" fmla="*/ 2024506 w 4409038"/>
                <a:gd name="connsiteY3-160" fmla="*/ 7611 h 4348973"/>
                <a:gd name="connsiteX4-161" fmla="*/ 461727 w 4409038"/>
                <a:gd name="connsiteY4-162" fmla="*/ 827175 h 4348973"/>
                <a:gd name="connsiteX5-163" fmla="*/ 0 w 4409038"/>
                <a:gd name="connsiteY5-164" fmla="*/ 2348158 h 4348973"/>
                <a:gd name="connsiteX6-165" fmla="*/ 525101 w 4409038"/>
                <a:gd name="connsiteY6-166" fmla="*/ 3615643 h 4348973"/>
                <a:gd name="connsiteX7-167" fmla="*/ 1846907 w 4409038"/>
                <a:gd name="connsiteY7-168" fmla="*/ 4348973 h 4348973"/>
                <a:gd name="connsiteX8-169" fmla="*/ 4409038 w 4409038"/>
                <a:gd name="connsiteY8-170" fmla="*/ 4330867 h 4348973"/>
                <a:gd name="connsiteX0-171" fmla="*/ 4452148 w 4452148"/>
                <a:gd name="connsiteY0-172" fmla="*/ 4330867 h 4348973"/>
                <a:gd name="connsiteX1-173" fmla="*/ 4415934 w 4452148"/>
                <a:gd name="connsiteY1-174" fmla="*/ 1750629 h 4348973"/>
                <a:gd name="connsiteX2-175" fmla="*/ 3696561 w 4452148"/>
                <a:gd name="connsiteY2-176" fmla="*/ 496120 h 4348973"/>
                <a:gd name="connsiteX3-177" fmla="*/ 2067616 w 4452148"/>
                <a:gd name="connsiteY3-178" fmla="*/ 7611 h 4348973"/>
                <a:gd name="connsiteX4-179" fmla="*/ 504837 w 4452148"/>
                <a:gd name="connsiteY4-180" fmla="*/ 827175 h 4348973"/>
                <a:gd name="connsiteX5-181" fmla="*/ 43110 w 4452148"/>
                <a:gd name="connsiteY5-182" fmla="*/ 2348158 h 4348973"/>
                <a:gd name="connsiteX6-183" fmla="*/ 568211 w 4452148"/>
                <a:gd name="connsiteY6-184" fmla="*/ 3615643 h 4348973"/>
                <a:gd name="connsiteX7-185" fmla="*/ 1890017 w 4452148"/>
                <a:gd name="connsiteY7-186" fmla="*/ 4348973 h 4348973"/>
                <a:gd name="connsiteX8-187" fmla="*/ 4452148 w 4452148"/>
                <a:gd name="connsiteY8-188" fmla="*/ 4330867 h 4348973"/>
                <a:gd name="connsiteX0-189" fmla="*/ 4419139 w 4419139"/>
                <a:gd name="connsiteY0-190" fmla="*/ 4330867 h 4348973"/>
                <a:gd name="connsiteX1-191" fmla="*/ 4382925 w 4419139"/>
                <a:gd name="connsiteY1-192" fmla="*/ 1750629 h 4348973"/>
                <a:gd name="connsiteX2-193" fmla="*/ 3663552 w 4419139"/>
                <a:gd name="connsiteY2-194" fmla="*/ 496120 h 4348973"/>
                <a:gd name="connsiteX3-195" fmla="*/ 2034607 w 4419139"/>
                <a:gd name="connsiteY3-196" fmla="*/ 7611 h 4348973"/>
                <a:gd name="connsiteX4-197" fmla="*/ 471828 w 4419139"/>
                <a:gd name="connsiteY4-198" fmla="*/ 827175 h 4348973"/>
                <a:gd name="connsiteX5-199" fmla="*/ 10101 w 4419139"/>
                <a:gd name="connsiteY5-200" fmla="*/ 2348158 h 4348973"/>
                <a:gd name="connsiteX6-201" fmla="*/ 535202 w 4419139"/>
                <a:gd name="connsiteY6-202" fmla="*/ 3615643 h 4348973"/>
                <a:gd name="connsiteX7-203" fmla="*/ 1857008 w 4419139"/>
                <a:gd name="connsiteY7-204" fmla="*/ 4348973 h 4348973"/>
                <a:gd name="connsiteX8-205" fmla="*/ 4419139 w 4419139"/>
                <a:gd name="connsiteY8-206" fmla="*/ 4330867 h 4348973"/>
                <a:gd name="connsiteX0-207" fmla="*/ 4400900 w 4400900"/>
                <a:gd name="connsiteY0-208" fmla="*/ 4330867 h 4348973"/>
                <a:gd name="connsiteX1-209" fmla="*/ 4364686 w 4400900"/>
                <a:gd name="connsiteY1-210" fmla="*/ 1750629 h 4348973"/>
                <a:gd name="connsiteX2-211" fmla="*/ 3645313 w 4400900"/>
                <a:gd name="connsiteY2-212" fmla="*/ 496120 h 4348973"/>
                <a:gd name="connsiteX3-213" fmla="*/ 2016368 w 4400900"/>
                <a:gd name="connsiteY3-214" fmla="*/ 7611 h 4348973"/>
                <a:gd name="connsiteX4-215" fmla="*/ 453589 w 4400900"/>
                <a:gd name="connsiteY4-216" fmla="*/ 827175 h 4348973"/>
                <a:gd name="connsiteX5-217" fmla="*/ 14722 w 4400900"/>
                <a:gd name="connsiteY5-218" fmla="*/ 2150038 h 4348973"/>
                <a:gd name="connsiteX6-219" fmla="*/ 516963 w 4400900"/>
                <a:gd name="connsiteY6-220" fmla="*/ 3615643 h 4348973"/>
                <a:gd name="connsiteX7-221" fmla="*/ 1838769 w 4400900"/>
                <a:gd name="connsiteY7-222" fmla="*/ 4348973 h 4348973"/>
                <a:gd name="connsiteX8-223" fmla="*/ 4400900 w 4400900"/>
                <a:gd name="connsiteY8-224" fmla="*/ 4330867 h 4348973"/>
                <a:gd name="connsiteX0-225" fmla="*/ 4386180 w 4386180"/>
                <a:gd name="connsiteY0-226" fmla="*/ 4328142 h 4346248"/>
                <a:gd name="connsiteX1-227" fmla="*/ 4349966 w 4386180"/>
                <a:gd name="connsiteY1-228" fmla="*/ 1747904 h 4346248"/>
                <a:gd name="connsiteX2-229" fmla="*/ 3630593 w 4386180"/>
                <a:gd name="connsiteY2-230" fmla="*/ 493395 h 4346248"/>
                <a:gd name="connsiteX3-231" fmla="*/ 2001648 w 4386180"/>
                <a:gd name="connsiteY3-232" fmla="*/ 4886 h 4346248"/>
                <a:gd name="connsiteX4-233" fmla="*/ 507449 w 4386180"/>
                <a:gd name="connsiteY4-234" fmla="*/ 748250 h 4346248"/>
                <a:gd name="connsiteX5-235" fmla="*/ 2 w 4386180"/>
                <a:gd name="connsiteY5-236" fmla="*/ 2147313 h 4346248"/>
                <a:gd name="connsiteX6-237" fmla="*/ 502243 w 4386180"/>
                <a:gd name="connsiteY6-238" fmla="*/ 3612918 h 4346248"/>
                <a:gd name="connsiteX7-239" fmla="*/ 1824049 w 4386180"/>
                <a:gd name="connsiteY7-240" fmla="*/ 4346248 h 4346248"/>
                <a:gd name="connsiteX8-241" fmla="*/ 4386180 w 4386180"/>
                <a:gd name="connsiteY8-242" fmla="*/ 4328142 h 4346248"/>
                <a:gd name="connsiteX0-243" fmla="*/ 4386186 w 4386186"/>
                <a:gd name="connsiteY0-244" fmla="*/ 4328142 h 4346248"/>
                <a:gd name="connsiteX1-245" fmla="*/ 4349972 w 4386186"/>
                <a:gd name="connsiteY1-246" fmla="*/ 1747904 h 4346248"/>
                <a:gd name="connsiteX2-247" fmla="*/ 3630599 w 4386186"/>
                <a:gd name="connsiteY2-248" fmla="*/ 493395 h 4346248"/>
                <a:gd name="connsiteX3-249" fmla="*/ 2001654 w 4386186"/>
                <a:gd name="connsiteY3-250" fmla="*/ 4886 h 4346248"/>
                <a:gd name="connsiteX4-251" fmla="*/ 507455 w 4386186"/>
                <a:gd name="connsiteY4-252" fmla="*/ 748250 h 4346248"/>
                <a:gd name="connsiteX5-253" fmla="*/ 8 w 4386186"/>
                <a:gd name="connsiteY5-254" fmla="*/ 2147313 h 4346248"/>
                <a:gd name="connsiteX6-255" fmla="*/ 502249 w 4386186"/>
                <a:gd name="connsiteY6-256" fmla="*/ 3612918 h 4346248"/>
                <a:gd name="connsiteX7-257" fmla="*/ 1824055 w 4386186"/>
                <a:gd name="connsiteY7-258" fmla="*/ 4346248 h 4346248"/>
                <a:gd name="connsiteX8-259" fmla="*/ 4386186 w 4386186"/>
                <a:gd name="connsiteY8-260" fmla="*/ 4328142 h 4346248"/>
                <a:gd name="connsiteX0-261" fmla="*/ 4386182 w 4386182"/>
                <a:gd name="connsiteY0-262" fmla="*/ 4328142 h 4346248"/>
                <a:gd name="connsiteX1-263" fmla="*/ 4349968 w 4386182"/>
                <a:gd name="connsiteY1-264" fmla="*/ 1747904 h 4346248"/>
                <a:gd name="connsiteX2-265" fmla="*/ 3630595 w 4386182"/>
                <a:gd name="connsiteY2-266" fmla="*/ 493395 h 4346248"/>
                <a:gd name="connsiteX3-267" fmla="*/ 2001650 w 4386182"/>
                <a:gd name="connsiteY3-268" fmla="*/ 4886 h 4346248"/>
                <a:gd name="connsiteX4-269" fmla="*/ 507451 w 4386182"/>
                <a:gd name="connsiteY4-270" fmla="*/ 748250 h 4346248"/>
                <a:gd name="connsiteX5-271" fmla="*/ 4 w 4386182"/>
                <a:gd name="connsiteY5-272" fmla="*/ 2147313 h 4346248"/>
                <a:gd name="connsiteX6-273" fmla="*/ 502245 w 4386182"/>
                <a:gd name="connsiteY6-274" fmla="*/ 3612918 h 4346248"/>
                <a:gd name="connsiteX7-275" fmla="*/ 1824051 w 4386182"/>
                <a:gd name="connsiteY7-276" fmla="*/ 4346248 h 4346248"/>
                <a:gd name="connsiteX8-277" fmla="*/ 4386182 w 4386182"/>
                <a:gd name="connsiteY8-278" fmla="*/ 4328142 h 4346248"/>
                <a:gd name="connsiteX0-279" fmla="*/ 4386182 w 4386182"/>
                <a:gd name="connsiteY0-280" fmla="*/ 4328142 h 4346248"/>
                <a:gd name="connsiteX1-281" fmla="*/ 4349968 w 4386182"/>
                <a:gd name="connsiteY1-282" fmla="*/ 1747904 h 4346248"/>
                <a:gd name="connsiteX2-283" fmla="*/ 3630595 w 4386182"/>
                <a:gd name="connsiteY2-284" fmla="*/ 493395 h 4346248"/>
                <a:gd name="connsiteX3-285" fmla="*/ 2001650 w 4386182"/>
                <a:gd name="connsiteY3-286" fmla="*/ 4886 h 4346248"/>
                <a:gd name="connsiteX4-287" fmla="*/ 507451 w 4386182"/>
                <a:gd name="connsiteY4-288" fmla="*/ 748250 h 4346248"/>
                <a:gd name="connsiteX5-289" fmla="*/ 4 w 4386182"/>
                <a:gd name="connsiteY5-290" fmla="*/ 2147313 h 4346248"/>
                <a:gd name="connsiteX6-291" fmla="*/ 502245 w 4386182"/>
                <a:gd name="connsiteY6-292" fmla="*/ 3612918 h 4346248"/>
                <a:gd name="connsiteX7-293" fmla="*/ 1824051 w 4386182"/>
                <a:gd name="connsiteY7-294" fmla="*/ 4346248 h 4346248"/>
                <a:gd name="connsiteX8-295" fmla="*/ 4386182 w 4386182"/>
                <a:gd name="connsiteY8-296" fmla="*/ 4328142 h 4346248"/>
                <a:gd name="connsiteX0-297" fmla="*/ 4386179 w 4386179"/>
                <a:gd name="connsiteY0-298" fmla="*/ 4326288 h 4344394"/>
                <a:gd name="connsiteX1-299" fmla="*/ 4349965 w 4386179"/>
                <a:gd name="connsiteY1-300" fmla="*/ 1746050 h 4344394"/>
                <a:gd name="connsiteX2-301" fmla="*/ 3630592 w 4386179"/>
                <a:gd name="connsiteY2-302" fmla="*/ 491541 h 4344394"/>
                <a:gd name="connsiteX3-303" fmla="*/ 2001647 w 4386179"/>
                <a:gd name="connsiteY3-304" fmla="*/ 3032 h 4344394"/>
                <a:gd name="connsiteX4-305" fmla="*/ 499828 w 4386179"/>
                <a:gd name="connsiteY4-306" fmla="*/ 685436 h 4344394"/>
                <a:gd name="connsiteX5-307" fmla="*/ 1 w 4386179"/>
                <a:gd name="connsiteY5-308" fmla="*/ 2145459 h 4344394"/>
                <a:gd name="connsiteX6-309" fmla="*/ 502242 w 4386179"/>
                <a:gd name="connsiteY6-310" fmla="*/ 3611064 h 4344394"/>
                <a:gd name="connsiteX7-311" fmla="*/ 1824048 w 4386179"/>
                <a:gd name="connsiteY7-312" fmla="*/ 4344394 h 4344394"/>
                <a:gd name="connsiteX8-313" fmla="*/ 4386179 w 4386179"/>
                <a:gd name="connsiteY8-314" fmla="*/ 4326288 h 4344394"/>
                <a:gd name="connsiteX0-315" fmla="*/ 4386179 w 4386179"/>
                <a:gd name="connsiteY0-316" fmla="*/ 4326000 h 4344106"/>
                <a:gd name="connsiteX1-317" fmla="*/ 4349965 w 4386179"/>
                <a:gd name="connsiteY1-318" fmla="*/ 1745762 h 4344106"/>
                <a:gd name="connsiteX2-319" fmla="*/ 3607732 w 4386179"/>
                <a:gd name="connsiteY2-320" fmla="*/ 498873 h 4344106"/>
                <a:gd name="connsiteX3-321" fmla="*/ 2001647 w 4386179"/>
                <a:gd name="connsiteY3-322" fmla="*/ 2744 h 4344106"/>
                <a:gd name="connsiteX4-323" fmla="*/ 499828 w 4386179"/>
                <a:gd name="connsiteY4-324" fmla="*/ 685148 h 4344106"/>
                <a:gd name="connsiteX5-325" fmla="*/ 1 w 4386179"/>
                <a:gd name="connsiteY5-326" fmla="*/ 2145171 h 4344106"/>
                <a:gd name="connsiteX6-327" fmla="*/ 502242 w 4386179"/>
                <a:gd name="connsiteY6-328" fmla="*/ 3610776 h 4344106"/>
                <a:gd name="connsiteX7-329" fmla="*/ 1824048 w 4386179"/>
                <a:gd name="connsiteY7-330" fmla="*/ 4344106 h 4344106"/>
                <a:gd name="connsiteX8-331" fmla="*/ 4386179 w 4386179"/>
                <a:gd name="connsiteY8-332" fmla="*/ 4326000 h 4344106"/>
                <a:gd name="connsiteX0-333" fmla="*/ 4386179 w 4386179"/>
                <a:gd name="connsiteY0-334" fmla="*/ 4326012 h 4344118"/>
                <a:gd name="connsiteX1-335" fmla="*/ 4304245 w 4386179"/>
                <a:gd name="connsiteY1-336" fmla="*/ 1753394 h 4344118"/>
                <a:gd name="connsiteX2-337" fmla="*/ 3607732 w 4386179"/>
                <a:gd name="connsiteY2-338" fmla="*/ 498885 h 4344118"/>
                <a:gd name="connsiteX3-339" fmla="*/ 2001647 w 4386179"/>
                <a:gd name="connsiteY3-340" fmla="*/ 2756 h 4344118"/>
                <a:gd name="connsiteX4-341" fmla="*/ 499828 w 4386179"/>
                <a:gd name="connsiteY4-342" fmla="*/ 685160 h 4344118"/>
                <a:gd name="connsiteX5-343" fmla="*/ 1 w 4386179"/>
                <a:gd name="connsiteY5-344" fmla="*/ 2145183 h 4344118"/>
                <a:gd name="connsiteX6-345" fmla="*/ 502242 w 4386179"/>
                <a:gd name="connsiteY6-346" fmla="*/ 3610788 h 4344118"/>
                <a:gd name="connsiteX7-347" fmla="*/ 1824048 w 4386179"/>
                <a:gd name="connsiteY7-348" fmla="*/ 4344118 h 4344118"/>
                <a:gd name="connsiteX8-349" fmla="*/ 4386179 w 4386179"/>
                <a:gd name="connsiteY8-350" fmla="*/ 4326012 h 4344118"/>
                <a:gd name="connsiteX0-351" fmla="*/ 4386179 w 4386179"/>
                <a:gd name="connsiteY0-352" fmla="*/ 4326012 h 4344118"/>
                <a:gd name="connsiteX1-353" fmla="*/ 4304245 w 4386179"/>
                <a:gd name="connsiteY1-354" fmla="*/ 1753394 h 4344118"/>
                <a:gd name="connsiteX2-355" fmla="*/ 3607732 w 4386179"/>
                <a:gd name="connsiteY2-356" fmla="*/ 498885 h 4344118"/>
                <a:gd name="connsiteX3-357" fmla="*/ 2001647 w 4386179"/>
                <a:gd name="connsiteY3-358" fmla="*/ 2756 h 4344118"/>
                <a:gd name="connsiteX4-359" fmla="*/ 499828 w 4386179"/>
                <a:gd name="connsiteY4-360" fmla="*/ 685160 h 4344118"/>
                <a:gd name="connsiteX5-361" fmla="*/ 1 w 4386179"/>
                <a:gd name="connsiteY5-362" fmla="*/ 2145183 h 4344118"/>
                <a:gd name="connsiteX6-363" fmla="*/ 502242 w 4386179"/>
                <a:gd name="connsiteY6-364" fmla="*/ 3610788 h 4344118"/>
                <a:gd name="connsiteX7-365" fmla="*/ 1824048 w 4386179"/>
                <a:gd name="connsiteY7-366" fmla="*/ 4344118 h 4344118"/>
                <a:gd name="connsiteX8-367" fmla="*/ 4386179 w 4386179"/>
                <a:gd name="connsiteY8-368" fmla="*/ 4326012 h 4344118"/>
                <a:gd name="connsiteX0-369" fmla="*/ 4386179 w 4566906"/>
                <a:gd name="connsiteY0-370" fmla="*/ 4326012 h 4344118"/>
                <a:gd name="connsiteX1-371" fmla="*/ 4304245 w 4566906"/>
                <a:gd name="connsiteY1-372" fmla="*/ 1753394 h 4344118"/>
                <a:gd name="connsiteX2-373" fmla="*/ 3607732 w 4566906"/>
                <a:gd name="connsiteY2-374" fmla="*/ 498885 h 4344118"/>
                <a:gd name="connsiteX3-375" fmla="*/ 2001647 w 4566906"/>
                <a:gd name="connsiteY3-376" fmla="*/ 2756 h 4344118"/>
                <a:gd name="connsiteX4-377" fmla="*/ 499828 w 4566906"/>
                <a:gd name="connsiteY4-378" fmla="*/ 685160 h 4344118"/>
                <a:gd name="connsiteX5-379" fmla="*/ 1 w 4566906"/>
                <a:gd name="connsiteY5-380" fmla="*/ 2145183 h 4344118"/>
                <a:gd name="connsiteX6-381" fmla="*/ 502242 w 4566906"/>
                <a:gd name="connsiteY6-382" fmla="*/ 3610788 h 4344118"/>
                <a:gd name="connsiteX7-383" fmla="*/ 1824048 w 4566906"/>
                <a:gd name="connsiteY7-384" fmla="*/ 4344118 h 4344118"/>
                <a:gd name="connsiteX8-385" fmla="*/ 4386179 w 4566906"/>
                <a:gd name="connsiteY8-386" fmla="*/ 4326012 h 4344118"/>
                <a:gd name="connsiteX0-387" fmla="*/ 4386179 w 4386179"/>
                <a:gd name="connsiteY0-388" fmla="*/ 4326012 h 4344118"/>
                <a:gd name="connsiteX1-389" fmla="*/ 4304245 w 4386179"/>
                <a:gd name="connsiteY1-390" fmla="*/ 1753394 h 4344118"/>
                <a:gd name="connsiteX2-391" fmla="*/ 3607732 w 4386179"/>
                <a:gd name="connsiteY2-392" fmla="*/ 498885 h 4344118"/>
                <a:gd name="connsiteX3-393" fmla="*/ 2001647 w 4386179"/>
                <a:gd name="connsiteY3-394" fmla="*/ 2756 h 4344118"/>
                <a:gd name="connsiteX4-395" fmla="*/ 499828 w 4386179"/>
                <a:gd name="connsiteY4-396" fmla="*/ 685160 h 4344118"/>
                <a:gd name="connsiteX5-397" fmla="*/ 1 w 4386179"/>
                <a:gd name="connsiteY5-398" fmla="*/ 2145183 h 4344118"/>
                <a:gd name="connsiteX6-399" fmla="*/ 502242 w 4386179"/>
                <a:gd name="connsiteY6-400" fmla="*/ 3610788 h 4344118"/>
                <a:gd name="connsiteX7-401" fmla="*/ 1824048 w 4386179"/>
                <a:gd name="connsiteY7-402" fmla="*/ 4344118 h 4344118"/>
                <a:gd name="connsiteX8-403" fmla="*/ 4386179 w 4386179"/>
                <a:gd name="connsiteY8-404" fmla="*/ 4326012 h 4344118"/>
                <a:gd name="connsiteX0-405" fmla="*/ 4386179 w 4393307"/>
                <a:gd name="connsiteY0-406" fmla="*/ 4326012 h 4344118"/>
                <a:gd name="connsiteX1-407" fmla="*/ 4304245 w 4393307"/>
                <a:gd name="connsiteY1-408" fmla="*/ 1753394 h 4344118"/>
                <a:gd name="connsiteX2-409" fmla="*/ 3607732 w 4393307"/>
                <a:gd name="connsiteY2-410" fmla="*/ 498885 h 4344118"/>
                <a:gd name="connsiteX3-411" fmla="*/ 2001647 w 4393307"/>
                <a:gd name="connsiteY3-412" fmla="*/ 2756 h 4344118"/>
                <a:gd name="connsiteX4-413" fmla="*/ 499828 w 4393307"/>
                <a:gd name="connsiteY4-414" fmla="*/ 685160 h 4344118"/>
                <a:gd name="connsiteX5-415" fmla="*/ 1 w 4393307"/>
                <a:gd name="connsiteY5-416" fmla="*/ 2145183 h 4344118"/>
                <a:gd name="connsiteX6-417" fmla="*/ 502242 w 4393307"/>
                <a:gd name="connsiteY6-418" fmla="*/ 3610788 h 4344118"/>
                <a:gd name="connsiteX7-419" fmla="*/ 1824048 w 4393307"/>
                <a:gd name="connsiteY7-420" fmla="*/ 4344118 h 4344118"/>
                <a:gd name="connsiteX8-421" fmla="*/ 4386179 w 4393307"/>
                <a:gd name="connsiteY8-422" fmla="*/ 4326012 h 4344118"/>
                <a:gd name="connsiteX0-423" fmla="*/ 4386179 w 4393307"/>
                <a:gd name="connsiteY0-424" fmla="*/ 4326012 h 4366288"/>
                <a:gd name="connsiteX1-425" fmla="*/ 4304245 w 4393307"/>
                <a:gd name="connsiteY1-426" fmla="*/ 1753394 h 4366288"/>
                <a:gd name="connsiteX2-427" fmla="*/ 3607732 w 4393307"/>
                <a:gd name="connsiteY2-428" fmla="*/ 498885 h 4366288"/>
                <a:gd name="connsiteX3-429" fmla="*/ 2001647 w 4393307"/>
                <a:gd name="connsiteY3-430" fmla="*/ 2756 h 4366288"/>
                <a:gd name="connsiteX4-431" fmla="*/ 499828 w 4393307"/>
                <a:gd name="connsiteY4-432" fmla="*/ 685160 h 4366288"/>
                <a:gd name="connsiteX5-433" fmla="*/ 1 w 4393307"/>
                <a:gd name="connsiteY5-434" fmla="*/ 2145183 h 4366288"/>
                <a:gd name="connsiteX6-435" fmla="*/ 502242 w 4393307"/>
                <a:gd name="connsiteY6-436" fmla="*/ 3610788 h 4366288"/>
                <a:gd name="connsiteX7-437" fmla="*/ 1824048 w 4393307"/>
                <a:gd name="connsiteY7-438" fmla="*/ 4344118 h 4366288"/>
                <a:gd name="connsiteX8-439" fmla="*/ 4386179 w 4393307"/>
                <a:gd name="connsiteY8-440" fmla="*/ 4326012 h 4366288"/>
                <a:gd name="connsiteX0-441" fmla="*/ 4386179 w 4477619"/>
                <a:gd name="connsiteY0-442" fmla="*/ 4326012 h 4417452"/>
                <a:gd name="connsiteX1-443" fmla="*/ 4304245 w 4477619"/>
                <a:gd name="connsiteY1-444" fmla="*/ 1753394 h 4417452"/>
                <a:gd name="connsiteX2-445" fmla="*/ 3607732 w 4477619"/>
                <a:gd name="connsiteY2-446" fmla="*/ 498885 h 4417452"/>
                <a:gd name="connsiteX3-447" fmla="*/ 2001647 w 4477619"/>
                <a:gd name="connsiteY3-448" fmla="*/ 2756 h 4417452"/>
                <a:gd name="connsiteX4-449" fmla="*/ 499828 w 4477619"/>
                <a:gd name="connsiteY4-450" fmla="*/ 685160 h 4417452"/>
                <a:gd name="connsiteX5-451" fmla="*/ 1 w 4477619"/>
                <a:gd name="connsiteY5-452" fmla="*/ 2145183 h 4417452"/>
                <a:gd name="connsiteX6-453" fmla="*/ 502242 w 4477619"/>
                <a:gd name="connsiteY6-454" fmla="*/ 3610788 h 4417452"/>
                <a:gd name="connsiteX7-455" fmla="*/ 1824048 w 4477619"/>
                <a:gd name="connsiteY7-456" fmla="*/ 4344118 h 4417452"/>
                <a:gd name="connsiteX8-457" fmla="*/ 4477619 w 4477619"/>
                <a:gd name="connsiteY8-458" fmla="*/ 4417452 h 4417452"/>
                <a:gd name="connsiteX0-459" fmla="*/ 4454759 w 4477619"/>
                <a:gd name="connsiteY0-460" fmla="*/ 4280292 h 4417452"/>
                <a:gd name="connsiteX1-461" fmla="*/ 4304245 w 4477619"/>
                <a:gd name="connsiteY1-462" fmla="*/ 1753394 h 4417452"/>
                <a:gd name="connsiteX2-463" fmla="*/ 3607732 w 4477619"/>
                <a:gd name="connsiteY2-464" fmla="*/ 498885 h 4417452"/>
                <a:gd name="connsiteX3-465" fmla="*/ 2001647 w 4477619"/>
                <a:gd name="connsiteY3-466" fmla="*/ 2756 h 4417452"/>
                <a:gd name="connsiteX4-467" fmla="*/ 499828 w 4477619"/>
                <a:gd name="connsiteY4-468" fmla="*/ 685160 h 4417452"/>
                <a:gd name="connsiteX5-469" fmla="*/ 1 w 4477619"/>
                <a:gd name="connsiteY5-470" fmla="*/ 2145183 h 4417452"/>
                <a:gd name="connsiteX6-471" fmla="*/ 502242 w 4477619"/>
                <a:gd name="connsiteY6-472" fmla="*/ 3610788 h 4417452"/>
                <a:gd name="connsiteX7-473" fmla="*/ 1824048 w 4477619"/>
                <a:gd name="connsiteY7-474" fmla="*/ 4344118 h 4417452"/>
                <a:gd name="connsiteX8-475" fmla="*/ 4477619 w 4477619"/>
                <a:gd name="connsiteY8-476" fmla="*/ 4417452 h 4417452"/>
                <a:gd name="connsiteX0-477" fmla="*/ 4454759 w 4460396"/>
                <a:gd name="connsiteY0-478" fmla="*/ 4280292 h 4379352"/>
                <a:gd name="connsiteX1-479" fmla="*/ 4304245 w 4460396"/>
                <a:gd name="connsiteY1-480" fmla="*/ 1753394 h 4379352"/>
                <a:gd name="connsiteX2-481" fmla="*/ 3607732 w 4460396"/>
                <a:gd name="connsiteY2-482" fmla="*/ 498885 h 4379352"/>
                <a:gd name="connsiteX3-483" fmla="*/ 2001647 w 4460396"/>
                <a:gd name="connsiteY3-484" fmla="*/ 2756 h 4379352"/>
                <a:gd name="connsiteX4-485" fmla="*/ 499828 w 4460396"/>
                <a:gd name="connsiteY4-486" fmla="*/ 685160 h 4379352"/>
                <a:gd name="connsiteX5-487" fmla="*/ 1 w 4460396"/>
                <a:gd name="connsiteY5-488" fmla="*/ 2145183 h 4379352"/>
                <a:gd name="connsiteX6-489" fmla="*/ 502242 w 4460396"/>
                <a:gd name="connsiteY6-490" fmla="*/ 3610788 h 4379352"/>
                <a:gd name="connsiteX7-491" fmla="*/ 1824048 w 4460396"/>
                <a:gd name="connsiteY7-492" fmla="*/ 4344118 h 4379352"/>
                <a:gd name="connsiteX8-493" fmla="*/ 4332839 w 4460396"/>
                <a:gd name="connsiteY8-494" fmla="*/ 4379352 h 4379352"/>
                <a:gd name="connsiteX0-495" fmla="*/ 4454759 w 4460396"/>
                <a:gd name="connsiteY0-496" fmla="*/ 4280292 h 4409314"/>
                <a:gd name="connsiteX1-497" fmla="*/ 4304245 w 4460396"/>
                <a:gd name="connsiteY1-498" fmla="*/ 1753394 h 4409314"/>
                <a:gd name="connsiteX2-499" fmla="*/ 3607732 w 4460396"/>
                <a:gd name="connsiteY2-500" fmla="*/ 498885 h 4409314"/>
                <a:gd name="connsiteX3-501" fmla="*/ 2001647 w 4460396"/>
                <a:gd name="connsiteY3-502" fmla="*/ 2756 h 4409314"/>
                <a:gd name="connsiteX4-503" fmla="*/ 499828 w 4460396"/>
                <a:gd name="connsiteY4-504" fmla="*/ 685160 h 4409314"/>
                <a:gd name="connsiteX5-505" fmla="*/ 1 w 4460396"/>
                <a:gd name="connsiteY5-506" fmla="*/ 2145183 h 4409314"/>
                <a:gd name="connsiteX6-507" fmla="*/ 502242 w 4460396"/>
                <a:gd name="connsiteY6-508" fmla="*/ 3610788 h 4409314"/>
                <a:gd name="connsiteX7-509" fmla="*/ 1824048 w 4460396"/>
                <a:gd name="connsiteY7-510" fmla="*/ 4344118 h 4409314"/>
                <a:gd name="connsiteX8-511" fmla="*/ 4332839 w 4460396"/>
                <a:gd name="connsiteY8-512" fmla="*/ 4379352 h 4409314"/>
                <a:gd name="connsiteX0-513" fmla="*/ 4454759 w 4460396"/>
                <a:gd name="connsiteY0-514" fmla="*/ 4280292 h 4431446"/>
                <a:gd name="connsiteX1-515" fmla="*/ 4304245 w 4460396"/>
                <a:gd name="connsiteY1-516" fmla="*/ 1753394 h 4431446"/>
                <a:gd name="connsiteX2-517" fmla="*/ 3607732 w 4460396"/>
                <a:gd name="connsiteY2-518" fmla="*/ 498885 h 4431446"/>
                <a:gd name="connsiteX3-519" fmla="*/ 2001647 w 4460396"/>
                <a:gd name="connsiteY3-520" fmla="*/ 2756 h 4431446"/>
                <a:gd name="connsiteX4-521" fmla="*/ 499828 w 4460396"/>
                <a:gd name="connsiteY4-522" fmla="*/ 685160 h 4431446"/>
                <a:gd name="connsiteX5-523" fmla="*/ 1 w 4460396"/>
                <a:gd name="connsiteY5-524" fmla="*/ 2145183 h 4431446"/>
                <a:gd name="connsiteX6-525" fmla="*/ 502242 w 4460396"/>
                <a:gd name="connsiteY6-526" fmla="*/ 3610788 h 4431446"/>
                <a:gd name="connsiteX7-527" fmla="*/ 1824048 w 4460396"/>
                <a:gd name="connsiteY7-528" fmla="*/ 4344118 h 4431446"/>
                <a:gd name="connsiteX8-529" fmla="*/ 4332839 w 4460396"/>
                <a:gd name="connsiteY8-530" fmla="*/ 4379352 h 4431446"/>
                <a:gd name="connsiteX0-531" fmla="*/ 4447139 w 4453386"/>
                <a:gd name="connsiteY0-532" fmla="*/ 4386972 h 4431446"/>
                <a:gd name="connsiteX1-533" fmla="*/ 4304245 w 4453386"/>
                <a:gd name="connsiteY1-534" fmla="*/ 1753394 h 4431446"/>
                <a:gd name="connsiteX2-535" fmla="*/ 3607732 w 4453386"/>
                <a:gd name="connsiteY2-536" fmla="*/ 498885 h 4431446"/>
                <a:gd name="connsiteX3-537" fmla="*/ 2001647 w 4453386"/>
                <a:gd name="connsiteY3-538" fmla="*/ 2756 h 4431446"/>
                <a:gd name="connsiteX4-539" fmla="*/ 499828 w 4453386"/>
                <a:gd name="connsiteY4-540" fmla="*/ 685160 h 4431446"/>
                <a:gd name="connsiteX5-541" fmla="*/ 1 w 4453386"/>
                <a:gd name="connsiteY5-542" fmla="*/ 2145183 h 4431446"/>
                <a:gd name="connsiteX6-543" fmla="*/ 502242 w 4453386"/>
                <a:gd name="connsiteY6-544" fmla="*/ 3610788 h 4431446"/>
                <a:gd name="connsiteX7-545" fmla="*/ 1824048 w 4453386"/>
                <a:gd name="connsiteY7-546" fmla="*/ 4344118 h 4431446"/>
                <a:gd name="connsiteX8-547" fmla="*/ 4332839 w 4453386"/>
                <a:gd name="connsiteY8-548" fmla="*/ 4379352 h 4431446"/>
                <a:gd name="connsiteX0-549" fmla="*/ 4447139 w 4453386"/>
                <a:gd name="connsiteY0-550" fmla="*/ 4386972 h 4431446"/>
                <a:gd name="connsiteX1-551" fmla="*/ 4304245 w 4453386"/>
                <a:gd name="connsiteY1-552" fmla="*/ 1753394 h 4431446"/>
                <a:gd name="connsiteX2-553" fmla="*/ 3607732 w 4453386"/>
                <a:gd name="connsiteY2-554" fmla="*/ 498885 h 4431446"/>
                <a:gd name="connsiteX3-555" fmla="*/ 2001647 w 4453386"/>
                <a:gd name="connsiteY3-556" fmla="*/ 2756 h 4431446"/>
                <a:gd name="connsiteX4-557" fmla="*/ 499828 w 4453386"/>
                <a:gd name="connsiteY4-558" fmla="*/ 685160 h 4431446"/>
                <a:gd name="connsiteX5-559" fmla="*/ 1 w 4453386"/>
                <a:gd name="connsiteY5-560" fmla="*/ 2145183 h 4431446"/>
                <a:gd name="connsiteX6-561" fmla="*/ 502242 w 4453386"/>
                <a:gd name="connsiteY6-562" fmla="*/ 3610788 h 4431446"/>
                <a:gd name="connsiteX7-563" fmla="*/ 1824048 w 4453386"/>
                <a:gd name="connsiteY7-564" fmla="*/ 4344118 h 4431446"/>
                <a:gd name="connsiteX8-565" fmla="*/ 4332839 w 4453386"/>
                <a:gd name="connsiteY8-566" fmla="*/ 4379352 h 4431446"/>
                <a:gd name="connsiteX0-567" fmla="*/ 4447139 w 4453386"/>
                <a:gd name="connsiteY0-568" fmla="*/ 4386972 h 4453249"/>
                <a:gd name="connsiteX1-569" fmla="*/ 4304245 w 4453386"/>
                <a:gd name="connsiteY1-570" fmla="*/ 1753394 h 4453249"/>
                <a:gd name="connsiteX2-571" fmla="*/ 3607732 w 4453386"/>
                <a:gd name="connsiteY2-572" fmla="*/ 498885 h 4453249"/>
                <a:gd name="connsiteX3-573" fmla="*/ 2001647 w 4453386"/>
                <a:gd name="connsiteY3-574" fmla="*/ 2756 h 4453249"/>
                <a:gd name="connsiteX4-575" fmla="*/ 499828 w 4453386"/>
                <a:gd name="connsiteY4-576" fmla="*/ 685160 h 4453249"/>
                <a:gd name="connsiteX5-577" fmla="*/ 1 w 4453386"/>
                <a:gd name="connsiteY5-578" fmla="*/ 2145183 h 4453249"/>
                <a:gd name="connsiteX6-579" fmla="*/ 502242 w 4453386"/>
                <a:gd name="connsiteY6-580" fmla="*/ 3610788 h 4453249"/>
                <a:gd name="connsiteX7-581" fmla="*/ 1824048 w 4453386"/>
                <a:gd name="connsiteY7-582" fmla="*/ 4344118 h 4453249"/>
                <a:gd name="connsiteX8-583" fmla="*/ 4332839 w 4453386"/>
                <a:gd name="connsiteY8-584" fmla="*/ 4379352 h 4453249"/>
                <a:gd name="connsiteX0-585" fmla="*/ 4447139 w 4453386"/>
                <a:gd name="connsiteY0-586" fmla="*/ 4386972 h 4465927"/>
                <a:gd name="connsiteX1-587" fmla="*/ 4304245 w 4453386"/>
                <a:gd name="connsiteY1-588" fmla="*/ 1753394 h 4465927"/>
                <a:gd name="connsiteX2-589" fmla="*/ 3607732 w 4453386"/>
                <a:gd name="connsiteY2-590" fmla="*/ 498885 h 4465927"/>
                <a:gd name="connsiteX3-591" fmla="*/ 2001647 w 4453386"/>
                <a:gd name="connsiteY3-592" fmla="*/ 2756 h 4465927"/>
                <a:gd name="connsiteX4-593" fmla="*/ 499828 w 4453386"/>
                <a:gd name="connsiteY4-594" fmla="*/ 685160 h 4465927"/>
                <a:gd name="connsiteX5-595" fmla="*/ 1 w 4453386"/>
                <a:gd name="connsiteY5-596" fmla="*/ 2145183 h 4465927"/>
                <a:gd name="connsiteX6-597" fmla="*/ 502242 w 4453386"/>
                <a:gd name="connsiteY6-598" fmla="*/ 3610788 h 4465927"/>
                <a:gd name="connsiteX7-599" fmla="*/ 1808808 w 4453386"/>
                <a:gd name="connsiteY7-600" fmla="*/ 4366978 h 4465927"/>
                <a:gd name="connsiteX8-601" fmla="*/ 4332839 w 4453386"/>
                <a:gd name="connsiteY8-602" fmla="*/ 4379352 h 4465927"/>
                <a:gd name="connsiteX0-603" fmla="*/ 4447139 w 4453386"/>
                <a:gd name="connsiteY0-604" fmla="*/ 4386972 h 4465927"/>
                <a:gd name="connsiteX1-605" fmla="*/ 4304245 w 4453386"/>
                <a:gd name="connsiteY1-606" fmla="*/ 1753394 h 4465927"/>
                <a:gd name="connsiteX2-607" fmla="*/ 3607732 w 4453386"/>
                <a:gd name="connsiteY2-608" fmla="*/ 498885 h 4465927"/>
                <a:gd name="connsiteX3-609" fmla="*/ 2001647 w 4453386"/>
                <a:gd name="connsiteY3-610" fmla="*/ 2756 h 4465927"/>
                <a:gd name="connsiteX4-611" fmla="*/ 499828 w 4453386"/>
                <a:gd name="connsiteY4-612" fmla="*/ 685160 h 4465927"/>
                <a:gd name="connsiteX5-613" fmla="*/ 1 w 4453386"/>
                <a:gd name="connsiteY5-614" fmla="*/ 2145183 h 4465927"/>
                <a:gd name="connsiteX6-615" fmla="*/ 502242 w 4453386"/>
                <a:gd name="connsiteY6-616" fmla="*/ 3610788 h 4465927"/>
                <a:gd name="connsiteX7-617" fmla="*/ 1808808 w 4453386"/>
                <a:gd name="connsiteY7-618" fmla="*/ 4366978 h 4465927"/>
                <a:gd name="connsiteX8-619" fmla="*/ 4332839 w 4453386"/>
                <a:gd name="connsiteY8-620" fmla="*/ 4379352 h 4465927"/>
                <a:gd name="connsiteX0-621" fmla="*/ 4447139 w 4453386"/>
                <a:gd name="connsiteY0-622" fmla="*/ 4386972 h 4446380"/>
                <a:gd name="connsiteX1-623" fmla="*/ 4304245 w 4453386"/>
                <a:gd name="connsiteY1-624" fmla="*/ 1753394 h 4446380"/>
                <a:gd name="connsiteX2-625" fmla="*/ 3607732 w 4453386"/>
                <a:gd name="connsiteY2-626" fmla="*/ 498885 h 4446380"/>
                <a:gd name="connsiteX3-627" fmla="*/ 2001647 w 4453386"/>
                <a:gd name="connsiteY3-628" fmla="*/ 2756 h 4446380"/>
                <a:gd name="connsiteX4-629" fmla="*/ 499828 w 4453386"/>
                <a:gd name="connsiteY4-630" fmla="*/ 685160 h 4446380"/>
                <a:gd name="connsiteX5-631" fmla="*/ 1 w 4453386"/>
                <a:gd name="connsiteY5-632" fmla="*/ 2145183 h 4446380"/>
                <a:gd name="connsiteX6-633" fmla="*/ 502242 w 4453386"/>
                <a:gd name="connsiteY6-634" fmla="*/ 3686988 h 4446380"/>
                <a:gd name="connsiteX7-635" fmla="*/ 1808808 w 4453386"/>
                <a:gd name="connsiteY7-636" fmla="*/ 4366978 h 4446380"/>
                <a:gd name="connsiteX8-637" fmla="*/ 4332839 w 4453386"/>
                <a:gd name="connsiteY8-638" fmla="*/ 4379352 h 4446380"/>
                <a:gd name="connsiteX0-639" fmla="*/ 4447139 w 4453386"/>
                <a:gd name="connsiteY0-640" fmla="*/ 4371870 h 4431278"/>
                <a:gd name="connsiteX1-641" fmla="*/ 4304245 w 4453386"/>
                <a:gd name="connsiteY1-642" fmla="*/ 1738292 h 4431278"/>
                <a:gd name="connsiteX2-643" fmla="*/ 3607732 w 4453386"/>
                <a:gd name="connsiteY2-644" fmla="*/ 483783 h 4431278"/>
                <a:gd name="connsiteX3-645" fmla="*/ 2024507 w 4453386"/>
                <a:gd name="connsiteY3-646" fmla="*/ 2894 h 4431278"/>
                <a:gd name="connsiteX4-647" fmla="*/ 499828 w 4453386"/>
                <a:gd name="connsiteY4-648" fmla="*/ 670058 h 4431278"/>
                <a:gd name="connsiteX5-649" fmla="*/ 1 w 4453386"/>
                <a:gd name="connsiteY5-650" fmla="*/ 2130081 h 4431278"/>
                <a:gd name="connsiteX6-651" fmla="*/ 502242 w 4453386"/>
                <a:gd name="connsiteY6-652" fmla="*/ 3671886 h 4431278"/>
                <a:gd name="connsiteX7-653" fmla="*/ 1808808 w 4453386"/>
                <a:gd name="connsiteY7-654" fmla="*/ 4351876 h 4431278"/>
                <a:gd name="connsiteX8-655" fmla="*/ 4332839 w 4453386"/>
                <a:gd name="connsiteY8-656" fmla="*/ 4364250 h 443127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453386" h="4431278">
                  <a:moveTo>
                    <a:pt x="4447139" y="4371870"/>
                  </a:moveTo>
                  <a:cubicBezTo>
                    <a:pt x="4467132" y="3085561"/>
                    <a:pt x="4444146" y="2386306"/>
                    <a:pt x="4304245" y="1738292"/>
                  </a:cubicBezTo>
                  <a:cubicBezTo>
                    <a:pt x="4164344" y="1090278"/>
                    <a:pt x="3987688" y="773016"/>
                    <a:pt x="3607732" y="483783"/>
                  </a:cubicBezTo>
                  <a:cubicBezTo>
                    <a:pt x="3227776" y="194550"/>
                    <a:pt x="2542491" y="-28152"/>
                    <a:pt x="2024507" y="2894"/>
                  </a:cubicBezTo>
                  <a:cubicBezTo>
                    <a:pt x="1506523" y="33940"/>
                    <a:pt x="837246" y="315527"/>
                    <a:pt x="499828" y="670058"/>
                  </a:cubicBezTo>
                  <a:cubicBezTo>
                    <a:pt x="162410" y="1024589"/>
                    <a:pt x="-401" y="1629776"/>
                    <a:pt x="1" y="2130081"/>
                  </a:cubicBezTo>
                  <a:cubicBezTo>
                    <a:pt x="403" y="2630386"/>
                    <a:pt x="170294" y="3324447"/>
                    <a:pt x="502242" y="3671886"/>
                  </a:cubicBezTo>
                  <a:cubicBezTo>
                    <a:pt x="834190" y="4019325"/>
                    <a:pt x="1170375" y="4236482"/>
                    <a:pt x="1808808" y="4351876"/>
                  </a:cubicBezTo>
                  <a:cubicBezTo>
                    <a:pt x="2447241" y="4467270"/>
                    <a:pt x="3450855" y="4443945"/>
                    <a:pt x="4332839" y="436425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39" name="椭圆 31"/>
            <p:cNvSpPr/>
            <p:nvPr/>
          </p:nvSpPr>
          <p:spPr bwMode="white">
            <a:xfrm rot="9775438">
              <a:off x="4186206" y="1666443"/>
              <a:ext cx="3150364" cy="315966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3356 w 655716"/>
                <a:gd name="connsiteY0-334" fmla="*/ 64927 h 654301"/>
                <a:gd name="connsiteX1-335" fmla="*/ 405990 w 655716"/>
                <a:gd name="connsiteY1-336" fmla="*/ 15051 h 654301"/>
                <a:gd name="connsiteX2-337" fmla="*/ 654948 w 655716"/>
                <a:gd name="connsiteY2-338" fmla="*/ 337329 h 654301"/>
                <a:gd name="connsiteX3-339" fmla="*/ 326701 w 655716"/>
                <a:gd name="connsiteY3-340" fmla="*/ 653852 h 654301"/>
                <a:gd name="connsiteX4-341" fmla="*/ 3708 w 655716"/>
                <a:gd name="connsiteY4-342" fmla="*/ 395370 h 654301"/>
                <a:gd name="connsiteX5-343" fmla="*/ 57923 w 655716"/>
                <a:gd name="connsiteY5-344" fmla="*/ 134413 h 654301"/>
                <a:gd name="connsiteX0-345" fmla="*/ 123356 w 655716"/>
                <a:gd name="connsiteY0-346" fmla="*/ 64927 h 654608"/>
                <a:gd name="connsiteX1-347" fmla="*/ 405990 w 655716"/>
                <a:gd name="connsiteY1-348" fmla="*/ 15051 h 654608"/>
                <a:gd name="connsiteX2-349" fmla="*/ 654948 w 655716"/>
                <a:gd name="connsiteY2-350" fmla="*/ 337329 h 654608"/>
                <a:gd name="connsiteX3-351" fmla="*/ 326701 w 655716"/>
                <a:gd name="connsiteY3-352" fmla="*/ 653852 h 654608"/>
                <a:gd name="connsiteX4-353" fmla="*/ 3708 w 655716"/>
                <a:gd name="connsiteY4-354" fmla="*/ 395370 h 654608"/>
                <a:gd name="connsiteX5-355" fmla="*/ 57923 w 655716"/>
                <a:gd name="connsiteY5-356" fmla="*/ 134413 h 654608"/>
                <a:gd name="connsiteX0-357" fmla="*/ 123356 w 655010"/>
                <a:gd name="connsiteY0-358" fmla="*/ 64927 h 647763"/>
                <a:gd name="connsiteX1-359" fmla="*/ 405990 w 655010"/>
                <a:gd name="connsiteY1-360" fmla="*/ 15051 h 647763"/>
                <a:gd name="connsiteX2-361" fmla="*/ 654948 w 655010"/>
                <a:gd name="connsiteY2-362" fmla="*/ 337329 h 647763"/>
                <a:gd name="connsiteX3-363" fmla="*/ 387805 w 655010"/>
                <a:gd name="connsiteY3-364" fmla="*/ 646974 h 647763"/>
                <a:gd name="connsiteX4-365" fmla="*/ 3708 w 655010"/>
                <a:gd name="connsiteY4-366" fmla="*/ 395370 h 647763"/>
                <a:gd name="connsiteX5-367" fmla="*/ 57923 w 655010"/>
                <a:gd name="connsiteY5-368" fmla="*/ 134413 h 647763"/>
                <a:gd name="connsiteX0-369" fmla="*/ 123356 w 655124"/>
                <a:gd name="connsiteY0-370" fmla="*/ 64927 h 656560"/>
                <a:gd name="connsiteX1-371" fmla="*/ 405990 w 655124"/>
                <a:gd name="connsiteY1-372" fmla="*/ 15051 h 656560"/>
                <a:gd name="connsiteX2-373" fmla="*/ 654948 w 655124"/>
                <a:gd name="connsiteY2-374" fmla="*/ 337329 h 656560"/>
                <a:gd name="connsiteX3-375" fmla="*/ 374831 w 655124"/>
                <a:gd name="connsiteY3-376" fmla="*/ 655813 h 656560"/>
                <a:gd name="connsiteX4-377" fmla="*/ 3708 w 655124"/>
                <a:gd name="connsiteY4-378" fmla="*/ 395370 h 656560"/>
                <a:gd name="connsiteX5-379" fmla="*/ 57923 w 655124"/>
                <a:gd name="connsiteY5-380" fmla="*/ 134413 h 656560"/>
                <a:gd name="connsiteX0-381" fmla="*/ 122860 w 654628"/>
                <a:gd name="connsiteY0-382" fmla="*/ 64927 h 656560"/>
                <a:gd name="connsiteX1-383" fmla="*/ 405494 w 654628"/>
                <a:gd name="connsiteY1-384" fmla="*/ 15051 h 656560"/>
                <a:gd name="connsiteX2-385" fmla="*/ 654452 w 654628"/>
                <a:gd name="connsiteY2-386" fmla="*/ 337329 h 656560"/>
                <a:gd name="connsiteX3-387" fmla="*/ 374335 w 654628"/>
                <a:gd name="connsiteY3-388" fmla="*/ 655813 h 656560"/>
                <a:gd name="connsiteX4-389" fmla="*/ 3212 w 654628"/>
                <a:gd name="connsiteY4-390" fmla="*/ 395370 h 656560"/>
                <a:gd name="connsiteX5-391" fmla="*/ 62283 w 654628"/>
                <a:gd name="connsiteY5-392" fmla="*/ 110256 h 6565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54628" h="656560">
                  <a:moveTo>
                    <a:pt x="122860" y="64927"/>
                  </a:moveTo>
                  <a:cubicBezTo>
                    <a:pt x="195188" y="22404"/>
                    <a:pt x="261476" y="-24807"/>
                    <a:pt x="405494" y="15051"/>
                  </a:cubicBezTo>
                  <a:cubicBezTo>
                    <a:pt x="549512" y="54909"/>
                    <a:pt x="659645" y="230535"/>
                    <a:pt x="654452" y="337329"/>
                  </a:cubicBezTo>
                  <a:cubicBezTo>
                    <a:pt x="649259" y="444123"/>
                    <a:pt x="547947" y="643044"/>
                    <a:pt x="374335" y="655813"/>
                  </a:cubicBezTo>
                  <a:cubicBezTo>
                    <a:pt x="200723" y="668582"/>
                    <a:pt x="14757" y="515194"/>
                    <a:pt x="3212" y="395370"/>
                  </a:cubicBezTo>
                  <a:cubicBezTo>
                    <a:pt x="-8333" y="275546"/>
                    <a:pt x="11228" y="185070"/>
                    <a:pt x="62283" y="110256"/>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prstClr val="white"/>
                </a:solidFill>
              </a:endParaRPr>
            </a:p>
          </p:txBody>
        </p:sp>
      </p:grpSp>
      <p:grpSp>
        <p:nvGrpSpPr>
          <p:cNvPr id="40" name="组合 39"/>
          <p:cNvGrpSpPr/>
          <p:nvPr/>
        </p:nvGrpSpPr>
        <p:grpSpPr>
          <a:xfrm rot="10800000">
            <a:off x="6236105" y="3801355"/>
            <a:ext cx="1674117" cy="1665806"/>
            <a:chOff x="3608032" y="1030635"/>
            <a:chExt cx="4453386" cy="4431278"/>
          </a:xfrm>
        </p:grpSpPr>
        <p:sp>
          <p:nvSpPr>
            <p:cNvPr id="41" name="任意多边形 40"/>
            <p:cNvSpPr/>
            <p:nvPr/>
          </p:nvSpPr>
          <p:spPr>
            <a:xfrm>
              <a:off x="3608032" y="1030635"/>
              <a:ext cx="4453386" cy="4431278"/>
            </a:xfrm>
            <a:custGeom>
              <a:avLst/>
              <a:gdLst>
                <a:gd name="connsiteX0" fmla="*/ 4409038 w 4409038"/>
                <a:gd name="connsiteY0" fmla="*/ 4300396 h 4318502"/>
                <a:gd name="connsiteX1" fmla="*/ 4372824 w 4409038"/>
                <a:gd name="connsiteY1" fmla="*/ 1720158 h 4318502"/>
                <a:gd name="connsiteX2" fmla="*/ 3920151 w 4409038"/>
                <a:gd name="connsiteY2" fmla="*/ 679009 h 4318502"/>
                <a:gd name="connsiteX3" fmla="*/ 2969537 w 4409038"/>
                <a:gd name="connsiteY3" fmla="*/ 72427 h 4318502"/>
                <a:gd name="connsiteX4" fmla="*/ 1765426 w 4409038"/>
                <a:gd name="connsiteY4" fmla="*/ 0 h 4318502"/>
                <a:gd name="connsiteX5" fmla="*/ 461727 w 4409038"/>
                <a:gd name="connsiteY5" fmla="*/ 796704 h 4318502"/>
                <a:gd name="connsiteX6" fmla="*/ 0 w 4409038"/>
                <a:gd name="connsiteY6" fmla="*/ 2317687 h 4318502"/>
                <a:gd name="connsiteX7" fmla="*/ 525101 w 4409038"/>
                <a:gd name="connsiteY7" fmla="*/ 3585172 h 4318502"/>
                <a:gd name="connsiteX8" fmla="*/ 1846907 w 4409038"/>
                <a:gd name="connsiteY8" fmla="*/ 4318502 h 4318502"/>
                <a:gd name="connsiteX9" fmla="*/ 4409038 w 4409038"/>
                <a:gd name="connsiteY9" fmla="*/ 4300396 h 4318502"/>
                <a:gd name="connsiteX0-1" fmla="*/ 4409038 w 4409038"/>
                <a:gd name="connsiteY0-2" fmla="*/ 4300396 h 4318502"/>
                <a:gd name="connsiteX1-3" fmla="*/ 4372824 w 4409038"/>
                <a:gd name="connsiteY1-4" fmla="*/ 1720158 h 4318502"/>
                <a:gd name="connsiteX2-5" fmla="*/ 3920151 w 4409038"/>
                <a:gd name="connsiteY2-6" fmla="*/ 679009 h 4318502"/>
                <a:gd name="connsiteX3-7" fmla="*/ 2969537 w 4409038"/>
                <a:gd name="connsiteY3-8" fmla="*/ 72427 h 4318502"/>
                <a:gd name="connsiteX4-9" fmla="*/ 1765426 w 4409038"/>
                <a:gd name="connsiteY4-10" fmla="*/ 0 h 4318502"/>
                <a:gd name="connsiteX5-11" fmla="*/ 461727 w 4409038"/>
                <a:gd name="connsiteY5-12" fmla="*/ 796704 h 4318502"/>
                <a:gd name="connsiteX6-13" fmla="*/ 0 w 4409038"/>
                <a:gd name="connsiteY6-14" fmla="*/ 2317687 h 4318502"/>
                <a:gd name="connsiteX7-15" fmla="*/ 525101 w 4409038"/>
                <a:gd name="connsiteY7-16" fmla="*/ 3585172 h 4318502"/>
                <a:gd name="connsiteX8-17" fmla="*/ 1846907 w 4409038"/>
                <a:gd name="connsiteY8-18" fmla="*/ 4318502 h 4318502"/>
                <a:gd name="connsiteX9-19" fmla="*/ 4409038 w 4409038"/>
                <a:gd name="connsiteY9-20" fmla="*/ 4300396 h 4318502"/>
                <a:gd name="connsiteX0-21" fmla="*/ 4409038 w 4409038"/>
                <a:gd name="connsiteY0-22" fmla="*/ 4300396 h 4318502"/>
                <a:gd name="connsiteX1-23" fmla="*/ 4372824 w 4409038"/>
                <a:gd name="connsiteY1-24" fmla="*/ 1720158 h 4318502"/>
                <a:gd name="connsiteX2-25" fmla="*/ 3920151 w 4409038"/>
                <a:gd name="connsiteY2-26" fmla="*/ 679009 h 4318502"/>
                <a:gd name="connsiteX3-27" fmla="*/ 2969537 w 4409038"/>
                <a:gd name="connsiteY3-28" fmla="*/ 72427 h 4318502"/>
                <a:gd name="connsiteX4-29" fmla="*/ 1765426 w 4409038"/>
                <a:gd name="connsiteY4-30" fmla="*/ 0 h 4318502"/>
                <a:gd name="connsiteX5-31" fmla="*/ 461727 w 4409038"/>
                <a:gd name="connsiteY5-32" fmla="*/ 796704 h 4318502"/>
                <a:gd name="connsiteX6-33" fmla="*/ 0 w 4409038"/>
                <a:gd name="connsiteY6-34" fmla="*/ 2317687 h 4318502"/>
                <a:gd name="connsiteX7-35" fmla="*/ 525101 w 4409038"/>
                <a:gd name="connsiteY7-36" fmla="*/ 3585172 h 4318502"/>
                <a:gd name="connsiteX8-37" fmla="*/ 1846907 w 4409038"/>
                <a:gd name="connsiteY8-38" fmla="*/ 4318502 h 4318502"/>
                <a:gd name="connsiteX9-39" fmla="*/ 4409038 w 4409038"/>
                <a:gd name="connsiteY9-40" fmla="*/ 4300396 h 4318502"/>
                <a:gd name="connsiteX0-41" fmla="*/ 4409038 w 4409038"/>
                <a:gd name="connsiteY0-42" fmla="*/ 4301358 h 4319464"/>
                <a:gd name="connsiteX1-43" fmla="*/ 4372824 w 4409038"/>
                <a:gd name="connsiteY1-44" fmla="*/ 1721120 h 4319464"/>
                <a:gd name="connsiteX2-45" fmla="*/ 3920151 w 4409038"/>
                <a:gd name="connsiteY2-46" fmla="*/ 679971 h 4319464"/>
                <a:gd name="connsiteX3-47" fmla="*/ 2969537 w 4409038"/>
                <a:gd name="connsiteY3-48" fmla="*/ 73389 h 4319464"/>
                <a:gd name="connsiteX4-49" fmla="*/ 1765426 w 4409038"/>
                <a:gd name="connsiteY4-50" fmla="*/ 962 h 4319464"/>
                <a:gd name="connsiteX5-51" fmla="*/ 461727 w 4409038"/>
                <a:gd name="connsiteY5-52" fmla="*/ 797666 h 4319464"/>
                <a:gd name="connsiteX6-53" fmla="*/ 0 w 4409038"/>
                <a:gd name="connsiteY6-54" fmla="*/ 2318649 h 4319464"/>
                <a:gd name="connsiteX7-55" fmla="*/ 525101 w 4409038"/>
                <a:gd name="connsiteY7-56" fmla="*/ 3586134 h 4319464"/>
                <a:gd name="connsiteX8-57" fmla="*/ 1846907 w 4409038"/>
                <a:gd name="connsiteY8-58" fmla="*/ 4319464 h 4319464"/>
                <a:gd name="connsiteX9-59" fmla="*/ 4409038 w 4409038"/>
                <a:gd name="connsiteY9-60" fmla="*/ 4301358 h 4319464"/>
                <a:gd name="connsiteX0-61" fmla="*/ 4409038 w 4409038"/>
                <a:gd name="connsiteY0-62" fmla="*/ 4351193 h 4369299"/>
                <a:gd name="connsiteX1-63" fmla="*/ 4372824 w 4409038"/>
                <a:gd name="connsiteY1-64" fmla="*/ 1770955 h 4369299"/>
                <a:gd name="connsiteX2-65" fmla="*/ 3920151 w 4409038"/>
                <a:gd name="connsiteY2-66" fmla="*/ 729806 h 4369299"/>
                <a:gd name="connsiteX3-67" fmla="*/ 2664737 w 4409038"/>
                <a:gd name="connsiteY3-68" fmla="*/ 85124 h 4369299"/>
                <a:gd name="connsiteX4-69" fmla="*/ 1765426 w 4409038"/>
                <a:gd name="connsiteY4-70" fmla="*/ 50797 h 4369299"/>
                <a:gd name="connsiteX5-71" fmla="*/ 461727 w 4409038"/>
                <a:gd name="connsiteY5-72" fmla="*/ 847501 h 4369299"/>
                <a:gd name="connsiteX6-73" fmla="*/ 0 w 4409038"/>
                <a:gd name="connsiteY6-74" fmla="*/ 2368484 h 4369299"/>
                <a:gd name="connsiteX7-75" fmla="*/ 525101 w 4409038"/>
                <a:gd name="connsiteY7-76" fmla="*/ 3635969 h 4369299"/>
                <a:gd name="connsiteX8-77" fmla="*/ 1846907 w 4409038"/>
                <a:gd name="connsiteY8-78" fmla="*/ 4369299 h 4369299"/>
                <a:gd name="connsiteX9-79" fmla="*/ 4409038 w 4409038"/>
                <a:gd name="connsiteY9-80" fmla="*/ 4351193 h 4369299"/>
                <a:gd name="connsiteX0-81" fmla="*/ 4409038 w 4409038"/>
                <a:gd name="connsiteY0-82" fmla="*/ 4301072 h 4319178"/>
                <a:gd name="connsiteX1-83" fmla="*/ 4372824 w 4409038"/>
                <a:gd name="connsiteY1-84" fmla="*/ 1720834 h 4319178"/>
                <a:gd name="connsiteX2-85" fmla="*/ 3920151 w 4409038"/>
                <a:gd name="connsiteY2-86" fmla="*/ 679685 h 4319178"/>
                <a:gd name="connsiteX3-87" fmla="*/ 1765426 w 4409038"/>
                <a:gd name="connsiteY3-88" fmla="*/ 676 h 4319178"/>
                <a:gd name="connsiteX4-89" fmla="*/ 461727 w 4409038"/>
                <a:gd name="connsiteY4-90" fmla="*/ 797380 h 4319178"/>
                <a:gd name="connsiteX5-91" fmla="*/ 0 w 4409038"/>
                <a:gd name="connsiteY5-92" fmla="*/ 2318363 h 4319178"/>
                <a:gd name="connsiteX6-93" fmla="*/ 525101 w 4409038"/>
                <a:gd name="connsiteY6-94" fmla="*/ 3585848 h 4319178"/>
                <a:gd name="connsiteX7-95" fmla="*/ 1846907 w 4409038"/>
                <a:gd name="connsiteY7-96" fmla="*/ 4319178 h 4319178"/>
                <a:gd name="connsiteX8-97" fmla="*/ 4409038 w 4409038"/>
                <a:gd name="connsiteY8-98" fmla="*/ 4301072 h 4319178"/>
                <a:gd name="connsiteX0-99" fmla="*/ 4409038 w 4409038"/>
                <a:gd name="connsiteY0-100" fmla="*/ 4308506 h 4326612"/>
                <a:gd name="connsiteX1-101" fmla="*/ 4372824 w 4409038"/>
                <a:gd name="connsiteY1-102" fmla="*/ 1728268 h 4326612"/>
                <a:gd name="connsiteX2-103" fmla="*/ 3653451 w 4409038"/>
                <a:gd name="connsiteY2-104" fmla="*/ 473759 h 4326612"/>
                <a:gd name="connsiteX3-105" fmla="*/ 1765426 w 4409038"/>
                <a:gd name="connsiteY3-106" fmla="*/ 8110 h 4326612"/>
                <a:gd name="connsiteX4-107" fmla="*/ 461727 w 4409038"/>
                <a:gd name="connsiteY4-108" fmla="*/ 804814 h 4326612"/>
                <a:gd name="connsiteX5-109" fmla="*/ 0 w 4409038"/>
                <a:gd name="connsiteY5-110" fmla="*/ 2325797 h 4326612"/>
                <a:gd name="connsiteX6-111" fmla="*/ 525101 w 4409038"/>
                <a:gd name="connsiteY6-112" fmla="*/ 3593282 h 4326612"/>
                <a:gd name="connsiteX7-113" fmla="*/ 1846907 w 4409038"/>
                <a:gd name="connsiteY7-114" fmla="*/ 4326612 h 4326612"/>
                <a:gd name="connsiteX8-115" fmla="*/ 4409038 w 4409038"/>
                <a:gd name="connsiteY8-116" fmla="*/ 4308506 h 4326612"/>
                <a:gd name="connsiteX0-117" fmla="*/ 4409038 w 4409038"/>
                <a:gd name="connsiteY0-118" fmla="*/ 4330867 h 4348973"/>
                <a:gd name="connsiteX1-119" fmla="*/ 4372824 w 4409038"/>
                <a:gd name="connsiteY1-120" fmla="*/ 1750629 h 4348973"/>
                <a:gd name="connsiteX2-121" fmla="*/ 3653451 w 4409038"/>
                <a:gd name="connsiteY2-122" fmla="*/ 496120 h 4348973"/>
                <a:gd name="connsiteX3-123" fmla="*/ 2024506 w 4409038"/>
                <a:gd name="connsiteY3-124" fmla="*/ 7611 h 4348973"/>
                <a:gd name="connsiteX4-125" fmla="*/ 461727 w 4409038"/>
                <a:gd name="connsiteY4-126" fmla="*/ 827175 h 4348973"/>
                <a:gd name="connsiteX5-127" fmla="*/ 0 w 4409038"/>
                <a:gd name="connsiteY5-128" fmla="*/ 2348158 h 4348973"/>
                <a:gd name="connsiteX6-129" fmla="*/ 525101 w 4409038"/>
                <a:gd name="connsiteY6-130" fmla="*/ 3615643 h 4348973"/>
                <a:gd name="connsiteX7-131" fmla="*/ 1846907 w 4409038"/>
                <a:gd name="connsiteY7-132" fmla="*/ 4348973 h 4348973"/>
                <a:gd name="connsiteX8-133" fmla="*/ 4409038 w 4409038"/>
                <a:gd name="connsiteY8-134" fmla="*/ 4330867 h 4348973"/>
                <a:gd name="connsiteX0-135" fmla="*/ 4409038 w 4409038"/>
                <a:gd name="connsiteY0-136" fmla="*/ 4330867 h 4348973"/>
                <a:gd name="connsiteX1-137" fmla="*/ 4372824 w 4409038"/>
                <a:gd name="connsiteY1-138" fmla="*/ 1750629 h 4348973"/>
                <a:gd name="connsiteX2-139" fmla="*/ 3653451 w 4409038"/>
                <a:gd name="connsiteY2-140" fmla="*/ 496120 h 4348973"/>
                <a:gd name="connsiteX3-141" fmla="*/ 2024506 w 4409038"/>
                <a:gd name="connsiteY3-142" fmla="*/ 7611 h 4348973"/>
                <a:gd name="connsiteX4-143" fmla="*/ 461727 w 4409038"/>
                <a:gd name="connsiteY4-144" fmla="*/ 827175 h 4348973"/>
                <a:gd name="connsiteX5-145" fmla="*/ 0 w 4409038"/>
                <a:gd name="connsiteY5-146" fmla="*/ 2348158 h 4348973"/>
                <a:gd name="connsiteX6-147" fmla="*/ 525101 w 4409038"/>
                <a:gd name="connsiteY6-148" fmla="*/ 3615643 h 4348973"/>
                <a:gd name="connsiteX7-149" fmla="*/ 1846907 w 4409038"/>
                <a:gd name="connsiteY7-150" fmla="*/ 4348973 h 4348973"/>
                <a:gd name="connsiteX8-151" fmla="*/ 4409038 w 4409038"/>
                <a:gd name="connsiteY8-152" fmla="*/ 4330867 h 4348973"/>
                <a:gd name="connsiteX0-153" fmla="*/ 4409038 w 4409038"/>
                <a:gd name="connsiteY0-154" fmla="*/ 4330867 h 4348973"/>
                <a:gd name="connsiteX1-155" fmla="*/ 4372824 w 4409038"/>
                <a:gd name="connsiteY1-156" fmla="*/ 1750629 h 4348973"/>
                <a:gd name="connsiteX2-157" fmla="*/ 3653451 w 4409038"/>
                <a:gd name="connsiteY2-158" fmla="*/ 496120 h 4348973"/>
                <a:gd name="connsiteX3-159" fmla="*/ 2024506 w 4409038"/>
                <a:gd name="connsiteY3-160" fmla="*/ 7611 h 4348973"/>
                <a:gd name="connsiteX4-161" fmla="*/ 461727 w 4409038"/>
                <a:gd name="connsiteY4-162" fmla="*/ 827175 h 4348973"/>
                <a:gd name="connsiteX5-163" fmla="*/ 0 w 4409038"/>
                <a:gd name="connsiteY5-164" fmla="*/ 2348158 h 4348973"/>
                <a:gd name="connsiteX6-165" fmla="*/ 525101 w 4409038"/>
                <a:gd name="connsiteY6-166" fmla="*/ 3615643 h 4348973"/>
                <a:gd name="connsiteX7-167" fmla="*/ 1846907 w 4409038"/>
                <a:gd name="connsiteY7-168" fmla="*/ 4348973 h 4348973"/>
                <a:gd name="connsiteX8-169" fmla="*/ 4409038 w 4409038"/>
                <a:gd name="connsiteY8-170" fmla="*/ 4330867 h 4348973"/>
                <a:gd name="connsiteX0-171" fmla="*/ 4452148 w 4452148"/>
                <a:gd name="connsiteY0-172" fmla="*/ 4330867 h 4348973"/>
                <a:gd name="connsiteX1-173" fmla="*/ 4415934 w 4452148"/>
                <a:gd name="connsiteY1-174" fmla="*/ 1750629 h 4348973"/>
                <a:gd name="connsiteX2-175" fmla="*/ 3696561 w 4452148"/>
                <a:gd name="connsiteY2-176" fmla="*/ 496120 h 4348973"/>
                <a:gd name="connsiteX3-177" fmla="*/ 2067616 w 4452148"/>
                <a:gd name="connsiteY3-178" fmla="*/ 7611 h 4348973"/>
                <a:gd name="connsiteX4-179" fmla="*/ 504837 w 4452148"/>
                <a:gd name="connsiteY4-180" fmla="*/ 827175 h 4348973"/>
                <a:gd name="connsiteX5-181" fmla="*/ 43110 w 4452148"/>
                <a:gd name="connsiteY5-182" fmla="*/ 2348158 h 4348973"/>
                <a:gd name="connsiteX6-183" fmla="*/ 568211 w 4452148"/>
                <a:gd name="connsiteY6-184" fmla="*/ 3615643 h 4348973"/>
                <a:gd name="connsiteX7-185" fmla="*/ 1890017 w 4452148"/>
                <a:gd name="connsiteY7-186" fmla="*/ 4348973 h 4348973"/>
                <a:gd name="connsiteX8-187" fmla="*/ 4452148 w 4452148"/>
                <a:gd name="connsiteY8-188" fmla="*/ 4330867 h 4348973"/>
                <a:gd name="connsiteX0-189" fmla="*/ 4419139 w 4419139"/>
                <a:gd name="connsiteY0-190" fmla="*/ 4330867 h 4348973"/>
                <a:gd name="connsiteX1-191" fmla="*/ 4382925 w 4419139"/>
                <a:gd name="connsiteY1-192" fmla="*/ 1750629 h 4348973"/>
                <a:gd name="connsiteX2-193" fmla="*/ 3663552 w 4419139"/>
                <a:gd name="connsiteY2-194" fmla="*/ 496120 h 4348973"/>
                <a:gd name="connsiteX3-195" fmla="*/ 2034607 w 4419139"/>
                <a:gd name="connsiteY3-196" fmla="*/ 7611 h 4348973"/>
                <a:gd name="connsiteX4-197" fmla="*/ 471828 w 4419139"/>
                <a:gd name="connsiteY4-198" fmla="*/ 827175 h 4348973"/>
                <a:gd name="connsiteX5-199" fmla="*/ 10101 w 4419139"/>
                <a:gd name="connsiteY5-200" fmla="*/ 2348158 h 4348973"/>
                <a:gd name="connsiteX6-201" fmla="*/ 535202 w 4419139"/>
                <a:gd name="connsiteY6-202" fmla="*/ 3615643 h 4348973"/>
                <a:gd name="connsiteX7-203" fmla="*/ 1857008 w 4419139"/>
                <a:gd name="connsiteY7-204" fmla="*/ 4348973 h 4348973"/>
                <a:gd name="connsiteX8-205" fmla="*/ 4419139 w 4419139"/>
                <a:gd name="connsiteY8-206" fmla="*/ 4330867 h 4348973"/>
                <a:gd name="connsiteX0-207" fmla="*/ 4400900 w 4400900"/>
                <a:gd name="connsiteY0-208" fmla="*/ 4330867 h 4348973"/>
                <a:gd name="connsiteX1-209" fmla="*/ 4364686 w 4400900"/>
                <a:gd name="connsiteY1-210" fmla="*/ 1750629 h 4348973"/>
                <a:gd name="connsiteX2-211" fmla="*/ 3645313 w 4400900"/>
                <a:gd name="connsiteY2-212" fmla="*/ 496120 h 4348973"/>
                <a:gd name="connsiteX3-213" fmla="*/ 2016368 w 4400900"/>
                <a:gd name="connsiteY3-214" fmla="*/ 7611 h 4348973"/>
                <a:gd name="connsiteX4-215" fmla="*/ 453589 w 4400900"/>
                <a:gd name="connsiteY4-216" fmla="*/ 827175 h 4348973"/>
                <a:gd name="connsiteX5-217" fmla="*/ 14722 w 4400900"/>
                <a:gd name="connsiteY5-218" fmla="*/ 2150038 h 4348973"/>
                <a:gd name="connsiteX6-219" fmla="*/ 516963 w 4400900"/>
                <a:gd name="connsiteY6-220" fmla="*/ 3615643 h 4348973"/>
                <a:gd name="connsiteX7-221" fmla="*/ 1838769 w 4400900"/>
                <a:gd name="connsiteY7-222" fmla="*/ 4348973 h 4348973"/>
                <a:gd name="connsiteX8-223" fmla="*/ 4400900 w 4400900"/>
                <a:gd name="connsiteY8-224" fmla="*/ 4330867 h 4348973"/>
                <a:gd name="connsiteX0-225" fmla="*/ 4386180 w 4386180"/>
                <a:gd name="connsiteY0-226" fmla="*/ 4328142 h 4346248"/>
                <a:gd name="connsiteX1-227" fmla="*/ 4349966 w 4386180"/>
                <a:gd name="connsiteY1-228" fmla="*/ 1747904 h 4346248"/>
                <a:gd name="connsiteX2-229" fmla="*/ 3630593 w 4386180"/>
                <a:gd name="connsiteY2-230" fmla="*/ 493395 h 4346248"/>
                <a:gd name="connsiteX3-231" fmla="*/ 2001648 w 4386180"/>
                <a:gd name="connsiteY3-232" fmla="*/ 4886 h 4346248"/>
                <a:gd name="connsiteX4-233" fmla="*/ 507449 w 4386180"/>
                <a:gd name="connsiteY4-234" fmla="*/ 748250 h 4346248"/>
                <a:gd name="connsiteX5-235" fmla="*/ 2 w 4386180"/>
                <a:gd name="connsiteY5-236" fmla="*/ 2147313 h 4346248"/>
                <a:gd name="connsiteX6-237" fmla="*/ 502243 w 4386180"/>
                <a:gd name="connsiteY6-238" fmla="*/ 3612918 h 4346248"/>
                <a:gd name="connsiteX7-239" fmla="*/ 1824049 w 4386180"/>
                <a:gd name="connsiteY7-240" fmla="*/ 4346248 h 4346248"/>
                <a:gd name="connsiteX8-241" fmla="*/ 4386180 w 4386180"/>
                <a:gd name="connsiteY8-242" fmla="*/ 4328142 h 4346248"/>
                <a:gd name="connsiteX0-243" fmla="*/ 4386186 w 4386186"/>
                <a:gd name="connsiteY0-244" fmla="*/ 4328142 h 4346248"/>
                <a:gd name="connsiteX1-245" fmla="*/ 4349972 w 4386186"/>
                <a:gd name="connsiteY1-246" fmla="*/ 1747904 h 4346248"/>
                <a:gd name="connsiteX2-247" fmla="*/ 3630599 w 4386186"/>
                <a:gd name="connsiteY2-248" fmla="*/ 493395 h 4346248"/>
                <a:gd name="connsiteX3-249" fmla="*/ 2001654 w 4386186"/>
                <a:gd name="connsiteY3-250" fmla="*/ 4886 h 4346248"/>
                <a:gd name="connsiteX4-251" fmla="*/ 507455 w 4386186"/>
                <a:gd name="connsiteY4-252" fmla="*/ 748250 h 4346248"/>
                <a:gd name="connsiteX5-253" fmla="*/ 8 w 4386186"/>
                <a:gd name="connsiteY5-254" fmla="*/ 2147313 h 4346248"/>
                <a:gd name="connsiteX6-255" fmla="*/ 502249 w 4386186"/>
                <a:gd name="connsiteY6-256" fmla="*/ 3612918 h 4346248"/>
                <a:gd name="connsiteX7-257" fmla="*/ 1824055 w 4386186"/>
                <a:gd name="connsiteY7-258" fmla="*/ 4346248 h 4346248"/>
                <a:gd name="connsiteX8-259" fmla="*/ 4386186 w 4386186"/>
                <a:gd name="connsiteY8-260" fmla="*/ 4328142 h 4346248"/>
                <a:gd name="connsiteX0-261" fmla="*/ 4386182 w 4386182"/>
                <a:gd name="connsiteY0-262" fmla="*/ 4328142 h 4346248"/>
                <a:gd name="connsiteX1-263" fmla="*/ 4349968 w 4386182"/>
                <a:gd name="connsiteY1-264" fmla="*/ 1747904 h 4346248"/>
                <a:gd name="connsiteX2-265" fmla="*/ 3630595 w 4386182"/>
                <a:gd name="connsiteY2-266" fmla="*/ 493395 h 4346248"/>
                <a:gd name="connsiteX3-267" fmla="*/ 2001650 w 4386182"/>
                <a:gd name="connsiteY3-268" fmla="*/ 4886 h 4346248"/>
                <a:gd name="connsiteX4-269" fmla="*/ 507451 w 4386182"/>
                <a:gd name="connsiteY4-270" fmla="*/ 748250 h 4346248"/>
                <a:gd name="connsiteX5-271" fmla="*/ 4 w 4386182"/>
                <a:gd name="connsiteY5-272" fmla="*/ 2147313 h 4346248"/>
                <a:gd name="connsiteX6-273" fmla="*/ 502245 w 4386182"/>
                <a:gd name="connsiteY6-274" fmla="*/ 3612918 h 4346248"/>
                <a:gd name="connsiteX7-275" fmla="*/ 1824051 w 4386182"/>
                <a:gd name="connsiteY7-276" fmla="*/ 4346248 h 4346248"/>
                <a:gd name="connsiteX8-277" fmla="*/ 4386182 w 4386182"/>
                <a:gd name="connsiteY8-278" fmla="*/ 4328142 h 4346248"/>
                <a:gd name="connsiteX0-279" fmla="*/ 4386182 w 4386182"/>
                <a:gd name="connsiteY0-280" fmla="*/ 4328142 h 4346248"/>
                <a:gd name="connsiteX1-281" fmla="*/ 4349968 w 4386182"/>
                <a:gd name="connsiteY1-282" fmla="*/ 1747904 h 4346248"/>
                <a:gd name="connsiteX2-283" fmla="*/ 3630595 w 4386182"/>
                <a:gd name="connsiteY2-284" fmla="*/ 493395 h 4346248"/>
                <a:gd name="connsiteX3-285" fmla="*/ 2001650 w 4386182"/>
                <a:gd name="connsiteY3-286" fmla="*/ 4886 h 4346248"/>
                <a:gd name="connsiteX4-287" fmla="*/ 507451 w 4386182"/>
                <a:gd name="connsiteY4-288" fmla="*/ 748250 h 4346248"/>
                <a:gd name="connsiteX5-289" fmla="*/ 4 w 4386182"/>
                <a:gd name="connsiteY5-290" fmla="*/ 2147313 h 4346248"/>
                <a:gd name="connsiteX6-291" fmla="*/ 502245 w 4386182"/>
                <a:gd name="connsiteY6-292" fmla="*/ 3612918 h 4346248"/>
                <a:gd name="connsiteX7-293" fmla="*/ 1824051 w 4386182"/>
                <a:gd name="connsiteY7-294" fmla="*/ 4346248 h 4346248"/>
                <a:gd name="connsiteX8-295" fmla="*/ 4386182 w 4386182"/>
                <a:gd name="connsiteY8-296" fmla="*/ 4328142 h 4346248"/>
                <a:gd name="connsiteX0-297" fmla="*/ 4386179 w 4386179"/>
                <a:gd name="connsiteY0-298" fmla="*/ 4326288 h 4344394"/>
                <a:gd name="connsiteX1-299" fmla="*/ 4349965 w 4386179"/>
                <a:gd name="connsiteY1-300" fmla="*/ 1746050 h 4344394"/>
                <a:gd name="connsiteX2-301" fmla="*/ 3630592 w 4386179"/>
                <a:gd name="connsiteY2-302" fmla="*/ 491541 h 4344394"/>
                <a:gd name="connsiteX3-303" fmla="*/ 2001647 w 4386179"/>
                <a:gd name="connsiteY3-304" fmla="*/ 3032 h 4344394"/>
                <a:gd name="connsiteX4-305" fmla="*/ 499828 w 4386179"/>
                <a:gd name="connsiteY4-306" fmla="*/ 685436 h 4344394"/>
                <a:gd name="connsiteX5-307" fmla="*/ 1 w 4386179"/>
                <a:gd name="connsiteY5-308" fmla="*/ 2145459 h 4344394"/>
                <a:gd name="connsiteX6-309" fmla="*/ 502242 w 4386179"/>
                <a:gd name="connsiteY6-310" fmla="*/ 3611064 h 4344394"/>
                <a:gd name="connsiteX7-311" fmla="*/ 1824048 w 4386179"/>
                <a:gd name="connsiteY7-312" fmla="*/ 4344394 h 4344394"/>
                <a:gd name="connsiteX8-313" fmla="*/ 4386179 w 4386179"/>
                <a:gd name="connsiteY8-314" fmla="*/ 4326288 h 4344394"/>
                <a:gd name="connsiteX0-315" fmla="*/ 4386179 w 4386179"/>
                <a:gd name="connsiteY0-316" fmla="*/ 4326000 h 4344106"/>
                <a:gd name="connsiteX1-317" fmla="*/ 4349965 w 4386179"/>
                <a:gd name="connsiteY1-318" fmla="*/ 1745762 h 4344106"/>
                <a:gd name="connsiteX2-319" fmla="*/ 3607732 w 4386179"/>
                <a:gd name="connsiteY2-320" fmla="*/ 498873 h 4344106"/>
                <a:gd name="connsiteX3-321" fmla="*/ 2001647 w 4386179"/>
                <a:gd name="connsiteY3-322" fmla="*/ 2744 h 4344106"/>
                <a:gd name="connsiteX4-323" fmla="*/ 499828 w 4386179"/>
                <a:gd name="connsiteY4-324" fmla="*/ 685148 h 4344106"/>
                <a:gd name="connsiteX5-325" fmla="*/ 1 w 4386179"/>
                <a:gd name="connsiteY5-326" fmla="*/ 2145171 h 4344106"/>
                <a:gd name="connsiteX6-327" fmla="*/ 502242 w 4386179"/>
                <a:gd name="connsiteY6-328" fmla="*/ 3610776 h 4344106"/>
                <a:gd name="connsiteX7-329" fmla="*/ 1824048 w 4386179"/>
                <a:gd name="connsiteY7-330" fmla="*/ 4344106 h 4344106"/>
                <a:gd name="connsiteX8-331" fmla="*/ 4386179 w 4386179"/>
                <a:gd name="connsiteY8-332" fmla="*/ 4326000 h 4344106"/>
                <a:gd name="connsiteX0-333" fmla="*/ 4386179 w 4386179"/>
                <a:gd name="connsiteY0-334" fmla="*/ 4326012 h 4344118"/>
                <a:gd name="connsiteX1-335" fmla="*/ 4304245 w 4386179"/>
                <a:gd name="connsiteY1-336" fmla="*/ 1753394 h 4344118"/>
                <a:gd name="connsiteX2-337" fmla="*/ 3607732 w 4386179"/>
                <a:gd name="connsiteY2-338" fmla="*/ 498885 h 4344118"/>
                <a:gd name="connsiteX3-339" fmla="*/ 2001647 w 4386179"/>
                <a:gd name="connsiteY3-340" fmla="*/ 2756 h 4344118"/>
                <a:gd name="connsiteX4-341" fmla="*/ 499828 w 4386179"/>
                <a:gd name="connsiteY4-342" fmla="*/ 685160 h 4344118"/>
                <a:gd name="connsiteX5-343" fmla="*/ 1 w 4386179"/>
                <a:gd name="connsiteY5-344" fmla="*/ 2145183 h 4344118"/>
                <a:gd name="connsiteX6-345" fmla="*/ 502242 w 4386179"/>
                <a:gd name="connsiteY6-346" fmla="*/ 3610788 h 4344118"/>
                <a:gd name="connsiteX7-347" fmla="*/ 1824048 w 4386179"/>
                <a:gd name="connsiteY7-348" fmla="*/ 4344118 h 4344118"/>
                <a:gd name="connsiteX8-349" fmla="*/ 4386179 w 4386179"/>
                <a:gd name="connsiteY8-350" fmla="*/ 4326012 h 4344118"/>
                <a:gd name="connsiteX0-351" fmla="*/ 4386179 w 4386179"/>
                <a:gd name="connsiteY0-352" fmla="*/ 4326012 h 4344118"/>
                <a:gd name="connsiteX1-353" fmla="*/ 4304245 w 4386179"/>
                <a:gd name="connsiteY1-354" fmla="*/ 1753394 h 4344118"/>
                <a:gd name="connsiteX2-355" fmla="*/ 3607732 w 4386179"/>
                <a:gd name="connsiteY2-356" fmla="*/ 498885 h 4344118"/>
                <a:gd name="connsiteX3-357" fmla="*/ 2001647 w 4386179"/>
                <a:gd name="connsiteY3-358" fmla="*/ 2756 h 4344118"/>
                <a:gd name="connsiteX4-359" fmla="*/ 499828 w 4386179"/>
                <a:gd name="connsiteY4-360" fmla="*/ 685160 h 4344118"/>
                <a:gd name="connsiteX5-361" fmla="*/ 1 w 4386179"/>
                <a:gd name="connsiteY5-362" fmla="*/ 2145183 h 4344118"/>
                <a:gd name="connsiteX6-363" fmla="*/ 502242 w 4386179"/>
                <a:gd name="connsiteY6-364" fmla="*/ 3610788 h 4344118"/>
                <a:gd name="connsiteX7-365" fmla="*/ 1824048 w 4386179"/>
                <a:gd name="connsiteY7-366" fmla="*/ 4344118 h 4344118"/>
                <a:gd name="connsiteX8-367" fmla="*/ 4386179 w 4386179"/>
                <a:gd name="connsiteY8-368" fmla="*/ 4326012 h 4344118"/>
                <a:gd name="connsiteX0-369" fmla="*/ 4386179 w 4566906"/>
                <a:gd name="connsiteY0-370" fmla="*/ 4326012 h 4344118"/>
                <a:gd name="connsiteX1-371" fmla="*/ 4304245 w 4566906"/>
                <a:gd name="connsiteY1-372" fmla="*/ 1753394 h 4344118"/>
                <a:gd name="connsiteX2-373" fmla="*/ 3607732 w 4566906"/>
                <a:gd name="connsiteY2-374" fmla="*/ 498885 h 4344118"/>
                <a:gd name="connsiteX3-375" fmla="*/ 2001647 w 4566906"/>
                <a:gd name="connsiteY3-376" fmla="*/ 2756 h 4344118"/>
                <a:gd name="connsiteX4-377" fmla="*/ 499828 w 4566906"/>
                <a:gd name="connsiteY4-378" fmla="*/ 685160 h 4344118"/>
                <a:gd name="connsiteX5-379" fmla="*/ 1 w 4566906"/>
                <a:gd name="connsiteY5-380" fmla="*/ 2145183 h 4344118"/>
                <a:gd name="connsiteX6-381" fmla="*/ 502242 w 4566906"/>
                <a:gd name="connsiteY6-382" fmla="*/ 3610788 h 4344118"/>
                <a:gd name="connsiteX7-383" fmla="*/ 1824048 w 4566906"/>
                <a:gd name="connsiteY7-384" fmla="*/ 4344118 h 4344118"/>
                <a:gd name="connsiteX8-385" fmla="*/ 4386179 w 4566906"/>
                <a:gd name="connsiteY8-386" fmla="*/ 4326012 h 4344118"/>
                <a:gd name="connsiteX0-387" fmla="*/ 4386179 w 4386179"/>
                <a:gd name="connsiteY0-388" fmla="*/ 4326012 h 4344118"/>
                <a:gd name="connsiteX1-389" fmla="*/ 4304245 w 4386179"/>
                <a:gd name="connsiteY1-390" fmla="*/ 1753394 h 4344118"/>
                <a:gd name="connsiteX2-391" fmla="*/ 3607732 w 4386179"/>
                <a:gd name="connsiteY2-392" fmla="*/ 498885 h 4344118"/>
                <a:gd name="connsiteX3-393" fmla="*/ 2001647 w 4386179"/>
                <a:gd name="connsiteY3-394" fmla="*/ 2756 h 4344118"/>
                <a:gd name="connsiteX4-395" fmla="*/ 499828 w 4386179"/>
                <a:gd name="connsiteY4-396" fmla="*/ 685160 h 4344118"/>
                <a:gd name="connsiteX5-397" fmla="*/ 1 w 4386179"/>
                <a:gd name="connsiteY5-398" fmla="*/ 2145183 h 4344118"/>
                <a:gd name="connsiteX6-399" fmla="*/ 502242 w 4386179"/>
                <a:gd name="connsiteY6-400" fmla="*/ 3610788 h 4344118"/>
                <a:gd name="connsiteX7-401" fmla="*/ 1824048 w 4386179"/>
                <a:gd name="connsiteY7-402" fmla="*/ 4344118 h 4344118"/>
                <a:gd name="connsiteX8-403" fmla="*/ 4386179 w 4386179"/>
                <a:gd name="connsiteY8-404" fmla="*/ 4326012 h 4344118"/>
                <a:gd name="connsiteX0-405" fmla="*/ 4386179 w 4393307"/>
                <a:gd name="connsiteY0-406" fmla="*/ 4326012 h 4344118"/>
                <a:gd name="connsiteX1-407" fmla="*/ 4304245 w 4393307"/>
                <a:gd name="connsiteY1-408" fmla="*/ 1753394 h 4344118"/>
                <a:gd name="connsiteX2-409" fmla="*/ 3607732 w 4393307"/>
                <a:gd name="connsiteY2-410" fmla="*/ 498885 h 4344118"/>
                <a:gd name="connsiteX3-411" fmla="*/ 2001647 w 4393307"/>
                <a:gd name="connsiteY3-412" fmla="*/ 2756 h 4344118"/>
                <a:gd name="connsiteX4-413" fmla="*/ 499828 w 4393307"/>
                <a:gd name="connsiteY4-414" fmla="*/ 685160 h 4344118"/>
                <a:gd name="connsiteX5-415" fmla="*/ 1 w 4393307"/>
                <a:gd name="connsiteY5-416" fmla="*/ 2145183 h 4344118"/>
                <a:gd name="connsiteX6-417" fmla="*/ 502242 w 4393307"/>
                <a:gd name="connsiteY6-418" fmla="*/ 3610788 h 4344118"/>
                <a:gd name="connsiteX7-419" fmla="*/ 1824048 w 4393307"/>
                <a:gd name="connsiteY7-420" fmla="*/ 4344118 h 4344118"/>
                <a:gd name="connsiteX8-421" fmla="*/ 4386179 w 4393307"/>
                <a:gd name="connsiteY8-422" fmla="*/ 4326012 h 4344118"/>
                <a:gd name="connsiteX0-423" fmla="*/ 4386179 w 4393307"/>
                <a:gd name="connsiteY0-424" fmla="*/ 4326012 h 4366288"/>
                <a:gd name="connsiteX1-425" fmla="*/ 4304245 w 4393307"/>
                <a:gd name="connsiteY1-426" fmla="*/ 1753394 h 4366288"/>
                <a:gd name="connsiteX2-427" fmla="*/ 3607732 w 4393307"/>
                <a:gd name="connsiteY2-428" fmla="*/ 498885 h 4366288"/>
                <a:gd name="connsiteX3-429" fmla="*/ 2001647 w 4393307"/>
                <a:gd name="connsiteY3-430" fmla="*/ 2756 h 4366288"/>
                <a:gd name="connsiteX4-431" fmla="*/ 499828 w 4393307"/>
                <a:gd name="connsiteY4-432" fmla="*/ 685160 h 4366288"/>
                <a:gd name="connsiteX5-433" fmla="*/ 1 w 4393307"/>
                <a:gd name="connsiteY5-434" fmla="*/ 2145183 h 4366288"/>
                <a:gd name="connsiteX6-435" fmla="*/ 502242 w 4393307"/>
                <a:gd name="connsiteY6-436" fmla="*/ 3610788 h 4366288"/>
                <a:gd name="connsiteX7-437" fmla="*/ 1824048 w 4393307"/>
                <a:gd name="connsiteY7-438" fmla="*/ 4344118 h 4366288"/>
                <a:gd name="connsiteX8-439" fmla="*/ 4386179 w 4393307"/>
                <a:gd name="connsiteY8-440" fmla="*/ 4326012 h 4366288"/>
                <a:gd name="connsiteX0-441" fmla="*/ 4386179 w 4477619"/>
                <a:gd name="connsiteY0-442" fmla="*/ 4326012 h 4417452"/>
                <a:gd name="connsiteX1-443" fmla="*/ 4304245 w 4477619"/>
                <a:gd name="connsiteY1-444" fmla="*/ 1753394 h 4417452"/>
                <a:gd name="connsiteX2-445" fmla="*/ 3607732 w 4477619"/>
                <a:gd name="connsiteY2-446" fmla="*/ 498885 h 4417452"/>
                <a:gd name="connsiteX3-447" fmla="*/ 2001647 w 4477619"/>
                <a:gd name="connsiteY3-448" fmla="*/ 2756 h 4417452"/>
                <a:gd name="connsiteX4-449" fmla="*/ 499828 w 4477619"/>
                <a:gd name="connsiteY4-450" fmla="*/ 685160 h 4417452"/>
                <a:gd name="connsiteX5-451" fmla="*/ 1 w 4477619"/>
                <a:gd name="connsiteY5-452" fmla="*/ 2145183 h 4417452"/>
                <a:gd name="connsiteX6-453" fmla="*/ 502242 w 4477619"/>
                <a:gd name="connsiteY6-454" fmla="*/ 3610788 h 4417452"/>
                <a:gd name="connsiteX7-455" fmla="*/ 1824048 w 4477619"/>
                <a:gd name="connsiteY7-456" fmla="*/ 4344118 h 4417452"/>
                <a:gd name="connsiteX8-457" fmla="*/ 4477619 w 4477619"/>
                <a:gd name="connsiteY8-458" fmla="*/ 4417452 h 4417452"/>
                <a:gd name="connsiteX0-459" fmla="*/ 4454759 w 4477619"/>
                <a:gd name="connsiteY0-460" fmla="*/ 4280292 h 4417452"/>
                <a:gd name="connsiteX1-461" fmla="*/ 4304245 w 4477619"/>
                <a:gd name="connsiteY1-462" fmla="*/ 1753394 h 4417452"/>
                <a:gd name="connsiteX2-463" fmla="*/ 3607732 w 4477619"/>
                <a:gd name="connsiteY2-464" fmla="*/ 498885 h 4417452"/>
                <a:gd name="connsiteX3-465" fmla="*/ 2001647 w 4477619"/>
                <a:gd name="connsiteY3-466" fmla="*/ 2756 h 4417452"/>
                <a:gd name="connsiteX4-467" fmla="*/ 499828 w 4477619"/>
                <a:gd name="connsiteY4-468" fmla="*/ 685160 h 4417452"/>
                <a:gd name="connsiteX5-469" fmla="*/ 1 w 4477619"/>
                <a:gd name="connsiteY5-470" fmla="*/ 2145183 h 4417452"/>
                <a:gd name="connsiteX6-471" fmla="*/ 502242 w 4477619"/>
                <a:gd name="connsiteY6-472" fmla="*/ 3610788 h 4417452"/>
                <a:gd name="connsiteX7-473" fmla="*/ 1824048 w 4477619"/>
                <a:gd name="connsiteY7-474" fmla="*/ 4344118 h 4417452"/>
                <a:gd name="connsiteX8-475" fmla="*/ 4477619 w 4477619"/>
                <a:gd name="connsiteY8-476" fmla="*/ 4417452 h 4417452"/>
                <a:gd name="connsiteX0-477" fmla="*/ 4454759 w 4460396"/>
                <a:gd name="connsiteY0-478" fmla="*/ 4280292 h 4379352"/>
                <a:gd name="connsiteX1-479" fmla="*/ 4304245 w 4460396"/>
                <a:gd name="connsiteY1-480" fmla="*/ 1753394 h 4379352"/>
                <a:gd name="connsiteX2-481" fmla="*/ 3607732 w 4460396"/>
                <a:gd name="connsiteY2-482" fmla="*/ 498885 h 4379352"/>
                <a:gd name="connsiteX3-483" fmla="*/ 2001647 w 4460396"/>
                <a:gd name="connsiteY3-484" fmla="*/ 2756 h 4379352"/>
                <a:gd name="connsiteX4-485" fmla="*/ 499828 w 4460396"/>
                <a:gd name="connsiteY4-486" fmla="*/ 685160 h 4379352"/>
                <a:gd name="connsiteX5-487" fmla="*/ 1 w 4460396"/>
                <a:gd name="connsiteY5-488" fmla="*/ 2145183 h 4379352"/>
                <a:gd name="connsiteX6-489" fmla="*/ 502242 w 4460396"/>
                <a:gd name="connsiteY6-490" fmla="*/ 3610788 h 4379352"/>
                <a:gd name="connsiteX7-491" fmla="*/ 1824048 w 4460396"/>
                <a:gd name="connsiteY7-492" fmla="*/ 4344118 h 4379352"/>
                <a:gd name="connsiteX8-493" fmla="*/ 4332839 w 4460396"/>
                <a:gd name="connsiteY8-494" fmla="*/ 4379352 h 4379352"/>
                <a:gd name="connsiteX0-495" fmla="*/ 4454759 w 4460396"/>
                <a:gd name="connsiteY0-496" fmla="*/ 4280292 h 4409314"/>
                <a:gd name="connsiteX1-497" fmla="*/ 4304245 w 4460396"/>
                <a:gd name="connsiteY1-498" fmla="*/ 1753394 h 4409314"/>
                <a:gd name="connsiteX2-499" fmla="*/ 3607732 w 4460396"/>
                <a:gd name="connsiteY2-500" fmla="*/ 498885 h 4409314"/>
                <a:gd name="connsiteX3-501" fmla="*/ 2001647 w 4460396"/>
                <a:gd name="connsiteY3-502" fmla="*/ 2756 h 4409314"/>
                <a:gd name="connsiteX4-503" fmla="*/ 499828 w 4460396"/>
                <a:gd name="connsiteY4-504" fmla="*/ 685160 h 4409314"/>
                <a:gd name="connsiteX5-505" fmla="*/ 1 w 4460396"/>
                <a:gd name="connsiteY5-506" fmla="*/ 2145183 h 4409314"/>
                <a:gd name="connsiteX6-507" fmla="*/ 502242 w 4460396"/>
                <a:gd name="connsiteY6-508" fmla="*/ 3610788 h 4409314"/>
                <a:gd name="connsiteX7-509" fmla="*/ 1824048 w 4460396"/>
                <a:gd name="connsiteY7-510" fmla="*/ 4344118 h 4409314"/>
                <a:gd name="connsiteX8-511" fmla="*/ 4332839 w 4460396"/>
                <a:gd name="connsiteY8-512" fmla="*/ 4379352 h 4409314"/>
                <a:gd name="connsiteX0-513" fmla="*/ 4454759 w 4460396"/>
                <a:gd name="connsiteY0-514" fmla="*/ 4280292 h 4431446"/>
                <a:gd name="connsiteX1-515" fmla="*/ 4304245 w 4460396"/>
                <a:gd name="connsiteY1-516" fmla="*/ 1753394 h 4431446"/>
                <a:gd name="connsiteX2-517" fmla="*/ 3607732 w 4460396"/>
                <a:gd name="connsiteY2-518" fmla="*/ 498885 h 4431446"/>
                <a:gd name="connsiteX3-519" fmla="*/ 2001647 w 4460396"/>
                <a:gd name="connsiteY3-520" fmla="*/ 2756 h 4431446"/>
                <a:gd name="connsiteX4-521" fmla="*/ 499828 w 4460396"/>
                <a:gd name="connsiteY4-522" fmla="*/ 685160 h 4431446"/>
                <a:gd name="connsiteX5-523" fmla="*/ 1 w 4460396"/>
                <a:gd name="connsiteY5-524" fmla="*/ 2145183 h 4431446"/>
                <a:gd name="connsiteX6-525" fmla="*/ 502242 w 4460396"/>
                <a:gd name="connsiteY6-526" fmla="*/ 3610788 h 4431446"/>
                <a:gd name="connsiteX7-527" fmla="*/ 1824048 w 4460396"/>
                <a:gd name="connsiteY7-528" fmla="*/ 4344118 h 4431446"/>
                <a:gd name="connsiteX8-529" fmla="*/ 4332839 w 4460396"/>
                <a:gd name="connsiteY8-530" fmla="*/ 4379352 h 4431446"/>
                <a:gd name="connsiteX0-531" fmla="*/ 4447139 w 4453386"/>
                <a:gd name="connsiteY0-532" fmla="*/ 4386972 h 4431446"/>
                <a:gd name="connsiteX1-533" fmla="*/ 4304245 w 4453386"/>
                <a:gd name="connsiteY1-534" fmla="*/ 1753394 h 4431446"/>
                <a:gd name="connsiteX2-535" fmla="*/ 3607732 w 4453386"/>
                <a:gd name="connsiteY2-536" fmla="*/ 498885 h 4431446"/>
                <a:gd name="connsiteX3-537" fmla="*/ 2001647 w 4453386"/>
                <a:gd name="connsiteY3-538" fmla="*/ 2756 h 4431446"/>
                <a:gd name="connsiteX4-539" fmla="*/ 499828 w 4453386"/>
                <a:gd name="connsiteY4-540" fmla="*/ 685160 h 4431446"/>
                <a:gd name="connsiteX5-541" fmla="*/ 1 w 4453386"/>
                <a:gd name="connsiteY5-542" fmla="*/ 2145183 h 4431446"/>
                <a:gd name="connsiteX6-543" fmla="*/ 502242 w 4453386"/>
                <a:gd name="connsiteY6-544" fmla="*/ 3610788 h 4431446"/>
                <a:gd name="connsiteX7-545" fmla="*/ 1824048 w 4453386"/>
                <a:gd name="connsiteY7-546" fmla="*/ 4344118 h 4431446"/>
                <a:gd name="connsiteX8-547" fmla="*/ 4332839 w 4453386"/>
                <a:gd name="connsiteY8-548" fmla="*/ 4379352 h 4431446"/>
                <a:gd name="connsiteX0-549" fmla="*/ 4447139 w 4453386"/>
                <a:gd name="connsiteY0-550" fmla="*/ 4386972 h 4431446"/>
                <a:gd name="connsiteX1-551" fmla="*/ 4304245 w 4453386"/>
                <a:gd name="connsiteY1-552" fmla="*/ 1753394 h 4431446"/>
                <a:gd name="connsiteX2-553" fmla="*/ 3607732 w 4453386"/>
                <a:gd name="connsiteY2-554" fmla="*/ 498885 h 4431446"/>
                <a:gd name="connsiteX3-555" fmla="*/ 2001647 w 4453386"/>
                <a:gd name="connsiteY3-556" fmla="*/ 2756 h 4431446"/>
                <a:gd name="connsiteX4-557" fmla="*/ 499828 w 4453386"/>
                <a:gd name="connsiteY4-558" fmla="*/ 685160 h 4431446"/>
                <a:gd name="connsiteX5-559" fmla="*/ 1 w 4453386"/>
                <a:gd name="connsiteY5-560" fmla="*/ 2145183 h 4431446"/>
                <a:gd name="connsiteX6-561" fmla="*/ 502242 w 4453386"/>
                <a:gd name="connsiteY6-562" fmla="*/ 3610788 h 4431446"/>
                <a:gd name="connsiteX7-563" fmla="*/ 1824048 w 4453386"/>
                <a:gd name="connsiteY7-564" fmla="*/ 4344118 h 4431446"/>
                <a:gd name="connsiteX8-565" fmla="*/ 4332839 w 4453386"/>
                <a:gd name="connsiteY8-566" fmla="*/ 4379352 h 4431446"/>
                <a:gd name="connsiteX0-567" fmla="*/ 4447139 w 4453386"/>
                <a:gd name="connsiteY0-568" fmla="*/ 4386972 h 4453249"/>
                <a:gd name="connsiteX1-569" fmla="*/ 4304245 w 4453386"/>
                <a:gd name="connsiteY1-570" fmla="*/ 1753394 h 4453249"/>
                <a:gd name="connsiteX2-571" fmla="*/ 3607732 w 4453386"/>
                <a:gd name="connsiteY2-572" fmla="*/ 498885 h 4453249"/>
                <a:gd name="connsiteX3-573" fmla="*/ 2001647 w 4453386"/>
                <a:gd name="connsiteY3-574" fmla="*/ 2756 h 4453249"/>
                <a:gd name="connsiteX4-575" fmla="*/ 499828 w 4453386"/>
                <a:gd name="connsiteY4-576" fmla="*/ 685160 h 4453249"/>
                <a:gd name="connsiteX5-577" fmla="*/ 1 w 4453386"/>
                <a:gd name="connsiteY5-578" fmla="*/ 2145183 h 4453249"/>
                <a:gd name="connsiteX6-579" fmla="*/ 502242 w 4453386"/>
                <a:gd name="connsiteY6-580" fmla="*/ 3610788 h 4453249"/>
                <a:gd name="connsiteX7-581" fmla="*/ 1824048 w 4453386"/>
                <a:gd name="connsiteY7-582" fmla="*/ 4344118 h 4453249"/>
                <a:gd name="connsiteX8-583" fmla="*/ 4332839 w 4453386"/>
                <a:gd name="connsiteY8-584" fmla="*/ 4379352 h 4453249"/>
                <a:gd name="connsiteX0-585" fmla="*/ 4447139 w 4453386"/>
                <a:gd name="connsiteY0-586" fmla="*/ 4386972 h 4465927"/>
                <a:gd name="connsiteX1-587" fmla="*/ 4304245 w 4453386"/>
                <a:gd name="connsiteY1-588" fmla="*/ 1753394 h 4465927"/>
                <a:gd name="connsiteX2-589" fmla="*/ 3607732 w 4453386"/>
                <a:gd name="connsiteY2-590" fmla="*/ 498885 h 4465927"/>
                <a:gd name="connsiteX3-591" fmla="*/ 2001647 w 4453386"/>
                <a:gd name="connsiteY3-592" fmla="*/ 2756 h 4465927"/>
                <a:gd name="connsiteX4-593" fmla="*/ 499828 w 4453386"/>
                <a:gd name="connsiteY4-594" fmla="*/ 685160 h 4465927"/>
                <a:gd name="connsiteX5-595" fmla="*/ 1 w 4453386"/>
                <a:gd name="connsiteY5-596" fmla="*/ 2145183 h 4465927"/>
                <a:gd name="connsiteX6-597" fmla="*/ 502242 w 4453386"/>
                <a:gd name="connsiteY6-598" fmla="*/ 3610788 h 4465927"/>
                <a:gd name="connsiteX7-599" fmla="*/ 1808808 w 4453386"/>
                <a:gd name="connsiteY7-600" fmla="*/ 4366978 h 4465927"/>
                <a:gd name="connsiteX8-601" fmla="*/ 4332839 w 4453386"/>
                <a:gd name="connsiteY8-602" fmla="*/ 4379352 h 4465927"/>
                <a:gd name="connsiteX0-603" fmla="*/ 4447139 w 4453386"/>
                <a:gd name="connsiteY0-604" fmla="*/ 4386972 h 4465927"/>
                <a:gd name="connsiteX1-605" fmla="*/ 4304245 w 4453386"/>
                <a:gd name="connsiteY1-606" fmla="*/ 1753394 h 4465927"/>
                <a:gd name="connsiteX2-607" fmla="*/ 3607732 w 4453386"/>
                <a:gd name="connsiteY2-608" fmla="*/ 498885 h 4465927"/>
                <a:gd name="connsiteX3-609" fmla="*/ 2001647 w 4453386"/>
                <a:gd name="connsiteY3-610" fmla="*/ 2756 h 4465927"/>
                <a:gd name="connsiteX4-611" fmla="*/ 499828 w 4453386"/>
                <a:gd name="connsiteY4-612" fmla="*/ 685160 h 4465927"/>
                <a:gd name="connsiteX5-613" fmla="*/ 1 w 4453386"/>
                <a:gd name="connsiteY5-614" fmla="*/ 2145183 h 4465927"/>
                <a:gd name="connsiteX6-615" fmla="*/ 502242 w 4453386"/>
                <a:gd name="connsiteY6-616" fmla="*/ 3610788 h 4465927"/>
                <a:gd name="connsiteX7-617" fmla="*/ 1808808 w 4453386"/>
                <a:gd name="connsiteY7-618" fmla="*/ 4366978 h 4465927"/>
                <a:gd name="connsiteX8-619" fmla="*/ 4332839 w 4453386"/>
                <a:gd name="connsiteY8-620" fmla="*/ 4379352 h 4465927"/>
                <a:gd name="connsiteX0-621" fmla="*/ 4447139 w 4453386"/>
                <a:gd name="connsiteY0-622" fmla="*/ 4386972 h 4446380"/>
                <a:gd name="connsiteX1-623" fmla="*/ 4304245 w 4453386"/>
                <a:gd name="connsiteY1-624" fmla="*/ 1753394 h 4446380"/>
                <a:gd name="connsiteX2-625" fmla="*/ 3607732 w 4453386"/>
                <a:gd name="connsiteY2-626" fmla="*/ 498885 h 4446380"/>
                <a:gd name="connsiteX3-627" fmla="*/ 2001647 w 4453386"/>
                <a:gd name="connsiteY3-628" fmla="*/ 2756 h 4446380"/>
                <a:gd name="connsiteX4-629" fmla="*/ 499828 w 4453386"/>
                <a:gd name="connsiteY4-630" fmla="*/ 685160 h 4446380"/>
                <a:gd name="connsiteX5-631" fmla="*/ 1 w 4453386"/>
                <a:gd name="connsiteY5-632" fmla="*/ 2145183 h 4446380"/>
                <a:gd name="connsiteX6-633" fmla="*/ 502242 w 4453386"/>
                <a:gd name="connsiteY6-634" fmla="*/ 3686988 h 4446380"/>
                <a:gd name="connsiteX7-635" fmla="*/ 1808808 w 4453386"/>
                <a:gd name="connsiteY7-636" fmla="*/ 4366978 h 4446380"/>
                <a:gd name="connsiteX8-637" fmla="*/ 4332839 w 4453386"/>
                <a:gd name="connsiteY8-638" fmla="*/ 4379352 h 4446380"/>
                <a:gd name="connsiteX0-639" fmla="*/ 4447139 w 4453386"/>
                <a:gd name="connsiteY0-640" fmla="*/ 4371870 h 4431278"/>
                <a:gd name="connsiteX1-641" fmla="*/ 4304245 w 4453386"/>
                <a:gd name="connsiteY1-642" fmla="*/ 1738292 h 4431278"/>
                <a:gd name="connsiteX2-643" fmla="*/ 3607732 w 4453386"/>
                <a:gd name="connsiteY2-644" fmla="*/ 483783 h 4431278"/>
                <a:gd name="connsiteX3-645" fmla="*/ 2024507 w 4453386"/>
                <a:gd name="connsiteY3-646" fmla="*/ 2894 h 4431278"/>
                <a:gd name="connsiteX4-647" fmla="*/ 499828 w 4453386"/>
                <a:gd name="connsiteY4-648" fmla="*/ 670058 h 4431278"/>
                <a:gd name="connsiteX5-649" fmla="*/ 1 w 4453386"/>
                <a:gd name="connsiteY5-650" fmla="*/ 2130081 h 4431278"/>
                <a:gd name="connsiteX6-651" fmla="*/ 502242 w 4453386"/>
                <a:gd name="connsiteY6-652" fmla="*/ 3671886 h 4431278"/>
                <a:gd name="connsiteX7-653" fmla="*/ 1808808 w 4453386"/>
                <a:gd name="connsiteY7-654" fmla="*/ 4351876 h 4431278"/>
                <a:gd name="connsiteX8-655" fmla="*/ 4332839 w 4453386"/>
                <a:gd name="connsiteY8-656" fmla="*/ 4364250 h 443127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453386" h="4431278">
                  <a:moveTo>
                    <a:pt x="4447139" y="4371870"/>
                  </a:moveTo>
                  <a:cubicBezTo>
                    <a:pt x="4467132" y="3085561"/>
                    <a:pt x="4444146" y="2386306"/>
                    <a:pt x="4304245" y="1738292"/>
                  </a:cubicBezTo>
                  <a:cubicBezTo>
                    <a:pt x="4164344" y="1090278"/>
                    <a:pt x="3987688" y="773016"/>
                    <a:pt x="3607732" y="483783"/>
                  </a:cubicBezTo>
                  <a:cubicBezTo>
                    <a:pt x="3227776" y="194550"/>
                    <a:pt x="2542491" y="-28152"/>
                    <a:pt x="2024507" y="2894"/>
                  </a:cubicBezTo>
                  <a:cubicBezTo>
                    <a:pt x="1506523" y="33940"/>
                    <a:pt x="837246" y="315527"/>
                    <a:pt x="499828" y="670058"/>
                  </a:cubicBezTo>
                  <a:cubicBezTo>
                    <a:pt x="162410" y="1024589"/>
                    <a:pt x="-401" y="1629776"/>
                    <a:pt x="1" y="2130081"/>
                  </a:cubicBezTo>
                  <a:cubicBezTo>
                    <a:pt x="403" y="2630386"/>
                    <a:pt x="170294" y="3324447"/>
                    <a:pt x="502242" y="3671886"/>
                  </a:cubicBezTo>
                  <a:cubicBezTo>
                    <a:pt x="834190" y="4019325"/>
                    <a:pt x="1170375" y="4236482"/>
                    <a:pt x="1808808" y="4351876"/>
                  </a:cubicBezTo>
                  <a:cubicBezTo>
                    <a:pt x="2447241" y="4467270"/>
                    <a:pt x="3450855" y="4443945"/>
                    <a:pt x="4332839" y="436425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42" name="椭圆 31"/>
            <p:cNvSpPr/>
            <p:nvPr/>
          </p:nvSpPr>
          <p:spPr bwMode="white">
            <a:xfrm rot="9775438">
              <a:off x="4186206" y="1666443"/>
              <a:ext cx="3150364" cy="315966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3356 w 655716"/>
                <a:gd name="connsiteY0-334" fmla="*/ 64927 h 654301"/>
                <a:gd name="connsiteX1-335" fmla="*/ 405990 w 655716"/>
                <a:gd name="connsiteY1-336" fmla="*/ 15051 h 654301"/>
                <a:gd name="connsiteX2-337" fmla="*/ 654948 w 655716"/>
                <a:gd name="connsiteY2-338" fmla="*/ 337329 h 654301"/>
                <a:gd name="connsiteX3-339" fmla="*/ 326701 w 655716"/>
                <a:gd name="connsiteY3-340" fmla="*/ 653852 h 654301"/>
                <a:gd name="connsiteX4-341" fmla="*/ 3708 w 655716"/>
                <a:gd name="connsiteY4-342" fmla="*/ 395370 h 654301"/>
                <a:gd name="connsiteX5-343" fmla="*/ 57923 w 655716"/>
                <a:gd name="connsiteY5-344" fmla="*/ 134413 h 654301"/>
                <a:gd name="connsiteX0-345" fmla="*/ 123356 w 655716"/>
                <a:gd name="connsiteY0-346" fmla="*/ 64927 h 654608"/>
                <a:gd name="connsiteX1-347" fmla="*/ 405990 w 655716"/>
                <a:gd name="connsiteY1-348" fmla="*/ 15051 h 654608"/>
                <a:gd name="connsiteX2-349" fmla="*/ 654948 w 655716"/>
                <a:gd name="connsiteY2-350" fmla="*/ 337329 h 654608"/>
                <a:gd name="connsiteX3-351" fmla="*/ 326701 w 655716"/>
                <a:gd name="connsiteY3-352" fmla="*/ 653852 h 654608"/>
                <a:gd name="connsiteX4-353" fmla="*/ 3708 w 655716"/>
                <a:gd name="connsiteY4-354" fmla="*/ 395370 h 654608"/>
                <a:gd name="connsiteX5-355" fmla="*/ 57923 w 655716"/>
                <a:gd name="connsiteY5-356" fmla="*/ 134413 h 654608"/>
                <a:gd name="connsiteX0-357" fmla="*/ 123356 w 655010"/>
                <a:gd name="connsiteY0-358" fmla="*/ 64927 h 647763"/>
                <a:gd name="connsiteX1-359" fmla="*/ 405990 w 655010"/>
                <a:gd name="connsiteY1-360" fmla="*/ 15051 h 647763"/>
                <a:gd name="connsiteX2-361" fmla="*/ 654948 w 655010"/>
                <a:gd name="connsiteY2-362" fmla="*/ 337329 h 647763"/>
                <a:gd name="connsiteX3-363" fmla="*/ 387805 w 655010"/>
                <a:gd name="connsiteY3-364" fmla="*/ 646974 h 647763"/>
                <a:gd name="connsiteX4-365" fmla="*/ 3708 w 655010"/>
                <a:gd name="connsiteY4-366" fmla="*/ 395370 h 647763"/>
                <a:gd name="connsiteX5-367" fmla="*/ 57923 w 655010"/>
                <a:gd name="connsiteY5-368" fmla="*/ 134413 h 647763"/>
                <a:gd name="connsiteX0-369" fmla="*/ 123356 w 655124"/>
                <a:gd name="connsiteY0-370" fmla="*/ 64927 h 656560"/>
                <a:gd name="connsiteX1-371" fmla="*/ 405990 w 655124"/>
                <a:gd name="connsiteY1-372" fmla="*/ 15051 h 656560"/>
                <a:gd name="connsiteX2-373" fmla="*/ 654948 w 655124"/>
                <a:gd name="connsiteY2-374" fmla="*/ 337329 h 656560"/>
                <a:gd name="connsiteX3-375" fmla="*/ 374831 w 655124"/>
                <a:gd name="connsiteY3-376" fmla="*/ 655813 h 656560"/>
                <a:gd name="connsiteX4-377" fmla="*/ 3708 w 655124"/>
                <a:gd name="connsiteY4-378" fmla="*/ 395370 h 656560"/>
                <a:gd name="connsiteX5-379" fmla="*/ 57923 w 655124"/>
                <a:gd name="connsiteY5-380" fmla="*/ 134413 h 656560"/>
                <a:gd name="connsiteX0-381" fmla="*/ 122860 w 654628"/>
                <a:gd name="connsiteY0-382" fmla="*/ 64927 h 656560"/>
                <a:gd name="connsiteX1-383" fmla="*/ 405494 w 654628"/>
                <a:gd name="connsiteY1-384" fmla="*/ 15051 h 656560"/>
                <a:gd name="connsiteX2-385" fmla="*/ 654452 w 654628"/>
                <a:gd name="connsiteY2-386" fmla="*/ 337329 h 656560"/>
                <a:gd name="connsiteX3-387" fmla="*/ 374335 w 654628"/>
                <a:gd name="connsiteY3-388" fmla="*/ 655813 h 656560"/>
                <a:gd name="connsiteX4-389" fmla="*/ 3212 w 654628"/>
                <a:gd name="connsiteY4-390" fmla="*/ 395370 h 656560"/>
                <a:gd name="connsiteX5-391" fmla="*/ 62283 w 654628"/>
                <a:gd name="connsiteY5-392" fmla="*/ 110256 h 6565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54628" h="656560">
                  <a:moveTo>
                    <a:pt x="122860" y="64927"/>
                  </a:moveTo>
                  <a:cubicBezTo>
                    <a:pt x="195188" y="22404"/>
                    <a:pt x="261476" y="-24807"/>
                    <a:pt x="405494" y="15051"/>
                  </a:cubicBezTo>
                  <a:cubicBezTo>
                    <a:pt x="549512" y="54909"/>
                    <a:pt x="659645" y="230535"/>
                    <a:pt x="654452" y="337329"/>
                  </a:cubicBezTo>
                  <a:cubicBezTo>
                    <a:pt x="649259" y="444123"/>
                    <a:pt x="547947" y="643044"/>
                    <a:pt x="374335" y="655813"/>
                  </a:cubicBezTo>
                  <a:cubicBezTo>
                    <a:pt x="200723" y="668582"/>
                    <a:pt x="14757" y="515194"/>
                    <a:pt x="3212" y="395370"/>
                  </a:cubicBezTo>
                  <a:cubicBezTo>
                    <a:pt x="-8333" y="275546"/>
                    <a:pt x="11228" y="185070"/>
                    <a:pt x="62283" y="110256"/>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prstClr val="white"/>
                </a:solidFill>
              </a:endParaRPr>
            </a:p>
          </p:txBody>
        </p:sp>
      </p:grpSp>
      <p:grpSp>
        <p:nvGrpSpPr>
          <p:cNvPr id="43" name="组合 42"/>
          <p:cNvGrpSpPr/>
          <p:nvPr/>
        </p:nvGrpSpPr>
        <p:grpSpPr>
          <a:xfrm rot="16200000">
            <a:off x="4315766" y="3805510"/>
            <a:ext cx="1674117" cy="1665807"/>
            <a:chOff x="3608032" y="1030635"/>
            <a:chExt cx="4453386" cy="4431278"/>
          </a:xfrm>
        </p:grpSpPr>
        <p:sp>
          <p:nvSpPr>
            <p:cNvPr id="44" name="任意多边形 43"/>
            <p:cNvSpPr/>
            <p:nvPr/>
          </p:nvSpPr>
          <p:spPr>
            <a:xfrm>
              <a:off x="3608032" y="1030635"/>
              <a:ext cx="4453386" cy="4431278"/>
            </a:xfrm>
            <a:custGeom>
              <a:avLst/>
              <a:gdLst>
                <a:gd name="connsiteX0" fmla="*/ 4409038 w 4409038"/>
                <a:gd name="connsiteY0" fmla="*/ 4300396 h 4318502"/>
                <a:gd name="connsiteX1" fmla="*/ 4372824 w 4409038"/>
                <a:gd name="connsiteY1" fmla="*/ 1720158 h 4318502"/>
                <a:gd name="connsiteX2" fmla="*/ 3920151 w 4409038"/>
                <a:gd name="connsiteY2" fmla="*/ 679009 h 4318502"/>
                <a:gd name="connsiteX3" fmla="*/ 2969537 w 4409038"/>
                <a:gd name="connsiteY3" fmla="*/ 72427 h 4318502"/>
                <a:gd name="connsiteX4" fmla="*/ 1765426 w 4409038"/>
                <a:gd name="connsiteY4" fmla="*/ 0 h 4318502"/>
                <a:gd name="connsiteX5" fmla="*/ 461727 w 4409038"/>
                <a:gd name="connsiteY5" fmla="*/ 796704 h 4318502"/>
                <a:gd name="connsiteX6" fmla="*/ 0 w 4409038"/>
                <a:gd name="connsiteY6" fmla="*/ 2317687 h 4318502"/>
                <a:gd name="connsiteX7" fmla="*/ 525101 w 4409038"/>
                <a:gd name="connsiteY7" fmla="*/ 3585172 h 4318502"/>
                <a:gd name="connsiteX8" fmla="*/ 1846907 w 4409038"/>
                <a:gd name="connsiteY8" fmla="*/ 4318502 h 4318502"/>
                <a:gd name="connsiteX9" fmla="*/ 4409038 w 4409038"/>
                <a:gd name="connsiteY9" fmla="*/ 4300396 h 4318502"/>
                <a:gd name="connsiteX0-1" fmla="*/ 4409038 w 4409038"/>
                <a:gd name="connsiteY0-2" fmla="*/ 4300396 h 4318502"/>
                <a:gd name="connsiteX1-3" fmla="*/ 4372824 w 4409038"/>
                <a:gd name="connsiteY1-4" fmla="*/ 1720158 h 4318502"/>
                <a:gd name="connsiteX2-5" fmla="*/ 3920151 w 4409038"/>
                <a:gd name="connsiteY2-6" fmla="*/ 679009 h 4318502"/>
                <a:gd name="connsiteX3-7" fmla="*/ 2969537 w 4409038"/>
                <a:gd name="connsiteY3-8" fmla="*/ 72427 h 4318502"/>
                <a:gd name="connsiteX4-9" fmla="*/ 1765426 w 4409038"/>
                <a:gd name="connsiteY4-10" fmla="*/ 0 h 4318502"/>
                <a:gd name="connsiteX5-11" fmla="*/ 461727 w 4409038"/>
                <a:gd name="connsiteY5-12" fmla="*/ 796704 h 4318502"/>
                <a:gd name="connsiteX6-13" fmla="*/ 0 w 4409038"/>
                <a:gd name="connsiteY6-14" fmla="*/ 2317687 h 4318502"/>
                <a:gd name="connsiteX7-15" fmla="*/ 525101 w 4409038"/>
                <a:gd name="connsiteY7-16" fmla="*/ 3585172 h 4318502"/>
                <a:gd name="connsiteX8-17" fmla="*/ 1846907 w 4409038"/>
                <a:gd name="connsiteY8-18" fmla="*/ 4318502 h 4318502"/>
                <a:gd name="connsiteX9-19" fmla="*/ 4409038 w 4409038"/>
                <a:gd name="connsiteY9-20" fmla="*/ 4300396 h 4318502"/>
                <a:gd name="connsiteX0-21" fmla="*/ 4409038 w 4409038"/>
                <a:gd name="connsiteY0-22" fmla="*/ 4300396 h 4318502"/>
                <a:gd name="connsiteX1-23" fmla="*/ 4372824 w 4409038"/>
                <a:gd name="connsiteY1-24" fmla="*/ 1720158 h 4318502"/>
                <a:gd name="connsiteX2-25" fmla="*/ 3920151 w 4409038"/>
                <a:gd name="connsiteY2-26" fmla="*/ 679009 h 4318502"/>
                <a:gd name="connsiteX3-27" fmla="*/ 2969537 w 4409038"/>
                <a:gd name="connsiteY3-28" fmla="*/ 72427 h 4318502"/>
                <a:gd name="connsiteX4-29" fmla="*/ 1765426 w 4409038"/>
                <a:gd name="connsiteY4-30" fmla="*/ 0 h 4318502"/>
                <a:gd name="connsiteX5-31" fmla="*/ 461727 w 4409038"/>
                <a:gd name="connsiteY5-32" fmla="*/ 796704 h 4318502"/>
                <a:gd name="connsiteX6-33" fmla="*/ 0 w 4409038"/>
                <a:gd name="connsiteY6-34" fmla="*/ 2317687 h 4318502"/>
                <a:gd name="connsiteX7-35" fmla="*/ 525101 w 4409038"/>
                <a:gd name="connsiteY7-36" fmla="*/ 3585172 h 4318502"/>
                <a:gd name="connsiteX8-37" fmla="*/ 1846907 w 4409038"/>
                <a:gd name="connsiteY8-38" fmla="*/ 4318502 h 4318502"/>
                <a:gd name="connsiteX9-39" fmla="*/ 4409038 w 4409038"/>
                <a:gd name="connsiteY9-40" fmla="*/ 4300396 h 4318502"/>
                <a:gd name="connsiteX0-41" fmla="*/ 4409038 w 4409038"/>
                <a:gd name="connsiteY0-42" fmla="*/ 4301358 h 4319464"/>
                <a:gd name="connsiteX1-43" fmla="*/ 4372824 w 4409038"/>
                <a:gd name="connsiteY1-44" fmla="*/ 1721120 h 4319464"/>
                <a:gd name="connsiteX2-45" fmla="*/ 3920151 w 4409038"/>
                <a:gd name="connsiteY2-46" fmla="*/ 679971 h 4319464"/>
                <a:gd name="connsiteX3-47" fmla="*/ 2969537 w 4409038"/>
                <a:gd name="connsiteY3-48" fmla="*/ 73389 h 4319464"/>
                <a:gd name="connsiteX4-49" fmla="*/ 1765426 w 4409038"/>
                <a:gd name="connsiteY4-50" fmla="*/ 962 h 4319464"/>
                <a:gd name="connsiteX5-51" fmla="*/ 461727 w 4409038"/>
                <a:gd name="connsiteY5-52" fmla="*/ 797666 h 4319464"/>
                <a:gd name="connsiteX6-53" fmla="*/ 0 w 4409038"/>
                <a:gd name="connsiteY6-54" fmla="*/ 2318649 h 4319464"/>
                <a:gd name="connsiteX7-55" fmla="*/ 525101 w 4409038"/>
                <a:gd name="connsiteY7-56" fmla="*/ 3586134 h 4319464"/>
                <a:gd name="connsiteX8-57" fmla="*/ 1846907 w 4409038"/>
                <a:gd name="connsiteY8-58" fmla="*/ 4319464 h 4319464"/>
                <a:gd name="connsiteX9-59" fmla="*/ 4409038 w 4409038"/>
                <a:gd name="connsiteY9-60" fmla="*/ 4301358 h 4319464"/>
                <a:gd name="connsiteX0-61" fmla="*/ 4409038 w 4409038"/>
                <a:gd name="connsiteY0-62" fmla="*/ 4351193 h 4369299"/>
                <a:gd name="connsiteX1-63" fmla="*/ 4372824 w 4409038"/>
                <a:gd name="connsiteY1-64" fmla="*/ 1770955 h 4369299"/>
                <a:gd name="connsiteX2-65" fmla="*/ 3920151 w 4409038"/>
                <a:gd name="connsiteY2-66" fmla="*/ 729806 h 4369299"/>
                <a:gd name="connsiteX3-67" fmla="*/ 2664737 w 4409038"/>
                <a:gd name="connsiteY3-68" fmla="*/ 85124 h 4369299"/>
                <a:gd name="connsiteX4-69" fmla="*/ 1765426 w 4409038"/>
                <a:gd name="connsiteY4-70" fmla="*/ 50797 h 4369299"/>
                <a:gd name="connsiteX5-71" fmla="*/ 461727 w 4409038"/>
                <a:gd name="connsiteY5-72" fmla="*/ 847501 h 4369299"/>
                <a:gd name="connsiteX6-73" fmla="*/ 0 w 4409038"/>
                <a:gd name="connsiteY6-74" fmla="*/ 2368484 h 4369299"/>
                <a:gd name="connsiteX7-75" fmla="*/ 525101 w 4409038"/>
                <a:gd name="connsiteY7-76" fmla="*/ 3635969 h 4369299"/>
                <a:gd name="connsiteX8-77" fmla="*/ 1846907 w 4409038"/>
                <a:gd name="connsiteY8-78" fmla="*/ 4369299 h 4369299"/>
                <a:gd name="connsiteX9-79" fmla="*/ 4409038 w 4409038"/>
                <a:gd name="connsiteY9-80" fmla="*/ 4351193 h 4369299"/>
                <a:gd name="connsiteX0-81" fmla="*/ 4409038 w 4409038"/>
                <a:gd name="connsiteY0-82" fmla="*/ 4301072 h 4319178"/>
                <a:gd name="connsiteX1-83" fmla="*/ 4372824 w 4409038"/>
                <a:gd name="connsiteY1-84" fmla="*/ 1720834 h 4319178"/>
                <a:gd name="connsiteX2-85" fmla="*/ 3920151 w 4409038"/>
                <a:gd name="connsiteY2-86" fmla="*/ 679685 h 4319178"/>
                <a:gd name="connsiteX3-87" fmla="*/ 1765426 w 4409038"/>
                <a:gd name="connsiteY3-88" fmla="*/ 676 h 4319178"/>
                <a:gd name="connsiteX4-89" fmla="*/ 461727 w 4409038"/>
                <a:gd name="connsiteY4-90" fmla="*/ 797380 h 4319178"/>
                <a:gd name="connsiteX5-91" fmla="*/ 0 w 4409038"/>
                <a:gd name="connsiteY5-92" fmla="*/ 2318363 h 4319178"/>
                <a:gd name="connsiteX6-93" fmla="*/ 525101 w 4409038"/>
                <a:gd name="connsiteY6-94" fmla="*/ 3585848 h 4319178"/>
                <a:gd name="connsiteX7-95" fmla="*/ 1846907 w 4409038"/>
                <a:gd name="connsiteY7-96" fmla="*/ 4319178 h 4319178"/>
                <a:gd name="connsiteX8-97" fmla="*/ 4409038 w 4409038"/>
                <a:gd name="connsiteY8-98" fmla="*/ 4301072 h 4319178"/>
                <a:gd name="connsiteX0-99" fmla="*/ 4409038 w 4409038"/>
                <a:gd name="connsiteY0-100" fmla="*/ 4308506 h 4326612"/>
                <a:gd name="connsiteX1-101" fmla="*/ 4372824 w 4409038"/>
                <a:gd name="connsiteY1-102" fmla="*/ 1728268 h 4326612"/>
                <a:gd name="connsiteX2-103" fmla="*/ 3653451 w 4409038"/>
                <a:gd name="connsiteY2-104" fmla="*/ 473759 h 4326612"/>
                <a:gd name="connsiteX3-105" fmla="*/ 1765426 w 4409038"/>
                <a:gd name="connsiteY3-106" fmla="*/ 8110 h 4326612"/>
                <a:gd name="connsiteX4-107" fmla="*/ 461727 w 4409038"/>
                <a:gd name="connsiteY4-108" fmla="*/ 804814 h 4326612"/>
                <a:gd name="connsiteX5-109" fmla="*/ 0 w 4409038"/>
                <a:gd name="connsiteY5-110" fmla="*/ 2325797 h 4326612"/>
                <a:gd name="connsiteX6-111" fmla="*/ 525101 w 4409038"/>
                <a:gd name="connsiteY6-112" fmla="*/ 3593282 h 4326612"/>
                <a:gd name="connsiteX7-113" fmla="*/ 1846907 w 4409038"/>
                <a:gd name="connsiteY7-114" fmla="*/ 4326612 h 4326612"/>
                <a:gd name="connsiteX8-115" fmla="*/ 4409038 w 4409038"/>
                <a:gd name="connsiteY8-116" fmla="*/ 4308506 h 4326612"/>
                <a:gd name="connsiteX0-117" fmla="*/ 4409038 w 4409038"/>
                <a:gd name="connsiteY0-118" fmla="*/ 4330867 h 4348973"/>
                <a:gd name="connsiteX1-119" fmla="*/ 4372824 w 4409038"/>
                <a:gd name="connsiteY1-120" fmla="*/ 1750629 h 4348973"/>
                <a:gd name="connsiteX2-121" fmla="*/ 3653451 w 4409038"/>
                <a:gd name="connsiteY2-122" fmla="*/ 496120 h 4348973"/>
                <a:gd name="connsiteX3-123" fmla="*/ 2024506 w 4409038"/>
                <a:gd name="connsiteY3-124" fmla="*/ 7611 h 4348973"/>
                <a:gd name="connsiteX4-125" fmla="*/ 461727 w 4409038"/>
                <a:gd name="connsiteY4-126" fmla="*/ 827175 h 4348973"/>
                <a:gd name="connsiteX5-127" fmla="*/ 0 w 4409038"/>
                <a:gd name="connsiteY5-128" fmla="*/ 2348158 h 4348973"/>
                <a:gd name="connsiteX6-129" fmla="*/ 525101 w 4409038"/>
                <a:gd name="connsiteY6-130" fmla="*/ 3615643 h 4348973"/>
                <a:gd name="connsiteX7-131" fmla="*/ 1846907 w 4409038"/>
                <a:gd name="connsiteY7-132" fmla="*/ 4348973 h 4348973"/>
                <a:gd name="connsiteX8-133" fmla="*/ 4409038 w 4409038"/>
                <a:gd name="connsiteY8-134" fmla="*/ 4330867 h 4348973"/>
                <a:gd name="connsiteX0-135" fmla="*/ 4409038 w 4409038"/>
                <a:gd name="connsiteY0-136" fmla="*/ 4330867 h 4348973"/>
                <a:gd name="connsiteX1-137" fmla="*/ 4372824 w 4409038"/>
                <a:gd name="connsiteY1-138" fmla="*/ 1750629 h 4348973"/>
                <a:gd name="connsiteX2-139" fmla="*/ 3653451 w 4409038"/>
                <a:gd name="connsiteY2-140" fmla="*/ 496120 h 4348973"/>
                <a:gd name="connsiteX3-141" fmla="*/ 2024506 w 4409038"/>
                <a:gd name="connsiteY3-142" fmla="*/ 7611 h 4348973"/>
                <a:gd name="connsiteX4-143" fmla="*/ 461727 w 4409038"/>
                <a:gd name="connsiteY4-144" fmla="*/ 827175 h 4348973"/>
                <a:gd name="connsiteX5-145" fmla="*/ 0 w 4409038"/>
                <a:gd name="connsiteY5-146" fmla="*/ 2348158 h 4348973"/>
                <a:gd name="connsiteX6-147" fmla="*/ 525101 w 4409038"/>
                <a:gd name="connsiteY6-148" fmla="*/ 3615643 h 4348973"/>
                <a:gd name="connsiteX7-149" fmla="*/ 1846907 w 4409038"/>
                <a:gd name="connsiteY7-150" fmla="*/ 4348973 h 4348973"/>
                <a:gd name="connsiteX8-151" fmla="*/ 4409038 w 4409038"/>
                <a:gd name="connsiteY8-152" fmla="*/ 4330867 h 4348973"/>
                <a:gd name="connsiteX0-153" fmla="*/ 4409038 w 4409038"/>
                <a:gd name="connsiteY0-154" fmla="*/ 4330867 h 4348973"/>
                <a:gd name="connsiteX1-155" fmla="*/ 4372824 w 4409038"/>
                <a:gd name="connsiteY1-156" fmla="*/ 1750629 h 4348973"/>
                <a:gd name="connsiteX2-157" fmla="*/ 3653451 w 4409038"/>
                <a:gd name="connsiteY2-158" fmla="*/ 496120 h 4348973"/>
                <a:gd name="connsiteX3-159" fmla="*/ 2024506 w 4409038"/>
                <a:gd name="connsiteY3-160" fmla="*/ 7611 h 4348973"/>
                <a:gd name="connsiteX4-161" fmla="*/ 461727 w 4409038"/>
                <a:gd name="connsiteY4-162" fmla="*/ 827175 h 4348973"/>
                <a:gd name="connsiteX5-163" fmla="*/ 0 w 4409038"/>
                <a:gd name="connsiteY5-164" fmla="*/ 2348158 h 4348973"/>
                <a:gd name="connsiteX6-165" fmla="*/ 525101 w 4409038"/>
                <a:gd name="connsiteY6-166" fmla="*/ 3615643 h 4348973"/>
                <a:gd name="connsiteX7-167" fmla="*/ 1846907 w 4409038"/>
                <a:gd name="connsiteY7-168" fmla="*/ 4348973 h 4348973"/>
                <a:gd name="connsiteX8-169" fmla="*/ 4409038 w 4409038"/>
                <a:gd name="connsiteY8-170" fmla="*/ 4330867 h 4348973"/>
                <a:gd name="connsiteX0-171" fmla="*/ 4452148 w 4452148"/>
                <a:gd name="connsiteY0-172" fmla="*/ 4330867 h 4348973"/>
                <a:gd name="connsiteX1-173" fmla="*/ 4415934 w 4452148"/>
                <a:gd name="connsiteY1-174" fmla="*/ 1750629 h 4348973"/>
                <a:gd name="connsiteX2-175" fmla="*/ 3696561 w 4452148"/>
                <a:gd name="connsiteY2-176" fmla="*/ 496120 h 4348973"/>
                <a:gd name="connsiteX3-177" fmla="*/ 2067616 w 4452148"/>
                <a:gd name="connsiteY3-178" fmla="*/ 7611 h 4348973"/>
                <a:gd name="connsiteX4-179" fmla="*/ 504837 w 4452148"/>
                <a:gd name="connsiteY4-180" fmla="*/ 827175 h 4348973"/>
                <a:gd name="connsiteX5-181" fmla="*/ 43110 w 4452148"/>
                <a:gd name="connsiteY5-182" fmla="*/ 2348158 h 4348973"/>
                <a:gd name="connsiteX6-183" fmla="*/ 568211 w 4452148"/>
                <a:gd name="connsiteY6-184" fmla="*/ 3615643 h 4348973"/>
                <a:gd name="connsiteX7-185" fmla="*/ 1890017 w 4452148"/>
                <a:gd name="connsiteY7-186" fmla="*/ 4348973 h 4348973"/>
                <a:gd name="connsiteX8-187" fmla="*/ 4452148 w 4452148"/>
                <a:gd name="connsiteY8-188" fmla="*/ 4330867 h 4348973"/>
                <a:gd name="connsiteX0-189" fmla="*/ 4419139 w 4419139"/>
                <a:gd name="connsiteY0-190" fmla="*/ 4330867 h 4348973"/>
                <a:gd name="connsiteX1-191" fmla="*/ 4382925 w 4419139"/>
                <a:gd name="connsiteY1-192" fmla="*/ 1750629 h 4348973"/>
                <a:gd name="connsiteX2-193" fmla="*/ 3663552 w 4419139"/>
                <a:gd name="connsiteY2-194" fmla="*/ 496120 h 4348973"/>
                <a:gd name="connsiteX3-195" fmla="*/ 2034607 w 4419139"/>
                <a:gd name="connsiteY3-196" fmla="*/ 7611 h 4348973"/>
                <a:gd name="connsiteX4-197" fmla="*/ 471828 w 4419139"/>
                <a:gd name="connsiteY4-198" fmla="*/ 827175 h 4348973"/>
                <a:gd name="connsiteX5-199" fmla="*/ 10101 w 4419139"/>
                <a:gd name="connsiteY5-200" fmla="*/ 2348158 h 4348973"/>
                <a:gd name="connsiteX6-201" fmla="*/ 535202 w 4419139"/>
                <a:gd name="connsiteY6-202" fmla="*/ 3615643 h 4348973"/>
                <a:gd name="connsiteX7-203" fmla="*/ 1857008 w 4419139"/>
                <a:gd name="connsiteY7-204" fmla="*/ 4348973 h 4348973"/>
                <a:gd name="connsiteX8-205" fmla="*/ 4419139 w 4419139"/>
                <a:gd name="connsiteY8-206" fmla="*/ 4330867 h 4348973"/>
                <a:gd name="connsiteX0-207" fmla="*/ 4400900 w 4400900"/>
                <a:gd name="connsiteY0-208" fmla="*/ 4330867 h 4348973"/>
                <a:gd name="connsiteX1-209" fmla="*/ 4364686 w 4400900"/>
                <a:gd name="connsiteY1-210" fmla="*/ 1750629 h 4348973"/>
                <a:gd name="connsiteX2-211" fmla="*/ 3645313 w 4400900"/>
                <a:gd name="connsiteY2-212" fmla="*/ 496120 h 4348973"/>
                <a:gd name="connsiteX3-213" fmla="*/ 2016368 w 4400900"/>
                <a:gd name="connsiteY3-214" fmla="*/ 7611 h 4348973"/>
                <a:gd name="connsiteX4-215" fmla="*/ 453589 w 4400900"/>
                <a:gd name="connsiteY4-216" fmla="*/ 827175 h 4348973"/>
                <a:gd name="connsiteX5-217" fmla="*/ 14722 w 4400900"/>
                <a:gd name="connsiteY5-218" fmla="*/ 2150038 h 4348973"/>
                <a:gd name="connsiteX6-219" fmla="*/ 516963 w 4400900"/>
                <a:gd name="connsiteY6-220" fmla="*/ 3615643 h 4348973"/>
                <a:gd name="connsiteX7-221" fmla="*/ 1838769 w 4400900"/>
                <a:gd name="connsiteY7-222" fmla="*/ 4348973 h 4348973"/>
                <a:gd name="connsiteX8-223" fmla="*/ 4400900 w 4400900"/>
                <a:gd name="connsiteY8-224" fmla="*/ 4330867 h 4348973"/>
                <a:gd name="connsiteX0-225" fmla="*/ 4386180 w 4386180"/>
                <a:gd name="connsiteY0-226" fmla="*/ 4328142 h 4346248"/>
                <a:gd name="connsiteX1-227" fmla="*/ 4349966 w 4386180"/>
                <a:gd name="connsiteY1-228" fmla="*/ 1747904 h 4346248"/>
                <a:gd name="connsiteX2-229" fmla="*/ 3630593 w 4386180"/>
                <a:gd name="connsiteY2-230" fmla="*/ 493395 h 4346248"/>
                <a:gd name="connsiteX3-231" fmla="*/ 2001648 w 4386180"/>
                <a:gd name="connsiteY3-232" fmla="*/ 4886 h 4346248"/>
                <a:gd name="connsiteX4-233" fmla="*/ 507449 w 4386180"/>
                <a:gd name="connsiteY4-234" fmla="*/ 748250 h 4346248"/>
                <a:gd name="connsiteX5-235" fmla="*/ 2 w 4386180"/>
                <a:gd name="connsiteY5-236" fmla="*/ 2147313 h 4346248"/>
                <a:gd name="connsiteX6-237" fmla="*/ 502243 w 4386180"/>
                <a:gd name="connsiteY6-238" fmla="*/ 3612918 h 4346248"/>
                <a:gd name="connsiteX7-239" fmla="*/ 1824049 w 4386180"/>
                <a:gd name="connsiteY7-240" fmla="*/ 4346248 h 4346248"/>
                <a:gd name="connsiteX8-241" fmla="*/ 4386180 w 4386180"/>
                <a:gd name="connsiteY8-242" fmla="*/ 4328142 h 4346248"/>
                <a:gd name="connsiteX0-243" fmla="*/ 4386186 w 4386186"/>
                <a:gd name="connsiteY0-244" fmla="*/ 4328142 h 4346248"/>
                <a:gd name="connsiteX1-245" fmla="*/ 4349972 w 4386186"/>
                <a:gd name="connsiteY1-246" fmla="*/ 1747904 h 4346248"/>
                <a:gd name="connsiteX2-247" fmla="*/ 3630599 w 4386186"/>
                <a:gd name="connsiteY2-248" fmla="*/ 493395 h 4346248"/>
                <a:gd name="connsiteX3-249" fmla="*/ 2001654 w 4386186"/>
                <a:gd name="connsiteY3-250" fmla="*/ 4886 h 4346248"/>
                <a:gd name="connsiteX4-251" fmla="*/ 507455 w 4386186"/>
                <a:gd name="connsiteY4-252" fmla="*/ 748250 h 4346248"/>
                <a:gd name="connsiteX5-253" fmla="*/ 8 w 4386186"/>
                <a:gd name="connsiteY5-254" fmla="*/ 2147313 h 4346248"/>
                <a:gd name="connsiteX6-255" fmla="*/ 502249 w 4386186"/>
                <a:gd name="connsiteY6-256" fmla="*/ 3612918 h 4346248"/>
                <a:gd name="connsiteX7-257" fmla="*/ 1824055 w 4386186"/>
                <a:gd name="connsiteY7-258" fmla="*/ 4346248 h 4346248"/>
                <a:gd name="connsiteX8-259" fmla="*/ 4386186 w 4386186"/>
                <a:gd name="connsiteY8-260" fmla="*/ 4328142 h 4346248"/>
                <a:gd name="connsiteX0-261" fmla="*/ 4386182 w 4386182"/>
                <a:gd name="connsiteY0-262" fmla="*/ 4328142 h 4346248"/>
                <a:gd name="connsiteX1-263" fmla="*/ 4349968 w 4386182"/>
                <a:gd name="connsiteY1-264" fmla="*/ 1747904 h 4346248"/>
                <a:gd name="connsiteX2-265" fmla="*/ 3630595 w 4386182"/>
                <a:gd name="connsiteY2-266" fmla="*/ 493395 h 4346248"/>
                <a:gd name="connsiteX3-267" fmla="*/ 2001650 w 4386182"/>
                <a:gd name="connsiteY3-268" fmla="*/ 4886 h 4346248"/>
                <a:gd name="connsiteX4-269" fmla="*/ 507451 w 4386182"/>
                <a:gd name="connsiteY4-270" fmla="*/ 748250 h 4346248"/>
                <a:gd name="connsiteX5-271" fmla="*/ 4 w 4386182"/>
                <a:gd name="connsiteY5-272" fmla="*/ 2147313 h 4346248"/>
                <a:gd name="connsiteX6-273" fmla="*/ 502245 w 4386182"/>
                <a:gd name="connsiteY6-274" fmla="*/ 3612918 h 4346248"/>
                <a:gd name="connsiteX7-275" fmla="*/ 1824051 w 4386182"/>
                <a:gd name="connsiteY7-276" fmla="*/ 4346248 h 4346248"/>
                <a:gd name="connsiteX8-277" fmla="*/ 4386182 w 4386182"/>
                <a:gd name="connsiteY8-278" fmla="*/ 4328142 h 4346248"/>
                <a:gd name="connsiteX0-279" fmla="*/ 4386182 w 4386182"/>
                <a:gd name="connsiteY0-280" fmla="*/ 4328142 h 4346248"/>
                <a:gd name="connsiteX1-281" fmla="*/ 4349968 w 4386182"/>
                <a:gd name="connsiteY1-282" fmla="*/ 1747904 h 4346248"/>
                <a:gd name="connsiteX2-283" fmla="*/ 3630595 w 4386182"/>
                <a:gd name="connsiteY2-284" fmla="*/ 493395 h 4346248"/>
                <a:gd name="connsiteX3-285" fmla="*/ 2001650 w 4386182"/>
                <a:gd name="connsiteY3-286" fmla="*/ 4886 h 4346248"/>
                <a:gd name="connsiteX4-287" fmla="*/ 507451 w 4386182"/>
                <a:gd name="connsiteY4-288" fmla="*/ 748250 h 4346248"/>
                <a:gd name="connsiteX5-289" fmla="*/ 4 w 4386182"/>
                <a:gd name="connsiteY5-290" fmla="*/ 2147313 h 4346248"/>
                <a:gd name="connsiteX6-291" fmla="*/ 502245 w 4386182"/>
                <a:gd name="connsiteY6-292" fmla="*/ 3612918 h 4346248"/>
                <a:gd name="connsiteX7-293" fmla="*/ 1824051 w 4386182"/>
                <a:gd name="connsiteY7-294" fmla="*/ 4346248 h 4346248"/>
                <a:gd name="connsiteX8-295" fmla="*/ 4386182 w 4386182"/>
                <a:gd name="connsiteY8-296" fmla="*/ 4328142 h 4346248"/>
                <a:gd name="connsiteX0-297" fmla="*/ 4386179 w 4386179"/>
                <a:gd name="connsiteY0-298" fmla="*/ 4326288 h 4344394"/>
                <a:gd name="connsiteX1-299" fmla="*/ 4349965 w 4386179"/>
                <a:gd name="connsiteY1-300" fmla="*/ 1746050 h 4344394"/>
                <a:gd name="connsiteX2-301" fmla="*/ 3630592 w 4386179"/>
                <a:gd name="connsiteY2-302" fmla="*/ 491541 h 4344394"/>
                <a:gd name="connsiteX3-303" fmla="*/ 2001647 w 4386179"/>
                <a:gd name="connsiteY3-304" fmla="*/ 3032 h 4344394"/>
                <a:gd name="connsiteX4-305" fmla="*/ 499828 w 4386179"/>
                <a:gd name="connsiteY4-306" fmla="*/ 685436 h 4344394"/>
                <a:gd name="connsiteX5-307" fmla="*/ 1 w 4386179"/>
                <a:gd name="connsiteY5-308" fmla="*/ 2145459 h 4344394"/>
                <a:gd name="connsiteX6-309" fmla="*/ 502242 w 4386179"/>
                <a:gd name="connsiteY6-310" fmla="*/ 3611064 h 4344394"/>
                <a:gd name="connsiteX7-311" fmla="*/ 1824048 w 4386179"/>
                <a:gd name="connsiteY7-312" fmla="*/ 4344394 h 4344394"/>
                <a:gd name="connsiteX8-313" fmla="*/ 4386179 w 4386179"/>
                <a:gd name="connsiteY8-314" fmla="*/ 4326288 h 4344394"/>
                <a:gd name="connsiteX0-315" fmla="*/ 4386179 w 4386179"/>
                <a:gd name="connsiteY0-316" fmla="*/ 4326000 h 4344106"/>
                <a:gd name="connsiteX1-317" fmla="*/ 4349965 w 4386179"/>
                <a:gd name="connsiteY1-318" fmla="*/ 1745762 h 4344106"/>
                <a:gd name="connsiteX2-319" fmla="*/ 3607732 w 4386179"/>
                <a:gd name="connsiteY2-320" fmla="*/ 498873 h 4344106"/>
                <a:gd name="connsiteX3-321" fmla="*/ 2001647 w 4386179"/>
                <a:gd name="connsiteY3-322" fmla="*/ 2744 h 4344106"/>
                <a:gd name="connsiteX4-323" fmla="*/ 499828 w 4386179"/>
                <a:gd name="connsiteY4-324" fmla="*/ 685148 h 4344106"/>
                <a:gd name="connsiteX5-325" fmla="*/ 1 w 4386179"/>
                <a:gd name="connsiteY5-326" fmla="*/ 2145171 h 4344106"/>
                <a:gd name="connsiteX6-327" fmla="*/ 502242 w 4386179"/>
                <a:gd name="connsiteY6-328" fmla="*/ 3610776 h 4344106"/>
                <a:gd name="connsiteX7-329" fmla="*/ 1824048 w 4386179"/>
                <a:gd name="connsiteY7-330" fmla="*/ 4344106 h 4344106"/>
                <a:gd name="connsiteX8-331" fmla="*/ 4386179 w 4386179"/>
                <a:gd name="connsiteY8-332" fmla="*/ 4326000 h 4344106"/>
                <a:gd name="connsiteX0-333" fmla="*/ 4386179 w 4386179"/>
                <a:gd name="connsiteY0-334" fmla="*/ 4326012 h 4344118"/>
                <a:gd name="connsiteX1-335" fmla="*/ 4304245 w 4386179"/>
                <a:gd name="connsiteY1-336" fmla="*/ 1753394 h 4344118"/>
                <a:gd name="connsiteX2-337" fmla="*/ 3607732 w 4386179"/>
                <a:gd name="connsiteY2-338" fmla="*/ 498885 h 4344118"/>
                <a:gd name="connsiteX3-339" fmla="*/ 2001647 w 4386179"/>
                <a:gd name="connsiteY3-340" fmla="*/ 2756 h 4344118"/>
                <a:gd name="connsiteX4-341" fmla="*/ 499828 w 4386179"/>
                <a:gd name="connsiteY4-342" fmla="*/ 685160 h 4344118"/>
                <a:gd name="connsiteX5-343" fmla="*/ 1 w 4386179"/>
                <a:gd name="connsiteY5-344" fmla="*/ 2145183 h 4344118"/>
                <a:gd name="connsiteX6-345" fmla="*/ 502242 w 4386179"/>
                <a:gd name="connsiteY6-346" fmla="*/ 3610788 h 4344118"/>
                <a:gd name="connsiteX7-347" fmla="*/ 1824048 w 4386179"/>
                <a:gd name="connsiteY7-348" fmla="*/ 4344118 h 4344118"/>
                <a:gd name="connsiteX8-349" fmla="*/ 4386179 w 4386179"/>
                <a:gd name="connsiteY8-350" fmla="*/ 4326012 h 4344118"/>
                <a:gd name="connsiteX0-351" fmla="*/ 4386179 w 4386179"/>
                <a:gd name="connsiteY0-352" fmla="*/ 4326012 h 4344118"/>
                <a:gd name="connsiteX1-353" fmla="*/ 4304245 w 4386179"/>
                <a:gd name="connsiteY1-354" fmla="*/ 1753394 h 4344118"/>
                <a:gd name="connsiteX2-355" fmla="*/ 3607732 w 4386179"/>
                <a:gd name="connsiteY2-356" fmla="*/ 498885 h 4344118"/>
                <a:gd name="connsiteX3-357" fmla="*/ 2001647 w 4386179"/>
                <a:gd name="connsiteY3-358" fmla="*/ 2756 h 4344118"/>
                <a:gd name="connsiteX4-359" fmla="*/ 499828 w 4386179"/>
                <a:gd name="connsiteY4-360" fmla="*/ 685160 h 4344118"/>
                <a:gd name="connsiteX5-361" fmla="*/ 1 w 4386179"/>
                <a:gd name="connsiteY5-362" fmla="*/ 2145183 h 4344118"/>
                <a:gd name="connsiteX6-363" fmla="*/ 502242 w 4386179"/>
                <a:gd name="connsiteY6-364" fmla="*/ 3610788 h 4344118"/>
                <a:gd name="connsiteX7-365" fmla="*/ 1824048 w 4386179"/>
                <a:gd name="connsiteY7-366" fmla="*/ 4344118 h 4344118"/>
                <a:gd name="connsiteX8-367" fmla="*/ 4386179 w 4386179"/>
                <a:gd name="connsiteY8-368" fmla="*/ 4326012 h 4344118"/>
                <a:gd name="connsiteX0-369" fmla="*/ 4386179 w 4566906"/>
                <a:gd name="connsiteY0-370" fmla="*/ 4326012 h 4344118"/>
                <a:gd name="connsiteX1-371" fmla="*/ 4304245 w 4566906"/>
                <a:gd name="connsiteY1-372" fmla="*/ 1753394 h 4344118"/>
                <a:gd name="connsiteX2-373" fmla="*/ 3607732 w 4566906"/>
                <a:gd name="connsiteY2-374" fmla="*/ 498885 h 4344118"/>
                <a:gd name="connsiteX3-375" fmla="*/ 2001647 w 4566906"/>
                <a:gd name="connsiteY3-376" fmla="*/ 2756 h 4344118"/>
                <a:gd name="connsiteX4-377" fmla="*/ 499828 w 4566906"/>
                <a:gd name="connsiteY4-378" fmla="*/ 685160 h 4344118"/>
                <a:gd name="connsiteX5-379" fmla="*/ 1 w 4566906"/>
                <a:gd name="connsiteY5-380" fmla="*/ 2145183 h 4344118"/>
                <a:gd name="connsiteX6-381" fmla="*/ 502242 w 4566906"/>
                <a:gd name="connsiteY6-382" fmla="*/ 3610788 h 4344118"/>
                <a:gd name="connsiteX7-383" fmla="*/ 1824048 w 4566906"/>
                <a:gd name="connsiteY7-384" fmla="*/ 4344118 h 4344118"/>
                <a:gd name="connsiteX8-385" fmla="*/ 4386179 w 4566906"/>
                <a:gd name="connsiteY8-386" fmla="*/ 4326012 h 4344118"/>
                <a:gd name="connsiteX0-387" fmla="*/ 4386179 w 4386179"/>
                <a:gd name="connsiteY0-388" fmla="*/ 4326012 h 4344118"/>
                <a:gd name="connsiteX1-389" fmla="*/ 4304245 w 4386179"/>
                <a:gd name="connsiteY1-390" fmla="*/ 1753394 h 4344118"/>
                <a:gd name="connsiteX2-391" fmla="*/ 3607732 w 4386179"/>
                <a:gd name="connsiteY2-392" fmla="*/ 498885 h 4344118"/>
                <a:gd name="connsiteX3-393" fmla="*/ 2001647 w 4386179"/>
                <a:gd name="connsiteY3-394" fmla="*/ 2756 h 4344118"/>
                <a:gd name="connsiteX4-395" fmla="*/ 499828 w 4386179"/>
                <a:gd name="connsiteY4-396" fmla="*/ 685160 h 4344118"/>
                <a:gd name="connsiteX5-397" fmla="*/ 1 w 4386179"/>
                <a:gd name="connsiteY5-398" fmla="*/ 2145183 h 4344118"/>
                <a:gd name="connsiteX6-399" fmla="*/ 502242 w 4386179"/>
                <a:gd name="connsiteY6-400" fmla="*/ 3610788 h 4344118"/>
                <a:gd name="connsiteX7-401" fmla="*/ 1824048 w 4386179"/>
                <a:gd name="connsiteY7-402" fmla="*/ 4344118 h 4344118"/>
                <a:gd name="connsiteX8-403" fmla="*/ 4386179 w 4386179"/>
                <a:gd name="connsiteY8-404" fmla="*/ 4326012 h 4344118"/>
                <a:gd name="connsiteX0-405" fmla="*/ 4386179 w 4393307"/>
                <a:gd name="connsiteY0-406" fmla="*/ 4326012 h 4344118"/>
                <a:gd name="connsiteX1-407" fmla="*/ 4304245 w 4393307"/>
                <a:gd name="connsiteY1-408" fmla="*/ 1753394 h 4344118"/>
                <a:gd name="connsiteX2-409" fmla="*/ 3607732 w 4393307"/>
                <a:gd name="connsiteY2-410" fmla="*/ 498885 h 4344118"/>
                <a:gd name="connsiteX3-411" fmla="*/ 2001647 w 4393307"/>
                <a:gd name="connsiteY3-412" fmla="*/ 2756 h 4344118"/>
                <a:gd name="connsiteX4-413" fmla="*/ 499828 w 4393307"/>
                <a:gd name="connsiteY4-414" fmla="*/ 685160 h 4344118"/>
                <a:gd name="connsiteX5-415" fmla="*/ 1 w 4393307"/>
                <a:gd name="connsiteY5-416" fmla="*/ 2145183 h 4344118"/>
                <a:gd name="connsiteX6-417" fmla="*/ 502242 w 4393307"/>
                <a:gd name="connsiteY6-418" fmla="*/ 3610788 h 4344118"/>
                <a:gd name="connsiteX7-419" fmla="*/ 1824048 w 4393307"/>
                <a:gd name="connsiteY7-420" fmla="*/ 4344118 h 4344118"/>
                <a:gd name="connsiteX8-421" fmla="*/ 4386179 w 4393307"/>
                <a:gd name="connsiteY8-422" fmla="*/ 4326012 h 4344118"/>
                <a:gd name="connsiteX0-423" fmla="*/ 4386179 w 4393307"/>
                <a:gd name="connsiteY0-424" fmla="*/ 4326012 h 4366288"/>
                <a:gd name="connsiteX1-425" fmla="*/ 4304245 w 4393307"/>
                <a:gd name="connsiteY1-426" fmla="*/ 1753394 h 4366288"/>
                <a:gd name="connsiteX2-427" fmla="*/ 3607732 w 4393307"/>
                <a:gd name="connsiteY2-428" fmla="*/ 498885 h 4366288"/>
                <a:gd name="connsiteX3-429" fmla="*/ 2001647 w 4393307"/>
                <a:gd name="connsiteY3-430" fmla="*/ 2756 h 4366288"/>
                <a:gd name="connsiteX4-431" fmla="*/ 499828 w 4393307"/>
                <a:gd name="connsiteY4-432" fmla="*/ 685160 h 4366288"/>
                <a:gd name="connsiteX5-433" fmla="*/ 1 w 4393307"/>
                <a:gd name="connsiteY5-434" fmla="*/ 2145183 h 4366288"/>
                <a:gd name="connsiteX6-435" fmla="*/ 502242 w 4393307"/>
                <a:gd name="connsiteY6-436" fmla="*/ 3610788 h 4366288"/>
                <a:gd name="connsiteX7-437" fmla="*/ 1824048 w 4393307"/>
                <a:gd name="connsiteY7-438" fmla="*/ 4344118 h 4366288"/>
                <a:gd name="connsiteX8-439" fmla="*/ 4386179 w 4393307"/>
                <a:gd name="connsiteY8-440" fmla="*/ 4326012 h 4366288"/>
                <a:gd name="connsiteX0-441" fmla="*/ 4386179 w 4477619"/>
                <a:gd name="connsiteY0-442" fmla="*/ 4326012 h 4417452"/>
                <a:gd name="connsiteX1-443" fmla="*/ 4304245 w 4477619"/>
                <a:gd name="connsiteY1-444" fmla="*/ 1753394 h 4417452"/>
                <a:gd name="connsiteX2-445" fmla="*/ 3607732 w 4477619"/>
                <a:gd name="connsiteY2-446" fmla="*/ 498885 h 4417452"/>
                <a:gd name="connsiteX3-447" fmla="*/ 2001647 w 4477619"/>
                <a:gd name="connsiteY3-448" fmla="*/ 2756 h 4417452"/>
                <a:gd name="connsiteX4-449" fmla="*/ 499828 w 4477619"/>
                <a:gd name="connsiteY4-450" fmla="*/ 685160 h 4417452"/>
                <a:gd name="connsiteX5-451" fmla="*/ 1 w 4477619"/>
                <a:gd name="connsiteY5-452" fmla="*/ 2145183 h 4417452"/>
                <a:gd name="connsiteX6-453" fmla="*/ 502242 w 4477619"/>
                <a:gd name="connsiteY6-454" fmla="*/ 3610788 h 4417452"/>
                <a:gd name="connsiteX7-455" fmla="*/ 1824048 w 4477619"/>
                <a:gd name="connsiteY7-456" fmla="*/ 4344118 h 4417452"/>
                <a:gd name="connsiteX8-457" fmla="*/ 4477619 w 4477619"/>
                <a:gd name="connsiteY8-458" fmla="*/ 4417452 h 4417452"/>
                <a:gd name="connsiteX0-459" fmla="*/ 4454759 w 4477619"/>
                <a:gd name="connsiteY0-460" fmla="*/ 4280292 h 4417452"/>
                <a:gd name="connsiteX1-461" fmla="*/ 4304245 w 4477619"/>
                <a:gd name="connsiteY1-462" fmla="*/ 1753394 h 4417452"/>
                <a:gd name="connsiteX2-463" fmla="*/ 3607732 w 4477619"/>
                <a:gd name="connsiteY2-464" fmla="*/ 498885 h 4417452"/>
                <a:gd name="connsiteX3-465" fmla="*/ 2001647 w 4477619"/>
                <a:gd name="connsiteY3-466" fmla="*/ 2756 h 4417452"/>
                <a:gd name="connsiteX4-467" fmla="*/ 499828 w 4477619"/>
                <a:gd name="connsiteY4-468" fmla="*/ 685160 h 4417452"/>
                <a:gd name="connsiteX5-469" fmla="*/ 1 w 4477619"/>
                <a:gd name="connsiteY5-470" fmla="*/ 2145183 h 4417452"/>
                <a:gd name="connsiteX6-471" fmla="*/ 502242 w 4477619"/>
                <a:gd name="connsiteY6-472" fmla="*/ 3610788 h 4417452"/>
                <a:gd name="connsiteX7-473" fmla="*/ 1824048 w 4477619"/>
                <a:gd name="connsiteY7-474" fmla="*/ 4344118 h 4417452"/>
                <a:gd name="connsiteX8-475" fmla="*/ 4477619 w 4477619"/>
                <a:gd name="connsiteY8-476" fmla="*/ 4417452 h 4417452"/>
                <a:gd name="connsiteX0-477" fmla="*/ 4454759 w 4460396"/>
                <a:gd name="connsiteY0-478" fmla="*/ 4280292 h 4379352"/>
                <a:gd name="connsiteX1-479" fmla="*/ 4304245 w 4460396"/>
                <a:gd name="connsiteY1-480" fmla="*/ 1753394 h 4379352"/>
                <a:gd name="connsiteX2-481" fmla="*/ 3607732 w 4460396"/>
                <a:gd name="connsiteY2-482" fmla="*/ 498885 h 4379352"/>
                <a:gd name="connsiteX3-483" fmla="*/ 2001647 w 4460396"/>
                <a:gd name="connsiteY3-484" fmla="*/ 2756 h 4379352"/>
                <a:gd name="connsiteX4-485" fmla="*/ 499828 w 4460396"/>
                <a:gd name="connsiteY4-486" fmla="*/ 685160 h 4379352"/>
                <a:gd name="connsiteX5-487" fmla="*/ 1 w 4460396"/>
                <a:gd name="connsiteY5-488" fmla="*/ 2145183 h 4379352"/>
                <a:gd name="connsiteX6-489" fmla="*/ 502242 w 4460396"/>
                <a:gd name="connsiteY6-490" fmla="*/ 3610788 h 4379352"/>
                <a:gd name="connsiteX7-491" fmla="*/ 1824048 w 4460396"/>
                <a:gd name="connsiteY7-492" fmla="*/ 4344118 h 4379352"/>
                <a:gd name="connsiteX8-493" fmla="*/ 4332839 w 4460396"/>
                <a:gd name="connsiteY8-494" fmla="*/ 4379352 h 4379352"/>
                <a:gd name="connsiteX0-495" fmla="*/ 4454759 w 4460396"/>
                <a:gd name="connsiteY0-496" fmla="*/ 4280292 h 4409314"/>
                <a:gd name="connsiteX1-497" fmla="*/ 4304245 w 4460396"/>
                <a:gd name="connsiteY1-498" fmla="*/ 1753394 h 4409314"/>
                <a:gd name="connsiteX2-499" fmla="*/ 3607732 w 4460396"/>
                <a:gd name="connsiteY2-500" fmla="*/ 498885 h 4409314"/>
                <a:gd name="connsiteX3-501" fmla="*/ 2001647 w 4460396"/>
                <a:gd name="connsiteY3-502" fmla="*/ 2756 h 4409314"/>
                <a:gd name="connsiteX4-503" fmla="*/ 499828 w 4460396"/>
                <a:gd name="connsiteY4-504" fmla="*/ 685160 h 4409314"/>
                <a:gd name="connsiteX5-505" fmla="*/ 1 w 4460396"/>
                <a:gd name="connsiteY5-506" fmla="*/ 2145183 h 4409314"/>
                <a:gd name="connsiteX6-507" fmla="*/ 502242 w 4460396"/>
                <a:gd name="connsiteY6-508" fmla="*/ 3610788 h 4409314"/>
                <a:gd name="connsiteX7-509" fmla="*/ 1824048 w 4460396"/>
                <a:gd name="connsiteY7-510" fmla="*/ 4344118 h 4409314"/>
                <a:gd name="connsiteX8-511" fmla="*/ 4332839 w 4460396"/>
                <a:gd name="connsiteY8-512" fmla="*/ 4379352 h 4409314"/>
                <a:gd name="connsiteX0-513" fmla="*/ 4454759 w 4460396"/>
                <a:gd name="connsiteY0-514" fmla="*/ 4280292 h 4431446"/>
                <a:gd name="connsiteX1-515" fmla="*/ 4304245 w 4460396"/>
                <a:gd name="connsiteY1-516" fmla="*/ 1753394 h 4431446"/>
                <a:gd name="connsiteX2-517" fmla="*/ 3607732 w 4460396"/>
                <a:gd name="connsiteY2-518" fmla="*/ 498885 h 4431446"/>
                <a:gd name="connsiteX3-519" fmla="*/ 2001647 w 4460396"/>
                <a:gd name="connsiteY3-520" fmla="*/ 2756 h 4431446"/>
                <a:gd name="connsiteX4-521" fmla="*/ 499828 w 4460396"/>
                <a:gd name="connsiteY4-522" fmla="*/ 685160 h 4431446"/>
                <a:gd name="connsiteX5-523" fmla="*/ 1 w 4460396"/>
                <a:gd name="connsiteY5-524" fmla="*/ 2145183 h 4431446"/>
                <a:gd name="connsiteX6-525" fmla="*/ 502242 w 4460396"/>
                <a:gd name="connsiteY6-526" fmla="*/ 3610788 h 4431446"/>
                <a:gd name="connsiteX7-527" fmla="*/ 1824048 w 4460396"/>
                <a:gd name="connsiteY7-528" fmla="*/ 4344118 h 4431446"/>
                <a:gd name="connsiteX8-529" fmla="*/ 4332839 w 4460396"/>
                <a:gd name="connsiteY8-530" fmla="*/ 4379352 h 4431446"/>
                <a:gd name="connsiteX0-531" fmla="*/ 4447139 w 4453386"/>
                <a:gd name="connsiteY0-532" fmla="*/ 4386972 h 4431446"/>
                <a:gd name="connsiteX1-533" fmla="*/ 4304245 w 4453386"/>
                <a:gd name="connsiteY1-534" fmla="*/ 1753394 h 4431446"/>
                <a:gd name="connsiteX2-535" fmla="*/ 3607732 w 4453386"/>
                <a:gd name="connsiteY2-536" fmla="*/ 498885 h 4431446"/>
                <a:gd name="connsiteX3-537" fmla="*/ 2001647 w 4453386"/>
                <a:gd name="connsiteY3-538" fmla="*/ 2756 h 4431446"/>
                <a:gd name="connsiteX4-539" fmla="*/ 499828 w 4453386"/>
                <a:gd name="connsiteY4-540" fmla="*/ 685160 h 4431446"/>
                <a:gd name="connsiteX5-541" fmla="*/ 1 w 4453386"/>
                <a:gd name="connsiteY5-542" fmla="*/ 2145183 h 4431446"/>
                <a:gd name="connsiteX6-543" fmla="*/ 502242 w 4453386"/>
                <a:gd name="connsiteY6-544" fmla="*/ 3610788 h 4431446"/>
                <a:gd name="connsiteX7-545" fmla="*/ 1824048 w 4453386"/>
                <a:gd name="connsiteY7-546" fmla="*/ 4344118 h 4431446"/>
                <a:gd name="connsiteX8-547" fmla="*/ 4332839 w 4453386"/>
                <a:gd name="connsiteY8-548" fmla="*/ 4379352 h 4431446"/>
                <a:gd name="connsiteX0-549" fmla="*/ 4447139 w 4453386"/>
                <a:gd name="connsiteY0-550" fmla="*/ 4386972 h 4431446"/>
                <a:gd name="connsiteX1-551" fmla="*/ 4304245 w 4453386"/>
                <a:gd name="connsiteY1-552" fmla="*/ 1753394 h 4431446"/>
                <a:gd name="connsiteX2-553" fmla="*/ 3607732 w 4453386"/>
                <a:gd name="connsiteY2-554" fmla="*/ 498885 h 4431446"/>
                <a:gd name="connsiteX3-555" fmla="*/ 2001647 w 4453386"/>
                <a:gd name="connsiteY3-556" fmla="*/ 2756 h 4431446"/>
                <a:gd name="connsiteX4-557" fmla="*/ 499828 w 4453386"/>
                <a:gd name="connsiteY4-558" fmla="*/ 685160 h 4431446"/>
                <a:gd name="connsiteX5-559" fmla="*/ 1 w 4453386"/>
                <a:gd name="connsiteY5-560" fmla="*/ 2145183 h 4431446"/>
                <a:gd name="connsiteX6-561" fmla="*/ 502242 w 4453386"/>
                <a:gd name="connsiteY6-562" fmla="*/ 3610788 h 4431446"/>
                <a:gd name="connsiteX7-563" fmla="*/ 1824048 w 4453386"/>
                <a:gd name="connsiteY7-564" fmla="*/ 4344118 h 4431446"/>
                <a:gd name="connsiteX8-565" fmla="*/ 4332839 w 4453386"/>
                <a:gd name="connsiteY8-566" fmla="*/ 4379352 h 4431446"/>
                <a:gd name="connsiteX0-567" fmla="*/ 4447139 w 4453386"/>
                <a:gd name="connsiteY0-568" fmla="*/ 4386972 h 4453249"/>
                <a:gd name="connsiteX1-569" fmla="*/ 4304245 w 4453386"/>
                <a:gd name="connsiteY1-570" fmla="*/ 1753394 h 4453249"/>
                <a:gd name="connsiteX2-571" fmla="*/ 3607732 w 4453386"/>
                <a:gd name="connsiteY2-572" fmla="*/ 498885 h 4453249"/>
                <a:gd name="connsiteX3-573" fmla="*/ 2001647 w 4453386"/>
                <a:gd name="connsiteY3-574" fmla="*/ 2756 h 4453249"/>
                <a:gd name="connsiteX4-575" fmla="*/ 499828 w 4453386"/>
                <a:gd name="connsiteY4-576" fmla="*/ 685160 h 4453249"/>
                <a:gd name="connsiteX5-577" fmla="*/ 1 w 4453386"/>
                <a:gd name="connsiteY5-578" fmla="*/ 2145183 h 4453249"/>
                <a:gd name="connsiteX6-579" fmla="*/ 502242 w 4453386"/>
                <a:gd name="connsiteY6-580" fmla="*/ 3610788 h 4453249"/>
                <a:gd name="connsiteX7-581" fmla="*/ 1824048 w 4453386"/>
                <a:gd name="connsiteY7-582" fmla="*/ 4344118 h 4453249"/>
                <a:gd name="connsiteX8-583" fmla="*/ 4332839 w 4453386"/>
                <a:gd name="connsiteY8-584" fmla="*/ 4379352 h 4453249"/>
                <a:gd name="connsiteX0-585" fmla="*/ 4447139 w 4453386"/>
                <a:gd name="connsiteY0-586" fmla="*/ 4386972 h 4465927"/>
                <a:gd name="connsiteX1-587" fmla="*/ 4304245 w 4453386"/>
                <a:gd name="connsiteY1-588" fmla="*/ 1753394 h 4465927"/>
                <a:gd name="connsiteX2-589" fmla="*/ 3607732 w 4453386"/>
                <a:gd name="connsiteY2-590" fmla="*/ 498885 h 4465927"/>
                <a:gd name="connsiteX3-591" fmla="*/ 2001647 w 4453386"/>
                <a:gd name="connsiteY3-592" fmla="*/ 2756 h 4465927"/>
                <a:gd name="connsiteX4-593" fmla="*/ 499828 w 4453386"/>
                <a:gd name="connsiteY4-594" fmla="*/ 685160 h 4465927"/>
                <a:gd name="connsiteX5-595" fmla="*/ 1 w 4453386"/>
                <a:gd name="connsiteY5-596" fmla="*/ 2145183 h 4465927"/>
                <a:gd name="connsiteX6-597" fmla="*/ 502242 w 4453386"/>
                <a:gd name="connsiteY6-598" fmla="*/ 3610788 h 4465927"/>
                <a:gd name="connsiteX7-599" fmla="*/ 1808808 w 4453386"/>
                <a:gd name="connsiteY7-600" fmla="*/ 4366978 h 4465927"/>
                <a:gd name="connsiteX8-601" fmla="*/ 4332839 w 4453386"/>
                <a:gd name="connsiteY8-602" fmla="*/ 4379352 h 4465927"/>
                <a:gd name="connsiteX0-603" fmla="*/ 4447139 w 4453386"/>
                <a:gd name="connsiteY0-604" fmla="*/ 4386972 h 4465927"/>
                <a:gd name="connsiteX1-605" fmla="*/ 4304245 w 4453386"/>
                <a:gd name="connsiteY1-606" fmla="*/ 1753394 h 4465927"/>
                <a:gd name="connsiteX2-607" fmla="*/ 3607732 w 4453386"/>
                <a:gd name="connsiteY2-608" fmla="*/ 498885 h 4465927"/>
                <a:gd name="connsiteX3-609" fmla="*/ 2001647 w 4453386"/>
                <a:gd name="connsiteY3-610" fmla="*/ 2756 h 4465927"/>
                <a:gd name="connsiteX4-611" fmla="*/ 499828 w 4453386"/>
                <a:gd name="connsiteY4-612" fmla="*/ 685160 h 4465927"/>
                <a:gd name="connsiteX5-613" fmla="*/ 1 w 4453386"/>
                <a:gd name="connsiteY5-614" fmla="*/ 2145183 h 4465927"/>
                <a:gd name="connsiteX6-615" fmla="*/ 502242 w 4453386"/>
                <a:gd name="connsiteY6-616" fmla="*/ 3610788 h 4465927"/>
                <a:gd name="connsiteX7-617" fmla="*/ 1808808 w 4453386"/>
                <a:gd name="connsiteY7-618" fmla="*/ 4366978 h 4465927"/>
                <a:gd name="connsiteX8-619" fmla="*/ 4332839 w 4453386"/>
                <a:gd name="connsiteY8-620" fmla="*/ 4379352 h 4465927"/>
                <a:gd name="connsiteX0-621" fmla="*/ 4447139 w 4453386"/>
                <a:gd name="connsiteY0-622" fmla="*/ 4386972 h 4446380"/>
                <a:gd name="connsiteX1-623" fmla="*/ 4304245 w 4453386"/>
                <a:gd name="connsiteY1-624" fmla="*/ 1753394 h 4446380"/>
                <a:gd name="connsiteX2-625" fmla="*/ 3607732 w 4453386"/>
                <a:gd name="connsiteY2-626" fmla="*/ 498885 h 4446380"/>
                <a:gd name="connsiteX3-627" fmla="*/ 2001647 w 4453386"/>
                <a:gd name="connsiteY3-628" fmla="*/ 2756 h 4446380"/>
                <a:gd name="connsiteX4-629" fmla="*/ 499828 w 4453386"/>
                <a:gd name="connsiteY4-630" fmla="*/ 685160 h 4446380"/>
                <a:gd name="connsiteX5-631" fmla="*/ 1 w 4453386"/>
                <a:gd name="connsiteY5-632" fmla="*/ 2145183 h 4446380"/>
                <a:gd name="connsiteX6-633" fmla="*/ 502242 w 4453386"/>
                <a:gd name="connsiteY6-634" fmla="*/ 3686988 h 4446380"/>
                <a:gd name="connsiteX7-635" fmla="*/ 1808808 w 4453386"/>
                <a:gd name="connsiteY7-636" fmla="*/ 4366978 h 4446380"/>
                <a:gd name="connsiteX8-637" fmla="*/ 4332839 w 4453386"/>
                <a:gd name="connsiteY8-638" fmla="*/ 4379352 h 4446380"/>
                <a:gd name="connsiteX0-639" fmla="*/ 4447139 w 4453386"/>
                <a:gd name="connsiteY0-640" fmla="*/ 4371870 h 4431278"/>
                <a:gd name="connsiteX1-641" fmla="*/ 4304245 w 4453386"/>
                <a:gd name="connsiteY1-642" fmla="*/ 1738292 h 4431278"/>
                <a:gd name="connsiteX2-643" fmla="*/ 3607732 w 4453386"/>
                <a:gd name="connsiteY2-644" fmla="*/ 483783 h 4431278"/>
                <a:gd name="connsiteX3-645" fmla="*/ 2024507 w 4453386"/>
                <a:gd name="connsiteY3-646" fmla="*/ 2894 h 4431278"/>
                <a:gd name="connsiteX4-647" fmla="*/ 499828 w 4453386"/>
                <a:gd name="connsiteY4-648" fmla="*/ 670058 h 4431278"/>
                <a:gd name="connsiteX5-649" fmla="*/ 1 w 4453386"/>
                <a:gd name="connsiteY5-650" fmla="*/ 2130081 h 4431278"/>
                <a:gd name="connsiteX6-651" fmla="*/ 502242 w 4453386"/>
                <a:gd name="connsiteY6-652" fmla="*/ 3671886 h 4431278"/>
                <a:gd name="connsiteX7-653" fmla="*/ 1808808 w 4453386"/>
                <a:gd name="connsiteY7-654" fmla="*/ 4351876 h 4431278"/>
                <a:gd name="connsiteX8-655" fmla="*/ 4332839 w 4453386"/>
                <a:gd name="connsiteY8-656" fmla="*/ 4364250 h 443127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453386" h="4431278">
                  <a:moveTo>
                    <a:pt x="4447139" y="4371870"/>
                  </a:moveTo>
                  <a:cubicBezTo>
                    <a:pt x="4467132" y="3085561"/>
                    <a:pt x="4444146" y="2386306"/>
                    <a:pt x="4304245" y="1738292"/>
                  </a:cubicBezTo>
                  <a:cubicBezTo>
                    <a:pt x="4164344" y="1090278"/>
                    <a:pt x="3987688" y="773016"/>
                    <a:pt x="3607732" y="483783"/>
                  </a:cubicBezTo>
                  <a:cubicBezTo>
                    <a:pt x="3227776" y="194550"/>
                    <a:pt x="2542491" y="-28152"/>
                    <a:pt x="2024507" y="2894"/>
                  </a:cubicBezTo>
                  <a:cubicBezTo>
                    <a:pt x="1506523" y="33940"/>
                    <a:pt x="837246" y="315527"/>
                    <a:pt x="499828" y="670058"/>
                  </a:cubicBezTo>
                  <a:cubicBezTo>
                    <a:pt x="162410" y="1024589"/>
                    <a:pt x="-401" y="1629776"/>
                    <a:pt x="1" y="2130081"/>
                  </a:cubicBezTo>
                  <a:cubicBezTo>
                    <a:pt x="403" y="2630386"/>
                    <a:pt x="170294" y="3324447"/>
                    <a:pt x="502242" y="3671886"/>
                  </a:cubicBezTo>
                  <a:cubicBezTo>
                    <a:pt x="834190" y="4019325"/>
                    <a:pt x="1170375" y="4236482"/>
                    <a:pt x="1808808" y="4351876"/>
                  </a:cubicBezTo>
                  <a:cubicBezTo>
                    <a:pt x="2447241" y="4467270"/>
                    <a:pt x="3450855" y="4443945"/>
                    <a:pt x="4332839" y="436425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45" name="椭圆 31"/>
            <p:cNvSpPr/>
            <p:nvPr/>
          </p:nvSpPr>
          <p:spPr bwMode="white">
            <a:xfrm rot="9775438">
              <a:off x="4186206" y="1666443"/>
              <a:ext cx="3150364" cy="315966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3356 w 655716"/>
                <a:gd name="connsiteY0-334" fmla="*/ 64927 h 654301"/>
                <a:gd name="connsiteX1-335" fmla="*/ 405990 w 655716"/>
                <a:gd name="connsiteY1-336" fmla="*/ 15051 h 654301"/>
                <a:gd name="connsiteX2-337" fmla="*/ 654948 w 655716"/>
                <a:gd name="connsiteY2-338" fmla="*/ 337329 h 654301"/>
                <a:gd name="connsiteX3-339" fmla="*/ 326701 w 655716"/>
                <a:gd name="connsiteY3-340" fmla="*/ 653852 h 654301"/>
                <a:gd name="connsiteX4-341" fmla="*/ 3708 w 655716"/>
                <a:gd name="connsiteY4-342" fmla="*/ 395370 h 654301"/>
                <a:gd name="connsiteX5-343" fmla="*/ 57923 w 655716"/>
                <a:gd name="connsiteY5-344" fmla="*/ 134413 h 654301"/>
                <a:gd name="connsiteX0-345" fmla="*/ 123356 w 655716"/>
                <a:gd name="connsiteY0-346" fmla="*/ 64927 h 654608"/>
                <a:gd name="connsiteX1-347" fmla="*/ 405990 w 655716"/>
                <a:gd name="connsiteY1-348" fmla="*/ 15051 h 654608"/>
                <a:gd name="connsiteX2-349" fmla="*/ 654948 w 655716"/>
                <a:gd name="connsiteY2-350" fmla="*/ 337329 h 654608"/>
                <a:gd name="connsiteX3-351" fmla="*/ 326701 w 655716"/>
                <a:gd name="connsiteY3-352" fmla="*/ 653852 h 654608"/>
                <a:gd name="connsiteX4-353" fmla="*/ 3708 w 655716"/>
                <a:gd name="connsiteY4-354" fmla="*/ 395370 h 654608"/>
                <a:gd name="connsiteX5-355" fmla="*/ 57923 w 655716"/>
                <a:gd name="connsiteY5-356" fmla="*/ 134413 h 654608"/>
                <a:gd name="connsiteX0-357" fmla="*/ 123356 w 655010"/>
                <a:gd name="connsiteY0-358" fmla="*/ 64927 h 647763"/>
                <a:gd name="connsiteX1-359" fmla="*/ 405990 w 655010"/>
                <a:gd name="connsiteY1-360" fmla="*/ 15051 h 647763"/>
                <a:gd name="connsiteX2-361" fmla="*/ 654948 w 655010"/>
                <a:gd name="connsiteY2-362" fmla="*/ 337329 h 647763"/>
                <a:gd name="connsiteX3-363" fmla="*/ 387805 w 655010"/>
                <a:gd name="connsiteY3-364" fmla="*/ 646974 h 647763"/>
                <a:gd name="connsiteX4-365" fmla="*/ 3708 w 655010"/>
                <a:gd name="connsiteY4-366" fmla="*/ 395370 h 647763"/>
                <a:gd name="connsiteX5-367" fmla="*/ 57923 w 655010"/>
                <a:gd name="connsiteY5-368" fmla="*/ 134413 h 647763"/>
                <a:gd name="connsiteX0-369" fmla="*/ 123356 w 655124"/>
                <a:gd name="connsiteY0-370" fmla="*/ 64927 h 656560"/>
                <a:gd name="connsiteX1-371" fmla="*/ 405990 w 655124"/>
                <a:gd name="connsiteY1-372" fmla="*/ 15051 h 656560"/>
                <a:gd name="connsiteX2-373" fmla="*/ 654948 w 655124"/>
                <a:gd name="connsiteY2-374" fmla="*/ 337329 h 656560"/>
                <a:gd name="connsiteX3-375" fmla="*/ 374831 w 655124"/>
                <a:gd name="connsiteY3-376" fmla="*/ 655813 h 656560"/>
                <a:gd name="connsiteX4-377" fmla="*/ 3708 w 655124"/>
                <a:gd name="connsiteY4-378" fmla="*/ 395370 h 656560"/>
                <a:gd name="connsiteX5-379" fmla="*/ 57923 w 655124"/>
                <a:gd name="connsiteY5-380" fmla="*/ 134413 h 656560"/>
                <a:gd name="connsiteX0-381" fmla="*/ 122860 w 654628"/>
                <a:gd name="connsiteY0-382" fmla="*/ 64927 h 656560"/>
                <a:gd name="connsiteX1-383" fmla="*/ 405494 w 654628"/>
                <a:gd name="connsiteY1-384" fmla="*/ 15051 h 656560"/>
                <a:gd name="connsiteX2-385" fmla="*/ 654452 w 654628"/>
                <a:gd name="connsiteY2-386" fmla="*/ 337329 h 656560"/>
                <a:gd name="connsiteX3-387" fmla="*/ 374335 w 654628"/>
                <a:gd name="connsiteY3-388" fmla="*/ 655813 h 656560"/>
                <a:gd name="connsiteX4-389" fmla="*/ 3212 w 654628"/>
                <a:gd name="connsiteY4-390" fmla="*/ 395370 h 656560"/>
                <a:gd name="connsiteX5-391" fmla="*/ 62283 w 654628"/>
                <a:gd name="connsiteY5-392" fmla="*/ 110256 h 6565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54628" h="656560">
                  <a:moveTo>
                    <a:pt x="122860" y="64927"/>
                  </a:moveTo>
                  <a:cubicBezTo>
                    <a:pt x="195188" y="22404"/>
                    <a:pt x="261476" y="-24807"/>
                    <a:pt x="405494" y="15051"/>
                  </a:cubicBezTo>
                  <a:cubicBezTo>
                    <a:pt x="549512" y="54909"/>
                    <a:pt x="659645" y="230535"/>
                    <a:pt x="654452" y="337329"/>
                  </a:cubicBezTo>
                  <a:cubicBezTo>
                    <a:pt x="649259" y="444123"/>
                    <a:pt x="547947" y="643044"/>
                    <a:pt x="374335" y="655813"/>
                  </a:cubicBezTo>
                  <a:cubicBezTo>
                    <a:pt x="200723" y="668582"/>
                    <a:pt x="14757" y="515194"/>
                    <a:pt x="3212" y="395370"/>
                  </a:cubicBezTo>
                  <a:cubicBezTo>
                    <a:pt x="-8333" y="275546"/>
                    <a:pt x="11228" y="185070"/>
                    <a:pt x="62283" y="110256"/>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prstClr val="white"/>
                </a:solidFill>
              </a:endParaRPr>
            </a:p>
          </p:txBody>
        </p:sp>
      </p:grpSp>
      <p:grpSp>
        <p:nvGrpSpPr>
          <p:cNvPr id="46" name="组合 45"/>
          <p:cNvGrpSpPr/>
          <p:nvPr/>
        </p:nvGrpSpPr>
        <p:grpSpPr>
          <a:xfrm>
            <a:off x="6737887" y="2451394"/>
            <a:ext cx="632592" cy="668824"/>
            <a:chOff x="5181601" y="2120900"/>
            <a:chExt cx="665163" cy="703263"/>
          </a:xfrm>
          <a:solidFill>
            <a:schemeClr val="tx1"/>
          </a:solidFill>
        </p:grpSpPr>
        <p:sp>
          <p:nvSpPr>
            <p:cNvPr id="47"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48"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49"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0"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1"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2"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3"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4"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5"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6"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7"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8"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59"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0"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1"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2"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3"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4"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5"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6"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7"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8"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69"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0"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1"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2"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3"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4"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5"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6"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7"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8"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79"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0"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1"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2"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3"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4"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5"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6"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7"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8"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89"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0"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1"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2"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3"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4"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5"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6"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7"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8"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99"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0"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1"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2"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3"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4"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5"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6"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7"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8"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09"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10"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11"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12"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13"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grpSp>
      <p:grpSp>
        <p:nvGrpSpPr>
          <p:cNvPr id="114" name="组合 113"/>
          <p:cNvGrpSpPr/>
          <p:nvPr/>
        </p:nvGrpSpPr>
        <p:grpSpPr>
          <a:xfrm>
            <a:off x="6815028" y="4348932"/>
            <a:ext cx="620512" cy="634100"/>
            <a:chOff x="5268913" y="4124325"/>
            <a:chExt cx="652463" cy="666751"/>
          </a:xfrm>
          <a:solidFill>
            <a:schemeClr val="tx1"/>
          </a:solidFill>
        </p:grpSpPr>
        <p:sp>
          <p:nvSpPr>
            <p:cNvPr id="115"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16"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17"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18"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19"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0"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1"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2"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3"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4"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5"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6"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7"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8"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29"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30"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31"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32"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33"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34"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grpSp>
      <p:grpSp>
        <p:nvGrpSpPr>
          <p:cNvPr id="135" name="组合 134"/>
          <p:cNvGrpSpPr/>
          <p:nvPr/>
        </p:nvGrpSpPr>
        <p:grpSpPr>
          <a:xfrm>
            <a:off x="4802375" y="4394708"/>
            <a:ext cx="671844" cy="590316"/>
            <a:chOff x="6208713" y="1243013"/>
            <a:chExt cx="706438" cy="620713"/>
          </a:xfrm>
          <a:solidFill>
            <a:schemeClr val="tx1"/>
          </a:solidFill>
        </p:grpSpPr>
        <p:sp>
          <p:nvSpPr>
            <p:cNvPr id="136"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37"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38"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39"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0"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1"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2"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3"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4"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5"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6"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7"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8"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49"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0"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1"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2"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3"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4"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5"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6"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7"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8"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59"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60"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grpSp>
      <p:grpSp>
        <p:nvGrpSpPr>
          <p:cNvPr id="161" name="组合 160"/>
          <p:cNvGrpSpPr/>
          <p:nvPr/>
        </p:nvGrpSpPr>
        <p:grpSpPr>
          <a:xfrm>
            <a:off x="4765182" y="2485228"/>
            <a:ext cx="703550" cy="688452"/>
            <a:chOff x="2159000" y="1141413"/>
            <a:chExt cx="739775" cy="723900"/>
          </a:xfrm>
          <a:solidFill>
            <a:schemeClr val="tx1"/>
          </a:solidFill>
        </p:grpSpPr>
        <p:sp>
          <p:nvSpPr>
            <p:cNvPr id="162"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63"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64"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65"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66"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67"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68"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69"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0"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1"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2"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3"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4"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5"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6"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7"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8"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79"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0"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1"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2"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3"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4"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5"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6"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7"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8"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89"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90"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91"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92"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93"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sp>
          <p:nvSpPr>
            <p:cNvPr id="194"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solidFill>
                  <a:prstClr val="white"/>
                </a:solidFill>
              </a:endParaRPr>
            </a:p>
          </p:txBody>
        </p:sp>
      </p:grpSp>
      <p:sp>
        <p:nvSpPr>
          <p:cNvPr id="195" name="矩形 194"/>
          <p:cNvSpPr/>
          <p:nvPr/>
        </p:nvSpPr>
        <p:spPr>
          <a:xfrm>
            <a:off x="8144402" y="2604555"/>
            <a:ext cx="3116852" cy="932563"/>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196" name="矩形 195"/>
          <p:cNvSpPr/>
          <p:nvPr/>
        </p:nvSpPr>
        <p:spPr>
          <a:xfrm>
            <a:off x="9784051" y="2134333"/>
            <a:ext cx="1496525" cy="461665"/>
          </a:xfrm>
          <a:prstGeom prst="rect">
            <a:avLst/>
          </a:prstGeom>
        </p:spPr>
        <p:txBody>
          <a:bodyPr wrap="square">
            <a:spAutoFit/>
          </a:bodyPr>
          <a:lstStyle/>
          <a:p>
            <a:pPr algn="r"/>
            <a:r>
              <a:rPr lang="zh-CN" altLang="en-US" sz="2400" b="1">
                <a:latin typeface="方正静蕾简体" panose="02000000000000000000" pitchFamily="2" charset="-122"/>
                <a:ea typeface="方正静蕾简体" panose="02000000000000000000" pitchFamily="2" charset="-122"/>
              </a:rPr>
              <a:t>关键字</a:t>
            </a:r>
            <a:endParaRPr lang="en-US" altLang="zh-CN" sz="2400" b="1" dirty="0">
              <a:latin typeface="方正静蕾简体" panose="02000000000000000000" pitchFamily="2" charset="-122"/>
              <a:ea typeface="方正静蕾简体" panose="02000000000000000000" pitchFamily="2" charset="-122"/>
            </a:endParaRPr>
          </a:p>
        </p:txBody>
      </p:sp>
      <p:sp>
        <p:nvSpPr>
          <p:cNvPr id="197" name="Freeform 30"/>
          <p:cNvSpPr>
            <a:spLocks noEditPoints="1"/>
          </p:cNvSpPr>
          <p:nvPr/>
        </p:nvSpPr>
        <p:spPr bwMode="auto">
          <a:xfrm>
            <a:off x="9792957" y="221016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pPr algn="ctr"/>
            <a:endParaRPr lang="zh-CN" altLang="en-US"/>
          </a:p>
        </p:txBody>
      </p:sp>
      <p:sp>
        <p:nvSpPr>
          <p:cNvPr id="198" name="矩形 197"/>
          <p:cNvSpPr/>
          <p:nvPr/>
        </p:nvSpPr>
        <p:spPr>
          <a:xfrm>
            <a:off x="8112300" y="4638600"/>
            <a:ext cx="3116852" cy="932563"/>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199" name="矩形 198"/>
          <p:cNvSpPr/>
          <p:nvPr/>
        </p:nvSpPr>
        <p:spPr>
          <a:xfrm>
            <a:off x="9751949" y="4168378"/>
            <a:ext cx="1496525" cy="461665"/>
          </a:xfrm>
          <a:prstGeom prst="rect">
            <a:avLst/>
          </a:prstGeom>
        </p:spPr>
        <p:txBody>
          <a:bodyPr wrap="square">
            <a:spAutoFit/>
          </a:bodyPr>
          <a:lstStyle/>
          <a:p>
            <a:pPr algn="r"/>
            <a:r>
              <a:rPr lang="zh-CN" altLang="en-US" sz="2400" b="1">
                <a:latin typeface="方正静蕾简体" panose="02000000000000000000" pitchFamily="2" charset="-122"/>
                <a:ea typeface="方正静蕾简体" panose="02000000000000000000" pitchFamily="2" charset="-122"/>
              </a:rPr>
              <a:t>关键字</a:t>
            </a:r>
            <a:endParaRPr lang="en-US" altLang="zh-CN" sz="2400" b="1" dirty="0">
              <a:latin typeface="方正静蕾简体" panose="02000000000000000000" pitchFamily="2" charset="-122"/>
              <a:ea typeface="方正静蕾简体" panose="02000000000000000000" pitchFamily="2" charset="-122"/>
            </a:endParaRPr>
          </a:p>
        </p:txBody>
      </p:sp>
      <p:sp>
        <p:nvSpPr>
          <p:cNvPr id="200" name="Freeform 30"/>
          <p:cNvSpPr>
            <a:spLocks noEditPoints="1"/>
          </p:cNvSpPr>
          <p:nvPr/>
        </p:nvSpPr>
        <p:spPr bwMode="auto">
          <a:xfrm>
            <a:off x="9760855" y="4244213"/>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pPr algn="ctr"/>
            <a:endParaRPr lang="zh-CN" altLang="en-US"/>
          </a:p>
        </p:txBody>
      </p:sp>
      <p:sp>
        <p:nvSpPr>
          <p:cNvPr id="201" name="矩形 200"/>
          <p:cNvSpPr/>
          <p:nvPr/>
        </p:nvSpPr>
        <p:spPr>
          <a:xfrm>
            <a:off x="943526" y="2543531"/>
            <a:ext cx="3116852" cy="932563"/>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202" name="矩形 201"/>
          <p:cNvSpPr/>
          <p:nvPr/>
        </p:nvSpPr>
        <p:spPr>
          <a:xfrm>
            <a:off x="1369153" y="2090452"/>
            <a:ext cx="1107965" cy="461665"/>
          </a:xfrm>
          <a:prstGeom prst="rect">
            <a:avLst/>
          </a:prstGeom>
        </p:spPr>
        <p:txBody>
          <a:bodyPr wrap="square">
            <a:spAutoFit/>
          </a:bodyPr>
          <a:lstStyle/>
          <a:p>
            <a:pPr algn="r"/>
            <a:r>
              <a:rPr lang="zh-CN" altLang="en-US" sz="2400" b="1">
                <a:latin typeface="方正静蕾简体" panose="02000000000000000000" pitchFamily="2" charset="-122"/>
                <a:ea typeface="方正静蕾简体" panose="02000000000000000000" pitchFamily="2" charset="-122"/>
              </a:rPr>
              <a:t>关键字</a:t>
            </a:r>
            <a:endParaRPr lang="en-US" altLang="zh-CN" sz="2400" b="1" dirty="0">
              <a:latin typeface="方正静蕾简体" panose="02000000000000000000" pitchFamily="2" charset="-122"/>
              <a:ea typeface="方正静蕾简体" panose="02000000000000000000" pitchFamily="2" charset="-122"/>
            </a:endParaRPr>
          </a:p>
        </p:txBody>
      </p:sp>
      <p:sp>
        <p:nvSpPr>
          <p:cNvPr id="203" name="Freeform 30"/>
          <p:cNvSpPr>
            <a:spLocks noEditPoints="1"/>
          </p:cNvSpPr>
          <p:nvPr/>
        </p:nvSpPr>
        <p:spPr bwMode="auto">
          <a:xfrm>
            <a:off x="1069060" y="2166287"/>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04" name="矩形 203"/>
          <p:cNvSpPr/>
          <p:nvPr/>
        </p:nvSpPr>
        <p:spPr>
          <a:xfrm>
            <a:off x="911424" y="4577576"/>
            <a:ext cx="3116852" cy="932563"/>
          </a:xfrm>
          <a:prstGeom prst="rect">
            <a:avLst/>
          </a:prstGeom>
        </p:spPr>
        <p:txBody>
          <a:bodyPr wrap="square">
            <a:spAutoFit/>
          </a:bodyPr>
          <a:lstStyle/>
          <a:p>
            <a:pPr algn="dist">
              <a:lnSpc>
                <a:spcPct val="130000"/>
              </a:lnSpc>
            </a:pPr>
            <a:r>
              <a:rPr lang="en-US" altLang="zh-CN" sz="14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4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400">
              <a:latin typeface="方正静蕾简体" panose="02000000000000000000" pitchFamily="2" charset="-122"/>
              <a:ea typeface="方正静蕾简体" panose="02000000000000000000" pitchFamily="2" charset="-122"/>
            </a:endParaRPr>
          </a:p>
        </p:txBody>
      </p:sp>
      <p:sp>
        <p:nvSpPr>
          <p:cNvPr id="205" name="矩形 204"/>
          <p:cNvSpPr/>
          <p:nvPr/>
        </p:nvSpPr>
        <p:spPr>
          <a:xfrm>
            <a:off x="1337051" y="4124497"/>
            <a:ext cx="1107965" cy="461665"/>
          </a:xfrm>
          <a:prstGeom prst="rect">
            <a:avLst/>
          </a:prstGeom>
        </p:spPr>
        <p:txBody>
          <a:bodyPr wrap="square">
            <a:spAutoFit/>
          </a:bodyPr>
          <a:lstStyle/>
          <a:p>
            <a:pPr algn="r"/>
            <a:r>
              <a:rPr lang="zh-CN" altLang="en-US" sz="2400" b="1">
                <a:latin typeface="方正静蕾简体" panose="02000000000000000000" pitchFamily="2" charset="-122"/>
                <a:ea typeface="方正静蕾简体" panose="02000000000000000000" pitchFamily="2" charset="-122"/>
              </a:rPr>
              <a:t>关键字</a:t>
            </a:r>
            <a:endParaRPr lang="en-US" altLang="zh-CN" sz="2400" b="1" dirty="0">
              <a:latin typeface="方正静蕾简体" panose="02000000000000000000" pitchFamily="2" charset="-122"/>
              <a:ea typeface="方正静蕾简体" panose="02000000000000000000" pitchFamily="2" charset="-122"/>
            </a:endParaRPr>
          </a:p>
        </p:txBody>
      </p:sp>
      <p:sp>
        <p:nvSpPr>
          <p:cNvPr id="206" name="Freeform 30"/>
          <p:cNvSpPr>
            <a:spLocks noEditPoints="1"/>
          </p:cNvSpPr>
          <p:nvPr/>
        </p:nvSpPr>
        <p:spPr bwMode="auto">
          <a:xfrm>
            <a:off x="1036958" y="420033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07" name="任意多边形 20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207"/>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208"/>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209"/>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1" name="组合 210"/>
          <p:cNvGrpSpPr/>
          <p:nvPr/>
        </p:nvGrpSpPr>
        <p:grpSpPr>
          <a:xfrm>
            <a:off x="4404626" y="938191"/>
            <a:ext cx="454836" cy="397656"/>
            <a:chOff x="4686124" y="2670432"/>
            <a:chExt cx="620528" cy="542518"/>
          </a:xfrm>
        </p:grpSpPr>
        <p:pic>
          <p:nvPicPr>
            <p:cNvPr id="212" name="图片 2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13" name="任意多边形 21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4" name="矩形 213"/>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215" name="组合 214"/>
          <p:cNvGrpSpPr/>
          <p:nvPr/>
        </p:nvGrpSpPr>
        <p:grpSpPr>
          <a:xfrm>
            <a:off x="7332502" y="925830"/>
            <a:ext cx="454836" cy="397656"/>
            <a:chOff x="4686124" y="2670432"/>
            <a:chExt cx="620528" cy="542518"/>
          </a:xfrm>
        </p:grpSpPr>
        <p:pic>
          <p:nvPicPr>
            <p:cNvPr id="216" name="图片 2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17" name="任意多边形 216"/>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580274" y="1988664"/>
            <a:ext cx="3687762" cy="3503612"/>
            <a:chOff x="1133" y="1545"/>
            <a:chExt cx="2323" cy="2207"/>
          </a:xfrm>
          <a:solidFill>
            <a:schemeClr val="tx1"/>
          </a:solidFill>
        </p:grpSpPr>
        <p:sp>
          <p:nvSpPr>
            <p:cNvPr id="5" name="Freeform 5"/>
            <p:cNvSpPr>
              <a:spLocks noEditPoints="1"/>
            </p:cNvSpPr>
            <p:nvPr/>
          </p:nvSpPr>
          <p:spPr bwMode="auto">
            <a:xfrm>
              <a:off x="1133" y="2148"/>
              <a:ext cx="2148" cy="1604"/>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1456" y="1860"/>
              <a:ext cx="634" cy="506"/>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2180" y="1545"/>
              <a:ext cx="634" cy="506"/>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2822" y="2031"/>
              <a:ext cx="634" cy="506"/>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8" name="文本框 77"/>
          <p:cNvSpPr txBox="1"/>
          <p:nvPr/>
        </p:nvSpPr>
        <p:spPr>
          <a:xfrm>
            <a:off x="3221790" y="2069924"/>
            <a:ext cx="1219063" cy="461665"/>
          </a:xfrm>
          <a:prstGeom prst="rect">
            <a:avLst/>
          </a:prstGeom>
          <a:noFill/>
        </p:spPr>
        <p:txBody>
          <a:bodyPr wrap="square" rtlCol="0">
            <a:spAutoFit/>
          </a:bodyPr>
          <a:lstStyle/>
          <a:p>
            <a:r>
              <a:rPr lang="zh-CN" altLang="en-US" sz="2400" b="1" dirty="0">
                <a:latin typeface="方正静蕾简体" panose="02000000000000000000" pitchFamily="2" charset="-122"/>
                <a:ea typeface="方正静蕾简体" panose="02000000000000000000" pitchFamily="2" charset="-122"/>
              </a:rPr>
              <a:t>第一名</a:t>
            </a:r>
          </a:p>
        </p:txBody>
      </p:sp>
      <p:sp>
        <p:nvSpPr>
          <p:cNvPr id="79" name="文本框 78"/>
          <p:cNvSpPr txBox="1"/>
          <p:nvPr/>
        </p:nvSpPr>
        <p:spPr>
          <a:xfrm>
            <a:off x="2017241" y="2561106"/>
            <a:ext cx="1219063" cy="461665"/>
          </a:xfrm>
          <a:prstGeom prst="rect">
            <a:avLst/>
          </a:prstGeom>
          <a:noFill/>
        </p:spPr>
        <p:txBody>
          <a:bodyPr wrap="square" rtlCol="0">
            <a:spAutoFit/>
          </a:bodyPr>
          <a:lstStyle/>
          <a:p>
            <a:r>
              <a:rPr lang="zh-CN" altLang="en-US" sz="2400" b="1" dirty="0">
                <a:latin typeface="方正静蕾简体" panose="02000000000000000000" pitchFamily="2" charset="-122"/>
                <a:ea typeface="方正静蕾简体" panose="02000000000000000000" pitchFamily="2" charset="-122"/>
              </a:rPr>
              <a:t>第二名</a:t>
            </a:r>
          </a:p>
        </p:txBody>
      </p:sp>
      <p:sp>
        <p:nvSpPr>
          <p:cNvPr id="80" name="文本框 79"/>
          <p:cNvSpPr txBox="1"/>
          <p:nvPr/>
        </p:nvSpPr>
        <p:spPr>
          <a:xfrm>
            <a:off x="4199963" y="2830336"/>
            <a:ext cx="1219063" cy="461665"/>
          </a:xfrm>
          <a:prstGeom prst="rect">
            <a:avLst/>
          </a:prstGeom>
          <a:noFill/>
        </p:spPr>
        <p:txBody>
          <a:bodyPr wrap="square" rtlCol="0">
            <a:spAutoFit/>
          </a:bodyPr>
          <a:lstStyle/>
          <a:p>
            <a:r>
              <a:rPr lang="zh-CN" altLang="en-US" sz="2400" b="1" dirty="0">
                <a:latin typeface="方正静蕾简体" panose="02000000000000000000" pitchFamily="2" charset="-122"/>
                <a:ea typeface="方正静蕾简体" panose="02000000000000000000" pitchFamily="2" charset="-122"/>
              </a:rPr>
              <a:t>第三名</a:t>
            </a:r>
          </a:p>
        </p:txBody>
      </p:sp>
      <p:sp>
        <p:nvSpPr>
          <p:cNvPr id="93" name="文本框 92"/>
          <p:cNvSpPr txBox="1"/>
          <p:nvPr/>
        </p:nvSpPr>
        <p:spPr>
          <a:xfrm>
            <a:off x="6722095" y="1832128"/>
            <a:ext cx="1305165" cy="584775"/>
          </a:xfrm>
          <a:prstGeom prst="rect">
            <a:avLst/>
          </a:prstGeom>
          <a:noFill/>
        </p:spPr>
        <p:txBody>
          <a:bodyPr wrap="none" rtlCol="0">
            <a:spAutoFit/>
          </a:bodyPr>
          <a:lstStyle/>
          <a:p>
            <a:r>
              <a:rPr lang="zh-CN" altLang="en-US" sz="3200" b="1" spc="-300" dirty="0">
                <a:latin typeface="方正静蕾简体" panose="02000000000000000000" pitchFamily="2" charset="-122"/>
                <a:ea typeface="方正静蕾简体" panose="02000000000000000000" pitchFamily="2" charset="-122"/>
              </a:rPr>
              <a:t>小标题</a:t>
            </a:r>
          </a:p>
        </p:txBody>
      </p:sp>
      <p:sp>
        <p:nvSpPr>
          <p:cNvPr id="94" name="文本框 93"/>
          <p:cNvSpPr txBox="1"/>
          <p:nvPr/>
        </p:nvSpPr>
        <p:spPr>
          <a:xfrm>
            <a:off x="6444283" y="2416903"/>
            <a:ext cx="4006233" cy="124649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20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95" name="Freeform 30"/>
          <p:cNvSpPr>
            <a:spLocks noEditPoints="1"/>
          </p:cNvSpPr>
          <p:nvPr/>
        </p:nvSpPr>
        <p:spPr bwMode="auto">
          <a:xfrm>
            <a:off x="6444283" y="193954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96" name="文本框 95"/>
          <p:cNvSpPr txBox="1"/>
          <p:nvPr/>
        </p:nvSpPr>
        <p:spPr>
          <a:xfrm>
            <a:off x="6722095" y="3821333"/>
            <a:ext cx="1305165" cy="584775"/>
          </a:xfrm>
          <a:prstGeom prst="rect">
            <a:avLst/>
          </a:prstGeom>
          <a:noFill/>
        </p:spPr>
        <p:txBody>
          <a:bodyPr wrap="none" rtlCol="0">
            <a:spAutoFit/>
          </a:bodyPr>
          <a:lstStyle/>
          <a:p>
            <a:r>
              <a:rPr lang="zh-CN" altLang="en-US" sz="3200" b="1" spc="-300" dirty="0">
                <a:latin typeface="方正静蕾简体" panose="02000000000000000000" pitchFamily="2" charset="-122"/>
                <a:ea typeface="方正静蕾简体" panose="02000000000000000000" pitchFamily="2" charset="-122"/>
              </a:rPr>
              <a:t>小标题</a:t>
            </a:r>
          </a:p>
        </p:txBody>
      </p:sp>
      <p:sp>
        <p:nvSpPr>
          <p:cNvPr id="97" name="文本框 96"/>
          <p:cNvSpPr txBox="1"/>
          <p:nvPr/>
        </p:nvSpPr>
        <p:spPr>
          <a:xfrm>
            <a:off x="6444283" y="4406108"/>
            <a:ext cx="4006233" cy="1210781"/>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2000"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98" name="Freeform 30"/>
          <p:cNvSpPr>
            <a:spLocks noEditPoints="1"/>
          </p:cNvSpPr>
          <p:nvPr/>
        </p:nvSpPr>
        <p:spPr bwMode="auto">
          <a:xfrm>
            <a:off x="6444283" y="392874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6" name="任意多边形 15"/>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4404626" y="938191"/>
            <a:ext cx="454836" cy="397656"/>
            <a:chOff x="4686124" y="2670432"/>
            <a:chExt cx="620528" cy="542518"/>
          </a:xfrm>
        </p:grpSpPr>
        <p:pic>
          <p:nvPicPr>
            <p:cNvPr id="21" name="图片 2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2" name="任意多边形 2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矩形 22"/>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24" name="组合 23"/>
          <p:cNvGrpSpPr/>
          <p:nvPr/>
        </p:nvGrpSpPr>
        <p:grpSpPr>
          <a:xfrm>
            <a:off x="7332502" y="925830"/>
            <a:ext cx="454836" cy="397656"/>
            <a:chOff x="4686124" y="2670432"/>
            <a:chExt cx="620528" cy="542518"/>
          </a:xfrm>
        </p:grpSpPr>
        <p:pic>
          <p:nvPicPr>
            <p:cNvPr id="25" name="图片 2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26" name="任意多边形 2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文本框 49"/>
          <p:cNvSpPr txBox="1">
            <a:spLocks noChangeArrowheads="1"/>
          </p:cNvSpPr>
          <p:nvPr/>
        </p:nvSpPr>
        <p:spPr bwMode="auto">
          <a:xfrm>
            <a:off x="1991015" y="3446482"/>
            <a:ext cx="4658687" cy="707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12" tIns="45719" rIns="91412" bIns="4571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r">
              <a:lnSpc>
                <a:spcPct val="100000"/>
              </a:lnSpc>
              <a:spcBef>
                <a:spcPct val="0"/>
              </a:spcBef>
              <a:buFont typeface="Arial" panose="020B0604020202020204" pitchFamily="34" charset="0"/>
              <a:buNone/>
            </a:pPr>
            <a:r>
              <a:rPr lang="en-US" altLang="zh-CN" sz="2000"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r>
              <a:rPr lang="en-US" altLang="zh-CN" sz="2000">
                <a:latin typeface="方正静蕾简体" panose="02000000000000000000" pitchFamily="2" charset="-122"/>
                <a:ea typeface="方正静蕾简体" panose="02000000000000000000" pitchFamily="2" charset="-122"/>
              </a:rPr>
              <a:t>. </a:t>
            </a:r>
          </a:p>
        </p:txBody>
      </p:sp>
      <p:sp>
        <p:nvSpPr>
          <p:cNvPr id="8" name="文本框 7"/>
          <p:cNvSpPr txBox="1"/>
          <p:nvPr/>
        </p:nvSpPr>
        <p:spPr>
          <a:xfrm>
            <a:off x="3215640" y="2257856"/>
            <a:ext cx="3121460" cy="646331"/>
          </a:xfrm>
          <a:prstGeom prst="rect">
            <a:avLst/>
          </a:prstGeom>
          <a:noFill/>
        </p:spPr>
        <p:txBody>
          <a:bodyPr wrap="square" rtlCol="0">
            <a:spAutoFit/>
          </a:bodyPr>
          <a:lstStyle/>
          <a:p>
            <a:pPr algn="r"/>
            <a:r>
              <a:rPr lang="zh-CN" altLang="en-US" sz="3600" b="1">
                <a:latin typeface="方正静蕾简体" panose="02000000000000000000" pitchFamily="2" charset="-122"/>
                <a:ea typeface="方正静蕾简体" panose="02000000000000000000" pitchFamily="2" charset="-122"/>
              </a:rPr>
              <a:t>我是一个标题</a:t>
            </a:r>
            <a:endParaRPr lang="en-US" altLang="zh-CN" sz="3600" b="1" dirty="0">
              <a:latin typeface="方正静蕾简体" panose="02000000000000000000" pitchFamily="2" charset="-122"/>
              <a:ea typeface="方正静蕾简体" panose="02000000000000000000" pitchFamily="2" charset="-122"/>
            </a:endParaRPr>
          </a:p>
        </p:txBody>
      </p:sp>
      <p:sp>
        <p:nvSpPr>
          <p:cNvPr id="3" name="矩形 2"/>
          <p:cNvSpPr/>
          <p:nvPr/>
        </p:nvSpPr>
        <p:spPr>
          <a:xfrm>
            <a:off x="1991015" y="4350647"/>
            <a:ext cx="4658687" cy="1015663"/>
          </a:xfrm>
          <a:prstGeom prst="rect">
            <a:avLst/>
          </a:prstGeom>
        </p:spPr>
        <p:txBody>
          <a:bodyPr wrap="square">
            <a:spAutoFit/>
          </a:bodyPr>
          <a:lstStyle/>
          <a:p>
            <a:pPr algn="r">
              <a:lnSpc>
                <a:spcPct val="100000"/>
              </a:lnSpc>
              <a:spcBef>
                <a:spcPct val="0"/>
              </a:spcBef>
              <a:buNone/>
            </a:pPr>
            <a:r>
              <a:rPr lang="en-US" altLang="zh-CN" sz="2000">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grpSp>
        <p:nvGrpSpPr>
          <p:cNvPr id="25" name="组合 24"/>
          <p:cNvGrpSpPr/>
          <p:nvPr/>
        </p:nvGrpSpPr>
        <p:grpSpPr>
          <a:xfrm>
            <a:off x="7398068" y="1495303"/>
            <a:ext cx="3619501" cy="6999288"/>
            <a:chOff x="7276148" y="1495303"/>
            <a:chExt cx="3619501" cy="6999288"/>
          </a:xfrm>
        </p:grpSpPr>
        <p:sp>
          <p:nvSpPr>
            <p:cNvPr id="6" name="Freeform 5"/>
            <p:cNvSpPr/>
            <p:nvPr/>
          </p:nvSpPr>
          <p:spPr bwMode="auto">
            <a:xfrm>
              <a:off x="7314248" y="1495303"/>
              <a:ext cx="3563938" cy="6999288"/>
            </a:xfrm>
            <a:custGeom>
              <a:avLst/>
              <a:gdLst>
                <a:gd name="T0" fmla="*/ 1393 w 1393"/>
                <a:gd name="T1" fmla="*/ 2559 h 2739"/>
                <a:gd name="T2" fmla="*/ 1213 w 1393"/>
                <a:gd name="T3" fmla="*/ 2739 h 2739"/>
                <a:gd name="T4" fmla="*/ 180 w 1393"/>
                <a:gd name="T5" fmla="*/ 2739 h 2739"/>
                <a:gd name="T6" fmla="*/ 0 w 1393"/>
                <a:gd name="T7" fmla="*/ 2559 h 2739"/>
                <a:gd name="T8" fmla="*/ 0 w 1393"/>
                <a:gd name="T9" fmla="*/ 180 h 2739"/>
                <a:gd name="T10" fmla="*/ 180 w 1393"/>
                <a:gd name="T11" fmla="*/ 0 h 2739"/>
                <a:gd name="T12" fmla="*/ 1213 w 1393"/>
                <a:gd name="T13" fmla="*/ 0 h 2739"/>
                <a:gd name="T14" fmla="*/ 1393 w 1393"/>
                <a:gd name="T15" fmla="*/ 180 h 2739"/>
                <a:gd name="T16" fmla="*/ 1393 w 1393"/>
                <a:gd name="T17" fmla="*/ 2559 h 2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3" h="2739">
                  <a:moveTo>
                    <a:pt x="1393" y="2559"/>
                  </a:moveTo>
                  <a:cubicBezTo>
                    <a:pt x="1393" y="2658"/>
                    <a:pt x="1312" y="2739"/>
                    <a:pt x="1213" y="2739"/>
                  </a:cubicBezTo>
                  <a:cubicBezTo>
                    <a:pt x="180" y="2739"/>
                    <a:pt x="180" y="2739"/>
                    <a:pt x="180" y="2739"/>
                  </a:cubicBezTo>
                  <a:cubicBezTo>
                    <a:pt x="81" y="2739"/>
                    <a:pt x="0" y="2658"/>
                    <a:pt x="0" y="2559"/>
                  </a:cubicBezTo>
                  <a:cubicBezTo>
                    <a:pt x="0" y="180"/>
                    <a:pt x="0" y="180"/>
                    <a:pt x="0" y="180"/>
                  </a:cubicBezTo>
                  <a:cubicBezTo>
                    <a:pt x="0" y="81"/>
                    <a:pt x="81" y="0"/>
                    <a:pt x="180" y="0"/>
                  </a:cubicBezTo>
                  <a:cubicBezTo>
                    <a:pt x="1213" y="0"/>
                    <a:pt x="1213" y="0"/>
                    <a:pt x="1213" y="0"/>
                  </a:cubicBezTo>
                  <a:cubicBezTo>
                    <a:pt x="1312" y="0"/>
                    <a:pt x="1393" y="81"/>
                    <a:pt x="1393" y="180"/>
                  </a:cubicBezTo>
                  <a:cubicBezTo>
                    <a:pt x="1393" y="2559"/>
                    <a:pt x="1393" y="2559"/>
                    <a:pt x="1393" y="2559"/>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 name="Freeform 6"/>
            <p:cNvSpPr/>
            <p:nvPr/>
          </p:nvSpPr>
          <p:spPr bwMode="auto">
            <a:xfrm>
              <a:off x="7340283" y="1532766"/>
              <a:ext cx="3494088" cy="6912000"/>
            </a:xfrm>
            <a:custGeom>
              <a:avLst/>
              <a:gdLst>
                <a:gd name="T0" fmla="*/ 1366 w 1366"/>
                <a:gd name="T1" fmla="*/ 2542 h 2721"/>
                <a:gd name="T2" fmla="*/ 1189 w 1366"/>
                <a:gd name="T3" fmla="*/ 2721 h 2721"/>
                <a:gd name="T4" fmla="*/ 176 w 1366"/>
                <a:gd name="T5" fmla="*/ 2721 h 2721"/>
                <a:gd name="T6" fmla="*/ 0 w 1366"/>
                <a:gd name="T7" fmla="*/ 2542 h 2721"/>
                <a:gd name="T8" fmla="*/ 0 w 1366"/>
                <a:gd name="T9" fmla="*/ 179 h 2721"/>
                <a:gd name="T10" fmla="*/ 176 w 1366"/>
                <a:gd name="T11" fmla="*/ 0 h 2721"/>
                <a:gd name="T12" fmla="*/ 1189 w 1366"/>
                <a:gd name="T13" fmla="*/ 0 h 2721"/>
                <a:gd name="T14" fmla="*/ 1366 w 1366"/>
                <a:gd name="T15" fmla="*/ 179 h 2721"/>
                <a:gd name="T16" fmla="*/ 1366 w 1366"/>
                <a:gd name="T17" fmla="*/ 2542 h 2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6" h="2721">
                  <a:moveTo>
                    <a:pt x="1366" y="2542"/>
                  </a:moveTo>
                  <a:cubicBezTo>
                    <a:pt x="1366" y="2641"/>
                    <a:pt x="1287" y="2721"/>
                    <a:pt x="1189" y="2721"/>
                  </a:cubicBezTo>
                  <a:cubicBezTo>
                    <a:pt x="176" y="2721"/>
                    <a:pt x="176" y="2721"/>
                    <a:pt x="176" y="2721"/>
                  </a:cubicBezTo>
                  <a:cubicBezTo>
                    <a:pt x="79" y="2721"/>
                    <a:pt x="0" y="2641"/>
                    <a:pt x="0" y="2542"/>
                  </a:cubicBezTo>
                  <a:cubicBezTo>
                    <a:pt x="0" y="179"/>
                    <a:pt x="0" y="179"/>
                    <a:pt x="0" y="179"/>
                  </a:cubicBezTo>
                  <a:cubicBezTo>
                    <a:pt x="0" y="80"/>
                    <a:pt x="79" y="0"/>
                    <a:pt x="176" y="0"/>
                  </a:cubicBezTo>
                  <a:cubicBezTo>
                    <a:pt x="1189" y="0"/>
                    <a:pt x="1189" y="0"/>
                    <a:pt x="1189" y="0"/>
                  </a:cubicBezTo>
                  <a:cubicBezTo>
                    <a:pt x="1287" y="0"/>
                    <a:pt x="1366" y="80"/>
                    <a:pt x="1366" y="179"/>
                  </a:cubicBezTo>
                  <a:cubicBezTo>
                    <a:pt x="1366" y="2542"/>
                    <a:pt x="1366" y="2542"/>
                    <a:pt x="1366" y="254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Oval 7"/>
            <p:cNvSpPr>
              <a:spLocks noChangeArrowheads="1"/>
            </p:cNvSpPr>
            <p:nvPr/>
          </p:nvSpPr>
          <p:spPr bwMode="auto">
            <a:xfrm>
              <a:off x="8820786" y="7770691"/>
              <a:ext cx="581025" cy="579438"/>
            </a:xfrm>
            <a:prstGeom prst="ellipse">
              <a:avLst/>
            </a:prstGeom>
            <a:solidFill>
              <a:schemeClr val="tx1"/>
            </a:solidFill>
            <a:ln>
              <a:noFill/>
            </a:ln>
          </p:spPr>
          <p:txBody>
            <a:bodyPr vert="horz" wrap="square" lIns="91440" tIns="45720" rIns="91440" bIns="45720" numCol="1" anchor="t" anchorCtr="0" compatLnSpc="1"/>
            <a:lstStyle/>
            <a:p>
              <a:endParaRPr lang="zh-CN" altLang="en-US"/>
            </a:p>
          </p:txBody>
        </p:sp>
        <p:sp>
          <p:nvSpPr>
            <p:cNvPr id="11" name="Oval 8"/>
            <p:cNvSpPr>
              <a:spLocks noChangeArrowheads="1"/>
            </p:cNvSpPr>
            <p:nvPr/>
          </p:nvSpPr>
          <p:spPr bwMode="auto">
            <a:xfrm>
              <a:off x="8852536" y="7800853"/>
              <a:ext cx="519113" cy="519113"/>
            </a:xfrm>
            <a:prstGeom prst="ellipse">
              <a:avLst/>
            </a:prstGeom>
            <a:solidFill>
              <a:schemeClr val="bg1"/>
            </a:solidFill>
            <a:ln>
              <a:noFill/>
            </a:ln>
          </p:spPr>
          <p:txBody>
            <a:bodyPr vert="horz" wrap="square" lIns="91440" tIns="45720" rIns="91440" bIns="45720" numCol="1" anchor="t" anchorCtr="0" compatLnSpc="1"/>
            <a:lstStyle/>
            <a:p>
              <a:endParaRPr lang="zh-CN" altLang="en-US"/>
            </a:p>
          </p:txBody>
        </p:sp>
        <p:sp>
          <p:nvSpPr>
            <p:cNvPr id="12" name="Freeform 9"/>
            <p:cNvSpPr/>
            <p:nvPr/>
          </p:nvSpPr>
          <p:spPr bwMode="auto">
            <a:xfrm>
              <a:off x="9070023" y="1677866"/>
              <a:ext cx="68263" cy="66675"/>
            </a:xfrm>
            <a:custGeom>
              <a:avLst/>
              <a:gdLst>
                <a:gd name="T0" fmla="*/ 13 w 27"/>
                <a:gd name="T1" fmla="*/ 0 h 26"/>
                <a:gd name="T2" fmla="*/ 0 w 27"/>
                <a:gd name="T3" fmla="*/ 13 h 26"/>
                <a:gd name="T4" fmla="*/ 13 w 27"/>
                <a:gd name="T5" fmla="*/ 26 h 26"/>
                <a:gd name="T6" fmla="*/ 25 w 27"/>
                <a:gd name="T7" fmla="*/ 13 h 26"/>
                <a:gd name="T8" fmla="*/ 27 w 27"/>
                <a:gd name="T9" fmla="*/ 13 h 26"/>
                <a:gd name="T10" fmla="*/ 27 w 27"/>
                <a:gd name="T11" fmla="*/ 13 h 26"/>
                <a:gd name="T12" fmla="*/ 25 w 27"/>
                <a:gd name="T13" fmla="*/ 13 h 26"/>
                <a:gd name="T14" fmla="*/ 13 w 2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6">
                  <a:moveTo>
                    <a:pt x="13" y="0"/>
                  </a:moveTo>
                  <a:cubicBezTo>
                    <a:pt x="6" y="0"/>
                    <a:pt x="0" y="6"/>
                    <a:pt x="0" y="13"/>
                  </a:cubicBezTo>
                  <a:cubicBezTo>
                    <a:pt x="0" y="20"/>
                    <a:pt x="6" y="26"/>
                    <a:pt x="13" y="26"/>
                  </a:cubicBezTo>
                  <a:cubicBezTo>
                    <a:pt x="20" y="26"/>
                    <a:pt x="25" y="20"/>
                    <a:pt x="25" y="13"/>
                  </a:cubicBezTo>
                  <a:cubicBezTo>
                    <a:pt x="27" y="13"/>
                    <a:pt x="27" y="13"/>
                    <a:pt x="27" y="13"/>
                  </a:cubicBezTo>
                  <a:cubicBezTo>
                    <a:pt x="27" y="13"/>
                    <a:pt x="27" y="13"/>
                    <a:pt x="27" y="13"/>
                  </a:cubicBezTo>
                  <a:cubicBezTo>
                    <a:pt x="25" y="13"/>
                    <a:pt x="25" y="13"/>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 name="Freeform 10"/>
            <p:cNvSpPr>
              <a:spLocks noEditPoints="1"/>
            </p:cNvSpPr>
            <p:nvPr/>
          </p:nvSpPr>
          <p:spPr bwMode="auto">
            <a:xfrm>
              <a:off x="9058911" y="1668341"/>
              <a:ext cx="85725" cy="87313"/>
            </a:xfrm>
            <a:custGeom>
              <a:avLst/>
              <a:gdLst>
                <a:gd name="T0" fmla="*/ 33 w 33"/>
                <a:gd name="T1" fmla="*/ 17 h 34"/>
                <a:gd name="T2" fmla="*/ 33 w 33"/>
                <a:gd name="T3" fmla="*/ 17 h 34"/>
                <a:gd name="T4" fmla="*/ 33 w 33"/>
                <a:gd name="T5" fmla="*/ 17 h 34"/>
                <a:gd name="T6" fmla="*/ 17 w 33"/>
                <a:gd name="T7" fmla="*/ 0 h 34"/>
                <a:gd name="T8" fmla="*/ 0 w 33"/>
                <a:gd name="T9" fmla="*/ 17 h 34"/>
                <a:gd name="T10" fmla="*/ 17 w 33"/>
                <a:gd name="T11" fmla="*/ 34 h 34"/>
                <a:gd name="T12" fmla="*/ 33 w 33"/>
                <a:gd name="T13" fmla="*/ 17 h 34"/>
                <a:gd name="T14" fmla="*/ 31 w 33"/>
                <a:gd name="T15" fmla="*/ 17 h 34"/>
                <a:gd name="T16" fmla="*/ 29 w 33"/>
                <a:gd name="T17" fmla="*/ 17 h 34"/>
                <a:gd name="T18" fmla="*/ 17 w 33"/>
                <a:gd name="T19" fmla="*/ 30 h 34"/>
                <a:gd name="T20" fmla="*/ 4 w 33"/>
                <a:gd name="T21" fmla="*/ 17 h 34"/>
                <a:gd name="T22" fmla="*/ 17 w 33"/>
                <a:gd name="T23" fmla="*/ 4 h 34"/>
                <a:gd name="T24" fmla="*/ 29 w 33"/>
                <a:gd name="T25" fmla="*/ 17 h 34"/>
                <a:gd name="T26" fmla="*/ 31 w 33"/>
                <a:gd name="T27" fmla="*/ 17 h 34"/>
                <a:gd name="T28" fmla="*/ 33 w 33"/>
                <a:gd name="T29" fmla="*/ 17 h 34"/>
                <a:gd name="T30" fmla="*/ 33 w 33"/>
                <a:gd name="T31" fmla="*/ 17 h 34"/>
                <a:gd name="T32" fmla="*/ 17 w 33"/>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4">
                  <a:moveTo>
                    <a:pt x="33" y="17"/>
                  </a:moveTo>
                  <a:cubicBezTo>
                    <a:pt x="33" y="17"/>
                    <a:pt x="33" y="17"/>
                    <a:pt x="33" y="17"/>
                  </a:cubicBezTo>
                  <a:cubicBezTo>
                    <a:pt x="33" y="17"/>
                    <a:pt x="33" y="17"/>
                    <a:pt x="33" y="17"/>
                  </a:cubicBezTo>
                  <a:moveTo>
                    <a:pt x="17" y="0"/>
                  </a:moveTo>
                  <a:cubicBezTo>
                    <a:pt x="7" y="0"/>
                    <a:pt x="0" y="8"/>
                    <a:pt x="0" y="17"/>
                  </a:cubicBezTo>
                  <a:cubicBezTo>
                    <a:pt x="0" y="26"/>
                    <a:pt x="7" y="34"/>
                    <a:pt x="17" y="34"/>
                  </a:cubicBezTo>
                  <a:cubicBezTo>
                    <a:pt x="26" y="34"/>
                    <a:pt x="33" y="26"/>
                    <a:pt x="33" y="17"/>
                  </a:cubicBezTo>
                  <a:cubicBezTo>
                    <a:pt x="31" y="17"/>
                    <a:pt x="31" y="17"/>
                    <a:pt x="31" y="17"/>
                  </a:cubicBezTo>
                  <a:cubicBezTo>
                    <a:pt x="29" y="17"/>
                    <a:pt x="29" y="17"/>
                    <a:pt x="29" y="17"/>
                  </a:cubicBezTo>
                  <a:cubicBezTo>
                    <a:pt x="29" y="24"/>
                    <a:pt x="24" y="30"/>
                    <a:pt x="17" y="30"/>
                  </a:cubicBezTo>
                  <a:cubicBezTo>
                    <a:pt x="10" y="30"/>
                    <a:pt x="4" y="24"/>
                    <a:pt x="4" y="17"/>
                  </a:cubicBezTo>
                  <a:cubicBezTo>
                    <a:pt x="4" y="10"/>
                    <a:pt x="10" y="4"/>
                    <a:pt x="17" y="4"/>
                  </a:cubicBezTo>
                  <a:cubicBezTo>
                    <a:pt x="24" y="4"/>
                    <a:pt x="29" y="10"/>
                    <a:pt x="29" y="17"/>
                  </a:cubicBezTo>
                  <a:cubicBezTo>
                    <a:pt x="31" y="17"/>
                    <a:pt x="31" y="17"/>
                    <a:pt x="31" y="17"/>
                  </a:cubicBezTo>
                  <a:cubicBezTo>
                    <a:pt x="33" y="17"/>
                    <a:pt x="33" y="17"/>
                    <a:pt x="33" y="17"/>
                  </a:cubicBezTo>
                  <a:cubicBezTo>
                    <a:pt x="33" y="17"/>
                    <a:pt x="33" y="17"/>
                    <a:pt x="33" y="17"/>
                  </a:cubicBezTo>
                  <a:cubicBezTo>
                    <a:pt x="33" y="8"/>
                    <a:pt x="26" y="0"/>
                    <a:pt x="17"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 name="Freeform 11"/>
            <p:cNvSpPr/>
            <p:nvPr/>
          </p:nvSpPr>
          <p:spPr bwMode="auto">
            <a:xfrm>
              <a:off x="8481061" y="1882653"/>
              <a:ext cx="112713" cy="107950"/>
            </a:xfrm>
            <a:custGeom>
              <a:avLst/>
              <a:gdLst>
                <a:gd name="T0" fmla="*/ 21 w 44"/>
                <a:gd name="T1" fmla="*/ 0 h 42"/>
                <a:gd name="T2" fmla="*/ 6 w 44"/>
                <a:gd name="T3" fmla="*/ 6 h 42"/>
                <a:gd name="T4" fmla="*/ 0 w 44"/>
                <a:gd name="T5" fmla="*/ 21 h 42"/>
                <a:gd name="T6" fmla="*/ 6 w 44"/>
                <a:gd name="T7" fmla="*/ 36 h 42"/>
                <a:gd name="T8" fmla="*/ 21 w 44"/>
                <a:gd name="T9" fmla="*/ 42 h 42"/>
                <a:gd name="T10" fmla="*/ 36 w 44"/>
                <a:gd name="T11" fmla="*/ 36 h 42"/>
                <a:gd name="T12" fmla="*/ 42 w 44"/>
                <a:gd name="T13" fmla="*/ 21 h 42"/>
                <a:gd name="T14" fmla="*/ 44 w 44"/>
                <a:gd name="T15" fmla="*/ 21 h 42"/>
                <a:gd name="T16" fmla="*/ 44 w 44"/>
                <a:gd name="T17" fmla="*/ 21 h 42"/>
                <a:gd name="T18" fmla="*/ 42 w 44"/>
                <a:gd name="T19" fmla="*/ 21 h 42"/>
                <a:gd name="T20" fmla="*/ 36 w 44"/>
                <a:gd name="T21" fmla="*/ 6 h 42"/>
                <a:gd name="T22" fmla="*/ 21 w 44"/>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2">
                  <a:moveTo>
                    <a:pt x="21" y="0"/>
                  </a:moveTo>
                  <a:cubicBezTo>
                    <a:pt x="15" y="0"/>
                    <a:pt x="10" y="3"/>
                    <a:pt x="6" y="6"/>
                  </a:cubicBezTo>
                  <a:cubicBezTo>
                    <a:pt x="3" y="10"/>
                    <a:pt x="0" y="15"/>
                    <a:pt x="0" y="21"/>
                  </a:cubicBezTo>
                  <a:cubicBezTo>
                    <a:pt x="0" y="27"/>
                    <a:pt x="3" y="32"/>
                    <a:pt x="6" y="36"/>
                  </a:cubicBezTo>
                  <a:cubicBezTo>
                    <a:pt x="10" y="39"/>
                    <a:pt x="15" y="42"/>
                    <a:pt x="21" y="42"/>
                  </a:cubicBezTo>
                  <a:cubicBezTo>
                    <a:pt x="27" y="42"/>
                    <a:pt x="32" y="39"/>
                    <a:pt x="36" y="36"/>
                  </a:cubicBezTo>
                  <a:cubicBezTo>
                    <a:pt x="39" y="32"/>
                    <a:pt x="42" y="27"/>
                    <a:pt x="42" y="21"/>
                  </a:cubicBezTo>
                  <a:cubicBezTo>
                    <a:pt x="44" y="21"/>
                    <a:pt x="44" y="21"/>
                    <a:pt x="44" y="21"/>
                  </a:cubicBezTo>
                  <a:cubicBezTo>
                    <a:pt x="44" y="21"/>
                    <a:pt x="44" y="21"/>
                    <a:pt x="44" y="21"/>
                  </a:cubicBezTo>
                  <a:cubicBezTo>
                    <a:pt x="42" y="21"/>
                    <a:pt x="42" y="21"/>
                    <a:pt x="42" y="21"/>
                  </a:cubicBezTo>
                  <a:cubicBezTo>
                    <a:pt x="42" y="15"/>
                    <a:pt x="39" y="10"/>
                    <a:pt x="36" y="6"/>
                  </a:cubicBezTo>
                  <a:cubicBezTo>
                    <a:pt x="32" y="3"/>
                    <a:pt x="27" y="0"/>
                    <a:pt x="21"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 name="Freeform 12"/>
            <p:cNvSpPr>
              <a:spLocks noEditPoints="1"/>
            </p:cNvSpPr>
            <p:nvPr/>
          </p:nvSpPr>
          <p:spPr bwMode="auto">
            <a:xfrm>
              <a:off x="8471536" y="1873128"/>
              <a:ext cx="127000" cy="127000"/>
            </a:xfrm>
            <a:custGeom>
              <a:avLst/>
              <a:gdLst>
                <a:gd name="T0" fmla="*/ 50 w 50"/>
                <a:gd name="T1" fmla="*/ 25 h 50"/>
                <a:gd name="T2" fmla="*/ 50 w 50"/>
                <a:gd name="T3" fmla="*/ 25 h 50"/>
                <a:gd name="T4" fmla="*/ 50 w 50"/>
                <a:gd name="T5" fmla="*/ 25 h 50"/>
                <a:gd name="T6" fmla="*/ 25 w 50"/>
                <a:gd name="T7" fmla="*/ 0 h 50"/>
                <a:gd name="T8" fmla="*/ 0 w 50"/>
                <a:gd name="T9" fmla="*/ 25 h 50"/>
                <a:gd name="T10" fmla="*/ 25 w 50"/>
                <a:gd name="T11" fmla="*/ 50 h 50"/>
                <a:gd name="T12" fmla="*/ 50 w 50"/>
                <a:gd name="T13" fmla="*/ 25 h 50"/>
                <a:gd name="T14" fmla="*/ 48 w 50"/>
                <a:gd name="T15" fmla="*/ 25 h 50"/>
                <a:gd name="T16" fmla="*/ 46 w 50"/>
                <a:gd name="T17" fmla="*/ 25 h 50"/>
                <a:gd name="T18" fmla="*/ 40 w 50"/>
                <a:gd name="T19" fmla="*/ 40 h 50"/>
                <a:gd name="T20" fmla="*/ 25 w 50"/>
                <a:gd name="T21" fmla="*/ 46 h 50"/>
                <a:gd name="T22" fmla="*/ 10 w 50"/>
                <a:gd name="T23" fmla="*/ 40 h 50"/>
                <a:gd name="T24" fmla="*/ 4 w 50"/>
                <a:gd name="T25" fmla="*/ 25 h 50"/>
                <a:gd name="T26" fmla="*/ 10 w 50"/>
                <a:gd name="T27" fmla="*/ 10 h 50"/>
                <a:gd name="T28" fmla="*/ 25 w 50"/>
                <a:gd name="T29" fmla="*/ 4 h 50"/>
                <a:gd name="T30" fmla="*/ 40 w 50"/>
                <a:gd name="T31" fmla="*/ 10 h 50"/>
                <a:gd name="T32" fmla="*/ 46 w 50"/>
                <a:gd name="T33" fmla="*/ 25 h 50"/>
                <a:gd name="T34" fmla="*/ 48 w 50"/>
                <a:gd name="T35" fmla="*/ 25 h 50"/>
                <a:gd name="T36" fmla="*/ 50 w 50"/>
                <a:gd name="T37" fmla="*/ 25 h 50"/>
                <a:gd name="T38" fmla="*/ 50 w 50"/>
                <a:gd name="T39" fmla="*/ 25 h 50"/>
                <a:gd name="T40" fmla="*/ 25 w 50"/>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50">
                  <a:moveTo>
                    <a:pt x="50" y="25"/>
                  </a:moveTo>
                  <a:cubicBezTo>
                    <a:pt x="50" y="25"/>
                    <a:pt x="50" y="25"/>
                    <a:pt x="50" y="25"/>
                  </a:cubicBezTo>
                  <a:cubicBezTo>
                    <a:pt x="50" y="25"/>
                    <a:pt x="50" y="25"/>
                    <a:pt x="50" y="25"/>
                  </a:cubicBezTo>
                  <a:moveTo>
                    <a:pt x="25" y="0"/>
                  </a:moveTo>
                  <a:cubicBezTo>
                    <a:pt x="11" y="0"/>
                    <a:pt x="0" y="11"/>
                    <a:pt x="0" y="25"/>
                  </a:cubicBezTo>
                  <a:cubicBezTo>
                    <a:pt x="0" y="39"/>
                    <a:pt x="11" y="50"/>
                    <a:pt x="25" y="50"/>
                  </a:cubicBezTo>
                  <a:cubicBezTo>
                    <a:pt x="39" y="50"/>
                    <a:pt x="50" y="39"/>
                    <a:pt x="50" y="25"/>
                  </a:cubicBezTo>
                  <a:cubicBezTo>
                    <a:pt x="48" y="25"/>
                    <a:pt x="48" y="25"/>
                    <a:pt x="48" y="25"/>
                  </a:cubicBezTo>
                  <a:cubicBezTo>
                    <a:pt x="46" y="25"/>
                    <a:pt x="46" y="25"/>
                    <a:pt x="46" y="25"/>
                  </a:cubicBezTo>
                  <a:cubicBezTo>
                    <a:pt x="46" y="31"/>
                    <a:pt x="43" y="36"/>
                    <a:pt x="40" y="40"/>
                  </a:cubicBezTo>
                  <a:cubicBezTo>
                    <a:pt x="36" y="43"/>
                    <a:pt x="31" y="46"/>
                    <a:pt x="25" y="46"/>
                  </a:cubicBezTo>
                  <a:cubicBezTo>
                    <a:pt x="19" y="46"/>
                    <a:pt x="14" y="43"/>
                    <a:pt x="10" y="40"/>
                  </a:cubicBezTo>
                  <a:cubicBezTo>
                    <a:pt x="7" y="36"/>
                    <a:pt x="4" y="31"/>
                    <a:pt x="4" y="25"/>
                  </a:cubicBezTo>
                  <a:cubicBezTo>
                    <a:pt x="4" y="19"/>
                    <a:pt x="7" y="14"/>
                    <a:pt x="10" y="10"/>
                  </a:cubicBezTo>
                  <a:cubicBezTo>
                    <a:pt x="14" y="7"/>
                    <a:pt x="19" y="4"/>
                    <a:pt x="25" y="4"/>
                  </a:cubicBezTo>
                  <a:cubicBezTo>
                    <a:pt x="31" y="4"/>
                    <a:pt x="36" y="7"/>
                    <a:pt x="40" y="10"/>
                  </a:cubicBezTo>
                  <a:cubicBezTo>
                    <a:pt x="43" y="14"/>
                    <a:pt x="46" y="19"/>
                    <a:pt x="46" y="25"/>
                  </a:cubicBezTo>
                  <a:cubicBezTo>
                    <a:pt x="48" y="25"/>
                    <a:pt x="48" y="25"/>
                    <a:pt x="48" y="25"/>
                  </a:cubicBezTo>
                  <a:cubicBezTo>
                    <a:pt x="50" y="25"/>
                    <a:pt x="50" y="25"/>
                    <a:pt x="50" y="25"/>
                  </a:cubicBezTo>
                  <a:cubicBezTo>
                    <a:pt x="50" y="25"/>
                    <a:pt x="50" y="25"/>
                    <a:pt x="50" y="25"/>
                  </a:cubicBezTo>
                  <a:cubicBezTo>
                    <a:pt x="50" y="11"/>
                    <a:pt x="39" y="0"/>
                    <a:pt x="25"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 name="Freeform 13"/>
            <p:cNvSpPr/>
            <p:nvPr/>
          </p:nvSpPr>
          <p:spPr bwMode="auto">
            <a:xfrm>
              <a:off x="8819198" y="1915991"/>
              <a:ext cx="565150" cy="58738"/>
            </a:xfrm>
            <a:custGeom>
              <a:avLst/>
              <a:gdLst>
                <a:gd name="T0" fmla="*/ 210 w 221"/>
                <a:gd name="T1" fmla="*/ 0 h 23"/>
                <a:gd name="T2" fmla="*/ 11 w 221"/>
                <a:gd name="T3" fmla="*/ 0 h 23"/>
                <a:gd name="T4" fmla="*/ 0 w 221"/>
                <a:gd name="T5" fmla="*/ 11 h 23"/>
                <a:gd name="T6" fmla="*/ 11 w 221"/>
                <a:gd name="T7" fmla="*/ 23 h 23"/>
                <a:gd name="T8" fmla="*/ 210 w 221"/>
                <a:gd name="T9" fmla="*/ 23 h 23"/>
                <a:gd name="T10" fmla="*/ 221 w 221"/>
                <a:gd name="T11" fmla="*/ 11 h 23"/>
                <a:gd name="T12" fmla="*/ 210 w 221"/>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21" h="23">
                  <a:moveTo>
                    <a:pt x="210" y="0"/>
                  </a:moveTo>
                  <a:cubicBezTo>
                    <a:pt x="11" y="0"/>
                    <a:pt x="11" y="0"/>
                    <a:pt x="11" y="0"/>
                  </a:cubicBezTo>
                  <a:cubicBezTo>
                    <a:pt x="5" y="0"/>
                    <a:pt x="0" y="5"/>
                    <a:pt x="0" y="11"/>
                  </a:cubicBezTo>
                  <a:cubicBezTo>
                    <a:pt x="0" y="18"/>
                    <a:pt x="5" y="23"/>
                    <a:pt x="11" y="23"/>
                  </a:cubicBezTo>
                  <a:cubicBezTo>
                    <a:pt x="210" y="23"/>
                    <a:pt x="210" y="23"/>
                    <a:pt x="210" y="23"/>
                  </a:cubicBezTo>
                  <a:cubicBezTo>
                    <a:pt x="216" y="23"/>
                    <a:pt x="221" y="18"/>
                    <a:pt x="221" y="11"/>
                  </a:cubicBezTo>
                  <a:cubicBezTo>
                    <a:pt x="221" y="5"/>
                    <a:pt x="216" y="0"/>
                    <a:pt x="210" y="0"/>
                  </a:cubicBezTo>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 name="Rectangle 14"/>
            <p:cNvSpPr>
              <a:spLocks noChangeArrowheads="1"/>
            </p:cNvSpPr>
            <p:nvPr/>
          </p:nvSpPr>
          <p:spPr bwMode="auto">
            <a:xfrm>
              <a:off x="7511098" y="2335091"/>
              <a:ext cx="3178175" cy="5321300"/>
            </a:xfrm>
            <a:prstGeom prst="rect">
              <a:avLst/>
            </a:prstGeom>
            <a:blipFill dpi="0" rotWithShape="1">
              <a:blip r:embed="rId2"/>
              <a:srcRect/>
              <a:stretch>
                <a:fillRect l="-98000" t="-17000" r="-155000"/>
              </a:stretch>
            </a:blipFill>
            <a:ln>
              <a:noFill/>
            </a:ln>
          </p:spPr>
          <p:txBody>
            <a:bodyPr vert="horz" wrap="square" lIns="91440" tIns="45720" rIns="91440" bIns="45720" numCol="1" anchor="t" anchorCtr="0" compatLnSpc="1"/>
            <a:lstStyle/>
            <a:p>
              <a:endParaRPr lang="zh-CN" altLang="en-US"/>
            </a:p>
          </p:txBody>
        </p:sp>
        <p:sp>
          <p:nvSpPr>
            <p:cNvPr id="20" name="Freeform 15"/>
            <p:cNvSpPr/>
            <p:nvPr/>
          </p:nvSpPr>
          <p:spPr bwMode="auto">
            <a:xfrm>
              <a:off x="7501573" y="2325566"/>
              <a:ext cx="3197225" cy="5340350"/>
            </a:xfrm>
            <a:custGeom>
              <a:avLst/>
              <a:gdLst>
                <a:gd name="T0" fmla="*/ 2008 w 2014"/>
                <a:gd name="T1" fmla="*/ 3358 h 3364"/>
                <a:gd name="T2" fmla="*/ 2008 w 2014"/>
                <a:gd name="T3" fmla="*/ 3351 h 3364"/>
                <a:gd name="T4" fmla="*/ 13 w 2014"/>
                <a:gd name="T5" fmla="*/ 3351 h 3364"/>
                <a:gd name="T6" fmla="*/ 13 w 2014"/>
                <a:gd name="T7" fmla="*/ 13 h 3364"/>
                <a:gd name="T8" fmla="*/ 2001 w 2014"/>
                <a:gd name="T9" fmla="*/ 13 h 3364"/>
                <a:gd name="T10" fmla="*/ 2001 w 2014"/>
                <a:gd name="T11" fmla="*/ 3358 h 3364"/>
                <a:gd name="T12" fmla="*/ 2008 w 2014"/>
                <a:gd name="T13" fmla="*/ 3358 h 3364"/>
                <a:gd name="T14" fmla="*/ 2008 w 2014"/>
                <a:gd name="T15" fmla="*/ 3351 h 3364"/>
                <a:gd name="T16" fmla="*/ 2008 w 2014"/>
                <a:gd name="T17" fmla="*/ 3358 h 3364"/>
                <a:gd name="T18" fmla="*/ 2014 w 2014"/>
                <a:gd name="T19" fmla="*/ 3358 h 3364"/>
                <a:gd name="T20" fmla="*/ 2014 w 2014"/>
                <a:gd name="T21" fmla="*/ 0 h 3364"/>
                <a:gd name="T22" fmla="*/ 0 w 2014"/>
                <a:gd name="T23" fmla="*/ 0 h 3364"/>
                <a:gd name="T24" fmla="*/ 0 w 2014"/>
                <a:gd name="T25" fmla="*/ 3364 h 3364"/>
                <a:gd name="T26" fmla="*/ 2014 w 2014"/>
                <a:gd name="T27" fmla="*/ 3364 h 3364"/>
                <a:gd name="T28" fmla="*/ 2014 w 2014"/>
                <a:gd name="T29" fmla="*/ 3358 h 3364"/>
                <a:gd name="T30" fmla="*/ 2008 w 2014"/>
                <a:gd name="T31" fmla="*/ 3358 h 3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4" h="3364">
                  <a:moveTo>
                    <a:pt x="2008" y="3358"/>
                  </a:moveTo>
                  <a:lnTo>
                    <a:pt x="2008" y="3351"/>
                  </a:lnTo>
                  <a:lnTo>
                    <a:pt x="13" y="3351"/>
                  </a:lnTo>
                  <a:lnTo>
                    <a:pt x="13" y="13"/>
                  </a:lnTo>
                  <a:lnTo>
                    <a:pt x="2001" y="13"/>
                  </a:lnTo>
                  <a:lnTo>
                    <a:pt x="2001" y="3358"/>
                  </a:lnTo>
                  <a:lnTo>
                    <a:pt x="2008" y="3358"/>
                  </a:lnTo>
                  <a:lnTo>
                    <a:pt x="2008" y="3351"/>
                  </a:lnTo>
                  <a:lnTo>
                    <a:pt x="2008" y="3358"/>
                  </a:lnTo>
                  <a:lnTo>
                    <a:pt x="2014" y="3358"/>
                  </a:lnTo>
                  <a:lnTo>
                    <a:pt x="2014" y="0"/>
                  </a:lnTo>
                  <a:lnTo>
                    <a:pt x="0" y="0"/>
                  </a:lnTo>
                  <a:lnTo>
                    <a:pt x="0" y="3364"/>
                  </a:lnTo>
                  <a:lnTo>
                    <a:pt x="2014" y="3364"/>
                  </a:lnTo>
                  <a:lnTo>
                    <a:pt x="2014" y="3358"/>
                  </a:lnTo>
                  <a:lnTo>
                    <a:pt x="2008" y="335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 name="Freeform 16"/>
            <p:cNvSpPr/>
            <p:nvPr/>
          </p:nvSpPr>
          <p:spPr bwMode="auto">
            <a:xfrm>
              <a:off x="7276148" y="2373191"/>
              <a:ext cx="46038" cy="312738"/>
            </a:xfrm>
            <a:custGeom>
              <a:avLst/>
              <a:gdLst>
                <a:gd name="T0" fmla="*/ 18 w 18"/>
                <a:gd name="T1" fmla="*/ 113 h 122"/>
                <a:gd name="T2" fmla="*/ 9 w 18"/>
                <a:gd name="T3" fmla="*/ 122 h 122"/>
                <a:gd name="T4" fmla="*/ 0 w 18"/>
                <a:gd name="T5" fmla="*/ 113 h 122"/>
                <a:gd name="T6" fmla="*/ 0 w 18"/>
                <a:gd name="T7" fmla="*/ 9 h 122"/>
                <a:gd name="T8" fmla="*/ 9 w 18"/>
                <a:gd name="T9" fmla="*/ 0 h 122"/>
                <a:gd name="T10" fmla="*/ 18 w 18"/>
                <a:gd name="T11" fmla="*/ 9 h 122"/>
                <a:gd name="T12" fmla="*/ 18 w 18"/>
                <a:gd name="T13" fmla="*/ 113 h 122"/>
              </a:gdLst>
              <a:ahLst/>
              <a:cxnLst>
                <a:cxn ang="0">
                  <a:pos x="T0" y="T1"/>
                </a:cxn>
                <a:cxn ang="0">
                  <a:pos x="T2" y="T3"/>
                </a:cxn>
                <a:cxn ang="0">
                  <a:pos x="T4" y="T5"/>
                </a:cxn>
                <a:cxn ang="0">
                  <a:pos x="T6" y="T7"/>
                </a:cxn>
                <a:cxn ang="0">
                  <a:pos x="T8" y="T9"/>
                </a:cxn>
                <a:cxn ang="0">
                  <a:pos x="T10" y="T11"/>
                </a:cxn>
                <a:cxn ang="0">
                  <a:pos x="T12" y="T13"/>
                </a:cxn>
              </a:cxnLst>
              <a:rect l="0" t="0" r="r" b="b"/>
              <a:pathLst>
                <a:path w="18" h="122">
                  <a:moveTo>
                    <a:pt x="18" y="113"/>
                  </a:moveTo>
                  <a:cubicBezTo>
                    <a:pt x="18" y="118"/>
                    <a:pt x="14" y="122"/>
                    <a:pt x="9" y="122"/>
                  </a:cubicBezTo>
                  <a:cubicBezTo>
                    <a:pt x="4" y="122"/>
                    <a:pt x="0" y="118"/>
                    <a:pt x="0" y="113"/>
                  </a:cubicBezTo>
                  <a:cubicBezTo>
                    <a:pt x="0" y="9"/>
                    <a:pt x="0" y="9"/>
                    <a:pt x="0" y="9"/>
                  </a:cubicBezTo>
                  <a:cubicBezTo>
                    <a:pt x="0" y="4"/>
                    <a:pt x="4" y="0"/>
                    <a:pt x="9" y="0"/>
                  </a:cubicBezTo>
                  <a:cubicBezTo>
                    <a:pt x="14" y="0"/>
                    <a:pt x="18" y="4"/>
                    <a:pt x="18" y="9"/>
                  </a:cubicBezTo>
                  <a:lnTo>
                    <a:pt x="18" y="1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17"/>
            <p:cNvSpPr/>
            <p:nvPr/>
          </p:nvSpPr>
          <p:spPr bwMode="auto">
            <a:xfrm>
              <a:off x="7276148" y="2966916"/>
              <a:ext cx="46038" cy="523875"/>
            </a:xfrm>
            <a:custGeom>
              <a:avLst/>
              <a:gdLst>
                <a:gd name="T0" fmla="*/ 18 w 18"/>
                <a:gd name="T1" fmla="*/ 190 h 205"/>
                <a:gd name="T2" fmla="*/ 9 w 18"/>
                <a:gd name="T3" fmla="*/ 205 h 205"/>
                <a:gd name="T4" fmla="*/ 0 w 18"/>
                <a:gd name="T5" fmla="*/ 190 h 205"/>
                <a:gd name="T6" fmla="*/ 0 w 18"/>
                <a:gd name="T7" fmla="*/ 15 h 205"/>
                <a:gd name="T8" fmla="*/ 9 w 18"/>
                <a:gd name="T9" fmla="*/ 0 h 205"/>
                <a:gd name="T10" fmla="*/ 18 w 18"/>
                <a:gd name="T11" fmla="*/ 15 h 205"/>
                <a:gd name="T12" fmla="*/ 18 w 18"/>
                <a:gd name="T13" fmla="*/ 190 h 205"/>
              </a:gdLst>
              <a:ahLst/>
              <a:cxnLst>
                <a:cxn ang="0">
                  <a:pos x="T0" y="T1"/>
                </a:cxn>
                <a:cxn ang="0">
                  <a:pos x="T2" y="T3"/>
                </a:cxn>
                <a:cxn ang="0">
                  <a:pos x="T4" y="T5"/>
                </a:cxn>
                <a:cxn ang="0">
                  <a:pos x="T6" y="T7"/>
                </a:cxn>
                <a:cxn ang="0">
                  <a:pos x="T8" y="T9"/>
                </a:cxn>
                <a:cxn ang="0">
                  <a:pos x="T10" y="T11"/>
                </a:cxn>
                <a:cxn ang="0">
                  <a:pos x="T12" y="T13"/>
                </a:cxn>
              </a:cxnLst>
              <a:rect l="0" t="0" r="r" b="b"/>
              <a:pathLst>
                <a:path w="18" h="205">
                  <a:moveTo>
                    <a:pt x="18" y="190"/>
                  </a:moveTo>
                  <a:cubicBezTo>
                    <a:pt x="18" y="198"/>
                    <a:pt x="14" y="205"/>
                    <a:pt x="9" y="205"/>
                  </a:cubicBezTo>
                  <a:cubicBezTo>
                    <a:pt x="4" y="205"/>
                    <a:pt x="0" y="198"/>
                    <a:pt x="0" y="190"/>
                  </a:cubicBezTo>
                  <a:cubicBezTo>
                    <a:pt x="0" y="15"/>
                    <a:pt x="0" y="15"/>
                    <a:pt x="0" y="15"/>
                  </a:cubicBezTo>
                  <a:cubicBezTo>
                    <a:pt x="0" y="7"/>
                    <a:pt x="4" y="0"/>
                    <a:pt x="9" y="0"/>
                  </a:cubicBezTo>
                  <a:cubicBezTo>
                    <a:pt x="14" y="0"/>
                    <a:pt x="18" y="7"/>
                    <a:pt x="18" y="15"/>
                  </a:cubicBezTo>
                  <a:lnTo>
                    <a:pt x="18" y="19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 name="Freeform 18"/>
            <p:cNvSpPr/>
            <p:nvPr/>
          </p:nvSpPr>
          <p:spPr bwMode="auto">
            <a:xfrm>
              <a:off x="7276148" y="3630491"/>
              <a:ext cx="46038" cy="523875"/>
            </a:xfrm>
            <a:custGeom>
              <a:avLst/>
              <a:gdLst>
                <a:gd name="T0" fmla="*/ 18 w 18"/>
                <a:gd name="T1" fmla="*/ 190 h 205"/>
                <a:gd name="T2" fmla="*/ 9 w 18"/>
                <a:gd name="T3" fmla="*/ 205 h 205"/>
                <a:gd name="T4" fmla="*/ 0 w 18"/>
                <a:gd name="T5" fmla="*/ 190 h 205"/>
                <a:gd name="T6" fmla="*/ 0 w 18"/>
                <a:gd name="T7" fmla="*/ 15 h 205"/>
                <a:gd name="T8" fmla="*/ 9 w 18"/>
                <a:gd name="T9" fmla="*/ 0 h 205"/>
                <a:gd name="T10" fmla="*/ 18 w 18"/>
                <a:gd name="T11" fmla="*/ 15 h 205"/>
                <a:gd name="T12" fmla="*/ 18 w 18"/>
                <a:gd name="T13" fmla="*/ 190 h 205"/>
              </a:gdLst>
              <a:ahLst/>
              <a:cxnLst>
                <a:cxn ang="0">
                  <a:pos x="T0" y="T1"/>
                </a:cxn>
                <a:cxn ang="0">
                  <a:pos x="T2" y="T3"/>
                </a:cxn>
                <a:cxn ang="0">
                  <a:pos x="T4" y="T5"/>
                </a:cxn>
                <a:cxn ang="0">
                  <a:pos x="T6" y="T7"/>
                </a:cxn>
                <a:cxn ang="0">
                  <a:pos x="T8" y="T9"/>
                </a:cxn>
                <a:cxn ang="0">
                  <a:pos x="T10" y="T11"/>
                </a:cxn>
                <a:cxn ang="0">
                  <a:pos x="T12" y="T13"/>
                </a:cxn>
              </a:cxnLst>
              <a:rect l="0" t="0" r="r" b="b"/>
              <a:pathLst>
                <a:path w="18" h="205">
                  <a:moveTo>
                    <a:pt x="18" y="190"/>
                  </a:moveTo>
                  <a:cubicBezTo>
                    <a:pt x="18" y="198"/>
                    <a:pt x="14" y="205"/>
                    <a:pt x="9" y="205"/>
                  </a:cubicBezTo>
                  <a:cubicBezTo>
                    <a:pt x="4" y="205"/>
                    <a:pt x="0" y="198"/>
                    <a:pt x="0" y="190"/>
                  </a:cubicBezTo>
                  <a:cubicBezTo>
                    <a:pt x="0" y="15"/>
                    <a:pt x="0" y="15"/>
                    <a:pt x="0" y="15"/>
                  </a:cubicBezTo>
                  <a:cubicBezTo>
                    <a:pt x="0" y="7"/>
                    <a:pt x="4" y="0"/>
                    <a:pt x="9" y="0"/>
                  </a:cubicBezTo>
                  <a:cubicBezTo>
                    <a:pt x="14" y="0"/>
                    <a:pt x="18" y="7"/>
                    <a:pt x="18" y="15"/>
                  </a:cubicBezTo>
                  <a:lnTo>
                    <a:pt x="18" y="19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 name="Freeform 19"/>
            <p:cNvSpPr/>
            <p:nvPr/>
          </p:nvSpPr>
          <p:spPr bwMode="auto">
            <a:xfrm>
              <a:off x="10849611" y="2966916"/>
              <a:ext cx="46038" cy="523875"/>
            </a:xfrm>
            <a:custGeom>
              <a:avLst/>
              <a:gdLst>
                <a:gd name="T0" fmla="*/ 18 w 18"/>
                <a:gd name="T1" fmla="*/ 190 h 205"/>
                <a:gd name="T2" fmla="*/ 9 w 18"/>
                <a:gd name="T3" fmla="*/ 205 h 205"/>
                <a:gd name="T4" fmla="*/ 0 w 18"/>
                <a:gd name="T5" fmla="*/ 190 h 205"/>
                <a:gd name="T6" fmla="*/ 0 w 18"/>
                <a:gd name="T7" fmla="*/ 15 h 205"/>
                <a:gd name="T8" fmla="*/ 9 w 18"/>
                <a:gd name="T9" fmla="*/ 0 h 205"/>
                <a:gd name="T10" fmla="*/ 18 w 18"/>
                <a:gd name="T11" fmla="*/ 15 h 205"/>
                <a:gd name="T12" fmla="*/ 18 w 18"/>
                <a:gd name="T13" fmla="*/ 190 h 205"/>
              </a:gdLst>
              <a:ahLst/>
              <a:cxnLst>
                <a:cxn ang="0">
                  <a:pos x="T0" y="T1"/>
                </a:cxn>
                <a:cxn ang="0">
                  <a:pos x="T2" y="T3"/>
                </a:cxn>
                <a:cxn ang="0">
                  <a:pos x="T4" y="T5"/>
                </a:cxn>
                <a:cxn ang="0">
                  <a:pos x="T6" y="T7"/>
                </a:cxn>
                <a:cxn ang="0">
                  <a:pos x="T8" y="T9"/>
                </a:cxn>
                <a:cxn ang="0">
                  <a:pos x="T10" y="T11"/>
                </a:cxn>
                <a:cxn ang="0">
                  <a:pos x="T12" y="T13"/>
                </a:cxn>
              </a:cxnLst>
              <a:rect l="0" t="0" r="r" b="b"/>
              <a:pathLst>
                <a:path w="18" h="205">
                  <a:moveTo>
                    <a:pt x="18" y="190"/>
                  </a:moveTo>
                  <a:cubicBezTo>
                    <a:pt x="18" y="198"/>
                    <a:pt x="14" y="205"/>
                    <a:pt x="9" y="205"/>
                  </a:cubicBezTo>
                  <a:cubicBezTo>
                    <a:pt x="4" y="205"/>
                    <a:pt x="0" y="198"/>
                    <a:pt x="0" y="190"/>
                  </a:cubicBezTo>
                  <a:cubicBezTo>
                    <a:pt x="0" y="15"/>
                    <a:pt x="0" y="15"/>
                    <a:pt x="0" y="15"/>
                  </a:cubicBezTo>
                  <a:cubicBezTo>
                    <a:pt x="0" y="7"/>
                    <a:pt x="4" y="0"/>
                    <a:pt x="9" y="0"/>
                  </a:cubicBezTo>
                  <a:cubicBezTo>
                    <a:pt x="14" y="0"/>
                    <a:pt x="18" y="7"/>
                    <a:pt x="18" y="15"/>
                  </a:cubicBezTo>
                  <a:lnTo>
                    <a:pt x="18" y="19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sp>
        <p:nvSpPr>
          <p:cNvPr id="33" name="Freeform 5"/>
          <p:cNvSpPr/>
          <p:nvPr/>
        </p:nvSpPr>
        <p:spPr bwMode="auto">
          <a:xfrm>
            <a:off x="3438060" y="2927212"/>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solidFill>
          </a:ln>
        </p:spPr>
        <p:txBody>
          <a:bodyPr vert="horz" wrap="square" lIns="91440" tIns="45720" rIns="91440" bIns="45720" numCol="1" anchor="t" anchorCtr="0" compatLnSpc="1"/>
          <a:lstStyle/>
          <a:p>
            <a:endParaRPr lang="zh-CN" altLang="en-US"/>
          </a:p>
        </p:txBody>
      </p:sp>
      <p:sp>
        <p:nvSpPr>
          <p:cNvPr id="34" name="Freeform 5"/>
          <p:cNvSpPr/>
          <p:nvPr/>
        </p:nvSpPr>
        <p:spPr bwMode="auto">
          <a:xfrm rot="5400000" flipV="1">
            <a:off x="5919819" y="2723500"/>
            <a:ext cx="1007585" cy="45818"/>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solidFill>
          </a:ln>
        </p:spPr>
        <p:txBody>
          <a:bodyPr vert="horz" wrap="square" lIns="91440" tIns="45720" rIns="91440" bIns="45720" numCol="1" anchor="t" anchorCtr="0" compatLnSpc="1"/>
          <a:lstStyle/>
          <a:p>
            <a:endParaRPr lang="zh-CN" altLang="en-US"/>
          </a:p>
        </p:txBody>
      </p:sp>
      <p:sp>
        <p:nvSpPr>
          <p:cNvPr id="35" name="Freeform 2541"/>
          <p:cNvSpPr>
            <a:spLocks noEditPoints="1"/>
          </p:cNvSpPr>
          <p:nvPr/>
        </p:nvSpPr>
        <p:spPr bwMode="auto">
          <a:xfrm>
            <a:off x="1089343" y="5047584"/>
            <a:ext cx="588415" cy="637451"/>
          </a:xfrm>
          <a:custGeom>
            <a:avLst/>
            <a:gdLst/>
            <a:ahLst/>
            <a:cxnLst>
              <a:cxn ang="0">
                <a:pos x="83" y="143"/>
              </a:cxn>
              <a:cxn ang="0">
                <a:pos x="88" y="98"/>
              </a:cxn>
              <a:cxn ang="0">
                <a:pos x="132" y="60"/>
              </a:cxn>
              <a:cxn ang="0">
                <a:pos x="120" y="54"/>
              </a:cxn>
              <a:cxn ang="0">
                <a:pos x="89" y="2"/>
              </a:cxn>
              <a:cxn ang="0">
                <a:pos x="49" y="5"/>
              </a:cxn>
              <a:cxn ang="0">
                <a:pos x="0" y="55"/>
              </a:cxn>
              <a:cxn ang="0">
                <a:pos x="5" y="93"/>
              </a:cxn>
              <a:cxn ang="0">
                <a:pos x="16" y="85"/>
              </a:cxn>
              <a:cxn ang="0">
                <a:pos x="17" y="84"/>
              </a:cxn>
              <a:cxn ang="0">
                <a:pos x="18" y="68"/>
              </a:cxn>
              <a:cxn ang="0">
                <a:pos x="10" y="63"/>
              </a:cxn>
              <a:cxn ang="0">
                <a:pos x="9" y="60"/>
              </a:cxn>
              <a:cxn ang="0">
                <a:pos x="43" y="60"/>
              </a:cxn>
              <a:cxn ang="0">
                <a:pos x="53" y="60"/>
              </a:cxn>
              <a:cxn ang="0">
                <a:pos x="57" y="58"/>
              </a:cxn>
              <a:cxn ang="0">
                <a:pos x="45" y="60"/>
              </a:cxn>
              <a:cxn ang="0">
                <a:pos x="59" y="53"/>
              </a:cxn>
              <a:cxn ang="0">
                <a:pos x="75" y="31"/>
              </a:cxn>
              <a:cxn ang="0">
                <a:pos x="81" y="14"/>
              </a:cxn>
              <a:cxn ang="0">
                <a:pos x="65" y="19"/>
              </a:cxn>
              <a:cxn ang="0">
                <a:pos x="79" y="90"/>
              </a:cxn>
              <a:cxn ang="0">
                <a:pos x="122" y="79"/>
              </a:cxn>
              <a:cxn ang="0">
                <a:pos x="123" y="63"/>
              </a:cxn>
              <a:cxn ang="0">
                <a:pos x="77" y="112"/>
              </a:cxn>
              <a:cxn ang="0">
                <a:pos x="67" y="127"/>
              </a:cxn>
              <a:cxn ang="0">
                <a:pos x="77" y="66"/>
              </a:cxn>
              <a:cxn ang="0">
                <a:pos x="87" y="62"/>
              </a:cxn>
              <a:cxn ang="0">
                <a:pos x="63" y="83"/>
              </a:cxn>
              <a:cxn ang="0">
                <a:pos x="69" y="107"/>
              </a:cxn>
              <a:cxn ang="0">
                <a:pos x="65" y="112"/>
              </a:cxn>
              <a:cxn ang="0">
                <a:pos x="80" y="92"/>
              </a:cxn>
              <a:cxn ang="0">
                <a:pos x="76" y="96"/>
              </a:cxn>
              <a:cxn ang="0">
                <a:pos x="76" y="96"/>
              </a:cxn>
              <a:cxn ang="0">
                <a:pos x="62" y="95"/>
              </a:cxn>
              <a:cxn ang="0">
                <a:pos x="75" y="92"/>
              </a:cxn>
              <a:cxn ang="0">
                <a:pos x="66" y="86"/>
              </a:cxn>
              <a:cxn ang="0">
                <a:pos x="72" y="50"/>
              </a:cxn>
              <a:cxn ang="0">
                <a:pos x="57" y="19"/>
              </a:cxn>
              <a:cxn ang="0">
                <a:pos x="77" y="18"/>
              </a:cxn>
              <a:cxn ang="0">
                <a:pos x="75" y="20"/>
              </a:cxn>
              <a:cxn ang="0">
                <a:pos x="57" y="51"/>
              </a:cxn>
              <a:cxn ang="0">
                <a:pos x="40" y="84"/>
              </a:cxn>
              <a:cxn ang="0">
                <a:pos x="82" y="44"/>
              </a:cxn>
              <a:cxn ang="0">
                <a:pos x="47" y="84"/>
              </a:cxn>
              <a:cxn ang="0">
                <a:pos x="59" y="80"/>
              </a:cxn>
              <a:cxn ang="0">
                <a:pos x="82" y="45"/>
              </a:cxn>
              <a:cxn ang="0">
                <a:pos x="63" y="129"/>
              </a:cxn>
              <a:cxn ang="0">
                <a:pos x="77" y="129"/>
              </a:cxn>
              <a:cxn ang="0">
                <a:pos x="84" y="89"/>
              </a:cxn>
              <a:cxn ang="0">
                <a:pos x="92" y="87"/>
              </a:cxn>
              <a:cxn ang="0">
                <a:pos x="116" y="74"/>
              </a:cxn>
              <a:cxn ang="0">
                <a:pos x="119" y="85"/>
              </a:cxn>
              <a:cxn ang="0">
                <a:pos x="84" y="89"/>
              </a:cxn>
              <a:cxn ang="0">
                <a:pos x="114" y="63"/>
              </a:cxn>
              <a:cxn ang="0">
                <a:pos x="33" y="59"/>
              </a:cxn>
              <a:cxn ang="0">
                <a:pos x="23" y="65"/>
              </a:cxn>
              <a:cxn ang="0">
                <a:pos x="11" y="67"/>
              </a:cxn>
              <a:cxn ang="0">
                <a:pos x="35" y="68"/>
              </a:cxn>
            </a:cxnLst>
            <a:rect l="0" t="0" r="r" b="b"/>
            <a:pathLst>
              <a:path w="132" h="143">
                <a:moveTo>
                  <a:pt x="46" y="136"/>
                </a:moveTo>
                <a:lnTo>
                  <a:pt x="46" y="136"/>
                </a:lnTo>
                <a:lnTo>
                  <a:pt x="46" y="138"/>
                </a:lnTo>
                <a:lnTo>
                  <a:pt x="48" y="140"/>
                </a:lnTo>
                <a:lnTo>
                  <a:pt x="48" y="140"/>
                </a:lnTo>
                <a:lnTo>
                  <a:pt x="49" y="141"/>
                </a:lnTo>
                <a:lnTo>
                  <a:pt x="51" y="142"/>
                </a:lnTo>
                <a:lnTo>
                  <a:pt x="51" y="142"/>
                </a:lnTo>
                <a:lnTo>
                  <a:pt x="59" y="141"/>
                </a:lnTo>
                <a:lnTo>
                  <a:pt x="67" y="142"/>
                </a:lnTo>
                <a:lnTo>
                  <a:pt x="83" y="143"/>
                </a:lnTo>
                <a:lnTo>
                  <a:pt x="83" y="143"/>
                </a:lnTo>
                <a:lnTo>
                  <a:pt x="85" y="142"/>
                </a:lnTo>
                <a:lnTo>
                  <a:pt x="87" y="141"/>
                </a:lnTo>
                <a:lnTo>
                  <a:pt x="87" y="139"/>
                </a:lnTo>
                <a:lnTo>
                  <a:pt x="88" y="138"/>
                </a:lnTo>
                <a:lnTo>
                  <a:pt x="88" y="138"/>
                </a:lnTo>
                <a:lnTo>
                  <a:pt x="88" y="136"/>
                </a:lnTo>
                <a:lnTo>
                  <a:pt x="88" y="136"/>
                </a:lnTo>
                <a:lnTo>
                  <a:pt x="87" y="127"/>
                </a:lnTo>
                <a:lnTo>
                  <a:pt x="87" y="117"/>
                </a:lnTo>
                <a:lnTo>
                  <a:pt x="88" y="98"/>
                </a:lnTo>
                <a:lnTo>
                  <a:pt x="88" y="98"/>
                </a:lnTo>
                <a:lnTo>
                  <a:pt x="108" y="99"/>
                </a:lnTo>
                <a:lnTo>
                  <a:pt x="126" y="98"/>
                </a:lnTo>
                <a:lnTo>
                  <a:pt x="126" y="98"/>
                </a:lnTo>
                <a:lnTo>
                  <a:pt x="128" y="97"/>
                </a:lnTo>
                <a:lnTo>
                  <a:pt x="128" y="97"/>
                </a:lnTo>
                <a:lnTo>
                  <a:pt x="129" y="96"/>
                </a:lnTo>
                <a:lnTo>
                  <a:pt x="130" y="94"/>
                </a:lnTo>
                <a:lnTo>
                  <a:pt x="130" y="94"/>
                </a:lnTo>
                <a:lnTo>
                  <a:pt x="131" y="77"/>
                </a:lnTo>
                <a:lnTo>
                  <a:pt x="132" y="60"/>
                </a:lnTo>
                <a:lnTo>
                  <a:pt x="132" y="60"/>
                </a:lnTo>
                <a:lnTo>
                  <a:pt x="132" y="59"/>
                </a:lnTo>
                <a:lnTo>
                  <a:pt x="132" y="59"/>
                </a:lnTo>
                <a:lnTo>
                  <a:pt x="132" y="59"/>
                </a:lnTo>
                <a:lnTo>
                  <a:pt x="132" y="59"/>
                </a:lnTo>
                <a:lnTo>
                  <a:pt x="132" y="59"/>
                </a:lnTo>
                <a:lnTo>
                  <a:pt x="132" y="59"/>
                </a:lnTo>
                <a:lnTo>
                  <a:pt x="131" y="57"/>
                </a:lnTo>
                <a:lnTo>
                  <a:pt x="129" y="56"/>
                </a:lnTo>
                <a:lnTo>
                  <a:pt x="129" y="56"/>
                </a:lnTo>
                <a:lnTo>
                  <a:pt x="120" y="54"/>
                </a:lnTo>
                <a:lnTo>
                  <a:pt x="111" y="54"/>
                </a:lnTo>
                <a:lnTo>
                  <a:pt x="101" y="54"/>
                </a:lnTo>
                <a:lnTo>
                  <a:pt x="91" y="54"/>
                </a:lnTo>
                <a:lnTo>
                  <a:pt x="91" y="54"/>
                </a:lnTo>
                <a:lnTo>
                  <a:pt x="91" y="30"/>
                </a:lnTo>
                <a:lnTo>
                  <a:pt x="91" y="18"/>
                </a:lnTo>
                <a:lnTo>
                  <a:pt x="91" y="6"/>
                </a:lnTo>
                <a:lnTo>
                  <a:pt x="91" y="6"/>
                </a:lnTo>
                <a:lnTo>
                  <a:pt x="90" y="4"/>
                </a:lnTo>
                <a:lnTo>
                  <a:pt x="90" y="4"/>
                </a:lnTo>
                <a:lnTo>
                  <a:pt x="89" y="2"/>
                </a:lnTo>
                <a:lnTo>
                  <a:pt x="87" y="1"/>
                </a:lnTo>
                <a:lnTo>
                  <a:pt x="87" y="1"/>
                </a:lnTo>
                <a:lnTo>
                  <a:pt x="70" y="0"/>
                </a:lnTo>
                <a:lnTo>
                  <a:pt x="62" y="0"/>
                </a:lnTo>
                <a:lnTo>
                  <a:pt x="53" y="1"/>
                </a:lnTo>
                <a:lnTo>
                  <a:pt x="53" y="1"/>
                </a:lnTo>
                <a:lnTo>
                  <a:pt x="51" y="2"/>
                </a:lnTo>
                <a:lnTo>
                  <a:pt x="51" y="2"/>
                </a:lnTo>
                <a:lnTo>
                  <a:pt x="49" y="3"/>
                </a:lnTo>
                <a:lnTo>
                  <a:pt x="49" y="5"/>
                </a:lnTo>
                <a:lnTo>
                  <a:pt x="49" y="5"/>
                </a:lnTo>
                <a:lnTo>
                  <a:pt x="48" y="28"/>
                </a:lnTo>
                <a:lnTo>
                  <a:pt x="48" y="51"/>
                </a:lnTo>
                <a:lnTo>
                  <a:pt x="48" y="51"/>
                </a:lnTo>
                <a:lnTo>
                  <a:pt x="27" y="50"/>
                </a:lnTo>
                <a:lnTo>
                  <a:pt x="6" y="50"/>
                </a:lnTo>
                <a:lnTo>
                  <a:pt x="6" y="50"/>
                </a:lnTo>
                <a:lnTo>
                  <a:pt x="4" y="51"/>
                </a:lnTo>
                <a:lnTo>
                  <a:pt x="4" y="51"/>
                </a:lnTo>
                <a:lnTo>
                  <a:pt x="1" y="52"/>
                </a:lnTo>
                <a:lnTo>
                  <a:pt x="0" y="53"/>
                </a:lnTo>
                <a:lnTo>
                  <a:pt x="0" y="55"/>
                </a:lnTo>
                <a:lnTo>
                  <a:pt x="0" y="55"/>
                </a:lnTo>
                <a:lnTo>
                  <a:pt x="0" y="63"/>
                </a:lnTo>
                <a:lnTo>
                  <a:pt x="0" y="72"/>
                </a:lnTo>
                <a:lnTo>
                  <a:pt x="0" y="81"/>
                </a:lnTo>
                <a:lnTo>
                  <a:pt x="1" y="90"/>
                </a:lnTo>
                <a:lnTo>
                  <a:pt x="1" y="90"/>
                </a:lnTo>
                <a:lnTo>
                  <a:pt x="2" y="91"/>
                </a:lnTo>
                <a:lnTo>
                  <a:pt x="3" y="92"/>
                </a:lnTo>
                <a:lnTo>
                  <a:pt x="5" y="93"/>
                </a:lnTo>
                <a:lnTo>
                  <a:pt x="5" y="93"/>
                </a:lnTo>
                <a:lnTo>
                  <a:pt x="5" y="93"/>
                </a:lnTo>
                <a:lnTo>
                  <a:pt x="5" y="93"/>
                </a:lnTo>
                <a:lnTo>
                  <a:pt x="16" y="93"/>
                </a:lnTo>
                <a:lnTo>
                  <a:pt x="26" y="93"/>
                </a:lnTo>
                <a:lnTo>
                  <a:pt x="46" y="93"/>
                </a:lnTo>
                <a:lnTo>
                  <a:pt x="46" y="93"/>
                </a:lnTo>
                <a:lnTo>
                  <a:pt x="46" y="115"/>
                </a:lnTo>
                <a:lnTo>
                  <a:pt x="46" y="125"/>
                </a:lnTo>
                <a:lnTo>
                  <a:pt x="46" y="136"/>
                </a:lnTo>
                <a:lnTo>
                  <a:pt x="46" y="136"/>
                </a:lnTo>
                <a:close/>
                <a:moveTo>
                  <a:pt x="16" y="85"/>
                </a:moveTo>
                <a:lnTo>
                  <a:pt x="16" y="85"/>
                </a:lnTo>
                <a:lnTo>
                  <a:pt x="9" y="84"/>
                </a:lnTo>
                <a:lnTo>
                  <a:pt x="9" y="84"/>
                </a:lnTo>
                <a:lnTo>
                  <a:pt x="9" y="84"/>
                </a:lnTo>
                <a:lnTo>
                  <a:pt x="9" y="84"/>
                </a:lnTo>
                <a:lnTo>
                  <a:pt x="10" y="84"/>
                </a:lnTo>
                <a:lnTo>
                  <a:pt x="10" y="84"/>
                </a:lnTo>
                <a:lnTo>
                  <a:pt x="17" y="79"/>
                </a:lnTo>
                <a:lnTo>
                  <a:pt x="22" y="74"/>
                </a:lnTo>
                <a:lnTo>
                  <a:pt x="22" y="74"/>
                </a:lnTo>
                <a:lnTo>
                  <a:pt x="19" y="79"/>
                </a:lnTo>
                <a:lnTo>
                  <a:pt x="17" y="84"/>
                </a:lnTo>
                <a:lnTo>
                  <a:pt x="17" y="84"/>
                </a:lnTo>
                <a:lnTo>
                  <a:pt x="16" y="85"/>
                </a:lnTo>
                <a:lnTo>
                  <a:pt x="16" y="85"/>
                </a:lnTo>
                <a:close/>
                <a:moveTo>
                  <a:pt x="9" y="75"/>
                </a:moveTo>
                <a:lnTo>
                  <a:pt x="9" y="75"/>
                </a:lnTo>
                <a:lnTo>
                  <a:pt x="10" y="75"/>
                </a:lnTo>
                <a:lnTo>
                  <a:pt x="10" y="75"/>
                </a:lnTo>
                <a:lnTo>
                  <a:pt x="20" y="65"/>
                </a:lnTo>
                <a:lnTo>
                  <a:pt x="22" y="63"/>
                </a:lnTo>
                <a:lnTo>
                  <a:pt x="18" y="68"/>
                </a:lnTo>
                <a:lnTo>
                  <a:pt x="18" y="68"/>
                </a:lnTo>
                <a:lnTo>
                  <a:pt x="14" y="75"/>
                </a:lnTo>
                <a:lnTo>
                  <a:pt x="9" y="81"/>
                </a:lnTo>
                <a:lnTo>
                  <a:pt x="9" y="81"/>
                </a:lnTo>
                <a:lnTo>
                  <a:pt x="9" y="75"/>
                </a:lnTo>
                <a:lnTo>
                  <a:pt x="9" y="75"/>
                </a:lnTo>
                <a:close/>
                <a:moveTo>
                  <a:pt x="9" y="71"/>
                </a:moveTo>
                <a:lnTo>
                  <a:pt x="9" y="71"/>
                </a:lnTo>
                <a:lnTo>
                  <a:pt x="9" y="63"/>
                </a:lnTo>
                <a:lnTo>
                  <a:pt x="9" y="63"/>
                </a:lnTo>
                <a:lnTo>
                  <a:pt x="10" y="63"/>
                </a:lnTo>
                <a:lnTo>
                  <a:pt x="10" y="63"/>
                </a:lnTo>
                <a:lnTo>
                  <a:pt x="12" y="62"/>
                </a:lnTo>
                <a:lnTo>
                  <a:pt x="12" y="64"/>
                </a:lnTo>
                <a:lnTo>
                  <a:pt x="9" y="71"/>
                </a:lnTo>
                <a:lnTo>
                  <a:pt x="9" y="71"/>
                </a:lnTo>
                <a:close/>
                <a:moveTo>
                  <a:pt x="9" y="60"/>
                </a:moveTo>
                <a:lnTo>
                  <a:pt x="9" y="60"/>
                </a:lnTo>
                <a:lnTo>
                  <a:pt x="9" y="59"/>
                </a:lnTo>
                <a:lnTo>
                  <a:pt x="9" y="59"/>
                </a:lnTo>
                <a:lnTo>
                  <a:pt x="12" y="59"/>
                </a:lnTo>
                <a:lnTo>
                  <a:pt x="12" y="59"/>
                </a:lnTo>
                <a:lnTo>
                  <a:pt x="9" y="60"/>
                </a:lnTo>
                <a:lnTo>
                  <a:pt x="9" y="60"/>
                </a:lnTo>
                <a:close/>
                <a:moveTo>
                  <a:pt x="23" y="77"/>
                </a:moveTo>
                <a:lnTo>
                  <a:pt x="23" y="77"/>
                </a:lnTo>
                <a:lnTo>
                  <a:pt x="28" y="68"/>
                </a:lnTo>
                <a:lnTo>
                  <a:pt x="34" y="61"/>
                </a:lnTo>
                <a:lnTo>
                  <a:pt x="34" y="61"/>
                </a:lnTo>
                <a:lnTo>
                  <a:pt x="35" y="60"/>
                </a:lnTo>
                <a:lnTo>
                  <a:pt x="34" y="59"/>
                </a:lnTo>
                <a:lnTo>
                  <a:pt x="34" y="59"/>
                </a:lnTo>
                <a:lnTo>
                  <a:pt x="43" y="60"/>
                </a:lnTo>
                <a:lnTo>
                  <a:pt x="43" y="60"/>
                </a:lnTo>
                <a:lnTo>
                  <a:pt x="35" y="66"/>
                </a:lnTo>
                <a:lnTo>
                  <a:pt x="29" y="74"/>
                </a:lnTo>
                <a:lnTo>
                  <a:pt x="29" y="74"/>
                </a:lnTo>
                <a:lnTo>
                  <a:pt x="22" y="81"/>
                </a:lnTo>
                <a:lnTo>
                  <a:pt x="21" y="82"/>
                </a:lnTo>
                <a:lnTo>
                  <a:pt x="20" y="82"/>
                </a:lnTo>
                <a:lnTo>
                  <a:pt x="23" y="77"/>
                </a:lnTo>
                <a:lnTo>
                  <a:pt x="23" y="77"/>
                </a:lnTo>
                <a:close/>
                <a:moveTo>
                  <a:pt x="45" y="60"/>
                </a:moveTo>
                <a:lnTo>
                  <a:pt x="45" y="60"/>
                </a:lnTo>
                <a:lnTo>
                  <a:pt x="53" y="60"/>
                </a:lnTo>
                <a:lnTo>
                  <a:pt x="53" y="60"/>
                </a:lnTo>
                <a:lnTo>
                  <a:pt x="55" y="59"/>
                </a:lnTo>
                <a:lnTo>
                  <a:pt x="55" y="59"/>
                </a:lnTo>
                <a:lnTo>
                  <a:pt x="57" y="58"/>
                </a:lnTo>
                <a:lnTo>
                  <a:pt x="57" y="55"/>
                </a:lnTo>
                <a:lnTo>
                  <a:pt x="57" y="55"/>
                </a:lnTo>
                <a:lnTo>
                  <a:pt x="57" y="55"/>
                </a:lnTo>
                <a:lnTo>
                  <a:pt x="57" y="55"/>
                </a:lnTo>
                <a:lnTo>
                  <a:pt x="68" y="51"/>
                </a:lnTo>
                <a:lnTo>
                  <a:pt x="68" y="51"/>
                </a:lnTo>
                <a:lnTo>
                  <a:pt x="57" y="58"/>
                </a:lnTo>
                <a:lnTo>
                  <a:pt x="46" y="67"/>
                </a:lnTo>
                <a:lnTo>
                  <a:pt x="46" y="67"/>
                </a:lnTo>
                <a:lnTo>
                  <a:pt x="37" y="74"/>
                </a:lnTo>
                <a:lnTo>
                  <a:pt x="33" y="77"/>
                </a:lnTo>
                <a:lnTo>
                  <a:pt x="30" y="81"/>
                </a:lnTo>
                <a:lnTo>
                  <a:pt x="30" y="81"/>
                </a:lnTo>
                <a:lnTo>
                  <a:pt x="37" y="70"/>
                </a:lnTo>
                <a:lnTo>
                  <a:pt x="44" y="61"/>
                </a:lnTo>
                <a:lnTo>
                  <a:pt x="44" y="61"/>
                </a:lnTo>
                <a:lnTo>
                  <a:pt x="45" y="60"/>
                </a:lnTo>
                <a:lnTo>
                  <a:pt x="45" y="60"/>
                </a:lnTo>
                <a:close/>
                <a:moveTo>
                  <a:pt x="83" y="10"/>
                </a:moveTo>
                <a:lnTo>
                  <a:pt x="83" y="10"/>
                </a:lnTo>
                <a:lnTo>
                  <a:pt x="83" y="27"/>
                </a:lnTo>
                <a:lnTo>
                  <a:pt x="82" y="44"/>
                </a:lnTo>
                <a:lnTo>
                  <a:pt x="82" y="44"/>
                </a:lnTo>
                <a:lnTo>
                  <a:pt x="82" y="43"/>
                </a:lnTo>
                <a:lnTo>
                  <a:pt x="81" y="43"/>
                </a:lnTo>
                <a:lnTo>
                  <a:pt x="81" y="43"/>
                </a:lnTo>
                <a:lnTo>
                  <a:pt x="65" y="50"/>
                </a:lnTo>
                <a:lnTo>
                  <a:pt x="65" y="50"/>
                </a:lnTo>
                <a:lnTo>
                  <a:pt x="59" y="53"/>
                </a:lnTo>
                <a:lnTo>
                  <a:pt x="61" y="51"/>
                </a:lnTo>
                <a:lnTo>
                  <a:pt x="61" y="51"/>
                </a:lnTo>
                <a:lnTo>
                  <a:pt x="68" y="47"/>
                </a:lnTo>
                <a:lnTo>
                  <a:pt x="73" y="42"/>
                </a:lnTo>
                <a:lnTo>
                  <a:pt x="78" y="36"/>
                </a:lnTo>
                <a:lnTo>
                  <a:pt x="82" y="30"/>
                </a:lnTo>
                <a:lnTo>
                  <a:pt x="82" y="30"/>
                </a:lnTo>
                <a:lnTo>
                  <a:pt x="82" y="29"/>
                </a:lnTo>
                <a:lnTo>
                  <a:pt x="81" y="29"/>
                </a:lnTo>
                <a:lnTo>
                  <a:pt x="81" y="29"/>
                </a:lnTo>
                <a:lnTo>
                  <a:pt x="75" y="31"/>
                </a:lnTo>
                <a:lnTo>
                  <a:pt x="69" y="34"/>
                </a:lnTo>
                <a:lnTo>
                  <a:pt x="69" y="34"/>
                </a:lnTo>
                <a:lnTo>
                  <a:pt x="60" y="41"/>
                </a:lnTo>
                <a:lnTo>
                  <a:pt x="57" y="43"/>
                </a:lnTo>
                <a:lnTo>
                  <a:pt x="59" y="41"/>
                </a:lnTo>
                <a:lnTo>
                  <a:pt x="59" y="41"/>
                </a:lnTo>
                <a:lnTo>
                  <a:pt x="71" y="29"/>
                </a:lnTo>
                <a:lnTo>
                  <a:pt x="76" y="23"/>
                </a:lnTo>
                <a:lnTo>
                  <a:pt x="81" y="16"/>
                </a:lnTo>
                <a:lnTo>
                  <a:pt x="81" y="16"/>
                </a:lnTo>
                <a:lnTo>
                  <a:pt x="81" y="14"/>
                </a:lnTo>
                <a:lnTo>
                  <a:pt x="79" y="14"/>
                </a:lnTo>
                <a:lnTo>
                  <a:pt x="79" y="14"/>
                </a:lnTo>
                <a:lnTo>
                  <a:pt x="73" y="18"/>
                </a:lnTo>
                <a:lnTo>
                  <a:pt x="68" y="22"/>
                </a:lnTo>
                <a:lnTo>
                  <a:pt x="62" y="26"/>
                </a:lnTo>
                <a:lnTo>
                  <a:pt x="56" y="30"/>
                </a:lnTo>
                <a:lnTo>
                  <a:pt x="56" y="30"/>
                </a:lnTo>
                <a:lnTo>
                  <a:pt x="56" y="29"/>
                </a:lnTo>
                <a:lnTo>
                  <a:pt x="56" y="29"/>
                </a:lnTo>
                <a:lnTo>
                  <a:pt x="65" y="19"/>
                </a:lnTo>
                <a:lnTo>
                  <a:pt x="65" y="19"/>
                </a:lnTo>
                <a:lnTo>
                  <a:pt x="69" y="14"/>
                </a:lnTo>
                <a:lnTo>
                  <a:pt x="73" y="9"/>
                </a:lnTo>
                <a:lnTo>
                  <a:pt x="73" y="9"/>
                </a:lnTo>
                <a:lnTo>
                  <a:pt x="83" y="10"/>
                </a:lnTo>
                <a:lnTo>
                  <a:pt x="83" y="10"/>
                </a:lnTo>
                <a:close/>
                <a:moveTo>
                  <a:pt x="108" y="63"/>
                </a:moveTo>
                <a:lnTo>
                  <a:pt x="108" y="63"/>
                </a:lnTo>
                <a:lnTo>
                  <a:pt x="98" y="72"/>
                </a:lnTo>
                <a:lnTo>
                  <a:pt x="88" y="82"/>
                </a:lnTo>
                <a:lnTo>
                  <a:pt x="88" y="82"/>
                </a:lnTo>
                <a:lnTo>
                  <a:pt x="79" y="90"/>
                </a:lnTo>
                <a:lnTo>
                  <a:pt x="79" y="90"/>
                </a:lnTo>
                <a:lnTo>
                  <a:pt x="80" y="88"/>
                </a:lnTo>
                <a:lnTo>
                  <a:pt x="82" y="86"/>
                </a:lnTo>
                <a:lnTo>
                  <a:pt x="85" y="81"/>
                </a:lnTo>
                <a:lnTo>
                  <a:pt x="85" y="81"/>
                </a:lnTo>
                <a:lnTo>
                  <a:pt x="98" y="63"/>
                </a:lnTo>
                <a:lnTo>
                  <a:pt x="98" y="63"/>
                </a:lnTo>
                <a:lnTo>
                  <a:pt x="108" y="63"/>
                </a:lnTo>
                <a:lnTo>
                  <a:pt x="108" y="63"/>
                </a:lnTo>
                <a:close/>
                <a:moveTo>
                  <a:pt x="122" y="79"/>
                </a:moveTo>
                <a:lnTo>
                  <a:pt x="122" y="79"/>
                </a:lnTo>
                <a:lnTo>
                  <a:pt x="121" y="79"/>
                </a:lnTo>
                <a:lnTo>
                  <a:pt x="121" y="79"/>
                </a:lnTo>
                <a:lnTo>
                  <a:pt x="115" y="82"/>
                </a:lnTo>
                <a:lnTo>
                  <a:pt x="113" y="82"/>
                </a:lnTo>
                <a:lnTo>
                  <a:pt x="113" y="82"/>
                </a:lnTo>
                <a:lnTo>
                  <a:pt x="115" y="79"/>
                </a:lnTo>
                <a:lnTo>
                  <a:pt x="115" y="79"/>
                </a:lnTo>
                <a:lnTo>
                  <a:pt x="120" y="71"/>
                </a:lnTo>
                <a:lnTo>
                  <a:pt x="123" y="63"/>
                </a:lnTo>
                <a:lnTo>
                  <a:pt x="123" y="63"/>
                </a:lnTo>
                <a:lnTo>
                  <a:pt x="123" y="63"/>
                </a:lnTo>
                <a:lnTo>
                  <a:pt x="123" y="63"/>
                </a:lnTo>
                <a:lnTo>
                  <a:pt x="122" y="79"/>
                </a:lnTo>
                <a:lnTo>
                  <a:pt x="122" y="79"/>
                </a:lnTo>
                <a:close/>
                <a:moveTo>
                  <a:pt x="67" y="127"/>
                </a:moveTo>
                <a:lnTo>
                  <a:pt x="67" y="127"/>
                </a:lnTo>
                <a:lnTo>
                  <a:pt x="73" y="120"/>
                </a:lnTo>
                <a:lnTo>
                  <a:pt x="78" y="114"/>
                </a:lnTo>
                <a:lnTo>
                  <a:pt x="78" y="114"/>
                </a:lnTo>
                <a:lnTo>
                  <a:pt x="78" y="113"/>
                </a:lnTo>
                <a:lnTo>
                  <a:pt x="77" y="112"/>
                </a:lnTo>
                <a:lnTo>
                  <a:pt x="77" y="112"/>
                </a:lnTo>
                <a:lnTo>
                  <a:pt x="69" y="118"/>
                </a:lnTo>
                <a:lnTo>
                  <a:pt x="61" y="123"/>
                </a:lnTo>
                <a:lnTo>
                  <a:pt x="61" y="123"/>
                </a:lnTo>
                <a:lnTo>
                  <a:pt x="71" y="114"/>
                </a:lnTo>
                <a:lnTo>
                  <a:pt x="75" y="109"/>
                </a:lnTo>
                <a:lnTo>
                  <a:pt x="79" y="104"/>
                </a:lnTo>
                <a:lnTo>
                  <a:pt x="79" y="104"/>
                </a:lnTo>
                <a:lnTo>
                  <a:pt x="78" y="122"/>
                </a:lnTo>
                <a:lnTo>
                  <a:pt x="78" y="122"/>
                </a:lnTo>
                <a:lnTo>
                  <a:pt x="73" y="124"/>
                </a:lnTo>
                <a:lnTo>
                  <a:pt x="67" y="127"/>
                </a:lnTo>
                <a:lnTo>
                  <a:pt x="67" y="127"/>
                </a:lnTo>
                <a:close/>
                <a:moveTo>
                  <a:pt x="83" y="55"/>
                </a:moveTo>
                <a:lnTo>
                  <a:pt x="83" y="55"/>
                </a:lnTo>
                <a:lnTo>
                  <a:pt x="83" y="57"/>
                </a:lnTo>
                <a:lnTo>
                  <a:pt x="83" y="57"/>
                </a:lnTo>
                <a:lnTo>
                  <a:pt x="83" y="58"/>
                </a:lnTo>
                <a:lnTo>
                  <a:pt x="83" y="58"/>
                </a:lnTo>
                <a:lnTo>
                  <a:pt x="83" y="59"/>
                </a:lnTo>
                <a:lnTo>
                  <a:pt x="84" y="61"/>
                </a:lnTo>
                <a:lnTo>
                  <a:pt x="84" y="61"/>
                </a:lnTo>
                <a:lnTo>
                  <a:pt x="77" y="66"/>
                </a:lnTo>
                <a:lnTo>
                  <a:pt x="71" y="72"/>
                </a:lnTo>
                <a:lnTo>
                  <a:pt x="64" y="79"/>
                </a:lnTo>
                <a:lnTo>
                  <a:pt x="58" y="84"/>
                </a:lnTo>
                <a:lnTo>
                  <a:pt x="58" y="84"/>
                </a:lnTo>
                <a:lnTo>
                  <a:pt x="64" y="78"/>
                </a:lnTo>
                <a:lnTo>
                  <a:pt x="70" y="70"/>
                </a:lnTo>
                <a:lnTo>
                  <a:pt x="76" y="62"/>
                </a:lnTo>
                <a:lnTo>
                  <a:pt x="83" y="55"/>
                </a:lnTo>
                <a:lnTo>
                  <a:pt x="83" y="55"/>
                </a:lnTo>
                <a:close/>
                <a:moveTo>
                  <a:pt x="87" y="62"/>
                </a:moveTo>
                <a:lnTo>
                  <a:pt x="87" y="62"/>
                </a:lnTo>
                <a:lnTo>
                  <a:pt x="87" y="62"/>
                </a:lnTo>
                <a:lnTo>
                  <a:pt x="87" y="62"/>
                </a:lnTo>
                <a:lnTo>
                  <a:pt x="83" y="65"/>
                </a:lnTo>
                <a:lnTo>
                  <a:pt x="79" y="69"/>
                </a:lnTo>
                <a:lnTo>
                  <a:pt x="72" y="77"/>
                </a:lnTo>
                <a:lnTo>
                  <a:pt x="72" y="77"/>
                </a:lnTo>
                <a:lnTo>
                  <a:pt x="54" y="95"/>
                </a:lnTo>
                <a:lnTo>
                  <a:pt x="54" y="95"/>
                </a:lnTo>
                <a:lnTo>
                  <a:pt x="54" y="89"/>
                </a:lnTo>
                <a:lnTo>
                  <a:pt x="54" y="89"/>
                </a:lnTo>
                <a:lnTo>
                  <a:pt x="63" y="83"/>
                </a:lnTo>
                <a:lnTo>
                  <a:pt x="71" y="76"/>
                </a:lnTo>
                <a:lnTo>
                  <a:pt x="78" y="68"/>
                </a:lnTo>
                <a:lnTo>
                  <a:pt x="87" y="62"/>
                </a:lnTo>
                <a:lnTo>
                  <a:pt x="87" y="62"/>
                </a:lnTo>
                <a:close/>
                <a:moveTo>
                  <a:pt x="79" y="103"/>
                </a:moveTo>
                <a:lnTo>
                  <a:pt x="79" y="103"/>
                </a:lnTo>
                <a:lnTo>
                  <a:pt x="79" y="102"/>
                </a:lnTo>
                <a:lnTo>
                  <a:pt x="78" y="102"/>
                </a:lnTo>
                <a:lnTo>
                  <a:pt x="78" y="102"/>
                </a:lnTo>
                <a:lnTo>
                  <a:pt x="73" y="104"/>
                </a:lnTo>
                <a:lnTo>
                  <a:pt x="69" y="107"/>
                </a:lnTo>
                <a:lnTo>
                  <a:pt x="60" y="113"/>
                </a:lnTo>
                <a:lnTo>
                  <a:pt x="60" y="113"/>
                </a:lnTo>
                <a:lnTo>
                  <a:pt x="70" y="104"/>
                </a:lnTo>
                <a:lnTo>
                  <a:pt x="75" y="100"/>
                </a:lnTo>
                <a:lnTo>
                  <a:pt x="80" y="95"/>
                </a:lnTo>
                <a:lnTo>
                  <a:pt x="80" y="95"/>
                </a:lnTo>
                <a:lnTo>
                  <a:pt x="79" y="103"/>
                </a:lnTo>
                <a:lnTo>
                  <a:pt x="79" y="103"/>
                </a:lnTo>
                <a:close/>
                <a:moveTo>
                  <a:pt x="55" y="118"/>
                </a:moveTo>
                <a:lnTo>
                  <a:pt x="55" y="118"/>
                </a:lnTo>
                <a:lnTo>
                  <a:pt x="65" y="112"/>
                </a:lnTo>
                <a:lnTo>
                  <a:pt x="70" y="108"/>
                </a:lnTo>
                <a:lnTo>
                  <a:pt x="76" y="105"/>
                </a:lnTo>
                <a:lnTo>
                  <a:pt x="76" y="105"/>
                </a:lnTo>
                <a:lnTo>
                  <a:pt x="71" y="111"/>
                </a:lnTo>
                <a:lnTo>
                  <a:pt x="66" y="116"/>
                </a:lnTo>
                <a:lnTo>
                  <a:pt x="55" y="125"/>
                </a:lnTo>
                <a:lnTo>
                  <a:pt x="55" y="125"/>
                </a:lnTo>
                <a:lnTo>
                  <a:pt x="55" y="118"/>
                </a:lnTo>
                <a:lnTo>
                  <a:pt x="55" y="118"/>
                </a:lnTo>
                <a:close/>
                <a:moveTo>
                  <a:pt x="80" y="92"/>
                </a:moveTo>
                <a:lnTo>
                  <a:pt x="80" y="92"/>
                </a:lnTo>
                <a:lnTo>
                  <a:pt x="80" y="92"/>
                </a:lnTo>
                <a:lnTo>
                  <a:pt x="80" y="92"/>
                </a:lnTo>
                <a:lnTo>
                  <a:pt x="79" y="92"/>
                </a:lnTo>
                <a:lnTo>
                  <a:pt x="79" y="92"/>
                </a:lnTo>
                <a:lnTo>
                  <a:pt x="81" y="91"/>
                </a:lnTo>
                <a:lnTo>
                  <a:pt x="81" y="91"/>
                </a:lnTo>
                <a:lnTo>
                  <a:pt x="81" y="91"/>
                </a:lnTo>
                <a:lnTo>
                  <a:pt x="81" y="91"/>
                </a:lnTo>
                <a:lnTo>
                  <a:pt x="80" y="92"/>
                </a:lnTo>
                <a:lnTo>
                  <a:pt x="80" y="92"/>
                </a:lnTo>
                <a:close/>
                <a:moveTo>
                  <a:pt x="76" y="96"/>
                </a:moveTo>
                <a:lnTo>
                  <a:pt x="76" y="96"/>
                </a:lnTo>
                <a:lnTo>
                  <a:pt x="71" y="101"/>
                </a:lnTo>
                <a:lnTo>
                  <a:pt x="65" y="105"/>
                </a:lnTo>
                <a:lnTo>
                  <a:pt x="60" y="110"/>
                </a:lnTo>
                <a:lnTo>
                  <a:pt x="55" y="115"/>
                </a:lnTo>
                <a:lnTo>
                  <a:pt x="55" y="115"/>
                </a:lnTo>
                <a:lnTo>
                  <a:pt x="54" y="108"/>
                </a:lnTo>
                <a:lnTo>
                  <a:pt x="54" y="108"/>
                </a:lnTo>
                <a:lnTo>
                  <a:pt x="65" y="101"/>
                </a:lnTo>
                <a:lnTo>
                  <a:pt x="76" y="96"/>
                </a:lnTo>
                <a:lnTo>
                  <a:pt x="76" y="96"/>
                </a:lnTo>
                <a:close/>
                <a:moveTo>
                  <a:pt x="75" y="92"/>
                </a:moveTo>
                <a:lnTo>
                  <a:pt x="75" y="92"/>
                </a:lnTo>
                <a:lnTo>
                  <a:pt x="75" y="93"/>
                </a:lnTo>
                <a:lnTo>
                  <a:pt x="75" y="94"/>
                </a:lnTo>
                <a:lnTo>
                  <a:pt x="75" y="94"/>
                </a:lnTo>
                <a:lnTo>
                  <a:pt x="65" y="99"/>
                </a:lnTo>
                <a:lnTo>
                  <a:pt x="54" y="105"/>
                </a:lnTo>
                <a:lnTo>
                  <a:pt x="54" y="105"/>
                </a:lnTo>
                <a:lnTo>
                  <a:pt x="54" y="100"/>
                </a:lnTo>
                <a:lnTo>
                  <a:pt x="54" y="100"/>
                </a:lnTo>
                <a:lnTo>
                  <a:pt x="62" y="95"/>
                </a:lnTo>
                <a:lnTo>
                  <a:pt x="69" y="89"/>
                </a:lnTo>
                <a:lnTo>
                  <a:pt x="81" y="75"/>
                </a:lnTo>
                <a:lnTo>
                  <a:pt x="81" y="75"/>
                </a:lnTo>
                <a:lnTo>
                  <a:pt x="88" y="67"/>
                </a:lnTo>
                <a:lnTo>
                  <a:pt x="88" y="67"/>
                </a:lnTo>
                <a:lnTo>
                  <a:pt x="93" y="62"/>
                </a:lnTo>
                <a:lnTo>
                  <a:pt x="93" y="62"/>
                </a:lnTo>
                <a:lnTo>
                  <a:pt x="96" y="62"/>
                </a:lnTo>
                <a:lnTo>
                  <a:pt x="96" y="62"/>
                </a:lnTo>
                <a:lnTo>
                  <a:pt x="85" y="78"/>
                </a:lnTo>
                <a:lnTo>
                  <a:pt x="75" y="92"/>
                </a:lnTo>
                <a:lnTo>
                  <a:pt x="75" y="92"/>
                </a:lnTo>
                <a:close/>
                <a:moveTo>
                  <a:pt x="67" y="87"/>
                </a:moveTo>
                <a:lnTo>
                  <a:pt x="67" y="87"/>
                </a:lnTo>
                <a:lnTo>
                  <a:pt x="62" y="92"/>
                </a:lnTo>
                <a:lnTo>
                  <a:pt x="57" y="96"/>
                </a:lnTo>
                <a:lnTo>
                  <a:pt x="57" y="96"/>
                </a:lnTo>
                <a:lnTo>
                  <a:pt x="55" y="97"/>
                </a:lnTo>
                <a:lnTo>
                  <a:pt x="59" y="93"/>
                </a:lnTo>
                <a:lnTo>
                  <a:pt x="59" y="93"/>
                </a:lnTo>
                <a:lnTo>
                  <a:pt x="66" y="86"/>
                </a:lnTo>
                <a:lnTo>
                  <a:pt x="66" y="86"/>
                </a:lnTo>
                <a:lnTo>
                  <a:pt x="78" y="75"/>
                </a:lnTo>
                <a:lnTo>
                  <a:pt x="89" y="62"/>
                </a:lnTo>
                <a:lnTo>
                  <a:pt x="89" y="62"/>
                </a:lnTo>
                <a:lnTo>
                  <a:pt x="91" y="62"/>
                </a:lnTo>
                <a:lnTo>
                  <a:pt x="91" y="62"/>
                </a:lnTo>
                <a:lnTo>
                  <a:pt x="84" y="68"/>
                </a:lnTo>
                <a:lnTo>
                  <a:pt x="79" y="75"/>
                </a:lnTo>
                <a:lnTo>
                  <a:pt x="67" y="87"/>
                </a:lnTo>
                <a:lnTo>
                  <a:pt x="67" y="87"/>
                </a:lnTo>
                <a:close/>
                <a:moveTo>
                  <a:pt x="72" y="50"/>
                </a:moveTo>
                <a:lnTo>
                  <a:pt x="72" y="50"/>
                </a:lnTo>
                <a:lnTo>
                  <a:pt x="72" y="49"/>
                </a:lnTo>
                <a:lnTo>
                  <a:pt x="72" y="49"/>
                </a:lnTo>
                <a:lnTo>
                  <a:pt x="78" y="47"/>
                </a:lnTo>
                <a:lnTo>
                  <a:pt x="78" y="47"/>
                </a:lnTo>
                <a:lnTo>
                  <a:pt x="72" y="50"/>
                </a:lnTo>
                <a:lnTo>
                  <a:pt x="72" y="50"/>
                </a:lnTo>
                <a:close/>
                <a:moveTo>
                  <a:pt x="64" y="17"/>
                </a:moveTo>
                <a:lnTo>
                  <a:pt x="64" y="17"/>
                </a:lnTo>
                <a:lnTo>
                  <a:pt x="56" y="25"/>
                </a:lnTo>
                <a:lnTo>
                  <a:pt x="56" y="25"/>
                </a:lnTo>
                <a:lnTo>
                  <a:pt x="57" y="19"/>
                </a:lnTo>
                <a:lnTo>
                  <a:pt x="57" y="19"/>
                </a:lnTo>
                <a:lnTo>
                  <a:pt x="66" y="14"/>
                </a:lnTo>
                <a:lnTo>
                  <a:pt x="66" y="14"/>
                </a:lnTo>
                <a:lnTo>
                  <a:pt x="70" y="12"/>
                </a:lnTo>
                <a:lnTo>
                  <a:pt x="69" y="13"/>
                </a:lnTo>
                <a:lnTo>
                  <a:pt x="64" y="17"/>
                </a:lnTo>
                <a:lnTo>
                  <a:pt x="64" y="17"/>
                </a:lnTo>
                <a:close/>
                <a:moveTo>
                  <a:pt x="75" y="20"/>
                </a:moveTo>
                <a:lnTo>
                  <a:pt x="75" y="20"/>
                </a:lnTo>
                <a:lnTo>
                  <a:pt x="77" y="18"/>
                </a:lnTo>
                <a:lnTo>
                  <a:pt x="77" y="18"/>
                </a:lnTo>
                <a:lnTo>
                  <a:pt x="74" y="22"/>
                </a:lnTo>
                <a:lnTo>
                  <a:pt x="66" y="31"/>
                </a:lnTo>
                <a:lnTo>
                  <a:pt x="66" y="31"/>
                </a:lnTo>
                <a:lnTo>
                  <a:pt x="57" y="40"/>
                </a:lnTo>
                <a:lnTo>
                  <a:pt x="57" y="40"/>
                </a:lnTo>
                <a:lnTo>
                  <a:pt x="56" y="33"/>
                </a:lnTo>
                <a:lnTo>
                  <a:pt x="56" y="33"/>
                </a:lnTo>
                <a:lnTo>
                  <a:pt x="61" y="30"/>
                </a:lnTo>
                <a:lnTo>
                  <a:pt x="66" y="27"/>
                </a:lnTo>
                <a:lnTo>
                  <a:pt x="75" y="20"/>
                </a:lnTo>
                <a:lnTo>
                  <a:pt x="75" y="20"/>
                </a:lnTo>
                <a:close/>
                <a:moveTo>
                  <a:pt x="74" y="34"/>
                </a:moveTo>
                <a:lnTo>
                  <a:pt x="74" y="34"/>
                </a:lnTo>
                <a:lnTo>
                  <a:pt x="77" y="32"/>
                </a:lnTo>
                <a:lnTo>
                  <a:pt x="78" y="32"/>
                </a:lnTo>
                <a:lnTo>
                  <a:pt x="78" y="33"/>
                </a:lnTo>
                <a:lnTo>
                  <a:pt x="77" y="34"/>
                </a:lnTo>
                <a:lnTo>
                  <a:pt x="71" y="41"/>
                </a:lnTo>
                <a:lnTo>
                  <a:pt x="71" y="41"/>
                </a:lnTo>
                <a:lnTo>
                  <a:pt x="64" y="47"/>
                </a:lnTo>
                <a:lnTo>
                  <a:pt x="57" y="51"/>
                </a:lnTo>
                <a:lnTo>
                  <a:pt x="57" y="51"/>
                </a:lnTo>
                <a:lnTo>
                  <a:pt x="57" y="45"/>
                </a:lnTo>
                <a:lnTo>
                  <a:pt x="57" y="45"/>
                </a:lnTo>
                <a:lnTo>
                  <a:pt x="65" y="40"/>
                </a:lnTo>
                <a:lnTo>
                  <a:pt x="74" y="34"/>
                </a:lnTo>
                <a:lnTo>
                  <a:pt x="74" y="34"/>
                </a:lnTo>
                <a:close/>
                <a:moveTo>
                  <a:pt x="68" y="52"/>
                </a:moveTo>
                <a:lnTo>
                  <a:pt x="68" y="52"/>
                </a:lnTo>
                <a:lnTo>
                  <a:pt x="53" y="66"/>
                </a:lnTo>
                <a:lnTo>
                  <a:pt x="46" y="75"/>
                </a:lnTo>
                <a:lnTo>
                  <a:pt x="40" y="84"/>
                </a:lnTo>
                <a:lnTo>
                  <a:pt x="40" y="84"/>
                </a:lnTo>
                <a:lnTo>
                  <a:pt x="40" y="84"/>
                </a:lnTo>
                <a:lnTo>
                  <a:pt x="40" y="84"/>
                </a:lnTo>
                <a:lnTo>
                  <a:pt x="28" y="85"/>
                </a:lnTo>
                <a:lnTo>
                  <a:pt x="28" y="85"/>
                </a:lnTo>
                <a:lnTo>
                  <a:pt x="48" y="68"/>
                </a:lnTo>
                <a:lnTo>
                  <a:pt x="58" y="60"/>
                </a:lnTo>
                <a:lnTo>
                  <a:pt x="68" y="52"/>
                </a:lnTo>
                <a:lnTo>
                  <a:pt x="68" y="52"/>
                </a:lnTo>
                <a:close/>
                <a:moveTo>
                  <a:pt x="82" y="45"/>
                </a:moveTo>
                <a:lnTo>
                  <a:pt x="82" y="45"/>
                </a:lnTo>
                <a:lnTo>
                  <a:pt x="82" y="44"/>
                </a:lnTo>
                <a:lnTo>
                  <a:pt x="82" y="44"/>
                </a:lnTo>
                <a:lnTo>
                  <a:pt x="83" y="52"/>
                </a:lnTo>
                <a:lnTo>
                  <a:pt x="83" y="52"/>
                </a:lnTo>
                <a:lnTo>
                  <a:pt x="82" y="52"/>
                </a:lnTo>
                <a:lnTo>
                  <a:pt x="82" y="52"/>
                </a:lnTo>
                <a:lnTo>
                  <a:pt x="64" y="66"/>
                </a:lnTo>
                <a:lnTo>
                  <a:pt x="55" y="74"/>
                </a:lnTo>
                <a:lnTo>
                  <a:pt x="47" y="82"/>
                </a:lnTo>
                <a:lnTo>
                  <a:pt x="47" y="82"/>
                </a:lnTo>
                <a:lnTo>
                  <a:pt x="47" y="83"/>
                </a:lnTo>
                <a:lnTo>
                  <a:pt x="47" y="84"/>
                </a:lnTo>
                <a:lnTo>
                  <a:pt x="48" y="84"/>
                </a:lnTo>
                <a:lnTo>
                  <a:pt x="49" y="84"/>
                </a:lnTo>
                <a:lnTo>
                  <a:pt x="49" y="84"/>
                </a:lnTo>
                <a:lnTo>
                  <a:pt x="62" y="70"/>
                </a:lnTo>
                <a:lnTo>
                  <a:pt x="62" y="70"/>
                </a:lnTo>
                <a:lnTo>
                  <a:pt x="73" y="62"/>
                </a:lnTo>
                <a:lnTo>
                  <a:pt x="73" y="62"/>
                </a:lnTo>
                <a:lnTo>
                  <a:pt x="73" y="61"/>
                </a:lnTo>
                <a:lnTo>
                  <a:pt x="73" y="61"/>
                </a:lnTo>
                <a:lnTo>
                  <a:pt x="64" y="74"/>
                </a:lnTo>
                <a:lnTo>
                  <a:pt x="59" y="80"/>
                </a:lnTo>
                <a:lnTo>
                  <a:pt x="54" y="86"/>
                </a:lnTo>
                <a:lnTo>
                  <a:pt x="54" y="86"/>
                </a:lnTo>
                <a:lnTo>
                  <a:pt x="52" y="85"/>
                </a:lnTo>
                <a:lnTo>
                  <a:pt x="52" y="85"/>
                </a:lnTo>
                <a:lnTo>
                  <a:pt x="50" y="84"/>
                </a:lnTo>
                <a:lnTo>
                  <a:pt x="50" y="84"/>
                </a:lnTo>
                <a:lnTo>
                  <a:pt x="42" y="84"/>
                </a:lnTo>
                <a:lnTo>
                  <a:pt x="42" y="84"/>
                </a:lnTo>
                <a:lnTo>
                  <a:pt x="52" y="74"/>
                </a:lnTo>
                <a:lnTo>
                  <a:pt x="61" y="63"/>
                </a:lnTo>
                <a:lnTo>
                  <a:pt x="82" y="45"/>
                </a:lnTo>
                <a:lnTo>
                  <a:pt x="82" y="45"/>
                </a:lnTo>
                <a:close/>
                <a:moveTo>
                  <a:pt x="55" y="133"/>
                </a:moveTo>
                <a:lnTo>
                  <a:pt x="55" y="133"/>
                </a:lnTo>
                <a:lnTo>
                  <a:pt x="55" y="129"/>
                </a:lnTo>
                <a:lnTo>
                  <a:pt x="55" y="129"/>
                </a:lnTo>
                <a:lnTo>
                  <a:pt x="60" y="126"/>
                </a:lnTo>
                <a:lnTo>
                  <a:pt x="64" y="123"/>
                </a:lnTo>
                <a:lnTo>
                  <a:pt x="73" y="117"/>
                </a:lnTo>
                <a:lnTo>
                  <a:pt x="73" y="117"/>
                </a:lnTo>
                <a:lnTo>
                  <a:pt x="68" y="123"/>
                </a:lnTo>
                <a:lnTo>
                  <a:pt x="63" y="129"/>
                </a:lnTo>
                <a:lnTo>
                  <a:pt x="63" y="129"/>
                </a:lnTo>
                <a:lnTo>
                  <a:pt x="63" y="130"/>
                </a:lnTo>
                <a:lnTo>
                  <a:pt x="64" y="130"/>
                </a:lnTo>
                <a:lnTo>
                  <a:pt x="64" y="130"/>
                </a:lnTo>
                <a:lnTo>
                  <a:pt x="70" y="128"/>
                </a:lnTo>
                <a:lnTo>
                  <a:pt x="70" y="128"/>
                </a:lnTo>
                <a:lnTo>
                  <a:pt x="75" y="125"/>
                </a:lnTo>
                <a:lnTo>
                  <a:pt x="75" y="125"/>
                </a:lnTo>
                <a:lnTo>
                  <a:pt x="77" y="125"/>
                </a:lnTo>
                <a:lnTo>
                  <a:pt x="78" y="126"/>
                </a:lnTo>
                <a:lnTo>
                  <a:pt x="77" y="129"/>
                </a:lnTo>
                <a:lnTo>
                  <a:pt x="77" y="129"/>
                </a:lnTo>
                <a:lnTo>
                  <a:pt x="78" y="130"/>
                </a:lnTo>
                <a:lnTo>
                  <a:pt x="78" y="130"/>
                </a:lnTo>
                <a:lnTo>
                  <a:pt x="78" y="130"/>
                </a:lnTo>
                <a:lnTo>
                  <a:pt x="79" y="134"/>
                </a:lnTo>
                <a:lnTo>
                  <a:pt x="79" y="134"/>
                </a:lnTo>
                <a:lnTo>
                  <a:pt x="67" y="133"/>
                </a:lnTo>
                <a:lnTo>
                  <a:pt x="55" y="133"/>
                </a:lnTo>
                <a:lnTo>
                  <a:pt x="55" y="133"/>
                </a:lnTo>
                <a:close/>
                <a:moveTo>
                  <a:pt x="84" y="89"/>
                </a:moveTo>
                <a:lnTo>
                  <a:pt x="84" y="89"/>
                </a:lnTo>
                <a:lnTo>
                  <a:pt x="83" y="90"/>
                </a:lnTo>
                <a:lnTo>
                  <a:pt x="83" y="90"/>
                </a:lnTo>
                <a:lnTo>
                  <a:pt x="93" y="81"/>
                </a:lnTo>
                <a:lnTo>
                  <a:pt x="103" y="70"/>
                </a:lnTo>
                <a:lnTo>
                  <a:pt x="103" y="70"/>
                </a:lnTo>
                <a:lnTo>
                  <a:pt x="109" y="65"/>
                </a:lnTo>
                <a:lnTo>
                  <a:pt x="110" y="65"/>
                </a:lnTo>
                <a:lnTo>
                  <a:pt x="109" y="66"/>
                </a:lnTo>
                <a:lnTo>
                  <a:pt x="105" y="72"/>
                </a:lnTo>
                <a:lnTo>
                  <a:pt x="105" y="72"/>
                </a:lnTo>
                <a:lnTo>
                  <a:pt x="92" y="87"/>
                </a:lnTo>
                <a:lnTo>
                  <a:pt x="92" y="87"/>
                </a:lnTo>
                <a:lnTo>
                  <a:pt x="92" y="88"/>
                </a:lnTo>
                <a:lnTo>
                  <a:pt x="95" y="88"/>
                </a:lnTo>
                <a:lnTo>
                  <a:pt x="95" y="88"/>
                </a:lnTo>
                <a:lnTo>
                  <a:pt x="104" y="81"/>
                </a:lnTo>
                <a:lnTo>
                  <a:pt x="112" y="74"/>
                </a:lnTo>
                <a:lnTo>
                  <a:pt x="112" y="74"/>
                </a:lnTo>
                <a:lnTo>
                  <a:pt x="116" y="69"/>
                </a:lnTo>
                <a:lnTo>
                  <a:pt x="117" y="69"/>
                </a:lnTo>
                <a:lnTo>
                  <a:pt x="117" y="70"/>
                </a:lnTo>
                <a:lnTo>
                  <a:pt x="116" y="74"/>
                </a:lnTo>
                <a:lnTo>
                  <a:pt x="116" y="74"/>
                </a:lnTo>
                <a:lnTo>
                  <a:pt x="106" y="87"/>
                </a:lnTo>
                <a:lnTo>
                  <a:pt x="106" y="87"/>
                </a:lnTo>
                <a:lnTo>
                  <a:pt x="106" y="88"/>
                </a:lnTo>
                <a:lnTo>
                  <a:pt x="107" y="88"/>
                </a:lnTo>
                <a:lnTo>
                  <a:pt x="107" y="88"/>
                </a:lnTo>
                <a:lnTo>
                  <a:pt x="115" y="84"/>
                </a:lnTo>
                <a:lnTo>
                  <a:pt x="118" y="83"/>
                </a:lnTo>
                <a:lnTo>
                  <a:pt x="119" y="84"/>
                </a:lnTo>
                <a:lnTo>
                  <a:pt x="119" y="85"/>
                </a:lnTo>
                <a:lnTo>
                  <a:pt x="119" y="85"/>
                </a:lnTo>
                <a:lnTo>
                  <a:pt x="119" y="86"/>
                </a:lnTo>
                <a:lnTo>
                  <a:pt x="120" y="87"/>
                </a:lnTo>
                <a:lnTo>
                  <a:pt x="121" y="87"/>
                </a:lnTo>
                <a:lnTo>
                  <a:pt x="121" y="86"/>
                </a:lnTo>
                <a:lnTo>
                  <a:pt x="121" y="86"/>
                </a:lnTo>
                <a:lnTo>
                  <a:pt x="122" y="83"/>
                </a:lnTo>
                <a:lnTo>
                  <a:pt x="122" y="83"/>
                </a:lnTo>
                <a:lnTo>
                  <a:pt x="122" y="90"/>
                </a:lnTo>
                <a:lnTo>
                  <a:pt x="122" y="90"/>
                </a:lnTo>
                <a:lnTo>
                  <a:pt x="103" y="90"/>
                </a:lnTo>
                <a:lnTo>
                  <a:pt x="84" y="89"/>
                </a:lnTo>
                <a:lnTo>
                  <a:pt x="84" y="89"/>
                </a:lnTo>
                <a:close/>
                <a:moveTo>
                  <a:pt x="114" y="63"/>
                </a:moveTo>
                <a:lnTo>
                  <a:pt x="114" y="63"/>
                </a:lnTo>
                <a:lnTo>
                  <a:pt x="120" y="63"/>
                </a:lnTo>
                <a:lnTo>
                  <a:pt x="120" y="63"/>
                </a:lnTo>
                <a:lnTo>
                  <a:pt x="109" y="71"/>
                </a:lnTo>
                <a:lnTo>
                  <a:pt x="100" y="81"/>
                </a:lnTo>
                <a:lnTo>
                  <a:pt x="100" y="81"/>
                </a:lnTo>
                <a:lnTo>
                  <a:pt x="107" y="72"/>
                </a:lnTo>
                <a:lnTo>
                  <a:pt x="111" y="67"/>
                </a:lnTo>
                <a:lnTo>
                  <a:pt x="114" y="63"/>
                </a:lnTo>
                <a:lnTo>
                  <a:pt x="114" y="63"/>
                </a:lnTo>
                <a:close/>
                <a:moveTo>
                  <a:pt x="69" y="9"/>
                </a:moveTo>
                <a:lnTo>
                  <a:pt x="69" y="9"/>
                </a:lnTo>
                <a:lnTo>
                  <a:pt x="57" y="17"/>
                </a:lnTo>
                <a:lnTo>
                  <a:pt x="57" y="17"/>
                </a:lnTo>
                <a:lnTo>
                  <a:pt x="57" y="9"/>
                </a:lnTo>
                <a:lnTo>
                  <a:pt x="57" y="9"/>
                </a:lnTo>
                <a:lnTo>
                  <a:pt x="69" y="9"/>
                </a:lnTo>
                <a:lnTo>
                  <a:pt x="69" y="9"/>
                </a:lnTo>
                <a:close/>
                <a:moveTo>
                  <a:pt x="33" y="59"/>
                </a:moveTo>
                <a:lnTo>
                  <a:pt x="33" y="59"/>
                </a:lnTo>
                <a:lnTo>
                  <a:pt x="33" y="59"/>
                </a:lnTo>
                <a:lnTo>
                  <a:pt x="33" y="59"/>
                </a:lnTo>
                <a:lnTo>
                  <a:pt x="28" y="63"/>
                </a:lnTo>
                <a:lnTo>
                  <a:pt x="24" y="68"/>
                </a:lnTo>
                <a:lnTo>
                  <a:pt x="16" y="78"/>
                </a:lnTo>
                <a:lnTo>
                  <a:pt x="16" y="78"/>
                </a:lnTo>
                <a:lnTo>
                  <a:pt x="12" y="80"/>
                </a:lnTo>
                <a:lnTo>
                  <a:pt x="15" y="77"/>
                </a:lnTo>
                <a:lnTo>
                  <a:pt x="20" y="70"/>
                </a:lnTo>
                <a:lnTo>
                  <a:pt x="20" y="70"/>
                </a:lnTo>
                <a:lnTo>
                  <a:pt x="23" y="65"/>
                </a:lnTo>
                <a:lnTo>
                  <a:pt x="26" y="61"/>
                </a:lnTo>
                <a:lnTo>
                  <a:pt x="26" y="61"/>
                </a:lnTo>
                <a:lnTo>
                  <a:pt x="26" y="59"/>
                </a:lnTo>
                <a:lnTo>
                  <a:pt x="24" y="59"/>
                </a:lnTo>
                <a:lnTo>
                  <a:pt x="24" y="59"/>
                </a:lnTo>
                <a:lnTo>
                  <a:pt x="20" y="63"/>
                </a:lnTo>
                <a:lnTo>
                  <a:pt x="15" y="67"/>
                </a:lnTo>
                <a:lnTo>
                  <a:pt x="15" y="67"/>
                </a:lnTo>
                <a:lnTo>
                  <a:pt x="11" y="69"/>
                </a:lnTo>
                <a:lnTo>
                  <a:pt x="11" y="69"/>
                </a:lnTo>
                <a:lnTo>
                  <a:pt x="11" y="67"/>
                </a:lnTo>
                <a:lnTo>
                  <a:pt x="16" y="59"/>
                </a:lnTo>
                <a:lnTo>
                  <a:pt x="16" y="59"/>
                </a:lnTo>
                <a:lnTo>
                  <a:pt x="16" y="59"/>
                </a:lnTo>
                <a:lnTo>
                  <a:pt x="16" y="59"/>
                </a:lnTo>
                <a:lnTo>
                  <a:pt x="33" y="59"/>
                </a:lnTo>
                <a:lnTo>
                  <a:pt x="33" y="59"/>
                </a:lnTo>
                <a:close/>
                <a:moveTo>
                  <a:pt x="19" y="85"/>
                </a:moveTo>
                <a:lnTo>
                  <a:pt x="19" y="85"/>
                </a:lnTo>
                <a:lnTo>
                  <a:pt x="24" y="81"/>
                </a:lnTo>
                <a:lnTo>
                  <a:pt x="28" y="78"/>
                </a:lnTo>
                <a:lnTo>
                  <a:pt x="35" y="68"/>
                </a:lnTo>
                <a:lnTo>
                  <a:pt x="35" y="68"/>
                </a:lnTo>
                <a:lnTo>
                  <a:pt x="39" y="65"/>
                </a:lnTo>
                <a:lnTo>
                  <a:pt x="34" y="71"/>
                </a:lnTo>
                <a:lnTo>
                  <a:pt x="34" y="71"/>
                </a:lnTo>
                <a:lnTo>
                  <a:pt x="25" y="84"/>
                </a:lnTo>
                <a:lnTo>
                  <a:pt x="25" y="84"/>
                </a:lnTo>
                <a:lnTo>
                  <a:pt x="25" y="85"/>
                </a:lnTo>
                <a:lnTo>
                  <a:pt x="25" y="85"/>
                </a:lnTo>
                <a:lnTo>
                  <a:pt x="19" y="85"/>
                </a:lnTo>
                <a:lnTo>
                  <a:pt x="19" y="85"/>
                </a:lnTo>
                <a:close/>
              </a:path>
            </a:pathLst>
          </a:custGeom>
          <a:solidFill>
            <a:schemeClr val="tx1"/>
          </a:solidFill>
          <a:ln w="9525">
            <a:noFill/>
            <a:round/>
          </a:ln>
        </p:spPr>
        <p:txBody>
          <a:bodyPr vert="horz" wrap="square" lIns="91440" tIns="45720" rIns="91440" bIns="45720" numCol="1" anchor="t" anchorCtr="0" compatLnSpc="1"/>
          <a:lstStyle/>
          <a:p>
            <a:endParaRPr lang="zh-CN" altLang="en-US"/>
          </a:p>
        </p:txBody>
      </p:sp>
      <p:sp>
        <p:nvSpPr>
          <p:cNvPr id="26" name="任意多边形 25"/>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p:nvPr/>
        </p:nvGrpSpPr>
        <p:grpSpPr>
          <a:xfrm>
            <a:off x="4404626" y="938191"/>
            <a:ext cx="454836" cy="397656"/>
            <a:chOff x="4686124" y="2670432"/>
            <a:chExt cx="620528" cy="542518"/>
          </a:xfrm>
        </p:grpSpPr>
        <p:pic>
          <p:nvPicPr>
            <p:cNvPr id="31" name="图片 3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32" name="任意多边形 3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6" name="矩形 35"/>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37" name="组合 36"/>
          <p:cNvGrpSpPr/>
          <p:nvPr/>
        </p:nvGrpSpPr>
        <p:grpSpPr>
          <a:xfrm>
            <a:off x="7332502" y="925830"/>
            <a:ext cx="454836" cy="397656"/>
            <a:chOff x="4686124" y="2670432"/>
            <a:chExt cx="620528" cy="542518"/>
          </a:xfrm>
        </p:grpSpPr>
        <p:pic>
          <p:nvPicPr>
            <p:cNvPr id="38" name="图片 3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39" name="任意多边形 3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spd="med">
    <p:pull/>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rotWithShape="1">
          <a:blip r:embed="rId2" cstate="print">
            <a:extLst>
              <a:ext uri="{28A0092B-C50C-407E-A947-70E740481C1C}">
                <a14:useLocalDpi xmlns:a14="http://schemas.microsoft.com/office/drawing/2010/main" val="0"/>
              </a:ext>
            </a:extLst>
          </a:blip>
          <a:srcRect l="10916" t="12475" r="10668" b="10465"/>
          <a:stretch>
            <a:fillRect/>
          </a:stretch>
        </p:blipFill>
        <p:spPr>
          <a:xfrm>
            <a:off x="172035" y="3180861"/>
            <a:ext cx="11847930" cy="3657600"/>
          </a:xfrm>
          <a:prstGeom prst="rect">
            <a:avLst/>
          </a:prstGeom>
        </p:spPr>
      </p:pic>
      <p:pic>
        <p:nvPicPr>
          <p:cNvPr id="6" name="图片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48081" y="4099561"/>
            <a:ext cx="386660" cy="422909"/>
          </a:xfrm>
          <a:prstGeom prst="rect">
            <a:avLst/>
          </a:prstGeom>
        </p:spPr>
      </p:pic>
      <p:sp>
        <p:nvSpPr>
          <p:cNvPr id="8" name="文本框 7"/>
          <p:cNvSpPr txBox="1"/>
          <p:nvPr/>
        </p:nvSpPr>
        <p:spPr>
          <a:xfrm>
            <a:off x="2809024" y="1341866"/>
            <a:ext cx="6620252" cy="1200329"/>
          </a:xfrm>
          <a:prstGeom prst="rect">
            <a:avLst/>
          </a:prstGeom>
          <a:noFill/>
        </p:spPr>
        <p:txBody>
          <a:bodyPr wrap="square" rtlCol="0">
            <a:spAutoFit/>
          </a:bodyPr>
          <a:lstStyle/>
          <a:p>
            <a:pPr algn="ctr"/>
            <a:r>
              <a:rPr lang="zh-CN" altLang="en-US" sz="7200">
                <a:latin typeface="新蒂黑板报" panose="03000600000000000000" pitchFamily="66" charset="-122"/>
                <a:ea typeface="新蒂黑板报" panose="03000600000000000000" pitchFamily="66" charset="-122"/>
              </a:rPr>
              <a:t>感谢您的聆听</a:t>
            </a:r>
            <a:endParaRPr lang="zh-CN" altLang="en-US" sz="7200" dirty="0">
              <a:latin typeface="新蒂黑板报" panose="03000600000000000000" pitchFamily="66" charset="-122"/>
              <a:ea typeface="新蒂黑板报" panose="03000600000000000000" pitchFamily="66" charset="-122"/>
            </a:endParaRPr>
          </a:p>
        </p:txBody>
      </p:sp>
      <p:sp>
        <p:nvSpPr>
          <p:cNvPr id="9" name="Freeform 34"/>
          <p:cNvSpPr>
            <a:spLocks noEditPoints="1"/>
          </p:cNvSpPr>
          <p:nvPr/>
        </p:nvSpPr>
        <p:spPr bwMode="auto">
          <a:xfrm rot="20785645">
            <a:off x="9134728" y="2132225"/>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0" name="组合 19"/>
          <p:cNvGrpSpPr/>
          <p:nvPr/>
        </p:nvGrpSpPr>
        <p:grpSpPr>
          <a:xfrm>
            <a:off x="5045092" y="3356301"/>
            <a:ext cx="2101816" cy="494537"/>
            <a:chOff x="5005531" y="3357603"/>
            <a:chExt cx="2180938" cy="513157"/>
          </a:xfrm>
        </p:grpSpPr>
        <p:sp>
          <p:nvSpPr>
            <p:cNvPr id="19" name="任意多边形 18"/>
            <p:cNvSpPr/>
            <p:nvPr/>
          </p:nvSpPr>
          <p:spPr>
            <a:xfrm>
              <a:off x="5005531" y="3357603"/>
              <a:ext cx="2087341" cy="513157"/>
            </a:xfrm>
            <a:custGeom>
              <a:avLst/>
              <a:gdLst>
                <a:gd name="connsiteX0" fmla="*/ 0 w 1339913"/>
                <a:gd name="connsiteY0" fmla="*/ 18107 h 298765"/>
                <a:gd name="connsiteX1" fmla="*/ 1339913 w 1339913"/>
                <a:gd name="connsiteY1" fmla="*/ 0 h 298765"/>
                <a:gd name="connsiteX2" fmla="*/ 1339913 w 1339913"/>
                <a:gd name="connsiteY2" fmla="*/ 298765 h 298765"/>
                <a:gd name="connsiteX3" fmla="*/ 18107 w 1339913"/>
                <a:gd name="connsiteY3" fmla="*/ 289711 h 298765"/>
                <a:gd name="connsiteX4" fmla="*/ 0 w 1339913"/>
                <a:gd name="connsiteY4" fmla="*/ 18107 h 298765"/>
                <a:gd name="connsiteX0-1" fmla="*/ 0 w 1328483"/>
                <a:gd name="connsiteY0-2" fmla="*/ 6677 h 298765"/>
                <a:gd name="connsiteX1-3" fmla="*/ 1328483 w 1328483"/>
                <a:gd name="connsiteY1-4" fmla="*/ 0 h 298765"/>
                <a:gd name="connsiteX2-5" fmla="*/ 1328483 w 1328483"/>
                <a:gd name="connsiteY2-6" fmla="*/ 298765 h 298765"/>
                <a:gd name="connsiteX3-7" fmla="*/ 6677 w 1328483"/>
                <a:gd name="connsiteY3-8" fmla="*/ 289711 h 298765"/>
                <a:gd name="connsiteX4-9" fmla="*/ 0 w 1328483"/>
                <a:gd name="connsiteY4-10" fmla="*/ 6677 h 298765"/>
                <a:gd name="connsiteX0-11" fmla="*/ 162336 w 1490819"/>
                <a:gd name="connsiteY0-12" fmla="*/ 39882 h 331970"/>
                <a:gd name="connsiteX1-13" fmla="*/ 1490819 w 1490819"/>
                <a:gd name="connsiteY1-14" fmla="*/ 33205 h 331970"/>
                <a:gd name="connsiteX2-15" fmla="*/ 1490819 w 1490819"/>
                <a:gd name="connsiteY2-16" fmla="*/ 331970 h 331970"/>
                <a:gd name="connsiteX3-17" fmla="*/ 169013 w 1490819"/>
                <a:gd name="connsiteY3-18" fmla="*/ 322916 h 331970"/>
                <a:gd name="connsiteX4-19" fmla="*/ 162336 w 1490819"/>
                <a:gd name="connsiteY4-20" fmla="*/ 39882 h 331970"/>
                <a:gd name="connsiteX0-21" fmla="*/ 100188 w 1428671"/>
                <a:gd name="connsiteY0-22" fmla="*/ 30672 h 322760"/>
                <a:gd name="connsiteX1-23" fmla="*/ 1428671 w 1428671"/>
                <a:gd name="connsiteY1-24" fmla="*/ 23995 h 322760"/>
                <a:gd name="connsiteX2-25" fmla="*/ 1428671 w 1428671"/>
                <a:gd name="connsiteY2-26" fmla="*/ 322760 h 322760"/>
                <a:gd name="connsiteX3-27" fmla="*/ 106865 w 1428671"/>
                <a:gd name="connsiteY3-28" fmla="*/ 313706 h 322760"/>
                <a:gd name="connsiteX4-29" fmla="*/ 100188 w 1428671"/>
                <a:gd name="connsiteY4-30" fmla="*/ 30672 h 322760"/>
                <a:gd name="connsiteX0-31" fmla="*/ 92731 w 1421214"/>
                <a:gd name="connsiteY0-32" fmla="*/ 30672 h 322760"/>
                <a:gd name="connsiteX1-33" fmla="*/ 1421214 w 1421214"/>
                <a:gd name="connsiteY1-34" fmla="*/ 23995 h 322760"/>
                <a:gd name="connsiteX2-35" fmla="*/ 1421214 w 1421214"/>
                <a:gd name="connsiteY2-36" fmla="*/ 322760 h 322760"/>
                <a:gd name="connsiteX3-37" fmla="*/ 99408 w 1421214"/>
                <a:gd name="connsiteY3-38" fmla="*/ 313706 h 322760"/>
                <a:gd name="connsiteX4-39" fmla="*/ 92731 w 1421214"/>
                <a:gd name="connsiteY4-40" fmla="*/ 30672 h 322760"/>
                <a:gd name="connsiteX0-41" fmla="*/ 162336 w 1490819"/>
                <a:gd name="connsiteY0-42" fmla="*/ 30672 h 354896"/>
                <a:gd name="connsiteX1-43" fmla="*/ 1490819 w 1490819"/>
                <a:gd name="connsiteY1-44" fmla="*/ 23995 h 354896"/>
                <a:gd name="connsiteX2-45" fmla="*/ 1490819 w 1490819"/>
                <a:gd name="connsiteY2-46" fmla="*/ 322760 h 354896"/>
                <a:gd name="connsiteX3-47" fmla="*/ 169013 w 1490819"/>
                <a:gd name="connsiteY3-48" fmla="*/ 313706 h 354896"/>
                <a:gd name="connsiteX4-49" fmla="*/ 162336 w 1490819"/>
                <a:gd name="connsiteY4-50" fmla="*/ 30672 h 354896"/>
                <a:gd name="connsiteX0-51" fmla="*/ 162336 w 1490819"/>
                <a:gd name="connsiteY0-52" fmla="*/ 30672 h 342969"/>
                <a:gd name="connsiteX1-53" fmla="*/ 1490819 w 1490819"/>
                <a:gd name="connsiteY1-54" fmla="*/ 23995 h 342969"/>
                <a:gd name="connsiteX2-55" fmla="*/ 1490819 w 1490819"/>
                <a:gd name="connsiteY2-56" fmla="*/ 322760 h 342969"/>
                <a:gd name="connsiteX3-57" fmla="*/ 169013 w 1490819"/>
                <a:gd name="connsiteY3-58" fmla="*/ 313706 h 342969"/>
                <a:gd name="connsiteX4-59" fmla="*/ 162336 w 1490819"/>
                <a:gd name="connsiteY4-60" fmla="*/ 30672 h 342969"/>
                <a:gd name="connsiteX0-61" fmla="*/ 96717 w 1425200"/>
                <a:gd name="connsiteY0-62" fmla="*/ 30672 h 342969"/>
                <a:gd name="connsiteX1-63" fmla="*/ 1425200 w 1425200"/>
                <a:gd name="connsiteY1-64" fmla="*/ 23995 h 342969"/>
                <a:gd name="connsiteX2-65" fmla="*/ 1425200 w 1425200"/>
                <a:gd name="connsiteY2-66" fmla="*/ 322760 h 342969"/>
                <a:gd name="connsiteX3-67" fmla="*/ 103394 w 1425200"/>
                <a:gd name="connsiteY3-68" fmla="*/ 313706 h 342969"/>
                <a:gd name="connsiteX4-69" fmla="*/ 96717 w 1425200"/>
                <a:gd name="connsiteY4-70" fmla="*/ 30672 h 342969"/>
                <a:gd name="connsiteX0-71" fmla="*/ 14667 w 1343150"/>
                <a:gd name="connsiteY0-72" fmla="*/ 30672 h 342969"/>
                <a:gd name="connsiteX1-73" fmla="*/ 1343150 w 1343150"/>
                <a:gd name="connsiteY1-74" fmla="*/ 23995 h 342969"/>
                <a:gd name="connsiteX2-75" fmla="*/ 1343150 w 1343150"/>
                <a:gd name="connsiteY2-76" fmla="*/ 322760 h 342969"/>
                <a:gd name="connsiteX3-77" fmla="*/ 21344 w 1343150"/>
                <a:gd name="connsiteY3-78" fmla="*/ 313706 h 342969"/>
                <a:gd name="connsiteX4-79" fmla="*/ 14667 w 1343150"/>
                <a:gd name="connsiteY4-80" fmla="*/ 30672 h 342969"/>
                <a:gd name="connsiteX0-81" fmla="*/ 14667 w 1343150"/>
                <a:gd name="connsiteY0-82" fmla="*/ 20620 h 332917"/>
                <a:gd name="connsiteX1-83" fmla="*/ 1343150 w 1343150"/>
                <a:gd name="connsiteY1-84" fmla="*/ 13943 h 332917"/>
                <a:gd name="connsiteX2-85" fmla="*/ 1343150 w 1343150"/>
                <a:gd name="connsiteY2-86" fmla="*/ 312708 h 332917"/>
                <a:gd name="connsiteX3-87" fmla="*/ 21344 w 1343150"/>
                <a:gd name="connsiteY3-88" fmla="*/ 303654 h 332917"/>
                <a:gd name="connsiteX4-89" fmla="*/ 14667 w 1343150"/>
                <a:gd name="connsiteY4-90" fmla="*/ 20620 h 332917"/>
                <a:gd name="connsiteX0-91" fmla="*/ 14667 w 1343150"/>
                <a:gd name="connsiteY0-92" fmla="*/ 20620 h 312708"/>
                <a:gd name="connsiteX1-93" fmla="*/ 1343150 w 1343150"/>
                <a:gd name="connsiteY1-94" fmla="*/ 13943 h 312708"/>
                <a:gd name="connsiteX2-95" fmla="*/ 1343150 w 1343150"/>
                <a:gd name="connsiteY2-96" fmla="*/ 312708 h 312708"/>
                <a:gd name="connsiteX3-97" fmla="*/ 21344 w 1343150"/>
                <a:gd name="connsiteY3-98" fmla="*/ 303654 h 312708"/>
                <a:gd name="connsiteX4-99" fmla="*/ 14667 w 1343150"/>
                <a:gd name="connsiteY4-100" fmla="*/ 20620 h 312708"/>
                <a:gd name="connsiteX0-101" fmla="*/ 14667 w 1343150"/>
                <a:gd name="connsiteY0-102" fmla="*/ 20620 h 322617"/>
                <a:gd name="connsiteX1-103" fmla="*/ 1343150 w 1343150"/>
                <a:gd name="connsiteY1-104" fmla="*/ 13943 h 322617"/>
                <a:gd name="connsiteX2-105" fmla="*/ 1343150 w 1343150"/>
                <a:gd name="connsiteY2-106" fmla="*/ 312708 h 322617"/>
                <a:gd name="connsiteX3-107" fmla="*/ 21344 w 1343150"/>
                <a:gd name="connsiteY3-108" fmla="*/ 303654 h 322617"/>
                <a:gd name="connsiteX4-109" fmla="*/ 14667 w 1343150"/>
                <a:gd name="connsiteY4-110" fmla="*/ 20620 h 322617"/>
                <a:gd name="connsiteX0-111" fmla="*/ 13863 w 1342346"/>
                <a:gd name="connsiteY0-112" fmla="*/ 20620 h 329379"/>
                <a:gd name="connsiteX1-113" fmla="*/ 1342346 w 1342346"/>
                <a:gd name="connsiteY1-114" fmla="*/ 13943 h 329379"/>
                <a:gd name="connsiteX2-115" fmla="*/ 1342346 w 1342346"/>
                <a:gd name="connsiteY2-116" fmla="*/ 312708 h 329379"/>
                <a:gd name="connsiteX3-117" fmla="*/ 24350 w 1342346"/>
                <a:gd name="connsiteY3-118" fmla="*/ 324609 h 329379"/>
                <a:gd name="connsiteX4-119" fmla="*/ 13863 w 1342346"/>
                <a:gd name="connsiteY4-120" fmla="*/ 20620 h 329379"/>
                <a:gd name="connsiteX0-121" fmla="*/ 18362 w 1346845"/>
                <a:gd name="connsiteY0-122" fmla="*/ 20620 h 324369"/>
                <a:gd name="connsiteX1-123" fmla="*/ 1346845 w 1346845"/>
                <a:gd name="connsiteY1-124" fmla="*/ 13943 h 324369"/>
                <a:gd name="connsiteX2-125" fmla="*/ 1346845 w 1346845"/>
                <a:gd name="connsiteY2-126" fmla="*/ 312708 h 324369"/>
                <a:gd name="connsiteX3-127" fmla="*/ 11704 w 1346845"/>
                <a:gd name="connsiteY3-128" fmla="*/ 311274 h 324369"/>
                <a:gd name="connsiteX4-129" fmla="*/ 18362 w 1346845"/>
                <a:gd name="connsiteY4-130" fmla="*/ 20620 h 324369"/>
                <a:gd name="connsiteX0-131" fmla="*/ 10514 w 1338997"/>
                <a:gd name="connsiteY0-132" fmla="*/ 20620 h 324369"/>
                <a:gd name="connsiteX1-133" fmla="*/ 1338997 w 1338997"/>
                <a:gd name="connsiteY1-134" fmla="*/ 13943 h 324369"/>
                <a:gd name="connsiteX2-135" fmla="*/ 1338997 w 1338997"/>
                <a:gd name="connsiteY2-136" fmla="*/ 312708 h 324369"/>
                <a:gd name="connsiteX3-137" fmla="*/ 3856 w 1338997"/>
                <a:gd name="connsiteY3-138" fmla="*/ 311274 h 324369"/>
                <a:gd name="connsiteX4-139" fmla="*/ 101954 w 1338997"/>
                <a:gd name="connsiteY4-140" fmla="*/ 112060 h 324369"/>
                <a:gd name="connsiteX0-141" fmla="*/ 6698 w 1335181"/>
                <a:gd name="connsiteY0-142" fmla="*/ 20620 h 324369"/>
                <a:gd name="connsiteX1-143" fmla="*/ 1335181 w 1335181"/>
                <a:gd name="connsiteY1-144" fmla="*/ 13943 h 324369"/>
                <a:gd name="connsiteX2-145" fmla="*/ 1335181 w 1335181"/>
                <a:gd name="connsiteY2-146" fmla="*/ 312708 h 324369"/>
                <a:gd name="connsiteX3-147" fmla="*/ 40 w 1335181"/>
                <a:gd name="connsiteY3-148" fmla="*/ 311274 h 324369"/>
                <a:gd name="connsiteX4-149" fmla="*/ 98138 w 1335181"/>
                <a:gd name="connsiteY4-150" fmla="*/ 112060 h 324369"/>
                <a:gd name="connsiteX0-151" fmla="*/ 11430 w 1339913"/>
                <a:gd name="connsiteY0-152" fmla="*/ 20620 h 324369"/>
                <a:gd name="connsiteX1-153" fmla="*/ 1339913 w 1339913"/>
                <a:gd name="connsiteY1-154" fmla="*/ 13943 h 324369"/>
                <a:gd name="connsiteX2-155" fmla="*/ 1339913 w 1339913"/>
                <a:gd name="connsiteY2-156" fmla="*/ 312708 h 324369"/>
                <a:gd name="connsiteX3-157" fmla="*/ 4772 w 1339913"/>
                <a:gd name="connsiteY3-158" fmla="*/ 311274 h 324369"/>
                <a:gd name="connsiteX4-159" fmla="*/ 0 w 1339913"/>
                <a:gd name="connsiteY4-160" fmla="*/ 62530 h 324369"/>
                <a:gd name="connsiteX0-161" fmla="*/ 11430 w 1339913"/>
                <a:gd name="connsiteY0-162" fmla="*/ 53229 h 356978"/>
                <a:gd name="connsiteX1-163" fmla="*/ 1339913 w 1339913"/>
                <a:gd name="connsiteY1-164" fmla="*/ 46552 h 356978"/>
                <a:gd name="connsiteX2-165" fmla="*/ 1339913 w 1339913"/>
                <a:gd name="connsiteY2-166" fmla="*/ 345317 h 356978"/>
                <a:gd name="connsiteX3-167" fmla="*/ 4772 w 1339913"/>
                <a:gd name="connsiteY3-168" fmla="*/ 343883 h 356978"/>
                <a:gd name="connsiteX4-169" fmla="*/ 0 w 1339913"/>
                <a:gd name="connsiteY4-170" fmla="*/ 95139 h 356978"/>
                <a:gd name="connsiteX0-171" fmla="*/ 11430 w 1350073"/>
                <a:gd name="connsiteY0-172" fmla="*/ 24560 h 328309"/>
                <a:gd name="connsiteX1-173" fmla="*/ 1339913 w 1350073"/>
                <a:gd name="connsiteY1-174" fmla="*/ 17883 h 328309"/>
                <a:gd name="connsiteX2-175" fmla="*/ 1339913 w 1350073"/>
                <a:gd name="connsiteY2-176" fmla="*/ 316648 h 328309"/>
                <a:gd name="connsiteX3-177" fmla="*/ 4772 w 1350073"/>
                <a:gd name="connsiteY3-178" fmla="*/ 315214 h 328309"/>
                <a:gd name="connsiteX4-179" fmla="*/ 0 w 1350073"/>
                <a:gd name="connsiteY4-180" fmla="*/ 66470 h 328309"/>
                <a:gd name="connsiteX0-181" fmla="*/ 11430 w 1341880"/>
                <a:gd name="connsiteY0-182" fmla="*/ 23276 h 327025"/>
                <a:gd name="connsiteX1-183" fmla="*/ 1326578 w 1341880"/>
                <a:gd name="connsiteY1-184" fmla="*/ 18504 h 327025"/>
                <a:gd name="connsiteX2-185" fmla="*/ 1339913 w 1341880"/>
                <a:gd name="connsiteY2-186" fmla="*/ 315364 h 327025"/>
                <a:gd name="connsiteX3-187" fmla="*/ 4772 w 1341880"/>
                <a:gd name="connsiteY3-188" fmla="*/ 313930 h 327025"/>
                <a:gd name="connsiteX4-189" fmla="*/ 0 w 1341880"/>
                <a:gd name="connsiteY4-190" fmla="*/ 65186 h 327025"/>
                <a:gd name="connsiteX0-191" fmla="*/ 11430 w 1508577"/>
                <a:gd name="connsiteY0-192" fmla="*/ 23276 h 327025"/>
                <a:gd name="connsiteX1-193" fmla="*/ 1326578 w 1508577"/>
                <a:gd name="connsiteY1-194" fmla="*/ 18504 h 327025"/>
                <a:gd name="connsiteX2-195" fmla="*/ 1339913 w 1508577"/>
                <a:gd name="connsiteY2-196" fmla="*/ 315364 h 327025"/>
                <a:gd name="connsiteX3-197" fmla="*/ 4772 w 1508577"/>
                <a:gd name="connsiteY3-198" fmla="*/ 313930 h 327025"/>
                <a:gd name="connsiteX4-199" fmla="*/ 0 w 1508577"/>
                <a:gd name="connsiteY4-200" fmla="*/ 65186 h 327025"/>
                <a:gd name="connsiteX0-201" fmla="*/ 11430 w 1348658"/>
                <a:gd name="connsiteY0-202" fmla="*/ 23276 h 325332"/>
                <a:gd name="connsiteX1-203" fmla="*/ 1326578 w 1348658"/>
                <a:gd name="connsiteY1-204" fmla="*/ 18504 h 325332"/>
                <a:gd name="connsiteX2-205" fmla="*/ 1339913 w 1348658"/>
                <a:gd name="connsiteY2-206" fmla="*/ 315364 h 325332"/>
                <a:gd name="connsiteX3-207" fmla="*/ 4772 w 1348658"/>
                <a:gd name="connsiteY3-208" fmla="*/ 313930 h 325332"/>
                <a:gd name="connsiteX4-209" fmla="*/ 0 w 1348658"/>
                <a:gd name="connsiteY4-210" fmla="*/ 65186 h 325332"/>
                <a:gd name="connsiteX0-211" fmla="*/ 11430 w 1348658"/>
                <a:gd name="connsiteY0-212" fmla="*/ 23276 h 383436"/>
                <a:gd name="connsiteX1-213" fmla="*/ 1326578 w 1348658"/>
                <a:gd name="connsiteY1-214" fmla="*/ 18504 h 383436"/>
                <a:gd name="connsiteX2-215" fmla="*/ 1339913 w 1348658"/>
                <a:gd name="connsiteY2-216" fmla="*/ 315364 h 383436"/>
                <a:gd name="connsiteX3-217" fmla="*/ 4772 w 1348658"/>
                <a:gd name="connsiteY3-218" fmla="*/ 313930 h 383436"/>
                <a:gd name="connsiteX4-219" fmla="*/ 0 w 1348658"/>
                <a:gd name="connsiteY4-220" fmla="*/ 65186 h 383436"/>
                <a:gd name="connsiteX0-221" fmla="*/ 15211 w 1352439"/>
                <a:gd name="connsiteY0-222" fmla="*/ 23276 h 332487"/>
                <a:gd name="connsiteX1-223" fmla="*/ 1330359 w 1352439"/>
                <a:gd name="connsiteY1-224" fmla="*/ 18504 h 332487"/>
                <a:gd name="connsiteX2-225" fmla="*/ 1343694 w 1352439"/>
                <a:gd name="connsiteY2-226" fmla="*/ 315364 h 332487"/>
                <a:gd name="connsiteX3-227" fmla="*/ 8553 w 1352439"/>
                <a:gd name="connsiteY3-228" fmla="*/ 313930 h 332487"/>
                <a:gd name="connsiteX4-229" fmla="*/ 3781 w 1352439"/>
                <a:gd name="connsiteY4-230" fmla="*/ 65186 h 33248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352439" h="332487">
                  <a:moveTo>
                    <a:pt x="15211" y="23276"/>
                  </a:moveTo>
                  <a:cubicBezTo>
                    <a:pt x="43107" y="5471"/>
                    <a:pt x="1307499" y="-16314"/>
                    <a:pt x="1330359" y="18504"/>
                  </a:cubicBezTo>
                  <a:cubicBezTo>
                    <a:pt x="1353219" y="53322"/>
                    <a:pt x="1359481" y="293617"/>
                    <a:pt x="1343694" y="315364"/>
                  </a:cubicBezTo>
                  <a:cubicBezTo>
                    <a:pt x="1327907" y="337111"/>
                    <a:pt x="26132" y="339751"/>
                    <a:pt x="8553" y="313930"/>
                  </a:cubicBezTo>
                  <a:cubicBezTo>
                    <a:pt x="-9026" y="288109"/>
                    <a:pt x="6365" y="121091"/>
                    <a:pt x="3781" y="65186"/>
                  </a:cubicBezTo>
                </a:path>
              </a:pathLst>
            </a:custGeom>
            <a:solidFill>
              <a:srgbClr val="F7E58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nvSpPr>
          <p:spPr>
            <a:xfrm>
              <a:off x="5005531" y="3366747"/>
              <a:ext cx="2180938" cy="477709"/>
            </a:xfrm>
            <a:prstGeom prst="rect">
              <a:avLst/>
            </a:prstGeom>
            <a:noFill/>
          </p:spPr>
          <p:txBody>
            <a:bodyPr wrap="square" rtlCol="0">
              <a:spAutoFit/>
            </a:bodyPr>
            <a:lstStyle/>
            <a:p>
              <a:pPr algn="ctr"/>
              <a:r>
                <a:rPr lang="en-US" altLang="zh-CN" sz="2400" b="1" dirty="0">
                  <a:latin typeface="方正静蕾简体" panose="02000000000000000000" pitchFamily="2" charset="-122"/>
                  <a:ea typeface="方正静蕾简体" panose="02000000000000000000" pitchFamily="2" charset="-122"/>
                </a:rPr>
                <a:t>123</a:t>
              </a:r>
              <a:endParaRPr lang="zh-CN" altLang="en-US" sz="2400" b="1" dirty="0">
                <a:latin typeface="方正静蕾简体" panose="02000000000000000000" pitchFamily="2" charset="-122"/>
                <a:ea typeface="方正静蕾简体" panose="02000000000000000000" pitchFamily="2" charset="-122"/>
              </a:endParaRPr>
            </a:p>
          </p:txBody>
        </p:sp>
      </p:grpSp>
      <p:sp>
        <p:nvSpPr>
          <p:cNvPr id="12" name="矩形 11"/>
          <p:cNvSpPr/>
          <p:nvPr/>
        </p:nvSpPr>
        <p:spPr>
          <a:xfrm>
            <a:off x="3419485" y="2659322"/>
            <a:ext cx="5381479" cy="646331"/>
          </a:xfrm>
          <a:prstGeom prst="rect">
            <a:avLst/>
          </a:prstGeom>
        </p:spPr>
        <p:txBody>
          <a:bodyPr wrap="square">
            <a:spAutoFit/>
          </a:bodyPr>
          <a:lstStyle/>
          <a:p>
            <a:pPr algn="ctr"/>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grpSp>
        <p:nvGrpSpPr>
          <p:cNvPr id="13" name="组合 12"/>
          <p:cNvGrpSpPr/>
          <p:nvPr/>
        </p:nvGrpSpPr>
        <p:grpSpPr>
          <a:xfrm>
            <a:off x="10406673" y="2349383"/>
            <a:ext cx="620528" cy="542518"/>
            <a:chOff x="4686124" y="2670432"/>
            <a:chExt cx="620528" cy="542518"/>
          </a:xfrm>
        </p:grpSpPr>
        <p:pic>
          <p:nvPicPr>
            <p:cNvPr id="14" name="图片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5" name="任意多边形 1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 name="组合 15"/>
          <p:cNvGrpSpPr/>
          <p:nvPr/>
        </p:nvGrpSpPr>
        <p:grpSpPr>
          <a:xfrm rot="1381233">
            <a:off x="4408251" y="733403"/>
            <a:ext cx="462140" cy="404042"/>
            <a:chOff x="4686124" y="2670432"/>
            <a:chExt cx="620528" cy="542518"/>
          </a:xfrm>
        </p:grpSpPr>
        <p:pic>
          <p:nvPicPr>
            <p:cNvPr id="17" name="图片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8" name="任意多边形 1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2449869" y="2129659"/>
            <a:ext cx="6707818" cy="464495"/>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1" fmla="*/ 0 w 6766560"/>
              <a:gd name="connsiteY0-2" fmla="*/ 75291 h 398381"/>
              <a:gd name="connsiteX1-3" fmla="*/ 4369154 w 6766560"/>
              <a:gd name="connsiteY1-4" fmla="*/ 18141 h 398381"/>
              <a:gd name="connsiteX2-5" fmla="*/ 4023360 w 6766560"/>
              <a:gd name="connsiteY2-6" fmla="*/ 395331 h 398381"/>
              <a:gd name="connsiteX3-7" fmla="*/ 6766560 w 6766560"/>
              <a:gd name="connsiteY3-8" fmla="*/ 166731 h 398381"/>
              <a:gd name="connsiteX0-9" fmla="*/ 0 w 6766560"/>
              <a:gd name="connsiteY0-10" fmla="*/ 71354 h 339035"/>
              <a:gd name="connsiteX1-11" fmla="*/ 4369154 w 6766560"/>
              <a:gd name="connsiteY1-12" fmla="*/ 14204 h 339035"/>
              <a:gd name="connsiteX2-13" fmla="*/ 4351696 w 6766560"/>
              <a:gd name="connsiteY2-14" fmla="*/ 334244 h 339035"/>
              <a:gd name="connsiteX3-15" fmla="*/ 6766560 w 6766560"/>
              <a:gd name="connsiteY3-16" fmla="*/ 162794 h 339035"/>
              <a:gd name="connsiteX0-17" fmla="*/ 0 w 7194823"/>
              <a:gd name="connsiteY0-18" fmla="*/ 71354 h 334304"/>
              <a:gd name="connsiteX1-19" fmla="*/ 4369154 w 7194823"/>
              <a:gd name="connsiteY1-20" fmla="*/ 14204 h 334304"/>
              <a:gd name="connsiteX2-21" fmla="*/ 4351696 w 7194823"/>
              <a:gd name="connsiteY2-22" fmla="*/ 334244 h 334304"/>
              <a:gd name="connsiteX3-23" fmla="*/ 7194823 w 7194823"/>
              <a:gd name="connsiteY3-24" fmla="*/ 37064 h 334304"/>
              <a:gd name="connsiteX0-25" fmla="*/ 0 w 7194823"/>
              <a:gd name="connsiteY0-26" fmla="*/ 72918 h 358721"/>
              <a:gd name="connsiteX1-27" fmla="*/ 4369154 w 7194823"/>
              <a:gd name="connsiteY1-28" fmla="*/ 15768 h 358721"/>
              <a:gd name="connsiteX2-29" fmla="*/ 4051911 w 7194823"/>
              <a:gd name="connsiteY2-30" fmla="*/ 358668 h 358721"/>
              <a:gd name="connsiteX3-31" fmla="*/ 7194823 w 7194823"/>
              <a:gd name="connsiteY3-32" fmla="*/ 38628 h 358721"/>
              <a:gd name="connsiteX0-33" fmla="*/ 0 w 6454042"/>
              <a:gd name="connsiteY0-34" fmla="*/ 72918 h 359955"/>
              <a:gd name="connsiteX1-35" fmla="*/ 4369154 w 6454042"/>
              <a:gd name="connsiteY1-36" fmla="*/ 15768 h 359955"/>
              <a:gd name="connsiteX2-37" fmla="*/ 4051911 w 6454042"/>
              <a:gd name="connsiteY2-38" fmla="*/ 358668 h 359955"/>
              <a:gd name="connsiteX3-39" fmla="*/ 6454042 w 6454042"/>
              <a:gd name="connsiteY3-40" fmla="*/ 112769 h 359955"/>
              <a:gd name="connsiteX0-41" fmla="*/ 0 w 6454042"/>
              <a:gd name="connsiteY0-42" fmla="*/ 62493 h 349247"/>
              <a:gd name="connsiteX1-43" fmla="*/ 4122228 w 6454042"/>
              <a:gd name="connsiteY1-44" fmla="*/ 17700 h 349247"/>
              <a:gd name="connsiteX2-45" fmla="*/ 4051911 w 6454042"/>
              <a:gd name="connsiteY2-46" fmla="*/ 348243 h 349247"/>
              <a:gd name="connsiteX3-47" fmla="*/ 6454042 w 6454042"/>
              <a:gd name="connsiteY3-48" fmla="*/ 102344 h 349247"/>
              <a:gd name="connsiteX0-49" fmla="*/ 0 w 4341830"/>
              <a:gd name="connsiteY0-50" fmla="*/ 62493 h 348243"/>
              <a:gd name="connsiteX1-51" fmla="*/ 4122228 w 4341830"/>
              <a:gd name="connsiteY1-52" fmla="*/ 17700 h 348243"/>
              <a:gd name="connsiteX2-53" fmla="*/ 4051911 w 4341830"/>
              <a:gd name="connsiteY2-54" fmla="*/ 348243 h 348243"/>
              <a:gd name="connsiteX0-55" fmla="*/ 0 w 4122228"/>
              <a:gd name="connsiteY0-56" fmla="*/ 62493 h 62493"/>
              <a:gd name="connsiteX1-57" fmla="*/ 4122228 w 4122228"/>
              <a:gd name="connsiteY1-58" fmla="*/ 17700 h 62493"/>
              <a:gd name="connsiteX0-59" fmla="*/ 0 w 4122228"/>
              <a:gd name="connsiteY0-60" fmla="*/ 44793 h 66159"/>
              <a:gd name="connsiteX1-61" fmla="*/ 4122228 w 4122228"/>
              <a:gd name="connsiteY1-62" fmla="*/ 0 h 66159"/>
              <a:gd name="connsiteX0-63" fmla="*/ 0 w 4245691"/>
              <a:gd name="connsiteY0-64" fmla="*/ 156004 h 156004"/>
              <a:gd name="connsiteX1-65" fmla="*/ 4245691 w 4245691"/>
              <a:gd name="connsiteY1-66" fmla="*/ 0 h 156004"/>
              <a:gd name="connsiteX0-67" fmla="*/ 0 w 4245691"/>
              <a:gd name="connsiteY0-68" fmla="*/ 156004 h 163985"/>
              <a:gd name="connsiteX1-69" fmla="*/ 4245691 w 4245691"/>
              <a:gd name="connsiteY1-70" fmla="*/ 0 h 163985"/>
              <a:gd name="connsiteX0-71" fmla="*/ 0 w 5449458"/>
              <a:gd name="connsiteY0-72" fmla="*/ 143648 h 143648"/>
              <a:gd name="connsiteX1-73" fmla="*/ 5449458 w 5449458"/>
              <a:gd name="connsiteY1-74" fmla="*/ 0 h 143648"/>
              <a:gd name="connsiteX0-75" fmla="*/ 0 w 5449458"/>
              <a:gd name="connsiteY0-76" fmla="*/ 143648 h 260913"/>
              <a:gd name="connsiteX1-77" fmla="*/ 1990356 w 5449458"/>
              <a:gd name="connsiteY1-78" fmla="*/ 260339 h 260913"/>
              <a:gd name="connsiteX2-79" fmla="*/ 5449458 w 5449458"/>
              <a:gd name="connsiteY2-80" fmla="*/ 0 h 260913"/>
              <a:gd name="connsiteX0-81" fmla="*/ 0 w 4693246"/>
              <a:gd name="connsiteY0-82" fmla="*/ 169 h 463018"/>
              <a:gd name="connsiteX1-83" fmla="*/ 1234144 w 4693246"/>
              <a:gd name="connsiteY1-84" fmla="*/ 462849 h 463018"/>
              <a:gd name="connsiteX2-85" fmla="*/ 4693246 w 4693246"/>
              <a:gd name="connsiteY2-86" fmla="*/ 202510 h 463018"/>
              <a:gd name="connsiteX0-87" fmla="*/ 153395 w 4846641"/>
              <a:gd name="connsiteY0-88" fmla="*/ 0 h 462988"/>
              <a:gd name="connsiteX1-89" fmla="*/ 1387539 w 4846641"/>
              <a:gd name="connsiteY1-90" fmla="*/ 462680 h 462988"/>
              <a:gd name="connsiteX2-91" fmla="*/ 4846641 w 4846641"/>
              <a:gd name="connsiteY2-92" fmla="*/ 202341 h 462988"/>
              <a:gd name="connsiteX0-93" fmla="*/ 212160 w 4457851"/>
              <a:gd name="connsiteY0-94" fmla="*/ 0 h 462988"/>
              <a:gd name="connsiteX1-95" fmla="*/ 998749 w 4457851"/>
              <a:gd name="connsiteY1-96" fmla="*/ 462680 h 462988"/>
              <a:gd name="connsiteX2-97" fmla="*/ 4457851 w 4457851"/>
              <a:gd name="connsiteY2-98" fmla="*/ 202341 h 462988"/>
              <a:gd name="connsiteX0-99" fmla="*/ 238795 w 4484486"/>
              <a:gd name="connsiteY0-100" fmla="*/ 0 h 462868"/>
              <a:gd name="connsiteX1-101" fmla="*/ 1025384 w 4484486"/>
              <a:gd name="connsiteY1-102" fmla="*/ 462680 h 462868"/>
              <a:gd name="connsiteX2-103" fmla="*/ 4484486 w 4484486"/>
              <a:gd name="connsiteY2-104" fmla="*/ 202341 h 462868"/>
              <a:gd name="connsiteX0-105" fmla="*/ 410770 w 4656461"/>
              <a:gd name="connsiteY0-106" fmla="*/ 0 h 425815"/>
              <a:gd name="connsiteX1-107" fmla="*/ 595476 w 4656461"/>
              <a:gd name="connsiteY1-108" fmla="*/ 425610 h 425815"/>
              <a:gd name="connsiteX2-109" fmla="*/ 4656461 w 4656461"/>
              <a:gd name="connsiteY2-110" fmla="*/ 202341 h 425815"/>
              <a:gd name="connsiteX0-111" fmla="*/ 410770 w 4656461"/>
              <a:gd name="connsiteY0-112" fmla="*/ 0 h 364069"/>
              <a:gd name="connsiteX1-113" fmla="*/ 595476 w 4656461"/>
              <a:gd name="connsiteY1-114" fmla="*/ 363827 h 364069"/>
              <a:gd name="connsiteX2-115" fmla="*/ 4656461 w 4656461"/>
              <a:gd name="connsiteY2-116" fmla="*/ 202341 h 364069"/>
              <a:gd name="connsiteX0-117" fmla="*/ 558636 w 4511100"/>
              <a:gd name="connsiteY0-118" fmla="*/ 0 h 388767"/>
              <a:gd name="connsiteX1-119" fmla="*/ 450115 w 4511100"/>
              <a:gd name="connsiteY1-120" fmla="*/ 388541 h 388767"/>
              <a:gd name="connsiteX2-121" fmla="*/ 4511100 w 4511100"/>
              <a:gd name="connsiteY2-122" fmla="*/ 227055 h 388767"/>
              <a:gd name="connsiteX0-123" fmla="*/ 445007 w 4613533"/>
              <a:gd name="connsiteY0-124" fmla="*/ 0 h 413467"/>
              <a:gd name="connsiteX1-125" fmla="*/ 552548 w 4613533"/>
              <a:gd name="connsiteY1-126" fmla="*/ 413255 h 413467"/>
              <a:gd name="connsiteX2-127" fmla="*/ 4613533 w 4613533"/>
              <a:gd name="connsiteY2-128" fmla="*/ 251769 h 413467"/>
              <a:gd name="connsiteX0-129" fmla="*/ 437894 w 4606420"/>
              <a:gd name="connsiteY0-130" fmla="*/ 0 h 351722"/>
              <a:gd name="connsiteX1-131" fmla="*/ 560868 w 4606420"/>
              <a:gd name="connsiteY1-132" fmla="*/ 351471 h 351722"/>
              <a:gd name="connsiteX2-133" fmla="*/ 4606420 w 4606420"/>
              <a:gd name="connsiteY2-134" fmla="*/ 251769 h 351722"/>
              <a:gd name="connsiteX0-135" fmla="*/ 424068 w 4592594"/>
              <a:gd name="connsiteY0-136" fmla="*/ 0 h 401116"/>
              <a:gd name="connsiteX1-137" fmla="*/ 577907 w 4592594"/>
              <a:gd name="connsiteY1-138" fmla="*/ 400898 h 401116"/>
              <a:gd name="connsiteX2-139" fmla="*/ 4592594 w 4592594"/>
              <a:gd name="connsiteY2-140" fmla="*/ 251769 h 401116"/>
              <a:gd name="connsiteX0-141" fmla="*/ 424068 w 4592594"/>
              <a:gd name="connsiteY0-142" fmla="*/ 0 h 401116"/>
              <a:gd name="connsiteX1-143" fmla="*/ 577907 w 4592594"/>
              <a:gd name="connsiteY1-144" fmla="*/ 400898 h 401116"/>
              <a:gd name="connsiteX2-145" fmla="*/ 4592594 w 4592594"/>
              <a:gd name="connsiteY2-146" fmla="*/ 338266 h 401116"/>
              <a:gd name="connsiteX0-147" fmla="*/ 391353 w 4638179"/>
              <a:gd name="connsiteY0-148" fmla="*/ 0 h 401116"/>
              <a:gd name="connsiteX1-149" fmla="*/ 623492 w 4638179"/>
              <a:gd name="connsiteY1-150" fmla="*/ 400898 h 401116"/>
              <a:gd name="connsiteX2-151" fmla="*/ 4638179 w 4638179"/>
              <a:gd name="connsiteY2-152" fmla="*/ 338266 h 401116"/>
              <a:gd name="connsiteX0-153" fmla="*/ 391353 w 4904398"/>
              <a:gd name="connsiteY0-154" fmla="*/ 0 h 401116"/>
              <a:gd name="connsiteX1-155" fmla="*/ 623492 w 4904398"/>
              <a:gd name="connsiteY1-156" fmla="*/ 400898 h 401116"/>
              <a:gd name="connsiteX2-157" fmla="*/ 4904398 w 4904398"/>
              <a:gd name="connsiteY2-158" fmla="*/ 322224 h 401116"/>
            </a:gdLst>
            <a:ahLst/>
            <a:cxnLst>
              <a:cxn ang="0">
                <a:pos x="connsiteX0-1" y="connsiteY0-2"/>
              </a:cxn>
              <a:cxn ang="0">
                <a:pos x="connsiteX1-3" y="connsiteY1-4"/>
              </a:cxn>
              <a:cxn ang="0">
                <a:pos x="connsiteX2-5" y="connsiteY2-6"/>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矩形 1"/>
          <p:cNvSpPr/>
          <p:nvPr/>
        </p:nvSpPr>
        <p:spPr>
          <a:xfrm>
            <a:off x="969801" y="1238235"/>
            <a:ext cx="1108333" cy="4793426"/>
          </a:xfrm>
          <a:prstGeom prst="rect">
            <a:avLst/>
          </a:prstGeom>
          <a:solidFill>
            <a:srgbClr val="F85715"/>
          </a:solidFill>
          <a:ln w="285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92" name="组合 1291"/>
          <p:cNvGrpSpPr/>
          <p:nvPr/>
        </p:nvGrpSpPr>
        <p:grpSpPr>
          <a:xfrm>
            <a:off x="7014636" y="5105383"/>
            <a:ext cx="933449" cy="935568"/>
            <a:chOff x="5260976" y="4098925"/>
            <a:chExt cx="700087" cy="701676"/>
          </a:xfrm>
          <a:solidFill>
            <a:schemeClr val="tx1"/>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7063318" y="3693567"/>
            <a:ext cx="840317" cy="1007533"/>
            <a:chOff x="5297488" y="3040063"/>
            <a:chExt cx="630238" cy="755650"/>
          </a:xfrm>
          <a:solidFill>
            <a:schemeClr val="tx1"/>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4193119" y="5044001"/>
            <a:ext cx="901700" cy="1039284"/>
            <a:chOff x="3144839" y="3783000"/>
            <a:chExt cx="676275" cy="779463"/>
          </a:xfrm>
          <a:solidFill>
            <a:schemeClr val="tx1"/>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626101" y="980000"/>
            <a:ext cx="874184" cy="916517"/>
            <a:chOff x="4219576" y="1004888"/>
            <a:chExt cx="655638" cy="687388"/>
          </a:xfrm>
          <a:solidFill>
            <a:schemeClr val="tx1"/>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679702" y="1136634"/>
            <a:ext cx="1094317" cy="556684"/>
            <a:chOff x="2009776" y="1122363"/>
            <a:chExt cx="820738" cy="417513"/>
          </a:xfrm>
          <a:solidFill>
            <a:schemeClr val="tx1"/>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997702" y="1100650"/>
            <a:ext cx="969433" cy="749301"/>
            <a:chOff x="5248276" y="1095375"/>
            <a:chExt cx="727075" cy="561976"/>
          </a:xfrm>
          <a:solidFill>
            <a:schemeClr val="tx1"/>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8382002" y="994816"/>
            <a:ext cx="1039284" cy="823384"/>
            <a:chOff x="6286501" y="1016000"/>
            <a:chExt cx="779463" cy="617538"/>
          </a:xfrm>
          <a:solidFill>
            <a:schemeClr val="tx1"/>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4159251" y="952483"/>
            <a:ext cx="971551" cy="901701"/>
            <a:chOff x="3119438" y="984250"/>
            <a:chExt cx="728663" cy="676276"/>
          </a:xfrm>
          <a:solidFill>
            <a:schemeClr val="tx1"/>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779185" y="2260583"/>
            <a:ext cx="893233" cy="990600"/>
            <a:chOff x="2084388" y="1965325"/>
            <a:chExt cx="669925" cy="742950"/>
          </a:xfrm>
          <a:solidFill>
            <a:schemeClr val="tx1"/>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4133851" y="2277516"/>
            <a:ext cx="1022351" cy="1011768"/>
            <a:chOff x="3100388" y="1978025"/>
            <a:chExt cx="766763" cy="758826"/>
          </a:xfrm>
          <a:solidFill>
            <a:schemeClr val="tx1"/>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5535085" y="2355834"/>
            <a:ext cx="1056217" cy="933449"/>
            <a:chOff x="4151313" y="2036763"/>
            <a:chExt cx="792163" cy="700087"/>
          </a:xfrm>
          <a:solidFill>
            <a:schemeClr val="tx1"/>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8405284" y="2235183"/>
            <a:ext cx="990600" cy="1032935"/>
            <a:chOff x="6303963" y="1946275"/>
            <a:chExt cx="742950" cy="774701"/>
          </a:xfrm>
          <a:solidFill>
            <a:schemeClr val="tx1"/>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711451" y="3699916"/>
            <a:ext cx="1028700" cy="994835"/>
            <a:chOff x="2033588" y="3044825"/>
            <a:chExt cx="771525" cy="746126"/>
          </a:xfrm>
          <a:solidFill>
            <a:schemeClr val="tx1"/>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5530851" y="3812100"/>
            <a:ext cx="1064684" cy="814917"/>
            <a:chOff x="4148138" y="3128963"/>
            <a:chExt cx="798513" cy="611188"/>
          </a:xfrm>
          <a:solidFill>
            <a:schemeClr val="tx1"/>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4284135" y="3729551"/>
            <a:ext cx="721783" cy="960967"/>
            <a:chOff x="3213101" y="3067051"/>
            <a:chExt cx="541337" cy="720725"/>
          </a:xfrm>
          <a:solidFill>
            <a:schemeClr val="tx1"/>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8403168" y="3718967"/>
            <a:ext cx="996949" cy="948267"/>
            <a:chOff x="6302376" y="3059113"/>
            <a:chExt cx="747712" cy="711200"/>
          </a:xfrm>
          <a:solidFill>
            <a:schemeClr val="tx1"/>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745318" y="5088450"/>
            <a:ext cx="960967" cy="954617"/>
            <a:chOff x="2058988" y="4086225"/>
            <a:chExt cx="720725" cy="715963"/>
          </a:xfrm>
          <a:solidFill>
            <a:schemeClr val="tx1"/>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5535085" y="5044000"/>
            <a:ext cx="1056217" cy="1016000"/>
            <a:chOff x="4151313" y="4052888"/>
            <a:chExt cx="792163" cy="762000"/>
          </a:xfrm>
          <a:solidFill>
            <a:schemeClr val="tx1"/>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8375651" y="5058817"/>
            <a:ext cx="1049867" cy="1005417"/>
            <a:chOff x="6281738" y="4064000"/>
            <a:chExt cx="787400" cy="754063"/>
          </a:xfrm>
          <a:solidFill>
            <a:schemeClr val="tx1"/>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982885" y="2315617"/>
            <a:ext cx="999068" cy="946151"/>
            <a:chOff x="5237163" y="2006600"/>
            <a:chExt cx="749301" cy="709613"/>
          </a:xfrm>
          <a:solidFill>
            <a:schemeClr val="tx1"/>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944128" y="3581383"/>
            <a:ext cx="1024467" cy="1018117"/>
            <a:chOff x="6137276" y="2995613"/>
            <a:chExt cx="768350" cy="763588"/>
          </a:xfrm>
          <a:solidFill>
            <a:schemeClr val="tx1"/>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10102878" y="5008017"/>
            <a:ext cx="726017" cy="929217"/>
            <a:chOff x="6256338" y="4065588"/>
            <a:chExt cx="544513" cy="696913"/>
          </a:xfrm>
          <a:solidFill>
            <a:schemeClr val="tx1"/>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906027" y="2305033"/>
            <a:ext cx="1049867" cy="1073151"/>
            <a:chOff x="6108700" y="2038350"/>
            <a:chExt cx="787400" cy="804863"/>
          </a:xfrm>
          <a:solidFill>
            <a:schemeClr val="tx1"/>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920844" y="952483"/>
            <a:ext cx="1051984" cy="1081616"/>
            <a:chOff x="6119813" y="1023938"/>
            <a:chExt cx="788988" cy="811212"/>
          </a:xfrm>
          <a:solidFill>
            <a:schemeClr val="tx1"/>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535" name="TextBox 1534"/>
          <p:cNvSpPr txBox="1"/>
          <p:nvPr/>
        </p:nvSpPr>
        <p:spPr>
          <a:xfrm>
            <a:off x="1142964" y="1365794"/>
            <a:ext cx="762005" cy="4687950"/>
          </a:xfrm>
          <a:prstGeom prst="rect">
            <a:avLst/>
          </a:prstGeom>
          <a:noFill/>
        </p:spPr>
        <p:txBody>
          <a:bodyPr wrap="square" rtlCol="0">
            <a:spAutoFit/>
          </a:bodyPr>
          <a:lstStyle/>
          <a:p>
            <a:pPr algn="ctr"/>
            <a:r>
              <a:rPr lang="zh-CN" altLang="en-US" sz="3600" dirty="0">
                <a:solidFill>
                  <a:schemeClr val="bg1"/>
                </a:solidFill>
                <a:latin typeface="方正静蕾简体" panose="02000000000000000000" pitchFamily="2" charset="-122"/>
                <a:ea typeface="方正静蕾简体" panose="02000000000000000000" pitchFamily="2" charset="-122"/>
              </a:rPr>
              <a:t>赠送精美手绘图标</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53" name="组合 952"/>
          <p:cNvGrpSpPr/>
          <p:nvPr/>
        </p:nvGrpSpPr>
        <p:grpSpPr>
          <a:xfrm>
            <a:off x="8081411" y="2766537"/>
            <a:ext cx="1104900" cy="588433"/>
            <a:chOff x="6148388" y="2366963"/>
            <a:chExt cx="828675" cy="441325"/>
          </a:xfrm>
          <a:solidFill>
            <a:schemeClr val="tx1"/>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5480027" y="2521003"/>
            <a:ext cx="810684" cy="855133"/>
            <a:chOff x="4197350" y="2182813"/>
            <a:chExt cx="608013" cy="641350"/>
          </a:xfrm>
          <a:solidFill>
            <a:schemeClr val="tx1"/>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4138061" y="2413053"/>
            <a:ext cx="1039284" cy="1003300"/>
            <a:chOff x="3190875" y="2101850"/>
            <a:chExt cx="779463" cy="752475"/>
          </a:xfrm>
          <a:solidFill>
            <a:schemeClr val="tx1"/>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889227" y="2493486"/>
            <a:ext cx="876300" cy="910167"/>
            <a:chOff x="2254250" y="2162175"/>
            <a:chExt cx="657225" cy="682625"/>
          </a:xfrm>
          <a:solidFill>
            <a:schemeClr val="tx1"/>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4281993" y="3816403"/>
            <a:ext cx="893235" cy="884767"/>
            <a:chOff x="3298825" y="3154363"/>
            <a:chExt cx="669926" cy="663575"/>
          </a:xfrm>
          <a:solidFill>
            <a:schemeClr val="tx1"/>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5509661" y="3748670"/>
            <a:ext cx="994833" cy="944033"/>
            <a:chOff x="4219575" y="3103563"/>
            <a:chExt cx="746125" cy="708025"/>
          </a:xfrm>
          <a:solidFill>
            <a:schemeClr val="tx1"/>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843161" y="3795236"/>
            <a:ext cx="922867" cy="908051"/>
            <a:chOff x="5219701" y="3138488"/>
            <a:chExt cx="692150" cy="681038"/>
          </a:xfrm>
          <a:solidFill>
            <a:schemeClr val="tx1"/>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8159729" y="3742319"/>
            <a:ext cx="988484" cy="950384"/>
            <a:chOff x="6207126" y="3098800"/>
            <a:chExt cx="741363" cy="712788"/>
          </a:xfrm>
          <a:solidFill>
            <a:schemeClr val="tx1"/>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793978" y="3858737"/>
            <a:ext cx="986367" cy="827617"/>
            <a:chOff x="2182813" y="3186113"/>
            <a:chExt cx="739775" cy="620713"/>
          </a:xfrm>
          <a:solidFill>
            <a:schemeClr val="tx1"/>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792362" y="2438453"/>
            <a:ext cx="886884" cy="937684"/>
            <a:chOff x="5181601" y="2120900"/>
            <a:chExt cx="665163" cy="703263"/>
          </a:xfrm>
          <a:solidFill>
            <a:schemeClr val="tx1"/>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2768578" y="5118153"/>
            <a:ext cx="1007535" cy="838201"/>
            <a:chOff x="2163763" y="4130675"/>
            <a:chExt cx="755651" cy="628651"/>
          </a:xfrm>
          <a:solidFill>
            <a:schemeClr val="tx1"/>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4248129" y="5154137"/>
            <a:ext cx="867833" cy="861484"/>
            <a:chOff x="3273426" y="4157663"/>
            <a:chExt cx="650875" cy="646113"/>
          </a:xfrm>
          <a:solidFill>
            <a:schemeClr val="tx1"/>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5465211" y="4989037"/>
            <a:ext cx="996951" cy="1020233"/>
            <a:chOff x="4186238" y="4033838"/>
            <a:chExt cx="747713" cy="765175"/>
          </a:xfrm>
          <a:solidFill>
            <a:schemeClr val="tx1"/>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908778" y="5109686"/>
            <a:ext cx="869951" cy="889001"/>
            <a:chOff x="5268913" y="4124325"/>
            <a:chExt cx="652463" cy="666751"/>
          </a:xfrm>
          <a:solidFill>
            <a:schemeClr val="tx1"/>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8193596" y="5067353"/>
            <a:ext cx="969433" cy="946151"/>
            <a:chOff x="6232526" y="4092575"/>
            <a:chExt cx="727075" cy="709613"/>
          </a:xfrm>
          <a:solidFill>
            <a:schemeClr val="tx1"/>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8161844" y="1267937"/>
            <a:ext cx="941917" cy="827617"/>
            <a:chOff x="6208713" y="1243013"/>
            <a:chExt cx="706438" cy="620713"/>
          </a:xfrm>
          <a:solidFill>
            <a:schemeClr val="tx1"/>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2762227" y="1132469"/>
            <a:ext cx="986367" cy="965200"/>
            <a:chOff x="2159000" y="1141413"/>
            <a:chExt cx="739775" cy="723900"/>
          </a:xfrm>
          <a:solidFill>
            <a:schemeClr val="tx1"/>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5475793" y="1202320"/>
            <a:ext cx="893235" cy="903817"/>
            <a:chOff x="4194175" y="1193800"/>
            <a:chExt cx="669926" cy="677863"/>
          </a:xfrm>
          <a:solidFill>
            <a:schemeClr val="tx1"/>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4260827" y="1149404"/>
            <a:ext cx="931335" cy="954617"/>
            <a:chOff x="3282950" y="1154113"/>
            <a:chExt cx="698501" cy="715963"/>
          </a:xfrm>
          <a:solidFill>
            <a:schemeClr val="tx1"/>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832578" y="1136703"/>
            <a:ext cx="956733" cy="958851"/>
            <a:chOff x="5211763" y="1144588"/>
            <a:chExt cx="717550" cy="719138"/>
          </a:xfrm>
          <a:solidFill>
            <a:schemeClr val="tx1"/>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9753610" y="3663970"/>
            <a:ext cx="1083735" cy="1071033"/>
            <a:chOff x="4154488" y="3006726"/>
            <a:chExt cx="812801" cy="803275"/>
          </a:xfrm>
          <a:solidFill>
            <a:schemeClr val="tx1"/>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9734561" y="5096952"/>
            <a:ext cx="1030817" cy="999067"/>
            <a:chOff x="4140201" y="4081463"/>
            <a:chExt cx="773113" cy="749300"/>
          </a:xfrm>
          <a:solidFill>
            <a:schemeClr val="tx1"/>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9713394" y="1157836"/>
            <a:ext cx="1047751" cy="905933"/>
            <a:chOff x="4124326" y="1127126"/>
            <a:chExt cx="785813" cy="679450"/>
          </a:xfrm>
          <a:solidFill>
            <a:schemeClr val="tx1"/>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9675294" y="2520970"/>
            <a:ext cx="1138765" cy="865717"/>
            <a:chOff x="4095751" y="2149476"/>
            <a:chExt cx="854074" cy="649288"/>
          </a:xfrm>
          <a:solidFill>
            <a:schemeClr val="tx1"/>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167" name="矩形 1166"/>
          <p:cNvSpPr/>
          <p:nvPr/>
        </p:nvSpPr>
        <p:spPr>
          <a:xfrm>
            <a:off x="969801" y="1238235"/>
            <a:ext cx="1108333" cy="4793426"/>
          </a:xfrm>
          <a:prstGeom prst="rect">
            <a:avLst/>
          </a:prstGeom>
          <a:solidFill>
            <a:srgbClr val="F85715"/>
          </a:solidFill>
          <a:ln w="285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8" name="TextBox 1534"/>
          <p:cNvSpPr txBox="1"/>
          <p:nvPr/>
        </p:nvSpPr>
        <p:spPr>
          <a:xfrm>
            <a:off x="1142964" y="1365794"/>
            <a:ext cx="762005" cy="4687950"/>
          </a:xfrm>
          <a:prstGeom prst="rect">
            <a:avLst/>
          </a:prstGeom>
          <a:noFill/>
        </p:spPr>
        <p:txBody>
          <a:bodyPr wrap="square" rtlCol="0">
            <a:spAutoFit/>
          </a:bodyPr>
          <a:lstStyle/>
          <a:p>
            <a:pPr algn="ctr"/>
            <a:r>
              <a:rPr lang="zh-CN" altLang="en-US" sz="3600" dirty="0">
                <a:solidFill>
                  <a:schemeClr val="bg1"/>
                </a:solidFill>
                <a:latin typeface="方正静蕾简体" panose="02000000000000000000" pitchFamily="2" charset="-122"/>
                <a:ea typeface="方正静蕾简体" panose="02000000000000000000" pitchFamily="2" charset="-122"/>
              </a:rPr>
              <a:t>赠送精美手绘图标</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53390" y="1834673"/>
            <a:ext cx="3770750" cy="3254374"/>
          </a:xfrm>
          <a:prstGeom prst="rect">
            <a:avLst/>
          </a:prstGeom>
        </p:spPr>
      </p:pic>
      <p:sp>
        <p:nvSpPr>
          <p:cNvPr id="9" name="文本框 8"/>
          <p:cNvSpPr txBox="1"/>
          <p:nvPr/>
        </p:nvSpPr>
        <p:spPr>
          <a:xfrm>
            <a:off x="4249517" y="2315525"/>
            <a:ext cx="5501775" cy="923330"/>
          </a:xfrm>
          <a:prstGeom prst="rect">
            <a:avLst/>
          </a:prstGeom>
          <a:noFill/>
        </p:spPr>
        <p:txBody>
          <a:bodyPr wrap="square" rtlCol="0">
            <a:spAutoFit/>
          </a:bodyPr>
          <a:lstStyle/>
          <a:p>
            <a:r>
              <a:rPr lang="en-US" altLang="zh-CN" sz="5400">
                <a:latin typeface="新蒂黑板报" panose="03000600000000000000" pitchFamily="66" charset="-122"/>
                <a:ea typeface="新蒂黑板报" panose="03000600000000000000" pitchFamily="66" charset="-122"/>
              </a:rPr>
              <a:t>1/</a:t>
            </a:r>
            <a:r>
              <a:rPr lang="zh-CN" altLang="en-US" sz="5400">
                <a:latin typeface="新蒂黑板报" panose="03000600000000000000" pitchFamily="66" charset="-122"/>
                <a:ea typeface="新蒂黑板报" panose="03000600000000000000" pitchFamily="66" charset="-122"/>
              </a:rPr>
              <a:t>添加</a:t>
            </a:r>
            <a:r>
              <a:rPr lang="zh-CN" altLang="en-US" sz="5400" dirty="0">
                <a:latin typeface="新蒂黑板报" panose="03000600000000000000" pitchFamily="66" charset="-122"/>
                <a:ea typeface="新蒂黑板报" panose="03000600000000000000" pitchFamily="66" charset="-122"/>
              </a:rPr>
              <a:t>本章标题</a:t>
            </a:r>
          </a:p>
        </p:txBody>
      </p:sp>
      <p:sp>
        <p:nvSpPr>
          <p:cNvPr id="10" name="Freeform 21"/>
          <p:cNvSpPr/>
          <p:nvPr/>
        </p:nvSpPr>
        <p:spPr bwMode="auto">
          <a:xfrm>
            <a:off x="4184071" y="3299106"/>
            <a:ext cx="5672566" cy="121441"/>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noFill/>
          <a:ln>
            <a:solidFill>
              <a:schemeClr val="tx1"/>
            </a:solidFill>
          </a:ln>
        </p:spPr>
        <p:txBody>
          <a:bodyPr vert="horz" wrap="square" lIns="91440" tIns="45720" rIns="91440" bIns="45720" numCol="1" anchor="t" anchorCtr="0" compatLnSpc="1"/>
          <a:lstStyle/>
          <a:p>
            <a:endParaRPr lang="zh-CN" altLang="en-US"/>
          </a:p>
        </p:txBody>
      </p:sp>
      <p:sp>
        <p:nvSpPr>
          <p:cNvPr id="60" name="文本框 59"/>
          <p:cNvSpPr txBox="1"/>
          <p:nvPr/>
        </p:nvSpPr>
        <p:spPr>
          <a:xfrm>
            <a:off x="4816322" y="3518906"/>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3" name="文本框 62"/>
          <p:cNvSpPr txBox="1"/>
          <p:nvPr/>
        </p:nvSpPr>
        <p:spPr>
          <a:xfrm>
            <a:off x="4816322" y="4005793"/>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6" name="文本框 65"/>
          <p:cNvSpPr txBox="1"/>
          <p:nvPr/>
        </p:nvSpPr>
        <p:spPr>
          <a:xfrm>
            <a:off x="7633766" y="3518906"/>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7633766" y="4005793"/>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grpSp>
        <p:nvGrpSpPr>
          <p:cNvPr id="71" name="组合 70"/>
          <p:cNvGrpSpPr/>
          <p:nvPr/>
        </p:nvGrpSpPr>
        <p:grpSpPr>
          <a:xfrm>
            <a:off x="4430238" y="3596377"/>
            <a:ext cx="401146" cy="350716"/>
            <a:chOff x="4686124" y="2670432"/>
            <a:chExt cx="620528" cy="542518"/>
          </a:xfrm>
        </p:grpSpPr>
        <p:pic>
          <p:nvPicPr>
            <p:cNvPr id="72" name="图片 7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3" name="任意多边形 7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4" name="组合 73"/>
          <p:cNvGrpSpPr/>
          <p:nvPr/>
        </p:nvGrpSpPr>
        <p:grpSpPr>
          <a:xfrm>
            <a:off x="4450056" y="4075366"/>
            <a:ext cx="401146" cy="350716"/>
            <a:chOff x="4686124" y="2670432"/>
            <a:chExt cx="620528" cy="542518"/>
          </a:xfrm>
        </p:grpSpPr>
        <p:pic>
          <p:nvPicPr>
            <p:cNvPr id="75" name="图片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6" name="任意多边形 7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7" name="组合 76"/>
          <p:cNvGrpSpPr/>
          <p:nvPr/>
        </p:nvGrpSpPr>
        <p:grpSpPr>
          <a:xfrm>
            <a:off x="7251005" y="3586314"/>
            <a:ext cx="401146" cy="350716"/>
            <a:chOff x="4686124" y="2670432"/>
            <a:chExt cx="620528" cy="542518"/>
          </a:xfrm>
        </p:grpSpPr>
        <p:pic>
          <p:nvPicPr>
            <p:cNvPr id="78" name="图片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9" name="任意多边形 7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80" name="组合 79"/>
          <p:cNvGrpSpPr/>
          <p:nvPr/>
        </p:nvGrpSpPr>
        <p:grpSpPr>
          <a:xfrm>
            <a:off x="7270823" y="4065303"/>
            <a:ext cx="401146" cy="350716"/>
            <a:chOff x="4686124" y="2670432"/>
            <a:chExt cx="620528" cy="542518"/>
          </a:xfrm>
        </p:grpSpPr>
        <p:pic>
          <p:nvPicPr>
            <p:cNvPr id="81" name="图片 8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82" name="任意多边形 8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89" name="Freeform 34"/>
          <p:cNvSpPr>
            <a:spLocks noEditPoints="1"/>
          </p:cNvSpPr>
          <p:nvPr/>
        </p:nvSpPr>
        <p:spPr bwMode="auto">
          <a:xfrm rot="20785645">
            <a:off x="1355261" y="4027574"/>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任意多边形 89"/>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p:nvPr/>
        </p:nvCxnSpPr>
        <p:spPr>
          <a:xfrm flipV="1">
            <a:off x="1429957" y="2999866"/>
            <a:ext cx="1392949" cy="772487"/>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2994372" y="2999868"/>
            <a:ext cx="1262138" cy="494956"/>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463331" y="2435971"/>
            <a:ext cx="1453050" cy="974002"/>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123201" y="2349353"/>
            <a:ext cx="1210874" cy="67173"/>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540897" y="2503142"/>
            <a:ext cx="1223250" cy="784860"/>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V="1">
            <a:off x="8970967" y="2466971"/>
            <a:ext cx="1480886" cy="906764"/>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097796" y="3953571"/>
            <a:ext cx="732894" cy="420563"/>
          </a:xfrm>
          <a:prstGeom prst="rect">
            <a:avLst/>
          </a:prstGeom>
          <a:noFill/>
        </p:spPr>
        <p:txBody>
          <a:bodyPr wrap="none" lIns="91440" tIns="45720" rIns="91440" bIns="45720">
            <a:spAutoFit/>
          </a:bodyPr>
          <a:lstStyle/>
          <a:p>
            <a:pPr>
              <a:defRPr/>
            </a:pPr>
            <a:r>
              <a:rPr lang="zh-CN" altLang="en-US" sz="2135" dirty="0">
                <a:latin typeface="方正静蕾简体" panose="02000000000000000000" pitchFamily="2" charset="-122"/>
                <a:ea typeface="方正静蕾简体" panose="02000000000000000000" pitchFamily="2" charset="-122"/>
                <a:cs typeface="Open Sans" panose="020B0606030504020204" pitchFamily="34" charset="0"/>
              </a:rPr>
              <a:t>标题</a:t>
            </a:r>
            <a:endParaRPr lang="en-US" sz="2135" dirty="0">
              <a:latin typeface="方正静蕾简体" panose="02000000000000000000" pitchFamily="2" charset="-122"/>
              <a:ea typeface="方正静蕾简体" panose="02000000000000000000" pitchFamily="2" charset="-122"/>
              <a:cs typeface="Open Sans" panose="020B0606030504020204" pitchFamily="34" charset="0"/>
            </a:endParaRPr>
          </a:p>
        </p:txBody>
      </p:sp>
      <p:sp>
        <p:nvSpPr>
          <p:cNvPr id="35" name="TextBox 34"/>
          <p:cNvSpPr txBox="1"/>
          <p:nvPr/>
        </p:nvSpPr>
        <p:spPr>
          <a:xfrm>
            <a:off x="4107575" y="3795332"/>
            <a:ext cx="732894" cy="420565"/>
          </a:xfrm>
          <a:prstGeom prst="rect">
            <a:avLst/>
          </a:prstGeom>
          <a:noFill/>
        </p:spPr>
        <p:txBody>
          <a:bodyPr wrap="none" lIns="91440" tIns="45720" rIns="91440" bIns="45720">
            <a:spAutoFit/>
          </a:bodyPr>
          <a:lstStyle/>
          <a:p>
            <a:pPr>
              <a:defRPr/>
            </a:pPr>
            <a:r>
              <a:rPr lang="zh-CN" altLang="en-US" sz="2135" dirty="0">
                <a:latin typeface="方正静蕾简体" panose="02000000000000000000" pitchFamily="2" charset="-122"/>
                <a:ea typeface="方正静蕾简体" panose="02000000000000000000" pitchFamily="2" charset="-122"/>
                <a:cs typeface="Open Sans" panose="020B0606030504020204" pitchFamily="34" charset="0"/>
              </a:rPr>
              <a:t>标题</a:t>
            </a:r>
            <a:endParaRPr lang="en-US" altLang="zh-CN" sz="2135" dirty="0">
              <a:latin typeface="方正静蕾简体" panose="02000000000000000000" pitchFamily="2" charset="-122"/>
              <a:ea typeface="方正静蕾简体" panose="02000000000000000000" pitchFamily="2" charset="-122"/>
              <a:cs typeface="Open Sans" panose="020B0606030504020204" pitchFamily="34" charset="0"/>
            </a:endParaRPr>
          </a:p>
        </p:txBody>
      </p:sp>
      <p:sp>
        <p:nvSpPr>
          <p:cNvPr id="36" name="TextBox 35"/>
          <p:cNvSpPr txBox="1"/>
          <p:nvPr/>
        </p:nvSpPr>
        <p:spPr>
          <a:xfrm>
            <a:off x="5700302" y="1773940"/>
            <a:ext cx="732894" cy="420565"/>
          </a:xfrm>
          <a:prstGeom prst="rect">
            <a:avLst/>
          </a:prstGeom>
          <a:noFill/>
        </p:spPr>
        <p:txBody>
          <a:bodyPr wrap="none" lIns="91440" tIns="45720" rIns="91440" bIns="45720">
            <a:spAutoFit/>
          </a:bodyPr>
          <a:lstStyle/>
          <a:p>
            <a:pPr>
              <a:defRPr/>
            </a:pPr>
            <a:r>
              <a:rPr lang="zh-CN" altLang="en-US" sz="2135" dirty="0">
                <a:latin typeface="方正静蕾简体" panose="02000000000000000000" pitchFamily="2" charset="-122"/>
                <a:ea typeface="方正静蕾简体" panose="02000000000000000000" pitchFamily="2" charset="-122"/>
                <a:cs typeface="Open Sans" panose="020B0606030504020204" pitchFamily="34" charset="0"/>
              </a:rPr>
              <a:t>标题</a:t>
            </a:r>
            <a:endParaRPr lang="en-US" altLang="zh-CN" sz="2135" dirty="0">
              <a:latin typeface="方正静蕾简体" panose="02000000000000000000" pitchFamily="2" charset="-122"/>
              <a:ea typeface="方正静蕾简体" panose="02000000000000000000" pitchFamily="2" charset="-122"/>
              <a:cs typeface="Open Sans" panose="020B0606030504020204" pitchFamily="34" charset="0"/>
            </a:endParaRPr>
          </a:p>
        </p:txBody>
      </p:sp>
      <p:sp>
        <p:nvSpPr>
          <p:cNvPr id="40" name="TextBox 39"/>
          <p:cNvSpPr txBox="1"/>
          <p:nvPr/>
        </p:nvSpPr>
        <p:spPr>
          <a:xfrm>
            <a:off x="2610780" y="3238507"/>
            <a:ext cx="612668" cy="461665"/>
          </a:xfrm>
          <a:prstGeom prst="rect">
            <a:avLst/>
          </a:prstGeom>
          <a:noFill/>
        </p:spPr>
        <p:txBody>
          <a:bodyPr wrap="none" lIns="91440" tIns="45720" rIns="91440" bIns="45720">
            <a:spAutoFit/>
          </a:bodyPr>
          <a:lstStyle/>
          <a:p>
            <a:pPr>
              <a:defRPr/>
            </a:pPr>
            <a:r>
              <a:rPr lang="en-US" sz="2400" dirty="0">
                <a:latin typeface="方正静蕾简体" panose="02000000000000000000" pitchFamily="2" charset="-122"/>
                <a:ea typeface="方正静蕾简体" panose="02000000000000000000" pitchFamily="2" charset="-122"/>
                <a:cs typeface="Open Sans" panose="020B0606030504020204" pitchFamily="34" charset="0"/>
              </a:rPr>
              <a:t>45%</a:t>
            </a:r>
          </a:p>
        </p:txBody>
      </p:sp>
      <p:sp>
        <p:nvSpPr>
          <p:cNvPr id="41" name="TextBox 40"/>
          <p:cNvSpPr txBox="1"/>
          <p:nvPr/>
        </p:nvSpPr>
        <p:spPr>
          <a:xfrm>
            <a:off x="4079741" y="2863754"/>
            <a:ext cx="591829" cy="461665"/>
          </a:xfrm>
          <a:prstGeom prst="rect">
            <a:avLst/>
          </a:prstGeom>
          <a:noFill/>
        </p:spPr>
        <p:txBody>
          <a:bodyPr wrap="none" lIns="91440" tIns="45720" rIns="91440" bIns="45720">
            <a:spAutoFit/>
          </a:bodyPr>
          <a:lstStyle/>
          <a:p>
            <a:pPr>
              <a:defRPr/>
            </a:pPr>
            <a:r>
              <a:rPr lang="en-US" sz="2400" dirty="0">
                <a:latin typeface="方正静蕾简体" panose="02000000000000000000" pitchFamily="2" charset="-122"/>
                <a:ea typeface="方正静蕾简体" panose="02000000000000000000" pitchFamily="2" charset="-122"/>
                <a:cs typeface="Open Sans" panose="020B0606030504020204" pitchFamily="34" charset="0"/>
              </a:rPr>
              <a:t>35%</a:t>
            </a:r>
          </a:p>
        </p:txBody>
      </p:sp>
      <p:sp>
        <p:nvSpPr>
          <p:cNvPr id="42" name="TextBox 41"/>
          <p:cNvSpPr txBox="1"/>
          <p:nvPr/>
        </p:nvSpPr>
        <p:spPr>
          <a:xfrm>
            <a:off x="5794745" y="2655165"/>
            <a:ext cx="609462" cy="461665"/>
          </a:xfrm>
          <a:prstGeom prst="rect">
            <a:avLst/>
          </a:prstGeom>
          <a:noFill/>
        </p:spPr>
        <p:txBody>
          <a:bodyPr wrap="none" lIns="91440" tIns="45720" rIns="91440" bIns="45720">
            <a:spAutoFit/>
          </a:bodyPr>
          <a:lstStyle/>
          <a:p>
            <a:pPr>
              <a:defRPr/>
            </a:pPr>
            <a:r>
              <a:rPr lang="en-US" sz="2400" dirty="0">
                <a:latin typeface="方正静蕾简体" panose="02000000000000000000" pitchFamily="2" charset="-122"/>
                <a:ea typeface="方正静蕾简体" panose="02000000000000000000" pitchFamily="2" charset="-122"/>
                <a:cs typeface="Open Sans" panose="020B0606030504020204" pitchFamily="34" charset="0"/>
              </a:rPr>
              <a:t>55%</a:t>
            </a:r>
          </a:p>
        </p:txBody>
      </p:sp>
      <p:sp>
        <p:nvSpPr>
          <p:cNvPr id="43" name="TextBox 42"/>
          <p:cNvSpPr txBox="1"/>
          <p:nvPr/>
        </p:nvSpPr>
        <p:spPr>
          <a:xfrm>
            <a:off x="7160842" y="2711731"/>
            <a:ext cx="614271" cy="461665"/>
          </a:xfrm>
          <a:prstGeom prst="rect">
            <a:avLst/>
          </a:prstGeom>
          <a:noFill/>
        </p:spPr>
        <p:txBody>
          <a:bodyPr wrap="none" lIns="91440" tIns="45720" rIns="91440" bIns="45720">
            <a:spAutoFit/>
          </a:bodyPr>
          <a:lstStyle/>
          <a:p>
            <a:pPr>
              <a:defRPr/>
            </a:pPr>
            <a:r>
              <a:rPr lang="en-US" sz="2400" dirty="0">
                <a:latin typeface="方正静蕾简体" panose="02000000000000000000" pitchFamily="2" charset="-122"/>
                <a:ea typeface="方正静蕾简体" panose="02000000000000000000" pitchFamily="2" charset="-122"/>
                <a:cs typeface="Open Sans" panose="020B0606030504020204" pitchFamily="34" charset="0"/>
              </a:rPr>
              <a:t>50%</a:t>
            </a:r>
          </a:p>
        </p:txBody>
      </p:sp>
      <p:sp>
        <p:nvSpPr>
          <p:cNvPr id="44" name="TextBox 43"/>
          <p:cNvSpPr txBox="1"/>
          <p:nvPr/>
        </p:nvSpPr>
        <p:spPr>
          <a:xfrm>
            <a:off x="8555557" y="2727641"/>
            <a:ext cx="596638" cy="461665"/>
          </a:xfrm>
          <a:prstGeom prst="rect">
            <a:avLst/>
          </a:prstGeom>
          <a:noFill/>
        </p:spPr>
        <p:txBody>
          <a:bodyPr wrap="none" lIns="91440" tIns="45720" rIns="91440" bIns="45720">
            <a:spAutoFit/>
          </a:bodyPr>
          <a:lstStyle/>
          <a:p>
            <a:pPr>
              <a:defRPr/>
            </a:pPr>
            <a:r>
              <a:rPr lang="en-US" sz="2400" dirty="0">
                <a:latin typeface="方正静蕾简体" panose="02000000000000000000" pitchFamily="2" charset="-122"/>
                <a:ea typeface="方正静蕾简体" panose="02000000000000000000" pitchFamily="2" charset="-122"/>
                <a:cs typeface="Open Sans" panose="020B0606030504020204" pitchFamily="34" charset="0"/>
              </a:rPr>
              <a:t>30%</a:t>
            </a:r>
          </a:p>
        </p:txBody>
      </p:sp>
      <p:sp>
        <p:nvSpPr>
          <p:cNvPr id="45" name="TextBox 44"/>
          <p:cNvSpPr txBox="1"/>
          <p:nvPr/>
        </p:nvSpPr>
        <p:spPr>
          <a:xfrm>
            <a:off x="10065258" y="2733023"/>
            <a:ext cx="622286" cy="461665"/>
          </a:xfrm>
          <a:prstGeom prst="rect">
            <a:avLst/>
          </a:prstGeom>
          <a:noFill/>
        </p:spPr>
        <p:txBody>
          <a:bodyPr wrap="none" lIns="91440" tIns="45720" rIns="91440" bIns="45720">
            <a:spAutoFit/>
          </a:bodyPr>
          <a:lstStyle/>
          <a:p>
            <a:pPr>
              <a:defRPr/>
            </a:pPr>
            <a:r>
              <a:rPr lang="en-US" sz="2400" dirty="0">
                <a:latin typeface="方正静蕾简体" panose="02000000000000000000" pitchFamily="2" charset="-122"/>
                <a:ea typeface="方正静蕾简体" panose="02000000000000000000" pitchFamily="2" charset="-122"/>
                <a:cs typeface="Open Sans" panose="020B0606030504020204" pitchFamily="34" charset="0"/>
              </a:rPr>
              <a:t>60%</a:t>
            </a:r>
          </a:p>
        </p:txBody>
      </p:sp>
      <p:sp>
        <p:nvSpPr>
          <p:cNvPr id="46" name="TextBox 45"/>
          <p:cNvSpPr txBox="1"/>
          <p:nvPr/>
        </p:nvSpPr>
        <p:spPr>
          <a:xfrm>
            <a:off x="1120584" y="3203153"/>
            <a:ext cx="596638" cy="461665"/>
          </a:xfrm>
          <a:prstGeom prst="rect">
            <a:avLst/>
          </a:prstGeom>
          <a:noFill/>
        </p:spPr>
        <p:txBody>
          <a:bodyPr wrap="none" lIns="91440" tIns="45720" rIns="91440" bIns="45720">
            <a:spAutoFit/>
          </a:bodyPr>
          <a:lstStyle/>
          <a:p>
            <a:pPr>
              <a:defRPr/>
            </a:pPr>
            <a:r>
              <a:rPr lang="en-US" sz="2400" dirty="0">
                <a:latin typeface="方正静蕾简体" panose="02000000000000000000" pitchFamily="2" charset="-122"/>
                <a:ea typeface="方正静蕾简体" panose="02000000000000000000" pitchFamily="2" charset="-122"/>
                <a:cs typeface="Open Sans" panose="020B0606030504020204" pitchFamily="34" charset="0"/>
              </a:rPr>
              <a:t>30%</a:t>
            </a:r>
          </a:p>
        </p:txBody>
      </p:sp>
      <p:sp>
        <p:nvSpPr>
          <p:cNvPr id="101" name="TextBox 33"/>
          <p:cNvSpPr txBox="1"/>
          <p:nvPr/>
        </p:nvSpPr>
        <p:spPr>
          <a:xfrm>
            <a:off x="2610780" y="2366477"/>
            <a:ext cx="732894" cy="420565"/>
          </a:xfrm>
          <a:prstGeom prst="rect">
            <a:avLst/>
          </a:prstGeom>
          <a:noFill/>
        </p:spPr>
        <p:txBody>
          <a:bodyPr wrap="none" lIns="91440" tIns="45720" rIns="91440" bIns="45720">
            <a:spAutoFit/>
          </a:bodyPr>
          <a:lstStyle/>
          <a:p>
            <a:pPr>
              <a:defRPr/>
            </a:pPr>
            <a:r>
              <a:rPr lang="zh-CN" altLang="en-US" sz="2135" dirty="0">
                <a:latin typeface="方正静蕾简体" panose="02000000000000000000" pitchFamily="2" charset="-122"/>
                <a:ea typeface="方正静蕾简体" panose="02000000000000000000" pitchFamily="2" charset="-122"/>
                <a:cs typeface="Open Sans" panose="020B0606030504020204" pitchFamily="34" charset="0"/>
              </a:rPr>
              <a:t>标题</a:t>
            </a:r>
            <a:endParaRPr lang="en-US" sz="2135" dirty="0">
              <a:latin typeface="方正静蕾简体" panose="02000000000000000000" pitchFamily="2" charset="-122"/>
              <a:ea typeface="方正静蕾简体" panose="02000000000000000000" pitchFamily="2" charset="-122"/>
              <a:cs typeface="Open Sans" panose="020B0606030504020204" pitchFamily="34" charset="0"/>
            </a:endParaRPr>
          </a:p>
        </p:txBody>
      </p:sp>
      <p:sp>
        <p:nvSpPr>
          <p:cNvPr id="4" name="矩形 3"/>
          <p:cNvSpPr/>
          <p:nvPr/>
        </p:nvSpPr>
        <p:spPr>
          <a:xfrm>
            <a:off x="7095315" y="1726253"/>
            <a:ext cx="732894" cy="420565"/>
          </a:xfrm>
          <a:prstGeom prst="rect">
            <a:avLst/>
          </a:prstGeom>
        </p:spPr>
        <p:txBody>
          <a:bodyPr wrap="none" lIns="91440" tIns="45720" rIns="91440" bIns="45720">
            <a:spAutoFit/>
          </a:bodyPr>
          <a:lstStyle/>
          <a:p>
            <a:pPr>
              <a:defRPr/>
            </a:pPr>
            <a:r>
              <a:rPr lang="zh-CN" altLang="en-US" sz="2135" dirty="0">
                <a:latin typeface="方正静蕾简体" panose="02000000000000000000" pitchFamily="2" charset="-122"/>
                <a:ea typeface="方正静蕾简体" panose="02000000000000000000" pitchFamily="2" charset="-122"/>
                <a:cs typeface="Open Sans" panose="020B0606030504020204" pitchFamily="34" charset="0"/>
              </a:rPr>
              <a:t>标题</a:t>
            </a:r>
            <a:endParaRPr lang="en-US" altLang="zh-CN" sz="2135" dirty="0">
              <a:latin typeface="方正静蕾简体" panose="02000000000000000000" pitchFamily="2" charset="-122"/>
              <a:ea typeface="方正静蕾简体" panose="02000000000000000000" pitchFamily="2" charset="-122"/>
              <a:cs typeface="Open Sans" panose="020B0606030504020204" pitchFamily="34" charset="0"/>
            </a:endParaRPr>
          </a:p>
        </p:txBody>
      </p:sp>
      <p:sp>
        <p:nvSpPr>
          <p:cNvPr id="8" name="矩形 7"/>
          <p:cNvSpPr/>
          <p:nvPr/>
        </p:nvSpPr>
        <p:spPr>
          <a:xfrm>
            <a:off x="8594059" y="3698933"/>
            <a:ext cx="732894" cy="420565"/>
          </a:xfrm>
          <a:prstGeom prst="rect">
            <a:avLst/>
          </a:prstGeom>
        </p:spPr>
        <p:txBody>
          <a:bodyPr wrap="none" lIns="91440" tIns="45720" rIns="91440" bIns="45720">
            <a:spAutoFit/>
          </a:bodyPr>
          <a:lstStyle/>
          <a:p>
            <a:pPr>
              <a:defRPr/>
            </a:pPr>
            <a:r>
              <a:rPr lang="zh-CN" altLang="en-US" sz="2135" dirty="0">
                <a:latin typeface="方正静蕾简体" panose="02000000000000000000" pitchFamily="2" charset="-122"/>
                <a:ea typeface="方正静蕾简体" panose="02000000000000000000" pitchFamily="2" charset="-122"/>
                <a:cs typeface="Open Sans" panose="020B0606030504020204" pitchFamily="34" charset="0"/>
              </a:rPr>
              <a:t>标题</a:t>
            </a:r>
            <a:endParaRPr lang="en-US" altLang="zh-CN" sz="2135" dirty="0">
              <a:latin typeface="方正静蕾简体" panose="02000000000000000000" pitchFamily="2" charset="-122"/>
              <a:ea typeface="方正静蕾简体" panose="02000000000000000000" pitchFamily="2" charset="-122"/>
              <a:cs typeface="Open Sans" panose="020B0606030504020204" pitchFamily="34" charset="0"/>
            </a:endParaRPr>
          </a:p>
        </p:txBody>
      </p:sp>
      <p:sp>
        <p:nvSpPr>
          <p:cNvPr id="9" name="矩形 8"/>
          <p:cNvSpPr/>
          <p:nvPr/>
        </p:nvSpPr>
        <p:spPr>
          <a:xfrm>
            <a:off x="9984432" y="1784299"/>
            <a:ext cx="732894" cy="420565"/>
          </a:xfrm>
          <a:prstGeom prst="rect">
            <a:avLst/>
          </a:prstGeom>
        </p:spPr>
        <p:txBody>
          <a:bodyPr wrap="none" lIns="91440" tIns="45720" rIns="91440" bIns="45720">
            <a:spAutoFit/>
          </a:bodyPr>
          <a:lstStyle/>
          <a:p>
            <a:pPr>
              <a:defRPr/>
            </a:pPr>
            <a:r>
              <a:rPr lang="zh-CN" altLang="en-US" sz="2135" dirty="0">
                <a:latin typeface="方正静蕾简体" panose="02000000000000000000" pitchFamily="2" charset="-122"/>
                <a:ea typeface="方正静蕾简体" panose="02000000000000000000" pitchFamily="2" charset="-122"/>
                <a:cs typeface="Open Sans" panose="020B0606030504020204" pitchFamily="34" charset="0"/>
              </a:rPr>
              <a:t>标题</a:t>
            </a:r>
            <a:endParaRPr lang="en-US" altLang="zh-CN" sz="2135" dirty="0">
              <a:latin typeface="方正静蕾简体" panose="02000000000000000000" pitchFamily="2" charset="-122"/>
              <a:ea typeface="方正静蕾简体" panose="02000000000000000000" pitchFamily="2" charset="-122"/>
              <a:cs typeface="Open Sans" panose="020B0606030504020204" pitchFamily="34" charset="0"/>
            </a:endParaRPr>
          </a:p>
        </p:txBody>
      </p:sp>
      <p:sp>
        <p:nvSpPr>
          <p:cNvPr id="31" name="文本框 30"/>
          <p:cNvSpPr txBox="1"/>
          <p:nvPr/>
        </p:nvSpPr>
        <p:spPr>
          <a:xfrm>
            <a:off x="1429957" y="4581128"/>
            <a:ext cx="1268296" cy="461665"/>
          </a:xfrm>
          <a:prstGeom prst="rect">
            <a:avLst/>
          </a:prstGeom>
          <a:noFill/>
        </p:spPr>
        <p:txBody>
          <a:bodyPr wrap="none" rtlCol="0">
            <a:spAutoFit/>
          </a:bodyPr>
          <a:lstStyle/>
          <a:p>
            <a:r>
              <a:rPr lang="zh-CN" altLang="en-US" sz="2400" b="1" spc="-300">
                <a:latin typeface="方正静蕾简体" panose="02000000000000000000" pitchFamily="2" charset="-122"/>
                <a:ea typeface="方正静蕾简体" panose="02000000000000000000" pitchFamily="2" charset="-122"/>
              </a:rPr>
              <a:t>流行趋势</a:t>
            </a:r>
            <a:endParaRPr lang="zh-CN" altLang="en-US" sz="2400" b="1" spc="-300" dirty="0">
              <a:latin typeface="方正静蕾简体" panose="02000000000000000000" pitchFamily="2" charset="-122"/>
              <a:ea typeface="方正静蕾简体" panose="02000000000000000000" pitchFamily="2" charset="-122"/>
            </a:endParaRPr>
          </a:p>
        </p:txBody>
      </p:sp>
      <p:sp>
        <p:nvSpPr>
          <p:cNvPr id="33" name="文本框 32"/>
          <p:cNvSpPr txBox="1"/>
          <p:nvPr/>
        </p:nvSpPr>
        <p:spPr>
          <a:xfrm>
            <a:off x="1088491" y="5063018"/>
            <a:ext cx="10408109" cy="1077218"/>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a:t>
            </a:r>
            <a:r>
              <a:rPr lang="en-US" altLang="zh-CN">
                <a:solidFill>
                  <a:schemeClr val="tx1"/>
                </a:solidFill>
                <a:latin typeface="方正静蕾简体" panose="02000000000000000000" pitchFamily="2" charset="-122"/>
                <a:ea typeface="方正静蕾简体" panose="02000000000000000000" pitchFamily="2" charset="-122"/>
              </a:rPr>
              <a:t>text. A designer can use default text to simulate what text would look like. If it is not real text.A designer can use default text to simulate what text would look like. If it is not real text.A designer can use default text to simulate what text would look like. If it is not real text.</a:t>
            </a:r>
          </a:p>
          <a:p>
            <a:pPr>
              <a:lnSpc>
                <a:spcPct val="100000"/>
              </a:lnSpc>
            </a:pPr>
            <a:endParaRPr lang="en-US" altLang="zh-CN" dirty="0">
              <a:solidFill>
                <a:schemeClr val="tx1"/>
              </a:solidFill>
              <a:latin typeface="方正静蕾简体" panose="02000000000000000000" pitchFamily="2" charset="-122"/>
              <a:ea typeface="方正静蕾简体" panose="02000000000000000000" pitchFamily="2" charset="-122"/>
            </a:endParaRPr>
          </a:p>
        </p:txBody>
      </p:sp>
      <p:sp>
        <p:nvSpPr>
          <p:cNvPr id="48" name="Freeform 30"/>
          <p:cNvSpPr>
            <a:spLocks noEditPoints="1"/>
          </p:cNvSpPr>
          <p:nvPr/>
        </p:nvSpPr>
        <p:spPr bwMode="auto">
          <a:xfrm>
            <a:off x="1156833" y="467608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solidFill>
          <a:ln>
            <a:noFill/>
          </a:ln>
        </p:spPr>
        <p:txBody>
          <a:bodyPr vert="horz" wrap="square" lIns="91440" tIns="45720" rIns="91440" bIns="45720" numCol="1" anchor="t" anchorCtr="0" compatLnSpc="1"/>
          <a:lstStyle/>
          <a:p>
            <a:endParaRPr lang="zh-CN" altLang="en-US" sz="1400"/>
          </a:p>
        </p:txBody>
      </p:sp>
      <p:sp>
        <p:nvSpPr>
          <p:cNvPr id="47" name="任意多边形 46"/>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 name="组合 55"/>
          <p:cNvGrpSpPr/>
          <p:nvPr/>
        </p:nvGrpSpPr>
        <p:grpSpPr>
          <a:xfrm>
            <a:off x="4404626" y="938191"/>
            <a:ext cx="454836" cy="397656"/>
            <a:chOff x="4686124" y="2670432"/>
            <a:chExt cx="620528" cy="542518"/>
          </a:xfrm>
        </p:grpSpPr>
        <p:pic>
          <p:nvPicPr>
            <p:cNvPr id="57" name="图片 5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58" name="任意多边形 5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矩形 58"/>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60" name="组合 59"/>
          <p:cNvGrpSpPr/>
          <p:nvPr/>
        </p:nvGrpSpPr>
        <p:grpSpPr>
          <a:xfrm>
            <a:off x="7332502" y="925830"/>
            <a:ext cx="454836" cy="397656"/>
            <a:chOff x="4686124" y="2670432"/>
            <a:chExt cx="620528" cy="542518"/>
          </a:xfrm>
        </p:grpSpPr>
        <p:pic>
          <p:nvPicPr>
            <p:cNvPr id="61" name="图片 6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62" name="任意多边形 6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3" name="组合 62"/>
          <p:cNvGrpSpPr/>
          <p:nvPr/>
        </p:nvGrpSpPr>
        <p:grpSpPr>
          <a:xfrm>
            <a:off x="1156833" y="3555915"/>
            <a:ext cx="454836" cy="397656"/>
            <a:chOff x="4686124" y="2670432"/>
            <a:chExt cx="620528" cy="542518"/>
          </a:xfrm>
        </p:grpSpPr>
        <p:pic>
          <p:nvPicPr>
            <p:cNvPr id="64" name="图片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65" name="任意多边形 64"/>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6" name="组合 65"/>
          <p:cNvGrpSpPr/>
          <p:nvPr/>
        </p:nvGrpSpPr>
        <p:grpSpPr>
          <a:xfrm>
            <a:off x="2674833" y="2819683"/>
            <a:ext cx="454836" cy="397656"/>
            <a:chOff x="4686124" y="2670432"/>
            <a:chExt cx="620528" cy="542518"/>
          </a:xfrm>
        </p:grpSpPr>
        <p:pic>
          <p:nvPicPr>
            <p:cNvPr id="67" name="图片 6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68" name="任意多边形 6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9" name="组合 68"/>
          <p:cNvGrpSpPr/>
          <p:nvPr/>
        </p:nvGrpSpPr>
        <p:grpSpPr>
          <a:xfrm>
            <a:off x="4132720" y="3282509"/>
            <a:ext cx="454836" cy="397656"/>
            <a:chOff x="4686124" y="2670432"/>
            <a:chExt cx="620528" cy="542518"/>
          </a:xfrm>
        </p:grpSpPr>
        <p:pic>
          <p:nvPicPr>
            <p:cNvPr id="70" name="图片 6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1" name="任意多边形 70"/>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2" name="组合 71"/>
          <p:cNvGrpSpPr/>
          <p:nvPr/>
        </p:nvGrpSpPr>
        <p:grpSpPr>
          <a:xfrm>
            <a:off x="5818114" y="2203722"/>
            <a:ext cx="454836" cy="397656"/>
            <a:chOff x="4686124" y="2670432"/>
            <a:chExt cx="620528" cy="542518"/>
          </a:xfrm>
        </p:grpSpPr>
        <p:pic>
          <p:nvPicPr>
            <p:cNvPr id="73" name="图片 7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4" name="任意多边形 73"/>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5" name="组合 74"/>
          <p:cNvGrpSpPr/>
          <p:nvPr/>
        </p:nvGrpSpPr>
        <p:grpSpPr>
          <a:xfrm>
            <a:off x="7198222" y="2272670"/>
            <a:ext cx="454836" cy="397656"/>
            <a:chOff x="4686124" y="2670432"/>
            <a:chExt cx="620528" cy="542518"/>
          </a:xfrm>
        </p:grpSpPr>
        <p:pic>
          <p:nvPicPr>
            <p:cNvPr id="76" name="图片 7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7" name="任意多边形 76"/>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8" name="组合 77"/>
          <p:cNvGrpSpPr/>
          <p:nvPr/>
        </p:nvGrpSpPr>
        <p:grpSpPr>
          <a:xfrm>
            <a:off x="8676331" y="3142939"/>
            <a:ext cx="454836" cy="397656"/>
            <a:chOff x="4686124" y="2670432"/>
            <a:chExt cx="620528" cy="542518"/>
          </a:xfrm>
        </p:grpSpPr>
        <p:pic>
          <p:nvPicPr>
            <p:cNvPr id="79" name="图片 7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80" name="任意多边形 79"/>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1" name="组合 80"/>
          <p:cNvGrpSpPr/>
          <p:nvPr/>
        </p:nvGrpSpPr>
        <p:grpSpPr>
          <a:xfrm>
            <a:off x="10148983" y="2262448"/>
            <a:ext cx="454836" cy="397656"/>
            <a:chOff x="4686124" y="2670432"/>
            <a:chExt cx="620528" cy="542518"/>
          </a:xfrm>
        </p:grpSpPr>
        <p:pic>
          <p:nvPicPr>
            <p:cNvPr id="82" name="图片 8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83" name="任意多边形 8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39816" y="2561009"/>
            <a:ext cx="2615916" cy="796868"/>
            <a:chOff x="4499219" y="2444491"/>
            <a:chExt cx="2615916" cy="796868"/>
          </a:xfrm>
        </p:grpSpPr>
        <p:grpSp>
          <p:nvGrpSpPr>
            <p:cNvPr id="3" name="组合 2"/>
            <p:cNvGrpSpPr/>
            <p:nvPr/>
          </p:nvGrpSpPr>
          <p:grpSpPr>
            <a:xfrm>
              <a:off x="4499219" y="2444491"/>
              <a:ext cx="2615916" cy="796868"/>
              <a:chOff x="4499219" y="2444491"/>
              <a:chExt cx="2615916" cy="796868"/>
            </a:xfrm>
          </p:grpSpPr>
          <p:sp>
            <p:nvSpPr>
              <p:cNvPr id="6" name="任意多边形 5"/>
              <p:cNvSpPr/>
              <p:nvPr/>
            </p:nvSpPr>
            <p:spPr>
              <a:xfrm>
                <a:off x="4561170" y="2498481"/>
                <a:ext cx="2361376" cy="724621"/>
              </a:xfrm>
              <a:custGeom>
                <a:avLst/>
                <a:gdLst>
                  <a:gd name="connsiteX0" fmla="*/ 2216078 w 2502274"/>
                  <a:gd name="connsiteY0" fmla="*/ 6601 h 632088"/>
                  <a:gd name="connsiteX1" fmla="*/ 2232214 w 2502274"/>
                  <a:gd name="connsiteY1" fmla="*/ 625166 h 632088"/>
                  <a:gd name="connsiteX2" fmla="*/ 2 w 2502274"/>
                  <a:gd name="connsiteY2" fmla="*/ 318573 h 632088"/>
                  <a:gd name="connsiteX3" fmla="*/ 2216078 w 2502274"/>
                  <a:gd name="connsiteY3" fmla="*/ 6601 h 632088"/>
                  <a:gd name="connsiteX0-1" fmla="*/ 2216078 w 2502274"/>
                  <a:gd name="connsiteY0-2" fmla="*/ 6601 h 632088"/>
                  <a:gd name="connsiteX1-3" fmla="*/ 2232214 w 2502274"/>
                  <a:gd name="connsiteY1-4" fmla="*/ 625166 h 632088"/>
                  <a:gd name="connsiteX2-5" fmla="*/ 2 w 2502274"/>
                  <a:gd name="connsiteY2-6" fmla="*/ 318573 h 632088"/>
                  <a:gd name="connsiteX3-7" fmla="*/ 2216078 w 2502274"/>
                  <a:gd name="connsiteY3-8" fmla="*/ 6601 h 632088"/>
                  <a:gd name="connsiteX0-9" fmla="*/ 2216078 w 2379586"/>
                  <a:gd name="connsiteY0-10" fmla="*/ 6601 h 632088"/>
                  <a:gd name="connsiteX1-11" fmla="*/ 2232214 w 2379586"/>
                  <a:gd name="connsiteY1-12" fmla="*/ 625166 h 632088"/>
                  <a:gd name="connsiteX2-13" fmla="*/ 2 w 2379586"/>
                  <a:gd name="connsiteY2-14" fmla="*/ 318573 h 632088"/>
                  <a:gd name="connsiteX3-15" fmla="*/ 2216078 w 2379586"/>
                  <a:gd name="connsiteY3-16" fmla="*/ 6601 h 632088"/>
                  <a:gd name="connsiteX0-17" fmla="*/ 2216078 w 2379586"/>
                  <a:gd name="connsiteY0-18" fmla="*/ 6601 h 632088"/>
                  <a:gd name="connsiteX1-19" fmla="*/ 2232214 w 2379586"/>
                  <a:gd name="connsiteY1-20" fmla="*/ 625166 h 632088"/>
                  <a:gd name="connsiteX2-21" fmla="*/ 2 w 2379586"/>
                  <a:gd name="connsiteY2-22" fmla="*/ 318573 h 632088"/>
                  <a:gd name="connsiteX3-23" fmla="*/ 2216078 w 2379586"/>
                  <a:gd name="connsiteY3-24" fmla="*/ 6601 h 632088"/>
                  <a:gd name="connsiteX0-25" fmla="*/ 2216078 w 2232214"/>
                  <a:gd name="connsiteY0-26" fmla="*/ 6601 h 632088"/>
                  <a:gd name="connsiteX1-27" fmla="*/ 2232214 w 2232214"/>
                  <a:gd name="connsiteY1-28" fmla="*/ 625166 h 632088"/>
                  <a:gd name="connsiteX2-29" fmla="*/ 2 w 2232214"/>
                  <a:gd name="connsiteY2-30" fmla="*/ 318573 h 632088"/>
                  <a:gd name="connsiteX3-31" fmla="*/ 2216078 w 2232214"/>
                  <a:gd name="connsiteY3-32" fmla="*/ 6601 h 632088"/>
                  <a:gd name="connsiteX0-33" fmla="*/ 2216078 w 2232214"/>
                  <a:gd name="connsiteY0-34" fmla="*/ 6601 h 625212"/>
                  <a:gd name="connsiteX1-35" fmla="*/ 2232214 w 2232214"/>
                  <a:gd name="connsiteY1-36" fmla="*/ 625166 h 625212"/>
                  <a:gd name="connsiteX2-37" fmla="*/ 2 w 2232214"/>
                  <a:gd name="connsiteY2-38" fmla="*/ 318573 h 625212"/>
                  <a:gd name="connsiteX3-39" fmla="*/ 2216078 w 2232214"/>
                  <a:gd name="connsiteY3-40" fmla="*/ 6601 h 625212"/>
                  <a:gd name="connsiteX0-41" fmla="*/ 2216148 w 2232284"/>
                  <a:gd name="connsiteY0-42" fmla="*/ 61838 h 724621"/>
                  <a:gd name="connsiteX1-43" fmla="*/ 2232284 w 2232284"/>
                  <a:gd name="connsiteY1-44" fmla="*/ 680403 h 724621"/>
                  <a:gd name="connsiteX2-45" fmla="*/ 72 w 2232284"/>
                  <a:gd name="connsiteY2-46" fmla="*/ 373810 h 724621"/>
                  <a:gd name="connsiteX3-47" fmla="*/ 2216148 w 2232284"/>
                  <a:gd name="connsiteY3-48" fmla="*/ 61838 h 724621"/>
                </a:gdLst>
                <a:ahLst/>
                <a:cxnLst>
                  <a:cxn ang="0">
                    <a:pos x="connsiteX0-1" y="connsiteY0-2"/>
                  </a:cxn>
                  <a:cxn ang="0">
                    <a:pos x="connsiteX1-3" y="connsiteY1-4"/>
                  </a:cxn>
                  <a:cxn ang="0">
                    <a:pos x="connsiteX2-5" y="connsiteY2-6"/>
                  </a:cxn>
                  <a:cxn ang="0">
                    <a:pos x="connsiteX3-7" y="connsiteY3-8"/>
                  </a:cxn>
                </a:cxnLst>
                <a:rect l="l" t="t" r="r" b="b"/>
                <a:pathLst>
                  <a:path w="2232284" h="724621">
                    <a:moveTo>
                      <a:pt x="2216148" y="61838"/>
                    </a:moveTo>
                    <a:cubicBezTo>
                      <a:pt x="2152498" y="328090"/>
                      <a:pt x="2090642" y="445528"/>
                      <a:pt x="2232284" y="680403"/>
                    </a:cubicBezTo>
                    <a:cubicBezTo>
                      <a:pt x="1857559" y="683988"/>
                      <a:pt x="-13375" y="891970"/>
                      <a:pt x="72" y="373810"/>
                    </a:cubicBezTo>
                    <a:cubicBezTo>
                      <a:pt x="13519" y="-144350"/>
                      <a:pt x="1844113" y="10739"/>
                      <a:pt x="2216148" y="61838"/>
                    </a:cubicBezTo>
                    <a:close/>
                  </a:path>
                </a:pathLst>
              </a:custGeom>
              <a:pattFill prst="narHorz">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4499219" y="2444491"/>
                <a:ext cx="2615916" cy="796868"/>
              </a:xfrm>
              <a:custGeom>
                <a:avLst/>
                <a:gdLst>
                  <a:gd name="connsiteX0" fmla="*/ 2690408 w 3048995"/>
                  <a:gd name="connsiteY0" fmla="*/ 73489 h 884825"/>
                  <a:gd name="connsiteX1" fmla="*/ 443153 w 3048995"/>
                  <a:gd name="connsiteY1" fmla="*/ 57991 h 884825"/>
                  <a:gd name="connsiteX2" fmla="*/ 365662 w 3048995"/>
                  <a:gd name="connsiteY2" fmla="*/ 832906 h 884825"/>
                  <a:gd name="connsiteX3" fmla="*/ 2721404 w 3048995"/>
                  <a:gd name="connsiteY3" fmla="*/ 801909 h 884825"/>
                  <a:gd name="connsiteX4" fmla="*/ 412157 w 3048995"/>
                  <a:gd name="connsiteY4" fmla="*/ 708920 h 884825"/>
                  <a:gd name="connsiteX5" fmla="*/ 226177 w 3048995"/>
                  <a:gd name="connsiteY5" fmla="*/ 445448 h 884825"/>
                  <a:gd name="connsiteX6" fmla="*/ 2798896 w 3048995"/>
                  <a:gd name="connsiteY6" fmla="*/ 212974 h 884825"/>
                  <a:gd name="connsiteX7" fmla="*/ 2690408 w 3048995"/>
                  <a:gd name="connsiteY7" fmla="*/ 73489 h 884825"/>
                  <a:gd name="connsiteX0-1" fmla="*/ 2576323 w 2908445"/>
                  <a:gd name="connsiteY0-2" fmla="*/ 73489 h 884825"/>
                  <a:gd name="connsiteX1-3" fmla="*/ 329068 w 2908445"/>
                  <a:gd name="connsiteY1-4" fmla="*/ 57991 h 884825"/>
                  <a:gd name="connsiteX2-5" fmla="*/ 251577 w 2908445"/>
                  <a:gd name="connsiteY2-6" fmla="*/ 832906 h 884825"/>
                  <a:gd name="connsiteX3-7" fmla="*/ 2607319 w 2908445"/>
                  <a:gd name="connsiteY3-8" fmla="*/ 801909 h 884825"/>
                  <a:gd name="connsiteX4-9" fmla="*/ 298072 w 2908445"/>
                  <a:gd name="connsiteY4-10" fmla="*/ 708920 h 884825"/>
                  <a:gd name="connsiteX5-11" fmla="*/ 540717 w 2908445"/>
                  <a:gd name="connsiteY5-12" fmla="*/ 169223 h 884825"/>
                  <a:gd name="connsiteX6-13" fmla="*/ 2684811 w 2908445"/>
                  <a:gd name="connsiteY6-14" fmla="*/ 212974 h 884825"/>
                  <a:gd name="connsiteX7-15" fmla="*/ 2576323 w 2908445"/>
                  <a:gd name="connsiteY7-16" fmla="*/ 73489 h 884825"/>
                  <a:gd name="connsiteX0-17" fmla="*/ 2590621 w 2922743"/>
                  <a:gd name="connsiteY0-18" fmla="*/ 73489 h 910196"/>
                  <a:gd name="connsiteX1-19" fmla="*/ 343366 w 2922743"/>
                  <a:gd name="connsiteY1-20" fmla="*/ 57991 h 910196"/>
                  <a:gd name="connsiteX2-21" fmla="*/ 265875 w 2922743"/>
                  <a:gd name="connsiteY2-22" fmla="*/ 832906 h 910196"/>
                  <a:gd name="connsiteX3-23" fmla="*/ 2831167 w 2922743"/>
                  <a:gd name="connsiteY3-24" fmla="*/ 868584 h 910196"/>
                  <a:gd name="connsiteX4-25" fmla="*/ 312370 w 2922743"/>
                  <a:gd name="connsiteY4-26" fmla="*/ 708920 h 910196"/>
                  <a:gd name="connsiteX5-27" fmla="*/ 555015 w 2922743"/>
                  <a:gd name="connsiteY5-28" fmla="*/ 169223 h 910196"/>
                  <a:gd name="connsiteX6-29" fmla="*/ 2699109 w 2922743"/>
                  <a:gd name="connsiteY6-30" fmla="*/ 212974 h 910196"/>
                  <a:gd name="connsiteX7-31" fmla="*/ 2590621 w 2922743"/>
                  <a:gd name="connsiteY7-32" fmla="*/ 73489 h 910196"/>
                  <a:gd name="connsiteX0-33" fmla="*/ 2589968 w 2922090"/>
                  <a:gd name="connsiteY0-34" fmla="*/ 73489 h 868492"/>
                  <a:gd name="connsiteX1-35" fmla="*/ 342713 w 2922090"/>
                  <a:gd name="connsiteY1-36" fmla="*/ 57991 h 868492"/>
                  <a:gd name="connsiteX2-37" fmla="*/ 265222 w 2922090"/>
                  <a:gd name="connsiteY2-38" fmla="*/ 832906 h 868492"/>
                  <a:gd name="connsiteX3-39" fmla="*/ 2820989 w 2922090"/>
                  <a:gd name="connsiteY3-40" fmla="*/ 735234 h 868492"/>
                  <a:gd name="connsiteX4-41" fmla="*/ 311717 w 2922090"/>
                  <a:gd name="connsiteY4-42" fmla="*/ 708920 h 868492"/>
                  <a:gd name="connsiteX5-43" fmla="*/ 554362 w 2922090"/>
                  <a:gd name="connsiteY5-44" fmla="*/ 169223 h 868492"/>
                  <a:gd name="connsiteX6-45" fmla="*/ 2698456 w 2922090"/>
                  <a:gd name="connsiteY6-46" fmla="*/ 212974 h 868492"/>
                  <a:gd name="connsiteX7-47" fmla="*/ 2589968 w 2922090"/>
                  <a:gd name="connsiteY7-48" fmla="*/ 73489 h 868492"/>
                  <a:gd name="connsiteX0-49" fmla="*/ 2591928 w 2924050"/>
                  <a:gd name="connsiteY0-50" fmla="*/ 73489 h 937136"/>
                  <a:gd name="connsiteX1-51" fmla="*/ 344673 w 2924050"/>
                  <a:gd name="connsiteY1-52" fmla="*/ 57991 h 937136"/>
                  <a:gd name="connsiteX2-53" fmla="*/ 267182 w 2924050"/>
                  <a:gd name="connsiteY2-54" fmla="*/ 832906 h 937136"/>
                  <a:gd name="connsiteX3-55" fmla="*/ 2851524 w 2924050"/>
                  <a:gd name="connsiteY3-56" fmla="*/ 916209 h 937136"/>
                  <a:gd name="connsiteX4-57" fmla="*/ 313677 w 2924050"/>
                  <a:gd name="connsiteY4-58" fmla="*/ 708920 h 937136"/>
                  <a:gd name="connsiteX5-59" fmla="*/ 556322 w 2924050"/>
                  <a:gd name="connsiteY5-60" fmla="*/ 169223 h 937136"/>
                  <a:gd name="connsiteX6-61" fmla="*/ 2700416 w 2924050"/>
                  <a:gd name="connsiteY6-62" fmla="*/ 212974 h 937136"/>
                  <a:gd name="connsiteX7-63" fmla="*/ 2591928 w 2924050"/>
                  <a:gd name="connsiteY7-64" fmla="*/ 73489 h 937136"/>
                  <a:gd name="connsiteX0-65" fmla="*/ 2591928 w 2924050"/>
                  <a:gd name="connsiteY0-66" fmla="*/ 73489 h 987710"/>
                  <a:gd name="connsiteX1-67" fmla="*/ 344673 w 2924050"/>
                  <a:gd name="connsiteY1-68" fmla="*/ 57991 h 987710"/>
                  <a:gd name="connsiteX2-69" fmla="*/ 267182 w 2924050"/>
                  <a:gd name="connsiteY2-70" fmla="*/ 832906 h 987710"/>
                  <a:gd name="connsiteX3-71" fmla="*/ 2851524 w 2924050"/>
                  <a:gd name="connsiteY3-72" fmla="*/ 916209 h 987710"/>
                  <a:gd name="connsiteX4-73" fmla="*/ 313677 w 2924050"/>
                  <a:gd name="connsiteY4-74" fmla="*/ 708920 h 987710"/>
                  <a:gd name="connsiteX5-75" fmla="*/ 556322 w 2924050"/>
                  <a:gd name="connsiteY5-76" fmla="*/ 169223 h 987710"/>
                  <a:gd name="connsiteX6-77" fmla="*/ 2700416 w 2924050"/>
                  <a:gd name="connsiteY6-78" fmla="*/ 212974 h 987710"/>
                  <a:gd name="connsiteX7-79" fmla="*/ 2591928 w 2924050"/>
                  <a:gd name="connsiteY7-80" fmla="*/ 73489 h 987710"/>
                  <a:gd name="connsiteX0-81" fmla="*/ 2591928 w 2924050"/>
                  <a:gd name="connsiteY0-82" fmla="*/ 73489 h 963088"/>
                  <a:gd name="connsiteX1-83" fmla="*/ 344673 w 2924050"/>
                  <a:gd name="connsiteY1-84" fmla="*/ 57991 h 963088"/>
                  <a:gd name="connsiteX2-85" fmla="*/ 267182 w 2924050"/>
                  <a:gd name="connsiteY2-86" fmla="*/ 832906 h 963088"/>
                  <a:gd name="connsiteX3-87" fmla="*/ 2851524 w 2924050"/>
                  <a:gd name="connsiteY3-88" fmla="*/ 916209 h 963088"/>
                  <a:gd name="connsiteX4-89" fmla="*/ 313677 w 2924050"/>
                  <a:gd name="connsiteY4-90" fmla="*/ 708920 h 963088"/>
                  <a:gd name="connsiteX5-91" fmla="*/ 556322 w 2924050"/>
                  <a:gd name="connsiteY5-92" fmla="*/ 169223 h 963088"/>
                  <a:gd name="connsiteX6-93" fmla="*/ 2700416 w 2924050"/>
                  <a:gd name="connsiteY6-94" fmla="*/ 212974 h 963088"/>
                  <a:gd name="connsiteX7-95" fmla="*/ 2591928 w 2924050"/>
                  <a:gd name="connsiteY7-96" fmla="*/ 73489 h 963088"/>
                  <a:gd name="connsiteX0-97" fmla="*/ 2591928 w 2924050"/>
                  <a:gd name="connsiteY0-98" fmla="*/ 73489 h 974553"/>
                  <a:gd name="connsiteX1-99" fmla="*/ 344673 w 2924050"/>
                  <a:gd name="connsiteY1-100" fmla="*/ 57991 h 974553"/>
                  <a:gd name="connsiteX2-101" fmla="*/ 267182 w 2924050"/>
                  <a:gd name="connsiteY2-102" fmla="*/ 832906 h 974553"/>
                  <a:gd name="connsiteX3-103" fmla="*/ 2851524 w 2924050"/>
                  <a:gd name="connsiteY3-104" fmla="*/ 916209 h 974553"/>
                  <a:gd name="connsiteX4-105" fmla="*/ 313677 w 2924050"/>
                  <a:gd name="connsiteY4-106" fmla="*/ 708920 h 974553"/>
                  <a:gd name="connsiteX5-107" fmla="*/ 556322 w 2924050"/>
                  <a:gd name="connsiteY5-108" fmla="*/ 169223 h 974553"/>
                  <a:gd name="connsiteX6-109" fmla="*/ 2700416 w 2924050"/>
                  <a:gd name="connsiteY6-110" fmla="*/ 212974 h 974553"/>
                  <a:gd name="connsiteX7-111" fmla="*/ 2591928 w 2924050"/>
                  <a:gd name="connsiteY7-112" fmla="*/ 73489 h 974553"/>
                  <a:gd name="connsiteX0-113" fmla="*/ 2542098 w 2881222"/>
                  <a:gd name="connsiteY0-114" fmla="*/ 73489 h 987835"/>
                  <a:gd name="connsiteX1-115" fmla="*/ 294843 w 2881222"/>
                  <a:gd name="connsiteY1-116" fmla="*/ 57991 h 987835"/>
                  <a:gd name="connsiteX2-117" fmla="*/ 217352 w 2881222"/>
                  <a:gd name="connsiteY2-118" fmla="*/ 832906 h 987835"/>
                  <a:gd name="connsiteX3-119" fmla="*/ 2059269 w 2881222"/>
                  <a:gd name="connsiteY3-120" fmla="*/ 984851 h 987835"/>
                  <a:gd name="connsiteX4-121" fmla="*/ 2801694 w 2881222"/>
                  <a:gd name="connsiteY4-122" fmla="*/ 916209 h 987835"/>
                  <a:gd name="connsiteX5-123" fmla="*/ 263847 w 2881222"/>
                  <a:gd name="connsiteY5-124" fmla="*/ 708920 h 987835"/>
                  <a:gd name="connsiteX6-125" fmla="*/ 506492 w 2881222"/>
                  <a:gd name="connsiteY6-126" fmla="*/ 169223 h 987835"/>
                  <a:gd name="connsiteX7-127" fmla="*/ 2650586 w 2881222"/>
                  <a:gd name="connsiteY7-128" fmla="*/ 212974 h 987835"/>
                  <a:gd name="connsiteX8" fmla="*/ 2542098 w 2881222"/>
                  <a:gd name="connsiteY8" fmla="*/ 73489 h 987835"/>
                  <a:gd name="connsiteX0-129" fmla="*/ 2542098 w 2874220"/>
                  <a:gd name="connsiteY0-130" fmla="*/ 73489 h 986560"/>
                  <a:gd name="connsiteX1-131" fmla="*/ 294843 w 2874220"/>
                  <a:gd name="connsiteY1-132" fmla="*/ 57991 h 986560"/>
                  <a:gd name="connsiteX2-133" fmla="*/ 217352 w 2874220"/>
                  <a:gd name="connsiteY2-134" fmla="*/ 832906 h 986560"/>
                  <a:gd name="connsiteX3-135" fmla="*/ 2059269 w 2874220"/>
                  <a:gd name="connsiteY3-136" fmla="*/ 984851 h 986560"/>
                  <a:gd name="connsiteX4-137" fmla="*/ 2745711 w 2874220"/>
                  <a:gd name="connsiteY4-138" fmla="*/ 878886 h 986560"/>
                  <a:gd name="connsiteX5-139" fmla="*/ 263847 w 2874220"/>
                  <a:gd name="connsiteY5-140" fmla="*/ 708920 h 986560"/>
                  <a:gd name="connsiteX6-141" fmla="*/ 506492 w 2874220"/>
                  <a:gd name="connsiteY6-142" fmla="*/ 169223 h 986560"/>
                  <a:gd name="connsiteX7-143" fmla="*/ 2650586 w 2874220"/>
                  <a:gd name="connsiteY7-144" fmla="*/ 212974 h 986560"/>
                  <a:gd name="connsiteX8-145" fmla="*/ 2542098 w 2874220"/>
                  <a:gd name="connsiteY8-146" fmla="*/ 73489 h 986560"/>
                  <a:gd name="connsiteX0-147" fmla="*/ 2542098 w 2874220"/>
                  <a:gd name="connsiteY0-148" fmla="*/ 73489 h 986368"/>
                  <a:gd name="connsiteX1-149" fmla="*/ 294843 w 2874220"/>
                  <a:gd name="connsiteY1-150" fmla="*/ 57991 h 986368"/>
                  <a:gd name="connsiteX2-151" fmla="*/ 217352 w 2874220"/>
                  <a:gd name="connsiteY2-152" fmla="*/ 832906 h 986368"/>
                  <a:gd name="connsiteX3-153" fmla="*/ 2059269 w 2874220"/>
                  <a:gd name="connsiteY3-154" fmla="*/ 984851 h 986368"/>
                  <a:gd name="connsiteX4-155" fmla="*/ 2745711 w 2874220"/>
                  <a:gd name="connsiteY4-156" fmla="*/ 878886 h 986368"/>
                  <a:gd name="connsiteX5-157" fmla="*/ 263847 w 2874220"/>
                  <a:gd name="connsiteY5-158" fmla="*/ 708920 h 986368"/>
                  <a:gd name="connsiteX6-159" fmla="*/ 506492 w 2874220"/>
                  <a:gd name="connsiteY6-160" fmla="*/ 169223 h 986368"/>
                  <a:gd name="connsiteX7-161" fmla="*/ 2650586 w 2874220"/>
                  <a:gd name="connsiteY7-162" fmla="*/ 212974 h 986368"/>
                  <a:gd name="connsiteX8-163" fmla="*/ 2542098 w 2874220"/>
                  <a:gd name="connsiteY8-164" fmla="*/ 73489 h 986368"/>
                  <a:gd name="connsiteX0-165" fmla="*/ 2580717 w 3043940"/>
                  <a:gd name="connsiteY0-166" fmla="*/ 73489 h 993908"/>
                  <a:gd name="connsiteX1-167" fmla="*/ 333462 w 3043940"/>
                  <a:gd name="connsiteY1-168" fmla="*/ 57991 h 993908"/>
                  <a:gd name="connsiteX2-169" fmla="*/ 255971 w 3043940"/>
                  <a:gd name="connsiteY2-170" fmla="*/ 832906 h 993908"/>
                  <a:gd name="connsiteX3-171" fmla="*/ 2676386 w 3043940"/>
                  <a:gd name="connsiteY3-172" fmla="*/ 992315 h 993908"/>
                  <a:gd name="connsiteX4-173" fmla="*/ 2784330 w 3043940"/>
                  <a:gd name="connsiteY4-174" fmla="*/ 878886 h 993908"/>
                  <a:gd name="connsiteX5-175" fmla="*/ 302466 w 3043940"/>
                  <a:gd name="connsiteY5-176" fmla="*/ 708920 h 993908"/>
                  <a:gd name="connsiteX6-177" fmla="*/ 545111 w 3043940"/>
                  <a:gd name="connsiteY6-178" fmla="*/ 169223 h 993908"/>
                  <a:gd name="connsiteX7-179" fmla="*/ 2689205 w 3043940"/>
                  <a:gd name="connsiteY7-180" fmla="*/ 212974 h 993908"/>
                  <a:gd name="connsiteX8-181" fmla="*/ 2580717 w 3043940"/>
                  <a:gd name="connsiteY8-182" fmla="*/ 73489 h 993908"/>
                  <a:gd name="connsiteX0-183" fmla="*/ 2580717 w 2956802"/>
                  <a:gd name="connsiteY0-184" fmla="*/ 73489 h 993233"/>
                  <a:gd name="connsiteX1-185" fmla="*/ 333462 w 2956802"/>
                  <a:gd name="connsiteY1-186" fmla="*/ 57991 h 993233"/>
                  <a:gd name="connsiteX2-187" fmla="*/ 255971 w 2956802"/>
                  <a:gd name="connsiteY2-188" fmla="*/ 832906 h 993233"/>
                  <a:gd name="connsiteX3-189" fmla="*/ 2676386 w 2956802"/>
                  <a:gd name="connsiteY3-190" fmla="*/ 992315 h 993233"/>
                  <a:gd name="connsiteX4-191" fmla="*/ 2784330 w 2956802"/>
                  <a:gd name="connsiteY4-192" fmla="*/ 878886 h 993233"/>
                  <a:gd name="connsiteX5-193" fmla="*/ 302466 w 2956802"/>
                  <a:gd name="connsiteY5-194" fmla="*/ 708920 h 993233"/>
                  <a:gd name="connsiteX6-195" fmla="*/ 545111 w 2956802"/>
                  <a:gd name="connsiteY6-196" fmla="*/ 169223 h 993233"/>
                  <a:gd name="connsiteX7-197" fmla="*/ 2689205 w 2956802"/>
                  <a:gd name="connsiteY7-198" fmla="*/ 212974 h 993233"/>
                  <a:gd name="connsiteX8-199" fmla="*/ 2580717 w 2956802"/>
                  <a:gd name="connsiteY8-200" fmla="*/ 73489 h 993233"/>
                  <a:gd name="connsiteX0-201" fmla="*/ 2580717 w 2956802"/>
                  <a:gd name="connsiteY0-202" fmla="*/ 73489 h 996891"/>
                  <a:gd name="connsiteX1-203" fmla="*/ 333462 w 2956802"/>
                  <a:gd name="connsiteY1-204" fmla="*/ 57991 h 996891"/>
                  <a:gd name="connsiteX2-205" fmla="*/ 255971 w 2956802"/>
                  <a:gd name="connsiteY2-206" fmla="*/ 832906 h 996891"/>
                  <a:gd name="connsiteX3-207" fmla="*/ 2676386 w 2956802"/>
                  <a:gd name="connsiteY3-208" fmla="*/ 992315 h 996891"/>
                  <a:gd name="connsiteX4-209" fmla="*/ 2784330 w 2956802"/>
                  <a:gd name="connsiteY4-210" fmla="*/ 878886 h 996891"/>
                  <a:gd name="connsiteX5-211" fmla="*/ 302466 w 2956802"/>
                  <a:gd name="connsiteY5-212" fmla="*/ 708920 h 996891"/>
                  <a:gd name="connsiteX6-213" fmla="*/ 545111 w 2956802"/>
                  <a:gd name="connsiteY6-214" fmla="*/ 169223 h 996891"/>
                  <a:gd name="connsiteX7-215" fmla="*/ 2689205 w 2956802"/>
                  <a:gd name="connsiteY7-216" fmla="*/ 212974 h 996891"/>
                  <a:gd name="connsiteX8-217" fmla="*/ 2580717 w 2956802"/>
                  <a:gd name="connsiteY8-218" fmla="*/ 73489 h 996891"/>
                  <a:gd name="connsiteX0-219" fmla="*/ 2580717 w 2956802"/>
                  <a:gd name="connsiteY0-220" fmla="*/ 73489 h 993233"/>
                  <a:gd name="connsiteX1-221" fmla="*/ 333462 w 2956802"/>
                  <a:gd name="connsiteY1-222" fmla="*/ 57991 h 993233"/>
                  <a:gd name="connsiteX2-223" fmla="*/ 255971 w 2956802"/>
                  <a:gd name="connsiteY2-224" fmla="*/ 832906 h 993233"/>
                  <a:gd name="connsiteX3-225" fmla="*/ 2676386 w 2956802"/>
                  <a:gd name="connsiteY3-226" fmla="*/ 992315 h 993233"/>
                  <a:gd name="connsiteX4-227" fmla="*/ 2784330 w 2956802"/>
                  <a:gd name="connsiteY4-228" fmla="*/ 878886 h 993233"/>
                  <a:gd name="connsiteX5-229" fmla="*/ 302466 w 2956802"/>
                  <a:gd name="connsiteY5-230" fmla="*/ 708920 h 993233"/>
                  <a:gd name="connsiteX6-231" fmla="*/ 545111 w 2956802"/>
                  <a:gd name="connsiteY6-232" fmla="*/ 169223 h 993233"/>
                  <a:gd name="connsiteX7-233" fmla="*/ 2689205 w 2956802"/>
                  <a:gd name="connsiteY7-234" fmla="*/ 212974 h 993233"/>
                  <a:gd name="connsiteX8-235" fmla="*/ 2580717 w 2956802"/>
                  <a:gd name="connsiteY8-236" fmla="*/ 73489 h 993233"/>
                  <a:gd name="connsiteX0-237" fmla="*/ 2580717 w 2969667"/>
                  <a:gd name="connsiteY0-238" fmla="*/ 73489 h 992766"/>
                  <a:gd name="connsiteX1-239" fmla="*/ 333462 w 2969667"/>
                  <a:gd name="connsiteY1-240" fmla="*/ 57991 h 992766"/>
                  <a:gd name="connsiteX2-241" fmla="*/ 255971 w 2969667"/>
                  <a:gd name="connsiteY2-242" fmla="*/ 832906 h 992766"/>
                  <a:gd name="connsiteX3-243" fmla="*/ 2676386 w 2969667"/>
                  <a:gd name="connsiteY3-244" fmla="*/ 992315 h 992766"/>
                  <a:gd name="connsiteX4-245" fmla="*/ 2664899 w 2969667"/>
                  <a:gd name="connsiteY4-246" fmla="*/ 875154 h 992766"/>
                  <a:gd name="connsiteX5-247" fmla="*/ 302466 w 2969667"/>
                  <a:gd name="connsiteY5-248" fmla="*/ 708920 h 992766"/>
                  <a:gd name="connsiteX6-249" fmla="*/ 545111 w 2969667"/>
                  <a:gd name="connsiteY6-250" fmla="*/ 169223 h 992766"/>
                  <a:gd name="connsiteX7-251" fmla="*/ 2689205 w 2969667"/>
                  <a:gd name="connsiteY7-252" fmla="*/ 212974 h 992766"/>
                  <a:gd name="connsiteX8-253" fmla="*/ 2580717 w 2969667"/>
                  <a:gd name="connsiteY8-254" fmla="*/ 73489 h 992766"/>
                  <a:gd name="connsiteX0-255" fmla="*/ 2580717 w 2912839"/>
                  <a:gd name="connsiteY0-256" fmla="*/ 73489 h 992617"/>
                  <a:gd name="connsiteX1-257" fmla="*/ 333462 w 2912839"/>
                  <a:gd name="connsiteY1-258" fmla="*/ 57991 h 992617"/>
                  <a:gd name="connsiteX2-259" fmla="*/ 255971 w 2912839"/>
                  <a:gd name="connsiteY2-260" fmla="*/ 832906 h 992617"/>
                  <a:gd name="connsiteX3-261" fmla="*/ 2676386 w 2912839"/>
                  <a:gd name="connsiteY3-262" fmla="*/ 992315 h 992617"/>
                  <a:gd name="connsiteX4-263" fmla="*/ 2664899 w 2912839"/>
                  <a:gd name="connsiteY4-264" fmla="*/ 875154 h 992617"/>
                  <a:gd name="connsiteX5-265" fmla="*/ 302466 w 2912839"/>
                  <a:gd name="connsiteY5-266" fmla="*/ 708920 h 992617"/>
                  <a:gd name="connsiteX6-267" fmla="*/ 545111 w 2912839"/>
                  <a:gd name="connsiteY6-268" fmla="*/ 169223 h 992617"/>
                  <a:gd name="connsiteX7-269" fmla="*/ 2689205 w 2912839"/>
                  <a:gd name="connsiteY7-270" fmla="*/ 212974 h 992617"/>
                  <a:gd name="connsiteX8-271" fmla="*/ 2580717 w 2912839"/>
                  <a:gd name="connsiteY8-272" fmla="*/ 73489 h 992617"/>
                  <a:gd name="connsiteX0-273" fmla="*/ 2580717 w 2912839"/>
                  <a:gd name="connsiteY0-274" fmla="*/ 73489 h 992627"/>
                  <a:gd name="connsiteX1-275" fmla="*/ 333462 w 2912839"/>
                  <a:gd name="connsiteY1-276" fmla="*/ 57991 h 992627"/>
                  <a:gd name="connsiteX2-277" fmla="*/ 255971 w 2912839"/>
                  <a:gd name="connsiteY2-278" fmla="*/ 832906 h 992627"/>
                  <a:gd name="connsiteX3-279" fmla="*/ 2676386 w 2912839"/>
                  <a:gd name="connsiteY3-280" fmla="*/ 992315 h 992627"/>
                  <a:gd name="connsiteX4-281" fmla="*/ 2664899 w 2912839"/>
                  <a:gd name="connsiteY4-282" fmla="*/ 875154 h 992627"/>
                  <a:gd name="connsiteX5-283" fmla="*/ 302466 w 2912839"/>
                  <a:gd name="connsiteY5-284" fmla="*/ 708920 h 992627"/>
                  <a:gd name="connsiteX6-285" fmla="*/ 545111 w 2912839"/>
                  <a:gd name="connsiteY6-286" fmla="*/ 169223 h 992627"/>
                  <a:gd name="connsiteX7-287" fmla="*/ 2689205 w 2912839"/>
                  <a:gd name="connsiteY7-288" fmla="*/ 212974 h 992627"/>
                  <a:gd name="connsiteX8-289" fmla="*/ 2580717 w 2912839"/>
                  <a:gd name="connsiteY8-290" fmla="*/ 73489 h 992627"/>
                  <a:gd name="connsiteX0-291" fmla="*/ 2580717 w 2912839"/>
                  <a:gd name="connsiteY0-292" fmla="*/ 73489 h 992472"/>
                  <a:gd name="connsiteX1-293" fmla="*/ 333462 w 2912839"/>
                  <a:gd name="connsiteY1-294" fmla="*/ 57991 h 992472"/>
                  <a:gd name="connsiteX2-295" fmla="*/ 255971 w 2912839"/>
                  <a:gd name="connsiteY2-296" fmla="*/ 832906 h 992472"/>
                  <a:gd name="connsiteX3-297" fmla="*/ 2676386 w 2912839"/>
                  <a:gd name="connsiteY3-298" fmla="*/ 992315 h 992472"/>
                  <a:gd name="connsiteX4-299" fmla="*/ 2649970 w 2912839"/>
                  <a:gd name="connsiteY4-300" fmla="*/ 863957 h 992472"/>
                  <a:gd name="connsiteX5-301" fmla="*/ 302466 w 2912839"/>
                  <a:gd name="connsiteY5-302" fmla="*/ 708920 h 992472"/>
                  <a:gd name="connsiteX6-303" fmla="*/ 545111 w 2912839"/>
                  <a:gd name="connsiteY6-304" fmla="*/ 169223 h 992472"/>
                  <a:gd name="connsiteX7-305" fmla="*/ 2689205 w 2912839"/>
                  <a:gd name="connsiteY7-306" fmla="*/ 212974 h 992472"/>
                  <a:gd name="connsiteX8-307" fmla="*/ 2580717 w 2912839"/>
                  <a:gd name="connsiteY8-308" fmla="*/ 73489 h 992472"/>
                  <a:gd name="connsiteX0-309" fmla="*/ 2580717 w 2912839"/>
                  <a:gd name="connsiteY0-310" fmla="*/ 73489 h 992472"/>
                  <a:gd name="connsiteX1-311" fmla="*/ 333462 w 2912839"/>
                  <a:gd name="connsiteY1-312" fmla="*/ 57991 h 992472"/>
                  <a:gd name="connsiteX2-313" fmla="*/ 255971 w 2912839"/>
                  <a:gd name="connsiteY2-314" fmla="*/ 832906 h 992472"/>
                  <a:gd name="connsiteX3-315" fmla="*/ 2676386 w 2912839"/>
                  <a:gd name="connsiteY3-316" fmla="*/ 992315 h 992472"/>
                  <a:gd name="connsiteX4-317" fmla="*/ 2649970 w 2912839"/>
                  <a:gd name="connsiteY4-318" fmla="*/ 863957 h 992472"/>
                  <a:gd name="connsiteX5-319" fmla="*/ 302466 w 2912839"/>
                  <a:gd name="connsiteY5-320" fmla="*/ 708920 h 992472"/>
                  <a:gd name="connsiteX6-321" fmla="*/ 545111 w 2912839"/>
                  <a:gd name="connsiteY6-322" fmla="*/ 169223 h 992472"/>
                  <a:gd name="connsiteX7-323" fmla="*/ 2689205 w 2912839"/>
                  <a:gd name="connsiteY7-324" fmla="*/ 212974 h 992472"/>
                  <a:gd name="connsiteX8-325" fmla="*/ 2580717 w 2912839"/>
                  <a:gd name="connsiteY8-326" fmla="*/ 73489 h 992472"/>
                  <a:gd name="connsiteX0-327" fmla="*/ 2580717 w 2912839"/>
                  <a:gd name="connsiteY0-328" fmla="*/ 73489 h 992327"/>
                  <a:gd name="connsiteX1-329" fmla="*/ 333462 w 2912839"/>
                  <a:gd name="connsiteY1-330" fmla="*/ 57991 h 992327"/>
                  <a:gd name="connsiteX2-331" fmla="*/ 255971 w 2912839"/>
                  <a:gd name="connsiteY2-332" fmla="*/ 832906 h 992327"/>
                  <a:gd name="connsiteX3-333" fmla="*/ 2676386 w 2912839"/>
                  <a:gd name="connsiteY3-334" fmla="*/ 992315 h 992327"/>
                  <a:gd name="connsiteX4-335" fmla="*/ 2649970 w 2912839"/>
                  <a:gd name="connsiteY4-336" fmla="*/ 863957 h 992327"/>
                  <a:gd name="connsiteX5-337" fmla="*/ 302466 w 2912839"/>
                  <a:gd name="connsiteY5-338" fmla="*/ 708920 h 992327"/>
                  <a:gd name="connsiteX6-339" fmla="*/ 545111 w 2912839"/>
                  <a:gd name="connsiteY6-340" fmla="*/ 169223 h 992327"/>
                  <a:gd name="connsiteX7-341" fmla="*/ 2689205 w 2912839"/>
                  <a:gd name="connsiteY7-342" fmla="*/ 212974 h 992327"/>
                  <a:gd name="connsiteX8-343" fmla="*/ 2580717 w 2912839"/>
                  <a:gd name="connsiteY8-344" fmla="*/ 73489 h 992327"/>
                  <a:gd name="connsiteX0-345" fmla="*/ 2580717 w 2874021"/>
                  <a:gd name="connsiteY0-346" fmla="*/ 74207 h 993045"/>
                  <a:gd name="connsiteX1-347" fmla="*/ 333462 w 2874021"/>
                  <a:gd name="connsiteY1-348" fmla="*/ 58709 h 993045"/>
                  <a:gd name="connsiteX2-349" fmla="*/ 255971 w 2874021"/>
                  <a:gd name="connsiteY2-350" fmla="*/ 833624 h 993045"/>
                  <a:gd name="connsiteX3-351" fmla="*/ 2676386 w 2874021"/>
                  <a:gd name="connsiteY3-352" fmla="*/ 993033 h 993045"/>
                  <a:gd name="connsiteX4-353" fmla="*/ 2649970 w 2874021"/>
                  <a:gd name="connsiteY4-354" fmla="*/ 864675 h 993045"/>
                  <a:gd name="connsiteX5-355" fmla="*/ 302466 w 2874021"/>
                  <a:gd name="connsiteY5-356" fmla="*/ 709638 h 993045"/>
                  <a:gd name="connsiteX6-357" fmla="*/ 545111 w 2874021"/>
                  <a:gd name="connsiteY6-358" fmla="*/ 169941 h 993045"/>
                  <a:gd name="connsiteX7-359" fmla="*/ 2625757 w 2874021"/>
                  <a:gd name="connsiteY7-360" fmla="*/ 232354 h 993045"/>
                  <a:gd name="connsiteX8-361" fmla="*/ 2580717 w 2874021"/>
                  <a:gd name="connsiteY8-362" fmla="*/ 74207 h 993045"/>
                  <a:gd name="connsiteX0-363" fmla="*/ 2580717 w 2856942"/>
                  <a:gd name="connsiteY0-364" fmla="*/ 73776 h 992614"/>
                  <a:gd name="connsiteX1-365" fmla="*/ 333462 w 2856942"/>
                  <a:gd name="connsiteY1-366" fmla="*/ 58278 h 992614"/>
                  <a:gd name="connsiteX2-367" fmla="*/ 255971 w 2856942"/>
                  <a:gd name="connsiteY2-368" fmla="*/ 833193 h 992614"/>
                  <a:gd name="connsiteX3-369" fmla="*/ 2676386 w 2856942"/>
                  <a:gd name="connsiteY3-370" fmla="*/ 992602 h 992614"/>
                  <a:gd name="connsiteX4-371" fmla="*/ 2649970 w 2856942"/>
                  <a:gd name="connsiteY4-372" fmla="*/ 864244 h 992614"/>
                  <a:gd name="connsiteX5-373" fmla="*/ 302466 w 2856942"/>
                  <a:gd name="connsiteY5-374" fmla="*/ 709207 h 992614"/>
                  <a:gd name="connsiteX6-375" fmla="*/ 545111 w 2856942"/>
                  <a:gd name="connsiteY6-376" fmla="*/ 169510 h 992614"/>
                  <a:gd name="connsiteX7-377" fmla="*/ 2595899 w 2856942"/>
                  <a:gd name="connsiteY7-378" fmla="*/ 220726 h 992614"/>
                  <a:gd name="connsiteX8-379" fmla="*/ 2580717 w 2856942"/>
                  <a:gd name="connsiteY8-380" fmla="*/ 73776 h 992614"/>
                  <a:gd name="connsiteX0-381" fmla="*/ 2580717 w 2856942"/>
                  <a:gd name="connsiteY0-382" fmla="*/ 73776 h 992614"/>
                  <a:gd name="connsiteX1-383" fmla="*/ 333462 w 2856942"/>
                  <a:gd name="connsiteY1-384" fmla="*/ 58278 h 992614"/>
                  <a:gd name="connsiteX2-385" fmla="*/ 255971 w 2856942"/>
                  <a:gd name="connsiteY2-386" fmla="*/ 833193 h 992614"/>
                  <a:gd name="connsiteX3-387" fmla="*/ 2676386 w 2856942"/>
                  <a:gd name="connsiteY3-388" fmla="*/ 992602 h 992614"/>
                  <a:gd name="connsiteX4-389" fmla="*/ 2649970 w 2856942"/>
                  <a:gd name="connsiteY4-390" fmla="*/ 864244 h 992614"/>
                  <a:gd name="connsiteX5-391" fmla="*/ 302466 w 2856942"/>
                  <a:gd name="connsiteY5-392" fmla="*/ 709207 h 992614"/>
                  <a:gd name="connsiteX6-393" fmla="*/ 545111 w 2856942"/>
                  <a:gd name="connsiteY6-394" fmla="*/ 169510 h 992614"/>
                  <a:gd name="connsiteX7-395" fmla="*/ 2595899 w 2856942"/>
                  <a:gd name="connsiteY7-396" fmla="*/ 220726 h 992614"/>
                  <a:gd name="connsiteX8-397" fmla="*/ 2580717 w 2856942"/>
                  <a:gd name="connsiteY8-398" fmla="*/ 73776 h 992614"/>
                  <a:gd name="connsiteX0-399" fmla="*/ 2580717 w 2833569"/>
                  <a:gd name="connsiteY0-400" fmla="*/ 73776 h 992614"/>
                  <a:gd name="connsiteX1-401" fmla="*/ 333462 w 2833569"/>
                  <a:gd name="connsiteY1-402" fmla="*/ 58278 h 992614"/>
                  <a:gd name="connsiteX2-403" fmla="*/ 255971 w 2833569"/>
                  <a:gd name="connsiteY2-404" fmla="*/ 833193 h 992614"/>
                  <a:gd name="connsiteX3-405" fmla="*/ 2676386 w 2833569"/>
                  <a:gd name="connsiteY3-406" fmla="*/ 992602 h 992614"/>
                  <a:gd name="connsiteX4-407" fmla="*/ 2649970 w 2833569"/>
                  <a:gd name="connsiteY4-408" fmla="*/ 864244 h 992614"/>
                  <a:gd name="connsiteX5-409" fmla="*/ 302466 w 2833569"/>
                  <a:gd name="connsiteY5-410" fmla="*/ 709207 h 992614"/>
                  <a:gd name="connsiteX6-411" fmla="*/ 545111 w 2833569"/>
                  <a:gd name="connsiteY6-412" fmla="*/ 169510 h 992614"/>
                  <a:gd name="connsiteX7-413" fmla="*/ 2595899 w 2833569"/>
                  <a:gd name="connsiteY7-414" fmla="*/ 220726 h 992614"/>
                  <a:gd name="connsiteX8-415" fmla="*/ 2580717 w 2833569"/>
                  <a:gd name="connsiteY8-416" fmla="*/ 73776 h 992614"/>
                  <a:gd name="connsiteX0-417" fmla="*/ 2580717 w 2833569"/>
                  <a:gd name="connsiteY0-418" fmla="*/ 73776 h 992614"/>
                  <a:gd name="connsiteX1-419" fmla="*/ 333462 w 2833569"/>
                  <a:gd name="connsiteY1-420" fmla="*/ 58278 h 992614"/>
                  <a:gd name="connsiteX2-421" fmla="*/ 255971 w 2833569"/>
                  <a:gd name="connsiteY2-422" fmla="*/ 833193 h 992614"/>
                  <a:gd name="connsiteX3-423" fmla="*/ 2676386 w 2833569"/>
                  <a:gd name="connsiteY3-424" fmla="*/ 992602 h 992614"/>
                  <a:gd name="connsiteX4-425" fmla="*/ 2649970 w 2833569"/>
                  <a:gd name="connsiteY4-426" fmla="*/ 864244 h 992614"/>
                  <a:gd name="connsiteX5-427" fmla="*/ 302466 w 2833569"/>
                  <a:gd name="connsiteY5-428" fmla="*/ 709207 h 992614"/>
                  <a:gd name="connsiteX6-429" fmla="*/ 545111 w 2833569"/>
                  <a:gd name="connsiteY6-430" fmla="*/ 169510 h 992614"/>
                  <a:gd name="connsiteX7-431" fmla="*/ 2595899 w 2833569"/>
                  <a:gd name="connsiteY7-432" fmla="*/ 220726 h 992614"/>
                  <a:gd name="connsiteX8-433" fmla="*/ 2580717 w 2833569"/>
                  <a:gd name="connsiteY8-434" fmla="*/ 73776 h 992614"/>
                  <a:gd name="connsiteX0-435" fmla="*/ 2580717 w 2833569"/>
                  <a:gd name="connsiteY0-436" fmla="*/ 73776 h 992614"/>
                  <a:gd name="connsiteX1-437" fmla="*/ 333462 w 2833569"/>
                  <a:gd name="connsiteY1-438" fmla="*/ 58278 h 992614"/>
                  <a:gd name="connsiteX2-439" fmla="*/ 255971 w 2833569"/>
                  <a:gd name="connsiteY2-440" fmla="*/ 833193 h 992614"/>
                  <a:gd name="connsiteX3-441" fmla="*/ 2676386 w 2833569"/>
                  <a:gd name="connsiteY3-442" fmla="*/ 992602 h 992614"/>
                  <a:gd name="connsiteX4-443" fmla="*/ 2649970 w 2833569"/>
                  <a:gd name="connsiteY4-444" fmla="*/ 864244 h 992614"/>
                  <a:gd name="connsiteX5-445" fmla="*/ 302466 w 2833569"/>
                  <a:gd name="connsiteY5-446" fmla="*/ 709207 h 992614"/>
                  <a:gd name="connsiteX6-447" fmla="*/ 545111 w 2833569"/>
                  <a:gd name="connsiteY6-448" fmla="*/ 169510 h 992614"/>
                  <a:gd name="connsiteX7-449" fmla="*/ 2595899 w 2833569"/>
                  <a:gd name="connsiteY7-450" fmla="*/ 220726 h 992614"/>
                  <a:gd name="connsiteX8-451" fmla="*/ 2580717 w 2833569"/>
                  <a:gd name="connsiteY8-452" fmla="*/ 73776 h 992614"/>
                  <a:gd name="connsiteX0-453" fmla="*/ 2580717 w 2833569"/>
                  <a:gd name="connsiteY0-454" fmla="*/ 73349 h 992187"/>
                  <a:gd name="connsiteX1-455" fmla="*/ 333462 w 2833569"/>
                  <a:gd name="connsiteY1-456" fmla="*/ 57851 h 992187"/>
                  <a:gd name="connsiteX2-457" fmla="*/ 255971 w 2833569"/>
                  <a:gd name="connsiteY2-458" fmla="*/ 832766 h 992187"/>
                  <a:gd name="connsiteX3-459" fmla="*/ 2676386 w 2833569"/>
                  <a:gd name="connsiteY3-460" fmla="*/ 992175 h 992187"/>
                  <a:gd name="connsiteX4-461" fmla="*/ 2649970 w 2833569"/>
                  <a:gd name="connsiteY4-462" fmla="*/ 863817 h 992187"/>
                  <a:gd name="connsiteX5-463" fmla="*/ 302466 w 2833569"/>
                  <a:gd name="connsiteY5-464" fmla="*/ 708780 h 992187"/>
                  <a:gd name="connsiteX6-465" fmla="*/ 545111 w 2833569"/>
                  <a:gd name="connsiteY6-466" fmla="*/ 169083 h 992187"/>
                  <a:gd name="connsiteX7-467" fmla="*/ 2595899 w 2833569"/>
                  <a:gd name="connsiteY7-468" fmla="*/ 209103 h 992187"/>
                  <a:gd name="connsiteX8-469" fmla="*/ 2580717 w 2833569"/>
                  <a:gd name="connsiteY8-470" fmla="*/ 73349 h 992187"/>
                  <a:gd name="connsiteX0-471" fmla="*/ 2580717 w 2861604"/>
                  <a:gd name="connsiteY0-472" fmla="*/ 73349 h 992187"/>
                  <a:gd name="connsiteX1-473" fmla="*/ 333462 w 2861604"/>
                  <a:gd name="connsiteY1-474" fmla="*/ 57851 h 992187"/>
                  <a:gd name="connsiteX2-475" fmla="*/ 255971 w 2861604"/>
                  <a:gd name="connsiteY2-476" fmla="*/ 832766 h 992187"/>
                  <a:gd name="connsiteX3-477" fmla="*/ 2676386 w 2861604"/>
                  <a:gd name="connsiteY3-478" fmla="*/ 992175 h 992187"/>
                  <a:gd name="connsiteX4-479" fmla="*/ 2649970 w 2861604"/>
                  <a:gd name="connsiteY4-480" fmla="*/ 863817 h 992187"/>
                  <a:gd name="connsiteX5-481" fmla="*/ 302466 w 2861604"/>
                  <a:gd name="connsiteY5-482" fmla="*/ 708780 h 992187"/>
                  <a:gd name="connsiteX6-483" fmla="*/ 470467 w 2861604"/>
                  <a:gd name="connsiteY6-484" fmla="*/ 157886 h 992187"/>
                  <a:gd name="connsiteX7-485" fmla="*/ 2595899 w 2861604"/>
                  <a:gd name="connsiteY7-486" fmla="*/ 209103 h 992187"/>
                  <a:gd name="connsiteX8-487" fmla="*/ 2580717 w 2861604"/>
                  <a:gd name="connsiteY8-488" fmla="*/ 73349 h 992187"/>
                  <a:gd name="connsiteX0-489" fmla="*/ 2580717 w 2856710"/>
                  <a:gd name="connsiteY0-490" fmla="*/ 73349 h 992187"/>
                  <a:gd name="connsiteX1-491" fmla="*/ 333462 w 2856710"/>
                  <a:gd name="connsiteY1-492" fmla="*/ 57851 h 992187"/>
                  <a:gd name="connsiteX2-493" fmla="*/ 255971 w 2856710"/>
                  <a:gd name="connsiteY2-494" fmla="*/ 832766 h 992187"/>
                  <a:gd name="connsiteX3-495" fmla="*/ 2676386 w 2856710"/>
                  <a:gd name="connsiteY3-496" fmla="*/ 992175 h 992187"/>
                  <a:gd name="connsiteX4-497" fmla="*/ 2649970 w 2856710"/>
                  <a:gd name="connsiteY4-498" fmla="*/ 863817 h 992187"/>
                  <a:gd name="connsiteX5-499" fmla="*/ 302466 w 2856710"/>
                  <a:gd name="connsiteY5-500" fmla="*/ 708780 h 992187"/>
                  <a:gd name="connsiteX6-501" fmla="*/ 548844 w 2856710"/>
                  <a:gd name="connsiteY6-502" fmla="*/ 154154 h 992187"/>
                  <a:gd name="connsiteX7-503" fmla="*/ 2595899 w 2856710"/>
                  <a:gd name="connsiteY7-504" fmla="*/ 209103 h 992187"/>
                  <a:gd name="connsiteX8-505" fmla="*/ 2580717 w 2856710"/>
                  <a:gd name="connsiteY8-506" fmla="*/ 73349 h 992187"/>
                  <a:gd name="connsiteX0-507" fmla="*/ 2580717 w 2915121"/>
                  <a:gd name="connsiteY0-508" fmla="*/ 73349 h 992193"/>
                  <a:gd name="connsiteX1-509" fmla="*/ 333462 w 2915121"/>
                  <a:gd name="connsiteY1-510" fmla="*/ 57851 h 992193"/>
                  <a:gd name="connsiteX2-511" fmla="*/ 255971 w 2915121"/>
                  <a:gd name="connsiteY2-512" fmla="*/ 832766 h 992193"/>
                  <a:gd name="connsiteX3-513" fmla="*/ 2676386 w 2915121"/>
                  <a:gd name="connsiteY3-514" fmla="*/ 992175 h 992193"/>
                  <a:gd name="connsiteX4-515" fmla="*/ 2649970 w 2915121"/>
                  <a:gd name="connsiteY4-516" fmla="*/ 863817 h 992193"/>
                  <a:gd name="connsiteX5-517" fmla="*/ 350986 w 2915121"/>
                  <a:gd name="connsiteY5-518" fmla="*/ 708780 h 992193"/>
                  <a:gd name="connsiteX6-519" fmla="*/ 548844 w 2915121"/>
                  <a:gd name="connsiteY6-520" fmla="*/ 154154 h 992193"/>
                  <a:gd name="connsiteX7-521" fmla="*/ 2595899 w 2915121"/>
                  <a:gd name="connsiteY7-522" fmla="*/ 209103 h 992193"/>
                  <a:gd name="connsiteX8-523" fmla="*/ 2580717 w 2915121"/>
                  <a:gd name="connsiteY8-524" fmla="*/ 73349 h 992193"/>
                  <a:gd name="connsiteX0-525" fmla="*/ 2580717 w 2915121"/>
                  <a:gd name="connsiteY0-526" fmla="*/ 73349 h 992193"/>
                  <a:gd name="connsiteX1-527" fmla="*/ 333462 w 2915121"/>
                  <a:gd name="connsiteY1-528" fmla="*/ 57851 h 992193"/>
                  <a:gd name="connsiteX2-529" fmla="*/ 255971 w 2915121"/>
                  <a:gd name="connsiteY2-530" fmla="*/ 832766 h 992193"/>
                  <a:gd name="connsiteX3-531" fmla="*/ 2676386 w 2915121"/>
                  <a:gd name="connsiteY3-532" fmla="*/ 992175 h 992193"/>
                  <a:gd name="connsiteX4-533" fmla="*/ 2649970 w 2915121"/>
                  <a:gd name="connsiteY4-534" fmla="*/ 863817 h 992193"/>
                  <a:gd name="connsiteX5-535" fmla="*/ 350986 w 2915121"/>
                  <a:gd name="connsiteY5-536" fmla="*/ 708780 h 992193"/>
                  <a:gd name="connsiteX6-537" fmla="*/ 515254 w 2915121"/>
                  <a:gd name="connsiteY6-538" fmla="*/ 154154 h 992193"/>
                  <a:gd name="connsiteX7-539" fmla="*/ 2595899 w 2915121"/>
                  <a:gd name="connsiteY7-540" fmla="*/ 209103 h 992193"/>
                  <a:gd name="connsiteX8-541" fmla="*/ 2580717 w 2915121"/>
                  <a:gd name="connsiteY8-542" fmla="*/ 73349 h 992193"/>
                  <a:gd name="connsiteX0-543" fmla="*/ 2574189 w 2914778"/>
                  <a:gd name="connsiteY0-544" fmla="*/ 51363 h 1006047"/>
                  <a:gd name="connsiteX1-545" fmla="*/ 333119 w 2914778"/>
                  <a:gd name="connsiteY1-546" fmla="*/ 71705 h 1006047"/>
                  <a:gd name="connsiteX2-547" fmla="*/ 255628 w 2914778"/>
                  <a:gd name="connsiteY2-548" fmla="*/ 846620 h 1006047"/>
                  <a:gd name="connsiteX3-549" fmla="*/ 2676043 w 2914778"/>
                  <a:gd name="connsiteY3-550" fmla="*/ 1006029 h 1006047"/>
                  <a:gd name="connsiteX4-551" fmla="*/ 2649627 w 2914778"/>
                  <a:gd name="connsiteY4-552" fmla="*/ 877671 h 1006047"/>
                  <a:gd name="connsiteX5-553" fmla="*/ 350643 w 2914778"/>
                  <a:gd name="connsiteY5-554" fmla="*/ 722634 h 1006047"/>
                  <a:gd name="connsiteX6-555" fmla="*/ 514911 w 2914778"/>
                  <a:gd name="connsiteY6-556" fmla="*/ 168008 h 1006047"/>
                  <a:gd name="connsiteX7-557" fmla="*/ 2595556 w 2914778"/>
                  <a:gd name="connsiteY7-558" fmla="*/ 222957 h 1006047"/>
                  <a:gd name="connsiteX8-559" fmla="*/ 2574189 w 2914778"/>
                  <a:gd name="connsiteY8-560" fmla="*/ 51363 h 1006047"/>
                  <a:gd name="connsiteX0-561" fmla="*/ 2574189 w 2914778"/>
                  <a:gd name="connsiteY0-562" fmla="*/ 50194 h 1004878"/>
                  <a:gd name="connsiteX1-563" fmla="*/ 333119 w 2914778"/>
                  <a:gd name="connsiteY1-564" fmla="*/ 70536 h 1004878"/>
                  <a:gd name="connsiteX2-565" fmla="*/ 255628 w 2914778"/>
                  <a:gd name="connsiteY2-566" fmla="*/ 845451 h 1004878"/>
                  <a:gd name="connsiteX3-567" fmla="*/ 2676043 w 2914778"/>
                  <a:gd name="connsiteY3-568" fmla="*/ 1004860 h 1004878"/>
                  <a:gd name="connsiteX4-569" fmla="*/ 2649627 w 2914778"/>
                  <a:gd name="connsiteY4-570" fmla="*/ 876502 h 1004878"/>
                  <a:gd name="connsiteX5-571" fmla="*/ 350643 w 2914778"/>
                  <a:gd name="connsiteY5-572" fmla="*/ 721465 h 1004878"/>
                  <a:gd name="connsiteX6-573" fmla="*/ 514911 w 2914778"/>
                  <a:gd name="connsiteY6-574" fmla="*/ 166839 h 1004878"/>
                  <a:gd name="connsiteX7-575" fmla="*/ 2595557 w 2914778"/>
                  <a:gd name="connsiteY7-576" fmla="*/ 197895 h 1004878"/>
                  <a:gd name="connsiteX8-577" fmla="*/ 2574189 w 2914778"/>
                  <a:gd name="connsiteY8-578" fmla="*/ 50194 h 1004878"/>
                  <a:gd name="connsiteX0-579" fmla="*/ 2580717 w 2915121"/>
                  <a:gd name="connsiteY0-580" fmla="*/ 40455 h 1013060"/>
                  <a:gd name="connsiteX1-581" fmla="*/ 333462 w 2915121"/>
                  <a:gd name="connsiteY1-582" fmla="*/ 78718 h 1013060"/>
                  <a:gd name="connsiteX2-583" fmla="*/ 255971 w 2915121"/>
                  <a:gd name="connsiteY2-584" fmla="*/ 853633 h 1013060"/>
                  <a:gd name="connsiteX3-585" fmla="*/ 2676386 w 2915121"/>
                  <a:gd name="connsiteY3-586" fmla="*/ 1013042 h 1013060"/>
                  <a:gd name="connsiteX4-587" fmla="*/ 2649970 w 2915121"/>
                  <a:gd name="connsiteY4-588" fmla="*/ 884684 h 1013060"/>
                  <a:gd name="connsiteX5-589" fmla="*/ 350986 w 2915121"/>
                  <a:gd name="connsiteY5-590" fmla="*/ 729647 h 1013060"/>
                  <a:gd name="connsiteX6-591" fmla="*/ 515254 w 2915121"/>
                  <a:gd name="connsiteY6-592" fmla="*/ 175021 h 1013060"/>
                  <a:gd name="connsiteX7-593" fmla="*/ 2595900 w 2915121"/>
                  <a:gd name="connsiteY7-594" fmla="*/ 206077 h 1013060"/>
                  <a:gd name="connsiteX8-595" fmla="*/ 2580717 w 2915121"/>
                  <a:gd name="connsiteY8-596" fmla="*/ 40455 h 1013060"/>
                  <a:gd name="connsiteX0-597" fmla="*/ 2580717 w 2915121"/>
                  <a:gd name="connsiteY0-598" fmla="*/ 40129 h 1012734"/>
                  <a:gd name="connsiteX1-599" fmla="*/ 333462 w 2915121"/>
                  <a:gd name="connsiteY1-600" fmla="*/ 78392 h 1012734"/>
                  <a:gd name="connsiteX2-601" fmla="*/ 255971 w 2915121"/>
                  <a:gd name="connsiteY2-602" fmla="*/ 853307 h 1012734"/>
                  <a:gd name="connsiteX3-603" fmla="*/ 2676386 w 2915121"/>
                  <a:gd name="connsiteY3-604" fmla="*/ 1012716 h 1012734"/>
                  <a:gd name="connsiteX4-605" fmla="*/ 2649970 w 2915121"/>
                  <a:gd name="connsiteY4-606" fmla="*/ 884358 h 1012734"/>
                  <a:gd name="connsiteX5-607" fmla="*/ 350986 w 2915121"/>
                  <a:gd name="connsiteY5-608" fmla="*/ 729321 h 1012734"/>
                  <a:gd name="connsiteX6-609" fmla="*/ 515254 w 2915121"/>
                  <a:gd name="connsiteY6-610" fmla="*/ 174695 h 1012734"/>
                  <a:gd name="connsiteX7-611" fmla="*/ 2564975 w 2915121"/>
                  <a:gd name="connsiteY7-612" fmla="*/ 199777 h 1012734"/>
                  <a:gd name="connsiteX8-613" fmla="*/ 2580717 w 2915121"/>
                  <a:gd name="connsiteY8-614" fmla="*/ 40129 h 1012734"/>
                  <a:gd name="connsiteX0-615" fmla="*/ 2580717 w 2958632"/>
                  <a:gd name="connsiteY0-616" fmla="*/ 40128 h 1012715"/>
                  <a:gd name="connsiteX1-617" fmla="*/ 333462 w 2958632"/>
                  <a:gd name="connsiteY1-618" fmla="*/ 78391 h 1012715"/>
                  <a:gd name="connsiteX2-619" fmla="*/ 255971 w 2958632"/>
                  <a:gd name="connsiteY2-620" fmla="*/ 853306 h 1012715"/>
                  <a:gd name="connsiteX3-621" fmla="*/ 2676386 w 2958632"/>
                  <a:gd name="connsiteY3-622" fmla="*/ 1012715 h 1012715"/>
                  <a:gd name="connsiteX4-623" fmla="*/ 2649970 w 2958632"/>
                  <a:gd name="connsiteY4-624" fmla="*/ 854491 h 1012715"/>
                  <a:gd name="connsiteX5-625" fmla="*/ 350986 w 2958632"/>
                  <a:gd name="connsiteY5-626" fmla="*/ 729320 h 1012715"/>
                  <a:gd name="connsiteX6-627" fmla="*/ 515254 w 2958632"/>
                  <a:gd name="connsiteY6-628" fmla="*/ 174694 h 1012715"/>
                  <a:gd name="connsiteX7-629" fmla="*/ 2564975 w 2958632"/>
                  <a:gd name="connsiteY7-630" fmla="*/ 199776 h 1012715"/>
                  <a:gd name="connsiteX8-631" fmla="*/ 2580717 w 2958632"/>
                  <a:gd name="connsiteY8-632" fmla="*/ 40128 h 1012715"/>
                  <a:gd name="connsiteX0-633" fmla="*/ 2578194 w 2934745"/>
                  <a:gd name="connsiteY0-634" fmla="*/ 40128 h 994924"/>
                  <a:gd name="connsiteX1-635" fmla="*/ 330939 w 2934745"/>
                  <a:gd name="connsiteY1-636" fmla="*/ 78391 h 994924"/>
                  <a:gd name="connsiteX2-637" fmla="*/ 253448 w 2934745"/>
                  <a:gd name="connsiteY2-638" fmla="*/ 853306 h 994924"/>
                  <a:gd name="connsiteX3-639" fmla="*/ 2636753 w 2934745"/>
                  <a:gd name="connsiteY3-640" fmla="*/ 994796 h 994924"/>
                  <a:gd name="connsiteX4-641" fmla="*/ 2647447 w 2934745"/>
                  <a:gd name="connsiteY4-642" fmla="*/ 854491 h 994924"/>
                  <a:gd name="connsiteX5-643" fmla="*/ 348463 w 2934745"/>
                  <a:gd name="connsiteY5-644" fmla="*/ 729320 h 994924"/>
                  <a:gd name="connsiteX6-645" fmla="*/ 512731 w 2934745"/>
                  <a:gd name="connsiteY6-646" fmla="*/ 174694 h 994924"/>
                  <a:gd name="connsiteX7-647" fmla="*/ 2562452 w 2934745"/>
                  <a:gd name="connsiteY7-648" fmla="*/ 199776 h 994924"/>
                  <a:gd name="connsiteX8-649" fmla="*/ 2578194 w 2934745"/>
                  <a:gd name="connsiteY8-650" fmla="*/ 40128 h 994924"/>
                  <a:gd name="connsiteX0-651" fmla="*/ 2578194 w 2917686"/>
                  <a:gd name="connsiteY0-652" fmla="*/ 40128 h 996242"/>
                  <a:gd name="connsiteX1-653" fmla="*/ 330939 w 2917686"/>
                  <a:gd name="connsiteY1-654" fmla="*/ 78391 h 996242"/>
                  <a:gd name="connsiteX2-655" fmla="*/ 253448 w 2917686"/>
                  <a:gd name="connsiteY2-656" fmla="*/ 853306 h 996242"/>
                  <a:gd name="connsiteX3-657" fmla="*/ 2636753 w 2917686"/>
                  <a:gd name="connsiteY3-658" fmla="*/ 994796 h 996242"/>
                  <a:gd name="connsiteX4-659" fmla="*/ 2616523 w 2917686"/>
                  <a:gd name="connsiteY4-660" fmla="*/ 830598 h 996242"/>
                  <a:gd name="connsiteX5-661" fmla="*/ 348463 w 2917686"/>
                  <a:gd name="connsiteY5-662" fmla="*/ 729320 h 996242"/>
                  <a:gd name="connsiteX6-663" fmla="*/ 512731 w 2917686"/>
                  <a:gd name="connsiteY6-664" fmla="*/ 174694 h 996242"/>
                  <a:gd name="connsiteX7-665" fmla="*/ 2562452 w 2917686"/>
                  <a:gd name="connsiteY7-666" fmla="*/ 199776 h 996242"/>
                  <a:gd name="connsiteX8-667" fmla="*/ 2578194 w 2917686"/>
                  <a:gd name="connsiteY8-668" fmla="*/ 40128 h 996242"/>
                  <a:gd name="connsiteX0-669" fmla="*/ 2577774 w 2913658"/>
                  <a:gd name="connsiteY0-670" fmla="*/ 40128 h 975285"/>
                  <a:gd name="connsiteX1-671" fmla="*/ 330519 w 2913658"/>
                  <a:gd name="connsiteY1-672" fmla="*/ 78391 h 975285"/>
                  <a:gd name="connsiteX2-673" fmla="*/ 253028 w 2913658"/>
                  <a:gd name="connsiteY2-674" fmla="*/ 853306 h 975285"/>
                  <a:gd name="connsiteX3-675" fmla="*/ 2630148 w 2913658"/>
                  <a:gd name="connsiteY3-676" fmla="*/ 970903 h 975285"/>
                  <a:gd name="connsiteX4-677" fmla="*/ 2616103 w 2913658"/>
                  <a:gd name="connsiteY4-678" fmla="*/ 830598 h 975285"/>
                  <a:gd name="connsiteX5-679" fmla="*/ 348043 w 2913658"/>
                  <a:gd name="connsiteY5-680" fmla="*/ 729320 h 975285"/>
                  <a:gd name="connsiteX6-681" fmla="*/ 512311 w 2913658"/>
                  <a:gd name="connsiteY6-682" fmla="*/ 174694 h 975285"/>
                  <a:gd name="connsiteX7-683" fmla="*/ 2562032 w 2913658"/>
                  <a:gd name="connsiteY7-684" fmla="*/ 199776 h 975285"/>
                  <a:gd name="connsiteX8-685" fmla="*/ 2577774 w 2913658"/>
                  <a:gd name="connsiteY8-686" fmla="*/ 40128 h 975285"/>
                  <a:gd name="connsiteX0-687" fmla="*/ 2563016 w 2897373"/>
                  <a:gd name="connsiteY0-688" fmla="*/ 43385 h 999125"/>
                  <a:gd name="connsiteX1-689" fmla="*/ 315761 w 2897373"/>
                  <a:gd name="connsiteY1-690" fmla="*/ 81648 h 999125"/>
                  <a:gd name="connsiteX2-691" fmla="*/ 262104 w 2897373"/>
                  <a:gd name="connsiteY2-692" fmla="*/ 903772 h 999125"/>
                  <a:gd name="connsiteX3-693" fmla="*/ 2615390 w 2897373"/>
                  <a:gd name="connsiteY3-694" fmla="*/ 974160 h 999125"/>
                  <a:gd name="connsiteX4-695" fmla="*/ 2601345 w 2897373"/>
                  <a:gd name="connsiteY4-696" fmla="*/ 833855 h 999125"/>
                  <a:gd name="connsiteX5-697" fmla="*/ 333285 w 2897373"/>
                  <a:gd name="connsiteY5-698" fmla="*/ 732577 h 999125"/>
                  <a:gd name="connsiteX6-699" fmla="*/ 497553 w 2897373"/>
                  <a:gd name="connsiteY6-700" fmla="*/ 177951 h 999125"/>
                  <a:gd name="connsiteX7-701" fmla="*/ 2547274 w 2897373"/>
                  <a:gd name="connsiteY7-702" fmla="*/ 203033 h 999125"/>
                  <a:gd name="connsiteX8-703" fmla="*/ 2563016 w 2897373"/>
                  <a:gd name="connsiteY8-704" fmla="*/ 43385 h 999125"/>
                  <a:gd name="connsiteX0-705" fmla="*/ 2563016 w 2897736"/>
                  <a:gd name="connsiteY0-706" fmla="*/ 43386 h 999126"/>
                  <a:gd name="connsiteX1-707" fmla="*/ 315761 w 2897736"/>
                  <a:gd name="connsiteY1-708" fmla="*/ 81649 h 999126"/>
                  <a:gd name="connsiteX2-709" fmla="*/ 262104 w 2897736"/>
                  <a:gd name="connsiteY2-710" fmla="*/ 903773 h 999126"/>
                  <a:gd name="connsiteX3-711" fmla="*/ 2615390 w 2897736"/>
                  <a:gd name="connsiteY3-712" fmla="*/ 974161 h 999126"/>
                  <a:gd name="connsiteX4-713" fmla="*/ 2601345 w 2897736"/>
                  <a:gd name="connsiteY4-714" fmla="*/ 833856 h 999126"/>
                  <a:gd name="connsiteX5-715" fmla="*/ 327326 w 2897736"/>
                  <a:gd name="connsiteY5-716" fmla="*/ 759556 h 999126"/>
                  <a:gd name="connsiteX6-717" fmla="*/ 497553 w 2897736"/>
                  <a:gd name="connsiteY6-718" fmla="*/ 177952 h 999126"/>
                  <a:gd name="connsiteX7-719" fmla="*/ 2547274 w 2897736"/>
                  <a:gd name="connsiteY7-720" fmla="*/ 203034 h 999126"/>
                  <a:gd name="connsiteX8-721" fmla="*/ 2563016 w 2897736"/>
                  <a:gd name="connsiteY8-722" fmla="*/ 43386 h 999126"/>
                  <a:gd name="connsiteX0-723" fmla="*/ 2563016 w 2897736"/>
                  <a:gd name="connsiteY0-724" fmla="*/ 43386 h 999126"/>
                  <a:gd name="connsiteX1-725" fmla="*/ 315761 w 2897736"/>
                  <a:gd name="connsiteY1-726" fmla="*/ 81649 h 999126"/>
                  <a:gd name="connsiteX2-727" fmla="*/ 262104 w 2897736"/>
                  <a:gd name="connsiteY2-728" fmla="*/ 903773 h 999126"/>
                  <a:gd name="connsiteX3-729" fmla="*/ 2615390 w 2897736"/>
                  <a:gd name="connsiteY3-730" fmla="*/ 974161 h 999126"/>
                  <a:gd name="connsiteX4-731" fmla="*/ 2601345 w 2897736"/>
                  <a:gd name="connsiteY4-732" fmla="*/ 833856 h 999126"/>
                  <a:gd name="connsiteX5-733" fmla="*/ 327326 w 2897736"/>
                  <a:gd name="connsiteY5-734" fmla="*/ 786531 h 999126"/>
                  <a:gd name="connsiteX6-735" fmla="*/ 497553 w 2897736"/>
                  <a:gd name="connsiteY6-736" fmla="*/ 177952 h 999126"/>
                  <a:gd name="connsiteX7-737" fmla="*/ 2547274 w 2897736"/>
                  <a:gd name="connsiteY7-738" fmla="*/ 203034 h 999126"/>
                  <a:gd name="connsiteX8-739" fmla="*/ 2563016 w 2897736"/>
                  <a:gd name="connsiteY8-740" fmla="*/ 43386 h 99912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45" y="connsiteY8-146"/>
                  </a:cxn>
                </a:cxnLst>
                <a:rect l="l" t="t" r="r" b="b"/>
                <a:pathLst>
                  <a:path w="2897736" h="999126">
                    <a:moveTo>
                      <a:pt x="2563016" y="43386"/>
                    </a:moveTo>
                    <a:cubicBezTo>
                      <a:pt x="2191097" y="23155"/>
                      <a:pt x="699246" y="-61749"/>
                      <a:pt x="315761" y="81649"/>
                    </a:cubicBezTo>
                    <a:cubicBezTo>
                      <a:pt x="-67724" y="225047"/>
                      <a:pt x="-121168" y="755021"/>
                      <a:pt x="262104" y="903773"/>
                    </a:cubicBezTo>
                    <a:cubicBezTo>
                      <a:pt x="645376" y="1052525"/>
                      <a:pt x="2225517" y="985814"/>
                      <a:pt x="2615390" y="974161"/>
                    </a:cubicBezTo>
                    <a:cubicBezTo>
                      <a:pt x="3005263" y="962508"/>
                      <a:pt x="2982689" y="865128"/>
                      <a:pt x="2601345" y="833856"/>
                    </a:cubicBezTo>
                    <a:cubicBezTo>
                      <a:pt x="2220001" y="802584"/>
                      <a:pt x="677958" y="895848"/>
                      <a:pt x="327326" y="786531"/>
                    </a:cubicBezTo>
                    <a:cubicBezTo>
                      <a:pt x="-23306" y="677214"/>
                      <a:pt x="99763" y="260610"/>
                      <a:pt x="497553" y="177952"/>
                    </a:cubicBezTo>
                    <a:cubicBezTo>
                      <a:pt x="895343" y="95294"/>
                      <a:pt x="2203030" y="225462"/>
                      <a:pt x="2547274" y="203034"/>
                    </a:cubicBezTo>
                    <a:cubicBezTo>
                      <a:pt x="2891518" y="180606"/>
                      <a:pt x="2934935" y="63617"/>
                      <a:pt x="2563016" y="43386"/>
                    </a:cubicBezTo>
                    <a:close/>
                  </a:path>
                </a:pathLst>
              </a:custGeom>
              <a:solidFill>
                <a:schemeClr val="bg1"/>
              </a:solidFill>
              <a:ln w="2857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Freeform 43"/>
            <p:cNvSpPr/>
            <p:nvPr/>
          </p:nvSpPr>
          <p:spPr bwMode="auto">
            <a:xfrm>
              <a:off x="5047645" y="2892970"/>
              <a:ext cx="187860" cy="346008"/>
            </a:xfrm>
            <a:custGeom>
              <a:avLst/>
              <a:gdLst>
                <a:gd name="T0" fmla="*/ 0 w 152"/>
                <a:gd name="T1" fmla="*/ 202 h 202"/>
                <a:gd name="T2" fmla="*/ 76 w 152"/>
                <a:gd name="T3" fmla="*/ 145 h 202"/>
                <a:gd name="T4" fmla="*/ 152 w 152"/>
                <a:gd name="T5" fmla="*/ 202 h 202"/>
                <a:gd name="T6" fmla="*/ 152 w 152"/>
                <a:gd name="T7" fmla="*/ 0 h 202"/>
                <a:gd name="T8" fmla="*/ 0 w 152"/>
                <a:gd name="T9" fmla="*/ 0 h 202"/>
                <a:gd name="T10" fmla="*/ 0 w 152"/>
                <a:gd name="T11" fmla="*/ 202 h 202"/>
              </a:gdLst>
              <a:ahLst/>
              <a:cxnLst>
                <a:cxn ang="0">
                  <a:pos x="T0" y="T1"/>
                </a:cxn>
                <a:cxn ang="0">
                  <a:pos x="T2" y="T3"/>
                </a:cxn>
                <a:cxn ang="0">
                  <a:pos x="T4" y="T5"/>
                </a:cxn>
                <a:cxn ang="0">
                  <a:pos x="T6" y="T7"/>
                </a:cxn>
                <a:cxn ang="0">
                  <a:pos x="T8" y="T9"/>
                </a:cxn>
                <a:cxn ang="0">
                  <a:pos x="T10" y="T11"/>
                </a:cxn>
              </a:cxnLst>
              <a:rect l="0" t="0" r="r" b="b"/>
              <a:pathLst>
                <a:path w="152" h="202">
                  <a:moveTo>
                    <a:pt x="0" y="202"/>
                  </a:moveTo>
                  <a:lnTo>
                    <a:pt x="76" y="145"/>
                  </a:lnTo>
                  <a:lnTo>
                    <a:pt x="152" y="202"/>
                  </a:lnTo>
                  <a:lnTo>
                    <a:pt x="152" y="0"/>
                  </a:lnTo>
                  <a:lnTo>
                    <a:pt x="0" y="0"/>
                  </a:lnTo>
                  <a:lnTo>
                    <a:pt x="0" y="202"/>
                  </a:ln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5" name="任意多边形 4"/>
            <p:cNvSpPr/>
            <p:nvPr/>
          </p:nvSpPr>
          <p:spPr>
            <a:xfrm>
              <a:off x="4925575" y="2891780"/>
              <a:ext cx="432000" cy="2381"/>
            </a:xfrm>
            <a:custGeom>
              <a:avLst/>
              <a:gdLst>
                <a:gd name="connsiteX0" fmla="*/ 0 w 333375"/>
                <a:gd name="connsiteY0" fmla="*/ 0 h 2381"/>
                <a:gd name="connsiteX1" fmla="*/ 333375 w 333375"/>
                <a:gd name="connsiteY1" fmla="*/ 2381 h 2381"/>
                <a:gd name="connsiteX2" fmla="*/ 333375 w 333375"/>
                <a:gd name="connsiteY2" fmla="*/ 2381 h 2381"/>
              </a:gdLst>
              <a:ahLst/>
              <a:cxnLst>
                <a:cxn ang="0">
                  <a:pos x="connsiteX0" y="connsiteY0"/>
                </a:cxn>
                <a:cxn ang="0">
                  <a:pos x="connsiteX1" y="connsiteY1"/>
                </a:cxn>
                <a:cxn ang="0">
                  <a:pos x="connsiteX2" y="connsiteY2"/>
                </a:cxn>
              </a:cxnLst>
              <a:rect l="l" t="t" r="r" b="b"/>
              <a:pathLst>
                <a:path w="333375" h="2381">
                  <a:moveTo>
                    <a:pt x="0" y="0"/>
                  </a:moveTo>
                  <a:lnTo>
                    <a:pt x="333375" y="2381"/>
                  </a:lnTo>
                  <a:lnTo>
                    <a:pt x="333375" y="2381"/>
                  </a:lnTo>
                </a:path>
              </a:pathLst>
            </a:custGeom>
            <a:no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flipH="1">
            <a:off x="4154711" y="3332954"/>
            <a:ext cx="3066066" cy="933994"/>
            <a:chOff x="4499219" y="2444491"/>
            <a:chExt cx="2615916" cy="796868"/>
          </a:xfrm>
        </p:grpSpPr>
        <p:grpSp>
          <p:nvGrpSpPr>
            <p:cNvPr id="9" name="组合 8"/>
            <p:cNvGrpSpPr/>
            <p:nvPr/>
          </p:nvGrpSpPr>
          <p:grpSpPr>
            <a:xfrm>
              <a:off x="4499219" y="2444491"/>
              <a:ext cx="2615916" cy="796868"/>
              <a:chOff x="4499219" y="2444491"/>
              <a:chExt cx="2615916" cy="796868"/>
            </a:xfrm>
          </p:grpSpPr>
          <p:sp>
            <p:nvSpPr>
              <p:cNvPr id="12" name="任意多边形 11"/>
              <p:cNvSpPr/>
              <p:nvPr/>
            </p:nvSpPr>
            <p:spPr>
              <a:xfrm>
                <a:off x="4561170" y="2498481"/>
                <a:ext cx="2361376" cy="724621"/>
              </a:xfrm>
              <a:custGeom>
                <a:avLst/>
                <a:gdLst>
                  <a:gd name="connsiteX0" fmla="*/ 2216078 w 2502274"/>
                  <a:gd name="connsiteY0" fmla="*/ 6601 h 632088"/>
                  <a:gd name="connsiteX1" fmla="*/ 2232214 w 2502274"/>
                  <a:gd name="connsiteY1" fmla="*/ 625166 h 632088"/>
                  <a:gd name="connsiteX2" fmla="*/ 2 w 2502274"/>
                  <a:gd name="connsiteY2" fmla="*/ 318573 h 632088"/>
                  <a:gd name="connsiteX3" fmla="*/ 2216078 w 2502274"/>
                  <a:gd name="connsiteY3" fmla="*/ 6601 h 632088"/>
                  <a:gd name="connsiteX0-1" fmla="*/ 2216078 w 2502274"/>
                  <a:gd name="connsiteY0-2" fmla="*/ 6601 h 632088"/>
                  <a:gd name="connsiteX1-3" fmla="*/ 2232214 w 2502274"/>
                  <a:gd name="connsiteY1-4" fmla="*/ 625166 h 632088"/>
                  <a:gd name="connsiteX2-5" fmla="*/ 2 w 2502274"/>
                  <a:gd name="connsiteY2-6" fmla="*/ 318573 h 632088"/>
                  <a:gd name="connsiteX3-7" fmla="*/ 2216078 w 2502274"/>
                  <a:gd name="connsiteY3-8" fmla="*/ 6601 h 632088"/>
                  <a:gd name="connsiteX0-9" fmla="*/ 2216078 w 2379586"/>
                  <a:gd name="connsiteY0-10" fmla="*/ 6601 h 632088"/>
                  <a:gd name="connsiteX1-11" fmla="*/ 2232214 w 2379586"/>
                  <a:gd name="connsiteY1-12" fmla="*/ 625166 h 632088"/>
                  <a:gd name="connsiteX2-13" fmla="*/ 2 w 2379586"/>
                  <a:gd name="connsiteY2-14" fmla="*/ 318573 h 632088"/>
                  <a:gd name="connsiteX3-15" fmla="*/ 2216078 w 2379586"/>
                  <a:gd name="connsiteY3-16" fmla="*/ 6601 h 632088"/>
                  <a:gd name="connsiteX0-17" fmla="*/ 2216078 w 2379586"/>
                  <a:gd name="connsiteY0-18" fmla="*/ 6601 h 632088"/>
                  <a:gd name="connsiteX1-19" fmla="*/ 2232214 w 2379586"/>
                  <a:gd name="connsiteY1-20" fmla="*/ 625166 h 632088"/>
                  <a:gd name="connsiteX2-21" fmla="*/ 2 w 2379586"/>
                  <a:gd name="connsiteY2-22" fmla="*/ 318573 h 632088"/>
                  <a:gd name="connsiteX3-23" fmla="*/ 2216078 w 2379586"/>
                  <a:gd name="connsiteY3-24" fmla="*/ 6601 h 632088"/>
                  <a:gd name="connsiteX0-25" fmla="*/ 2216078 w 2232214"/>
                  <a:gd name="connsiteY0-26" fmla="*/ 6601 h 632088"/>
                  <a:gd name="connsiteX1-27" fmla="*/ 2232214 w 2232214"/>
                  <a:gd name="connsiteY1-28" fmla="*/ 625166 h 632088"/>
                  <a:gd name="connsiteX2-29" fmla="*/ 2 w 2232214"/>
                  <a:gd name="connsiteY2-30" fmla="*/ 318573 h 632088"/>
                  <a:gd name="connsiteX3-31" fmla="*/ 2216078 w 2232214"/>
                  <a:gd name="connsiteY3-32" fmla="*/ 6601 h 632088"/>
                  <a:gd name="connsiteX0-33" fmla="*/ 2216078 w 2232214"/>
                  <a:gd name="connsiteY0-34" fmla="*/ 6601 h 625212"/>
                  <a:gd name="connsiteX1-35" fmla="*/ 2232214 w 2232214"/>
                  <a:gd name="connsiteY1-36" fmla="*/ 625166 h 625212"/>
                  <a:gd name="connsiteX2-37" fmla="*/ 2 w 2232214"/>
                  <a:gd name="connsiteY2-38" fmla="*/ 318573 h 625212"/>
                  <a:gd name="connsiteX3-39" fmla="*/ 2216078 w 2232214"/>
                  <a:gd name="connsiteY3-40" fmla="*/ 6601 h 625212"/>
                  <a:gd name="connsiteX0-41" fmla="*/ 2216148 w 2232284"/>
                  <a:gd name="connsiteY0-42" fmla="*/ 61838 h 724621"/>
                  <a:gd name="connsiteX1-43" fmla="*/ 2232284 w 2232284"/>
                  <a:gd name="connsiteY1-44" fmla="*/ 680403 h 724621"/>
                  <a:gd name="connsiteX2-45" fmla="*/ 72 w 2232284"/>
                  <a:gd name="connsiteY2-46" fmla="*/ 373810 h 724621"/>
                  <a:gd name="connsiteX3-47" fmla="*/ 2216148 w 2232284"/>
                  <a:gd name="connsiteY3-48" fmla="*/ 61838 h 724621"/>
                </a:gdLst>
                <a:ahLst/>
                <a:cxnLst>
                  <a:cxn ang="0">
                    <a:pos x="connsiteX0-1" y="connsiteY0-2"/>
                  </a:cxn>
                  <a:cxn ang="0">
                    <a:pos x="connsiteX1-3" y="connsiteY1-4"/>
                  </a:cxn>
                  <a:cxn ang="0">
                    <a:pos x="connsiteX2-5" y="connsiteY2-6"/>
                  </a:cxn>
                  <a:cxn ang="0">
                    <a:pos x="connsiteX3-7" y="connsiteY3-8"/>
                  </a:cxn>
                </a:cxnLst>
                <a:rect l="l" t="t" r="r" b="b"/>
                <a:pathLst>
                  <a:path w="2232284" h="724621">
                    <a:moveTo>
                      <a:pt x="2216148" y="61838"/>
                    </a:moveTo>
                    <a:cubicBezTo>
                      <a:pt x="2152498" y="328090"/>
                      <a:pt x="2090642" y="445528"/>
                      <a:pt x="2232284" y="680403"/>
                    </a:cubicBezTo>
                    <a:cubicBezTo>
                      <a:pt x="1857559" y="683988"/>
                      <a:pt x="-13375" y="891970"/>
                      <a:pt x="72" y="373810"/>
                    </a:cubicBezTo>
                    <a:cubicBezTo>
                      <a:pt x="13519" y="-144350"/>
                      <a:pt x="1844113" y="10739"/>
                      <a:pt x="2216148" y="61838"/>
                    </a:cubicBezTo>
                    <a:close/>
                  </a:path>
                </a:pathLst>
              </a:custGeom>
              <a:pattFill prst="narHorz">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4499219" y="2444491"/>
                <a:ext cx="2615916" cy="796868"/>
              </a:xfrm>
              <a:custGeom>
                <a:avLst/>
                <a:gdLst>
                  <a:gd name="connsiteX0" fmla="*/ 2690408 w 3048995"/>
                  <a:gd name="connsiteY0" fmla="*/ 73489 h 884825"/>
                  <a:gd name="connsiteX1" fmla="*/ 443153 w 3048995"/>
                  <a:gd name="connsiteY1" fmla="*/ 57991 h 884825"/>
                  <a:gd name="connsiteX2" fmla="*/ 365662 w 3048995"/>
                  <a:gd name="connsiteY2" fmla="*/ 832906 h 884825"/>
                  <a:gd name="connsiteX3" fmla="*/ 2721404 w 3048995"/>
                  <a:gd name="connsiteY3" fmla="*/ 801909 h 884825"/>
                  <a:gd name="connsiteX4" fmla="*/ 412157 w 3048995"/>
                  <a:gd name="connsiteY4" fmla="*/ 708920 h 884825"/>
                  <a:gd name="connsiteX5" fmla="*/ 226177 w 3048995"/>
                  <a:gd name="connsiteY5" fmla="*/ 445448 h 884825"/>
                  <a:gd name="connsiteX6" fmla="*/ 2798896 w 3048995"/>
                  <a:gd name="connsiteY6" fmla="*/ 212974 h 884825"/>
                  <a:gd name="connsiteX7" fmla="*/ 2690408 w 3048995"/>
                  <a:gd name="connsiteY7" fmla="*/ 73489 h 884825"/>
                  <a:gd name="connsiteX0-1" fmla="*/ 2576323 w 2908445"/>
                  <a:gd name="connsiteY0-2" fmla="*/ 73489 h 884825"/>
                  <a:gd name="connsiteX1-3" fmla="*/ 329068 w 2908445"/>
                  <a:gd name="connsiteY1-4" fmla="*/ 57991 h 884825"/>
                  <a:gd name="connsiteX2-5" fmla="*/ 251577 w 2908445"/>
                  <a:gd name="connsiteY2-6" fmla="*/ 832906 h 884825"/>
                  <a:gd name="connsiteX3-7" fmla="*/ 2607319 w 2908445"/>
                  <a:gd name="connsiteY3-8" fmla="*/ 801909 h 884825"/>
                  <a:gd name="connsiteX4-9" fmla="*/ 298072 w 2908445"/>
                  <a:gd name="connsiteY4-10" fmla="*/ 708920 h 884825"/>
                  <a:gd name="connsiteX5-11" fmla="*/ 540717 w 2908445"/>
                  <a:gd name="connsiteY5-12" fmla="*/ 169223 h 884825"/>
                  <a:gd name="connsiteX6-13" fmla="*/ 2684811 w 2908445"/>
                  <a:gd name="connsiteY6-14" fmla="*/ 212974 h 884825"/>
                  <a:gd name="connsiteX7-15" fmla="*/ 2576323 w 2908445"/>
                  <a:gd name="connsiteY7-16" fmla="*/ 73489 h 884825"/>
                  <a:gd name="connsiteX0-17" fmla="*/ 2590621 w 2922743"/>
                  <a:gd name="connsiteY0-18" fmla="*/ 73489 h 910196"/>
                  <a:gd name="connsiteX1-19" fmla="*/ 343366 w 2922743"/>
                  <a:gd name="connsiteY1-20" fmla="*/ 57991 h 910196"/>
                  <a:gd name="connsiteX2-21" fmla="*/ 265875 w 2922743"/>
                  <a:gd name="connsiteY2-22" fmla="*/ 832906 h 910196"/>
                  <a:gd name="connsiteX3-23" fmla="*/ 2831167 w 2922743"/>
                  <a:gd name="connsiteY3-24" fmla="*/ 868584 h 910196"/>
                  <a:gd name="connsiteX4-25" fmla="*/ 312370 w 2922743"/>
                  <a:gd name="connsiteY4-26" fmla="*/ 708920 h 910196"/>
                  <a:gd name="connsiteX5-27" fmla="*/ 555015 w 2922743"/>
                  <a:gd name="connsiteY5-28" fmla="*/ 169223 h 910196"/>
                  <a:gd name="connsiteX6-29" fmla="*/ 2699109 w 2922743"/>
                  <a:gd name="connsiteY6-30" fmla="*/ 212974 h 910196"/>
                  <a:gd name="connsiteX7-31" fmla="*/ 2590621 w 2922743"/>
                  <a:gd name="connsiteY7-32" fmla="*/ 73489 h 910196"/>
                  <a:gd name="connsiteX0-33" fmla="*/ 2589968 w 2922090"/>
                  <a:gd name="connsiteY0-34" fmla="*/ 73489 h 868492"/>
                  <a:gd name="connsiteX1-35" fmla="*/ 342713 w 2922090"/>
                  <a:gd name="connsiteY1-36" fmla="*/ 57991 h 868492"/>
                  <a:gd name="connsiteX2-37" fmla="*/ 265222 w 2922090"/>
                  <a:gd name="connsiteY2-38" fmla="*/ 832906 h 868492"/>
                  <a:gd name="connsiteX3-39" fmla="*/ 2820989 w 2922090"/>
                  <a:gd name="connsiteY3-40" fmla="*/ 735234 h 868492"/>
                  <a:gd name="connsiteX4-41" fmla="*/ 311717 w 2922090"/>
                  <a:gd name="connsiteY4-42" fmla="*/ 708920 h 868492"/>
                  <a:gd name="connsiteX5-43" fmla="*/ 554362 w 2922090"/>
                  <a:gd name="connsiteY5-44" fmla="*/ 169223 h 868492"/>
                  <a:gd name="connsiteX6-45" fmla="*/ 2698456 w 2922090"/>
                  <a:gd name="connsiteY6-46" fmla="*/ 212974 h 868492"/>
                  <a:gd name="connsiteX7-47" fmla="*/ 2589968 w 2922090"/>
                  <a:gd name="connsiteY7-48" fmla="*/ 73489 h 868492"/>
                  <a:gd name="connsiteX0-49" fmla="*/ 2591928 w 2924050"/>
                  <a:gd name="connsiteY0-50" fmla="*/ 73489 h 937136"/>
                  <a:gd name="connsiteX1-51" fmla="*/ 344673 w 2924050"/>
                  <a:gd name="connsiteY1-52" fmla="*/ 57991 h 937136"/>
                  <a:gd name="connsiteX2-53" fmla="*/ 267182 w 2924050"/>
                  <a:gd name="connsiteY2-54" fmla="*/ 832906 h 937136"/>
                  <a:gd name="connsiteX3-55" fmla="*/ 2851524 w 2924050"/>
                  <a:gd name="connsiteY3-56" fmla="*/ 916209 h 937136"/>
                  <a:gd name="connsiteX4-57" fmla="*/ 313677 w 2924050"/>
                  <a:gd name="connsiteY4-58" fmla="*/ 708920 h 937136"/>
                  <a:gd name="connsiteX5-59" fmla="*/ 556322 w 2924050"/>
                  <a:gd name="connsiteY5-60" fmla="*/ 169223 h 937136"/>
                  <a:gd name="connsiteX6-61" fmla="*/ 2700416 w 2924050"/>
                  <a:gd name="connsiteY6-62" fmla="*/ 212974 h 937136"/>
                  <a:gd name="connsiteX7-63" fmla="*/ 2591928 w 2924050"/>
                  <a:gd name="connsiteY7-64" fmla="*/ 73489 h 937136"/>
                  <a:gd name="connsiteX0-65" fmla="*/ 2591928 w 2924050"/>
                  <a:gd name="connsiteY0-66" fmla="*/ 73489 h 987710"/>
                  <a:gd name="connsiteX1-67" fmla="*/ 344673 w 2924050"/>
                  <a:gd name="connsiteY1-68" fmla="*/ 57991 h 987710"/>
                  <a:gd name="connsiteX2-69" fmla="*/ 267182 w 2924050"/>
                  <a:gd name="connsiteY2-70" fmla="*/ 832906 h 987710"/>
                  <a:gd name="connsiteX3-71" fmla="*/ 2851524 w 2924050"/>
                  <a:gd name="connsiteY3-72" fmla="*/ 916209 h 987710"/>
                  <a:gd name="connsiteX4-73" fmla="*/ 313677 w 2924050"/>
                  <a:gd name="connsiteY4-74" fmla="*/ 708920 h 987710"/>
                  <a:gd name="connsiteX5-75" fmla="*/ 556322 w 2924050"/>
                  <a:gd name="connsiteY5-76" fmla="*/ 169223 h 987710"/>
                  <a:gd name="connsiteX6-77" fmla="*/ 2700416 w 2924050"/>
                  <a:gd name="connsiteY6-78" fmla="*/ 212974 h 987710"/>
                  <a:gd name="connsiteX7-79" fmla="*/ 2591928 w 2924050"/>
                  <a:gd name="connsiteY7-80" fmla="*/ 73489 h 987710"/>
                  <a:gd name="connsiteX0-81" fmla="*/ 2591928 w 2924050"/>
                  <a:gd name="connsiteY0-82" fmla="*/ 73489 h 963088"/>
                  <a:gd name="connsiteX1-83" fmla="*/ 344673 w 2924050"/>
                  <a:gd name="connsiteY1-84" fmla="*/ 57991 h 963088"/>
                  <a:gd name="connsiteX2-85" fmla="*/ 267182 w 2924050"/>
                  <a:gd name="connsiteY2-86" fmla="*/ 832906 h 963088"/>
                  <a:gd name="connsiteX3-87" fmla="*/ 2851524 w 2924050"/>
                  <a:gd name="connsiteY3-88" fmla="*/ 916209 h 963088"/>
                  <a:gd name="connsiteX4-89" fmla="*/ 313677 w 2924050"/>
                  <a:gd name="connsiteY4-90" fmla="*/ 708920 h 963088"/>
                  <a:gd name="connsiteX5-91" fmla="*/ 556322 w 2924050"/>
                  <a:gd name="connsiteY5-92" fmla="*/ 169223 h 963088"/>
                  <a:gd name="connsiteX6-93" fmla="*/ 2700416 w 2924050"/>
                  <a:gd name="connsiteY6-94" fmla="*/ 212974 h 963088"/>
                  <a:gd name="connsiteX7-95" fmla="*/ 2591928 w 2924050"/>
                  <a:gd name="connsiteY7-96" fmla="*/ 73489 h 963088"/>
                  <a:gd name="connsiteX0-97" fmla="*/ 2591928 w 2924050"/>
                  <a:gd name="connsiteY0-98" fmla="*/ 73489 h 974553"/>
                  <a:gd name="connsiteX1-99" fmla="*/ 344673 w 2924050"/>
                  <a:gd name="connsiteY1-100" fmla="*/ 57991 h 974553"/>
                  <a:gd name="connsiteX2-101" fmla="*/ 267182 w 2924050"/>
                  <a:gd name="connsiteY2-102" fmla="*/ 832906 h 974553"/>
                  <a:gd name="connsiteX3-103" fmla="*/ 2851524 w 2924050"/>
                  <a:gd name="connsiteY3-104" fmla="*/ 916209 h 974553"/>
                  <a:gd name="connsiteX4-105" fmla="*/ 313677 w 2924050"/>
                  <a:gd name="connsiteY4-106" fmla="*/ 708920 h 974553"/>
                  <a:gd name="connsiteX5-107" fmla="*/ 556322 w 2924050"/>
                  <a:gd name="connsiteY5-108" fmla="*/ 169223 h 974553"/>
                  <a:gd name="connsiteX6-109" fmla="*/ 2700416 w 2924050"/>
                  <a:gd name="connsiteY6-110" fmla="*/ 212974 h 974553"/>
                  <a:gd name="connsiteX7-111" fmla="*/ 2591928 w 2924050"/>
                  <a:gd name="connsiteY7-112" fmla="*/ 73489 h 974553"/>
                  <a:gd name="connsiteX0-113" fmla="*/ 2542098 w 2881222"/>
                  <a:gd name="connsiteY0-114" fmla="*/ 73489 h 987835"/>
                  <a:gd name="connsiteX1-115" fmla="*/ 294843 w 2881222"/>
                  <a:gd name="connsiteY1-116" fmla="*/ 57991 h 987835"/>
                  <a:gd name="connsiteX2-117" fmla="*/ 217352 w 2881222"/>
                  <a:gd name="connsiteY2-118" fmla="*/ 832906 h 987835"/>
                  <a:gd name="connsiteX3-119" fmla="*/ 2059269 w 2881222"/>
                  <a:gd name="connsiteY3-120" fmla="*/ 984851 h 987835"/>
                  <a:gd name="connsiteX4-121" fmla="*/ 2801694 w 2881222"/>
                  <a:gd name="connsiteY4-122" fmla="*/ 916209 h 987835"/>
                  <a:gd name="connsiteX5-123" fmla="*/ 263847 w 2881222"/>
                  <a:gd name="connsiteY5-124" fmla="*/ 708920 h 987835"/>
                  <a:gd name="connsiteX6-125" fmla="*/ 506492 w 2881222"/>
                  <a:gd name="connsiteY6-126" fmla="*/ 169223 h 987835"/>
                  <a:gd name="connsiteX7-127" fmla="*/ 2650586 w 2881222"/>
                  <a:gd name="connsiteY7-128" fmla="*/ 212974 h 987835"/>
                  <a:gd name="connsiteX8" fmla="*/ 2542098 w 2881222"/>
                  <a:gd name="connsiteY8" fmla="*/ 73489 h 987835"/>
                  <a:gd name="connsiteX0-129" fmla="*/ 2542098 w 2874220"/>
                  <a:gd name="connsiteY0-130" fmla="*/ 73489 h 986560"/>
                  <a:gd name="connsiteX1-131" fmla="*/ 294843 w 2874220"/>
                  <a:gd name="connsiteY1-132" fmla="*/ 57991 h 986560"/>
                  <a:gd name="connsiteX2-133" fmla="*/ 217352 w 2874220"/>
                  <a:gd name="connsiteY2-134" fmla="*/ 832906 h 986560"/>
                  <a:gd name="connsiteX3-135" fmla="*/ 2059269 w 2874220"/>
                  <a:gd name="connsiteY3-136" fmla="*/ 984851 h 986560"/>
                  <a:gd name="connsiteX4-137" fmla="*/ 2745711 w 2874220"/>
                  <a:gd name="connsiteY4-138" fmla="*/ 878886 h 986560"/>
                  <a:gd name="connsiteX5-139" fmla="*/ 263847 w 2874220"/>
                  <a:gd name="connsiteY5-140" fmla="*/ 708920 h 986560"/>
                  <a:gd name="connsiteX6-141" fmla="*/ 506492 w 2874220"/>
                  <a:gd name="connsiteY6-142" fmla="*/ 169223 h 986560"/>
                  <a:gd name="connsiteX7-143" fmla="*/ 2650586 w 2874220"/>
                  <a:gd name="connsiteY7-144" fmla="*/ 212974 h 986560"/>
                  <a:gd name="connsiteX8-145" fmla="*/ 2542098 w 2874220"/>
                  <a:gd name="connsiteY8-146" fmla="*/ 73489 h 986560"/>
                  <a:gd name="connsiteX0-147" fmla="*/ 2542098 w 2874220"/>
                  <a:gd name="connsiteY0-148" fmla="*/ 73489 h 986368"/>
                  <a:gd name="connsiteX1-149" fmla="*/ 294843 w 2874220"/>
                  <a:gd name="connsiteY1-150" fmla="*/ 57991 h 986368"/>
                  <a:gd name="connsiteX2-151" fmla="*/ 217352 w 2874220"/>
                  <a:gd name="connsiteY2-152" fmla="*/ 832906 h 986368"/>
                  <a:gd name="connsiteX3-153" fmla="*/ 2059269 w 2874220"/>
                  <a:gd name="connsiteY3-154" fmla="*/ 984851 h 986368"/>
                  <a:gd name="connsiteX4-155" fmla="*/ 2745711 w 2874220"/>
                  <a:gd name="connsiteY4-156" fmla="*/ 878886 h 986368"/>
                  <a:gd name="connsiteX5-157" fmla="*/ 263847 w 2874220"/>
                  <a:gd name="connsiteY5-158" fmla="*/ 708920 h 986368"/>
                  <a:gd name="connsiteX6-159" fmla="*/ 506492 w 2874220"/>
                  <a:gd name="connsiteY6-160" fmla="*/ 169223 h 986368"/>
                  <a:gd name="connsiteX7-161" fmla="*/ 2650586 w 2874220"/>
                  <a:gd name="connsiteY7-162" fmla="*/ 212974 h 986368"/>
                  <a:gd name="connsiteX8-163" fmla="*/ 2542098 w 2874220"/>
                  <a:gd name="connsiteY8-164" fmla="*/ 73489 h 986368"/>
                  <a:gd name="connsiteX0-165" fmla="*/ 2580717 w 3043940"/>
                  <a:gd name="connsiteY0-166" fmla="*/ 73489 h 993908"/>
                  <a:gd name="connsiteX1-167" fmla="*/ 333462 w 3043940"/>
                  <a:gd name="connsiteY1-168" fmla="*/ 57991 h 993908"/>
                  <a:gd name="connsiteX2-169" fmla="*/ 255971 w 3043940"/>
                  <a:gd name="connsiteY2-170" fmla="*/ 832906 h 993908"/>
                  <a:gd name="connsiteX3-171" fmla="*/ 2676386 w 3043940"/>
                  <a:gd name="connsiteY3-172" fmla="*/ 992315 h 993908"/>
                  <a:gd name="connsiteX4-173" fmla="*/ 2784330 w 3043940"/>
                  <a:gd name="connsiteY4-174" fmla="*/ 878886 h 993908"/>
                  <a:gd name="connsiteX5-175" fmla="*/ 302466 w 3043940"/>
                  <a:gd name="connsiteY5-176" fmla="*/ 708920 h 993908"/>
                  <a:gd name="connsiteX6-177" fmla="*/ 545111 w 3043940"/>
                  <a:gd name="connsiteY6-178" fmla="*/ 169223 h 993908"/>
                  <a:gd name="connsiteX7-179" fmla="*/ 2689205 w 3043940"/>
                  <a:gd name="connsiteY7-180" fmla="*/ 212974 h 993908"/>
                  <a:gd name="connsiteX8-181" fmla="*/ 2580717 w 3043940"/>
                  <a:gd name="connsiteY8-182" fmla="*/ 73489 h 993908"/>
                  <a:gd name="connsiteX0-183" fmla="*/ 2580717 w 2956802"/>
                  <a:gd name="connsiteY0-184" fmla="*/ 73489 h 993233"/>
                  <a:gd name="connsiteX1-185" fmla="*/ 333462 w 2956802"/>
                  <a:gd name="connsiteY1-186" fmla="*/ 57991 h 993233"/>
                  <a:gd name="connsiteX2-187" fmla="*/ 255971 w 2956802"/>
                  <a:gd name="connsiteY2-188" fmla="*/ 832906 h 993233"/>
                  <a:gd name="connsiteX3-189" fmla="*/ 2676386 w 2956802"/>
                  <a:gd name="connsiteY3-190" fmla="*/ 992315 h 993233"/>
                  <a:gd name="connsiteX4-191" fmla="*/ 2784330 w 2956802"/>
                  <a:gd name="connsiteY4-192" fmla="*/ 878886 h 993233"/>
                  <a:gd name="connsiteX5-193" fmla="*/ 302466 w 2956802"/>
                  <a:gd name="connsiteY5-194" fmla="*/ 708920 h 993233"/>
                  <a:gd name="connsiteX6-195" fmla="*/ 545111 w 2956802"/>
                  <a:gd name="connsiteY6-196" fmla="*/ 169223 h 993233"/>
                  <a:gd name="connsiteX7-197" fmla="*/ 2689205 w 2956802"/>
                  <a:gd name="connsiteY7-198" fmla="*/ 212974 h 993233"/>
                  <a:gd name="connsiteX8-199" fmla="*/ 2580717 w 2956802"/>
                  <a:gd name="connsiteY8-200" fmla="*/ 73489 h 993233"/>
                  <a:gd name="connsiteX0-201" fmla="*/ 2580717 w 2956802"/>
                  <a:gd name="connsiteY0-202" fmla="*/ 73489 h 996891"/>
                  <a:gd name="connsiteX1-203" fmla="*/ 333462 w 2956802"/>
                  <a:gd name="connsiteY1-204" fmla="*/ 57991 h 996891"/>
                  <a:gd name="connsiteX2-205" fmla="*/ 255971 w 2956802"/>
                  <a:gd name="connsiteY2-206" fmla="*/ 832906 h 996891"/>
                  <a:gd name="connsiteX3-207" fmla="*/ 2676386 w 2956802"/>
                  <a:gd name="connsiteY3-208" fmla="*/ 992315 h 996891"/>
                  <a:gd name="connsiteX4-209" fmla="*/ 2784330 w 2956802"/>
                  <a:gd name="connsiteY4-210" fmla="*/ 878886 h 996891"/>
                  <a:gd name="connsiteX5-211" fmla="*/ 302466 w 2956802"/>
                  <a:gd name="connsiteY5-212" fmla="*/ 708920 h 996891"/>
                  <a:gd name="connsiteX6-213" fmla="*/ 545111 w 2956802"/>
                  <a:gd name="connsiteY6-214" fmla="*/ 169223 h 996891"/>
                  <a:gd name="connsiteX7-215" fmla="*/ 2689205 w 2956802"/>
                  <a:gd name="connsiteY7-216" fmla="*/ 212974 h 996891"/>
                  <a:gd name="connsiteX8-217" fmla="*/ 2580717 w 2956802"/>
                  <a:gd name="connsiteY8-218" fmla="*/ 73489 h 996891"/>
                  <a:gd name="connsiteX0-219" fmla="*/ 2580717 w 2956802"/>
                  <a:gd name="connsiteY0-220" fmla="*/ 73489 h 993233"/>
                  <a:gd name="connsiteX1-221" fmla="*/ 333462 w 2956802"/>
                  <a:gd name="connsiteY1-222" fmla="*/ 57991 h 993233"/>
                  <a:gd name="connsiteX2-223" fmla="*/ 255971 w 2956802"/>
                  <a:gd name="connsiteY2-224" fmla="*/ 832906 h 993233"/>
                  <a:gd name="connsiteX3-225" fmla="*/ 2676386 w 2956802"/>
                  <a:gd name="connsiteY3-226" fmla="*/ 992315 h 993233"/>
                  <a:gd name="connsiteX4-227" fmla="*/ 2784330 w 2956802"/>
                  <a:gd name="connsiteY4-228" fmla="*/ 878886 h 993233"/>
                  <a:gd name="connsiteX5-229" fmla="*/ 302466 w 2956802"/>
                  <a:gd name="connsiteY5-230" fmla="*/ 708920 h 993233"/>
                  <a:gd name="connsiteX6-231" fmla="*/ 545111 w 2956802"/>
                  <a:gd name="connsiteY6-232" fmla="*/ 169223 h 993233"/>
                  <a:gd name="connsiteX7-233" fmla="*/ 2689205 w 2956802"/>
                  <a:gd name="connsiteY7-234" fmla="*/ 212974 h 993233"/>
                  <a:gd name="connsiteX8-235" fmla="*/ 2580717 w 2956802"/>
                  <a:gd name="connsiteY8-236" fmla="*/ 73489 h 993233"/>
                  <a:gd name="connsiteX0-237" fmla="*/ 2580717 w 2969667"/>
                  <a:gd name="connsiteY0-238" fmla="*/ 73489 h 992766"/>
                  <a:gd name="connsiteX1-239" fmla="*/ 333462 w 2969667"/>
                  <a:gd name="connsiteY1-240" fmla="*/ 57991 h 992766"/>
                  <a:gd name="connsiteX2-241" fmla="*/ 255971 w 2969667"/>
                  <a:gd name="connsiteY2-242" fmla="*/ 832906 h 992766"/>
                  <a:gd name="connsiteX3-243" fmla="*/ 2676386 w 2969667"/>
                  <a:gd name="connsiteY3-244" fmla="*/ 992315 h 992766"/>
                  <a:gd name="connsiteX4-245" fmla="*/ 2664899 w 2969667"/>
                  <a:gd name="connsiteY4-246" fmla="*/ 875154 h 992766"/>
                  <a:gd name="connsiteX5-247" fmla="*/ 302466 w 2969667"/>
                  <a:gd name="connsiteY5-248" fmla="*/ 708920 h 992766"/>
                  <a:gd name="connsiteX6-249" fmla="*/ 545111 w 2969667"/>
                  <a:gd name="connsiteY6-250" fmla="*/ 169223 h 992766"/>
                  <a:gd name="connsiteX7-251" fmla="*/ 2689205 w 2969667"/>
                  <a:gd name="connsiteY7-252" fmla="*/ 212974 h 992766"/>
                  <a:gd name="connsiteX8-253" fmla="*/ 2580717 w 2969667"/>
                  <a:gd name="connsiteY8-254" fmla="*/ 73489 h 992766"/>
                  <a:gd name="connsiteX0-255" fmla="*/ 2580717 w 2912839"/>
                  <a:gd name="connsiteY0-256" fmla="*/ 73489 h 992617"/>
                  <a:gd name="connsiteX1-257" fmla="*/ 333462 w 2912839"/>
                  <a:gd name="connsiteY1-258" fmla="*/ 57991 h 992617"/>
                  <a:gd name="connsiteX2-259" fmla="*/ 255971 w 2912839"/>
                  <a:gd name="connsiteY2-260" fmla="*/ 832906 h 992617"/>
                  <a:gd name="connsiteX3-261" fmla="*/ 2676386 w 2912839"/>
                  <a:gd name="connsiteY3-262" fmla="*/ 992315 h 992617"/>
                  <a:gd name="connsiteX4-263" fmla="*/ 2664899 w 2912839"/>
                  <a:gd name="connsiteY4-264" fmla="*/ 875154 h 992617"/>
                  <a:gd name="connsiteX5-265" fmla="*/ 302466 w 2912839"/>
                  <a:gd name="connsiteY5-266" fmla="*/ 708920 h 992617"/>
                  <a:gd name="connsiteX6-267" fmla="*/ 545111 w 2912839"/>
                  <a:gd name="connsiteY6-268" fmla="*/ 169223 h 992617"/>
                  <a:gd name="connsiteX7-269" fmla="*/ 2689205 w 2912839"/>
                  <a:gd name="connsiteY7-270" fmla="*/ 212974 h 992617"/>
                  <a:gd name="connsiteX8-271" fmla="*/ 2580717 w 2912839"/>
                  <a:gd name="connsiteY8-272" fmla="*/ 73489 h 992617"/>
                  <a:gd name="connsiteX0-273" fmla="*/ 2580717 w 2912839"/>
                  <a:gd name="connsiteY0-274" fmla="*/ 73489 h 992627"/>
                  <a:gd name="connsiteX1-275" fmla="*/ 333462 w 2912839"/>
                  <a:gd name="connsiteY1-276" fmla="*/ 57991 h 992627"/>
                  <a:gd name="connsiteX2-277" fmla="*/ 255971 w 2912839"/>
                  <a:gd name="connsiteY2-278" fmla="*/ 832906 h 992627"/>
                  <a:gd name="connsiteX3-279" fmla="*/ 2676386 w 2912839"/>
                  <a:gd name="connsiteY3-280" fmla="*/ 992315 h 992627"/>
                  <a:gd name="connsiteX4-281" fmla="*/ 2664899 w 2912839"/>
                  <a:gd name="connsiteY4-282" fmla="*/ 875154 h 992627"/>
                  <a:gd name="connsiteX5-283" fmla="*/ 302466 w 2912839"/>
                  <a:gd name="connsiteY5-284" fmla="*/ 708920 h 992627"/>
                  <a:gd name="connsiteX6-285" fmla="*/ 545111 w 2912839"/>
                  <a:gd name="connsiteY6-286" fmla="*/ 169223 h 992627"/>
                  <a:gd name="connsiteX7-287" fmla="*/ 2689205 w 2912839"/>
                  <a:gd name="connsiteY7-288" fmla="*/ 212974 h 992627"/>
                  <a:gd name="connsiteX8-289" fmla="*/ 2580717 w 2912839"/>
                  <a:gd name="connsiteY8-290" fmla="*/ 73489 h 992627"/>
                  <a:gd name="connsiteX0-291" fmla="*/ 2580717 w 2912839"/>
                  <a:gd name="connsiteY0-292" fmla="*/ 73489 h 992472"/>
                  <a:gd name="connsiteX1-293" fmla="*/ 333462 w 2912839"/>
                  <a:gd name="connsiteY1-294" fmla="*/ 57991 h 992472"/>
                  <a:gd name="connsiteX2-295" fmla="*/ 255971 w 2912839"/>
                  <a:gd name="connsiteY2-296" fmla="*/ 832906 h 992472"/>
                  <a:gd name="connsiteX3-297" fmla="*/ 2676386 w 2912839"/>
                  <a:gd name="connsiteY3-298" fmla="*/ 992315 h 992472"/>
                  <a:gd name="connsiteX4-299" fmla="*/ 2649970 w 2912839"/>
                  <a:gd name="connsiteY4-300" fmla="*/ 863957 h 992472"/>
                  <a:gd name="connsiteX5-301" fmla="*/ 302466 w 2912839"/>
                  <a:gd name="connsiteY5-302" fmla="*/ 708920 h 992472"/>
                  <a:gd name="connsiteX6-303" fmla="*/ 545111 w 2912839"/>
                  <a:gd name="connsiteY6-304" fmla="*/ 169223 h 992472"/>
                  <a:gd name="connsiteX7-305" fmla="*/ 2689205 w 2912839"/>
                  <a:gd name="connsiteY7-306" fmla="*/ 212974 h 992472"/>
                  <a:gd name="connsiteX8-307" fmla="*/ 2580717 w 2912839"/>
                  <a:gd name="connsiteY8-308" fmla="*/ 73489 h 992472"/>
                  <a:gd name="connsiteX0-309" fmla="*/ 2580717 w 2912839"/>
                  <a:gd name="connsiteY0-310" fmla="*/ 73489 h 992472"/>
                  <a:gd name="connsiteX1-311" fmla="*/ 333462 w 2912839"/>
                  <a:gd name="connsiteY1-312" fmla="*/ 57991 h 992472"/>
                  <a:gd name="connsiteX2-313" fmla="*/ 255971 w 2912839"/>
                  <a:gd name="connsiteY2-314" fmla="*/ 832906 h 992472"/>
                  <a:gd name="connsiteX3-315" fmla="*/ 2676386 w 2912839"/>
                  <a:gd name="connsiteY3-316" fmla="*/ 992315 h 992472"/>
                  <a:gd name="connsiteX4-317" fmla="*/ 2649970 w 2912839"/>
                  <a:gd name="connsiteY4-318" fmla="*/ 863957 h 992472"/>
                  <a:gd name="connsiteX5-319" fmla="*/ 302466 w 2912839"/>
                  <a:gd name="connsiteY5-320" fmla="*/ 708920 h 992472"/>
                  <a:gd name="connsiteX6-321" fmla="*/ 545111 w 2912839"/>
                  <a:gd name="connsiteY6-322" fmla="*/ 169223 h 992472"/>
                  <a:gd name="connsiteX7-323" fmla="*/ 2689205 w 2912839"/>
                  <a:gd name="connsiteY7-324" fmla="*/ 212974 h 992472"/>
                  <a:gd name="connsiteX8-325" fmla="*/ 2580717 w 2912839"/>
                  <a:gd name="connsiteY8-326" fmla="*/ 73489 h 992472"/>
                  <a:gd name="connsiteX0-327" fmla="*/ 2580717 w 2912839"/>
                  <a:gd name="connsiteY0-328" fmla="*/ 73489 h 992327"/>
                  <a:gd name="connsiteX1-329" fmla="*/ 333462 w 2912839"/>
                  <a:gd name="connsiteY1-330" fmla="*/ 57991 h 992327"/>
                  <a:gd name="connsiteX2-331" fmla="*/ 255971 w 2912839"/>
                  <a:gd name="connsiteY2-332" fmla="*/ 832906 h 992327"/>
                  <a:gd name="connsiteX3-333" fmla="*/ 2676386 w 2912839"/>
                  <a:gd name="connsiteY3-334" fmla="*/ 992315 h 992327"/>
                  <a:gd name="connsiteX4-335" fmla="*/ 2649970 w 2912839"/>
                  <a:gd name="connsiteY4-336" fmla="*/ 863957 h 992327"/>
                  <a:gd name="connsiteX5-337" fmla="*/ 302466 w 2912839"/>
                  <a:gd name="connsiteY5-338" fmla="*/ 708920 h 992327"/>
                  <a:gd name="connsiteX6-339" fmla="*/ 545111 w 2912839"/>
                  <a:gd name="connsiteY6-340" fmla="*/ 169223 h 992327"/>
                  <a:gd name="connsiteX7-341" fmla="*/ 2689205 w 2912839"/>
                  <a:gd name="connsiteY7-342" fmla="*/ 212974 h 992327"/>
                  <a:gd name="connsiteX8-343" fmla="*/ 2580717 w 2912839"/>
                  <a:gd name="connsiteY8-344" fmla="*/ 73489 h 992327"/>
                  <a:gd name="connsiteX0-345" fmla="*/ 2580717 w 2874021"/>
                  <a:gd name="connsiteY0-346" fmla="*/ 74207 h 993045"/>
                  <a:gd name="connsiteX1-347" fmla="*/ 333462 w 2874021"/>
                  <a:gd name="connsiteY1-348" fmla="*/ 58709 h 993045"/>
                  <a:gd name="connsiteX2-349" fmla="*/ 255971 w 2874021"/>
                  <a:gd name="connsiteY2-350" fmla="*/ 833624 h 993045"/>
                  <a:gd name="connsiteX3-351" fmla="*/ 2676386 w 2874021"/>
                  <a:gd name="connsiteY3-352" fmla="*/ 993033 h 993045"/>
                  <a:gd name="connsiteX4-353" fmla="*/ 2649970 w 2874021"/>
                  <a:gd name="connsiteY4-354" fmla="*/ 864675 h 993045"/>
                  <a:gd name="connsiteX5-355" fmla="*/ 302466 w 2874021"/>
                  <a:gd name="connsiteY5-356" fmla="*/ 709638 h 993045"/>
                  <a:gd name="connsiteX6-357" fmla="*/ 545111 w 2874021"/>
                  <a:gd name="connsiteY6-358" fmla="*/ 169941 h 993045"/>
                  <a:gd name="connsiteX7-359" fmla="*/ 2625757 w 2874021"/>
                  <a:gd name="connsiteY7-360" fmla="*/ 232354 h 993045"/>
                  <a:gd name="connsiteX8-361" fmla="*/ 2580717 w 2874021"/>
                  <a:gd name="connsiteY8-362" fmla="*/ 74207 h 993045"/>
                  <a:gd name="connsiteX0-363" fmla="*/ 2580717 w 2856942"/>
                  <a:gd name="connsiteY0-364" fmla="*/ 73776 h 992614"/>
                  <a:gd name="connsiteX1-365" fmla="*/ 333462 w 2856942"/>
                  <a:gd name="connsiteY1-366" fmla="*/ 58278 h 992614"/>
                  <a:gd name="connsiteX2-367" fmla="*/ 255971 w 2856942"/>
                  <a:gd name="connsiteY2-368" fmla="*/ 833193 h 992614"/>
                  <a:gd name="connsiteX3-369" fmla="*/ 2676386 w 2856942"/>
                  <a:gd name="connsiteY3-370" fmla="*/ 992602 h 992614"/>
                  <a:gd name="connsiteX4-371" fmla="*/ 2649970 w 2856942"/>
                  <a:gd name="connsiteY4-372" fmla="*/ 864244 h 992614"/>
                  <a:gd name="connsiteX5-373" fmla="*/ 302466 w 2856942"/>
                  <a:gd name="connsiteY5-374" fmla="*/ 709207 h 992614"/>
                  <a:gd name="connsiteX6-375" fmla="*/ 545111 w 2856942"/>
                  <a:gd name="connsiteY6-376" fmla="*/ 169510 h 992614"/>
                  <a:gd name="connsiteX7-377" fmla="*/ 2595899 w 2856942"/>
                  <a:gd name="connsiteY7-378" fmla="*/ 220726 h 992614"/>
                  <a:gd name="connsiteX8-379" fmla="*/ 2580717 w 2856942"/>
                  <a:gd name="connsiteY8-380" fmla="*/ 73776 h 992614"/>
                  <a:gd name="connsiteX0-381" fmla="*/ 2580717 w 2856942"/>
                  <a:gd name="connsiteY0-382" fmla="*/ 73776 h 992614"/>
                  <a:gd name="connsiteX1-383" fmla="*/ 333462 w 2856942"/>
                  <a:gd name="connsiteY1-384" fmla="*/ 58278 h 992614"/>
                  <a:gd name="connsiteX2-385" fmla="*/ 255971 w 2856942"/>
                  <a:gd name="connsiteY2-386" fmla="*/ 833193 h 992614"/>
                  <a:gd name="connsiteX3-387" fmla="*/ 2676386 w 2856942"/>
                  <a:gd name="connsiteY3-388" fmla="*/ 992602 h 992614"/>
                  <a:gd name="connsiteX4-389" fmla="*/ 2649970 w 2856942"/>
                  <a:gd name="connsiteY4-390" fmla="*/ 864244 h 992614"/>
                  <a:gd name="connsiteX5-391" fmla="*/ 302466 w 2856942"/>
                  <a:gd name="connsiteY5-392" fmla="*/ 709207 h 992614"/>
                  <a:gd name="connsiteX6-393" fmla="*/ 545111 w 2856942"/>
                  <a:gd name="connsiteY6-394" fmla="*/ 169510 h 992614"/>
                  <a:gd name="connsiteX7-395" fmla="*/ 2595899 w 2856942"/>
                  <a:gd name="connsiteY7-396" fmla="*/ 220726 h 992614"/>
                  <a:gd name="connsiteX8-397" fmla="*/ 2580717 w 2856942"/>
                  <a:gd name="connsiteY8-398" fmla="*/ 73776 h 992614"/>
                  <a:gd name="connsiteX0-399" fmla="*/ 2580717 w 2833569"/>
                  <a:gd name="connsiteY0-400" fmla="*/ 73776 h 992614"/>
                  <a:gd name="connsiteX1-401" fmla="*/ 333462 w 2833569"/>
                  <a:gd name="connsiteY1-402" fmla="*/ 58278 h 992614"/>
                  <a:gd name="connsiteX2-403" fmla="*/ 255971 w 2833569"/>
                  <a:gd name="connsiteY2-404" fmla="*/ 833193 h 992614"/>
                  <a:gd name="connsiteX3-405" fmla="*/ 2676386 w 2833569"/>
                  <a:gd name="connsiteY3-406" fmla="*/ 992602 h 992614"/>
                  <a:gd name="connsiteX4-407" fmla="*/ 2649970 w 2833569"/>
                  <a:gd name="connsiteY4-408" fmla="*/ 864244 h 992614"/>
                  <a:gd name="connsiteX5-409" fmla="*/ 302466 w 2833569"/>
                  <a:gd name="connsiteY5-410" fmla="*/ 709207 h 992614"/>
                  <a:gd name="connsiteX6-411" fmla="*/ 545111 w 2833569"/>
                  <a:gd name="connsiteY6-412" fmla="*/ 169510 h 992614"/>
                  <a:gd name="connsiteX7-413" fmla="*/ 2595899 w 2833569"/>
                  <a:gd name="connsiteY7-414" fmla="*/ 220726 h 992614"/>
                  <a:gd name="connsiteX8-415" fmla="*/ 2580717 w 2833569"/>
                  <a:gd name="connsiteY8-416" fmla="*/ 73776 h 992614"/>
                  <a:gd name="connsiteX0-417" fmla="*/ 2580717 w 2833569"/>
                  <a:gd name="connsiteY0-418" fmla="*/ 73776 h 992614"/>
                  <a:gd name="connsiteX1-419" fmla="*/ 333462 w 2833569"/>
                  <a:gd name="connsiteY1-420" fmla="*/ 58278 h 992614"/>
                  <a:gd name="connsiteX2-421" fmla="*/ 255971 w 2833569"/>
                  <a:gd name="connsiteY2-422" fmla="*/ 833193 h 992614"/>
                  <a:gd name="connsiteX3-423" fmla="*/ 2676386 w 2833569"/>
                  <a:gd name="connsiteY3-424" fmla="*/ 992602 h 992614"/>
                  <a:gd name="connsiteX4-425" fmla="*/ 2649970 w 2833569"/>
                  <a:gd name="connsiteY4-426" fmla="*/ 864244 h 992614"/>
                  <a:gd name="connsiteX5-427" fmla="*/ 302466 w 2833569"/>
                  <a:gd name="connsiteY5-428" fmla="*/ 709207 h 992614"/>
                  <a:gd name="connsiteX6-429" fmla="*/ 545111 w 2833569"/>
                  <a:gd name="connsiteY6-430" fmla="*/ 169510 h 992614"/>
                  <a:gd name="connsiteX7-431" fmla="*/ 2595899 w 2833569"/>
                  <a:gd name="connsiteY7-432" fmla="*/ 220726 h 992614"/>
                  <a:gd name="connsiteX8-433" fmla="*/ 2580717 w 2833569"/>
                  <a:gd name="connsiteY8-434" fmla="*/ 73776 h 992614"/>
                  <a:gd name="connsiteX0-435" fmla="*/ 2580717 w 2833569"/>
                  <a:gd name="connsiteY0-436" fmla="*/ 73776 h 992614"/>
                  <a:gd name="connsiteX1-437" fmla="*/ 333462 w 2833569"/>
                  <a:gd name="connsiteY1-438" fmla="*/ 58278 h 992614"/>
                  <a:gd name="connsiteX2-439" fmla="*/ 255971 w 2833569"/>
                  <a:gd name="connsiteY2-440" fmla="*/ 833193 h 992614"/>
                  <a:gd name="connsiteX3-441" fmla="*/ 2676386 w 2833569"/>
                  <a:gd name="connsiteY3-442" fmla="*/ 992602 h 992614"/>
                  <a:gd name="connsiteX4-443" fmla="*/ 2649970 w 2833569"/>
                  <a:gd name="connsiteY4-444" fmla="*/ 864244 h 992614"/>
                  <a:gd name="connsiteX5-445" fmla="*/ 302466 w 2833569"/>
                  <a:gd name="connsiteY5-446" fmla="*/ 709207 h 992614"/>
                  <a:gd name="connsiteX6-447" fmla="*/ 545111 w 2833569"/>
                  <a:gd name="connsiteY6-448" fmla="*/ 169510 h 992614"/>
                  <a:gd name="connsiteX7-449" fmla="*/ 2595899 w 2833569"/>
                  <a:gd name="connsiteY7-450" fmla="*/ 220726 h 992614"/>
                  <a:gd name="connsiteX8-451" fmla="*/ 2580717 w 2833569"/>
                  <a:gd name="connsiteY8-452" fmla="*/ 73776 h 992614"/>
                  <a:gd name="connsiteX0-453" fmla="*/ 2580717 w 2833569"/>
                  <a:gd name="connsiteY0-454" fmla="*/ 73349 h 992187"/>
                  <a:gd name="connsiteX1-455" fmla="*/ 333462 w 2833569"/>
                  <a:gd name="connsiteY1-456" fmla="*/ 57851 h 992187"/>
                  <a:gd name="connsiteX2-457" fmla="*/ 255971 w 2833569"/>
                  <a:gd name="connsiteY2-458" fmla="*/ 832766 h 992187"/>
                  <a:gd name="connsiteX3-459" fmla="*/ 2676386 w 2833569"/>
                  <a:gd name="connsiteY3-460" fmla="*/ 992175 h 992187"/>
                  <a:gd name="connsiteX4-461" fmla="*/ 2649970 w 2833569"/>
                  <a:gd name="connsiteY4-462" fmla="*/ 863817 h 992187"/>
                  <a:gd name="connsiteX5-463" fmla="*/ 302466 w 2833569"/>
                  <a:gd name="connsiteY5-464" fmla="*/ 708780 h 992187"/>
                  <a:gd name="connsiteX6-465" fmla="*/ 545111 w 2833569"/>
                  <a:gd name="connsiteY6-466" fmla="*/ 169083 h 992187"/>
                  <a:gd name="connsiteX7-467" fmla="*/ 2595899 w 2833569"/>
                  <a:gd name="connsiteY7-468" fmla="*/ 209103 h 992187"/>
                  <a:gd name="connsiteX8-469" fmla="*/ 2580717 w 2833569"/>
                  <a:gd name="connsiteY8-470" fmla="*/ 73349 h 992187"/>
                  <a:gd name="connsiteX0-471" fmla="*/ 2580717 w 2861604"/>
                  <a:gd name="connsiteY0-472" fmla="*/ 73349 h 992187"/>
                  <a:gd name="connsiteX1-473" fmla="*/ 333462 w 2861604"/>
                  <a:gd name="connsiteY1-474" fmla="*/ 57851 h 992187"/>
                  <a:gd name="connsiteX2-475" fmla="*/ 255971 w 2861604"/>
                  <a:gd name="connsiteY2-476" fmla="*/ 832766 h 992187"/>
                  <a:gd name="connsiteX3-477" fmla="*/ 2676386 w 2861604"/>
                  <a:gd name="connsiteY3-478" fmla="*/ 992175 h 992187"/>
                  <a:gd name="connsiteX4-479" fmla="*/ 2649970 w 2861604"/>
                  <a:gd name="connsiteY4-480" fmla="*/ 863817 h 992187"/>
                  <a:gd name="connsiteX5-481" fmla="*/ 302466 w 2861604"/>
                  <a:gd name="connsiteY5-482" fmla="*/ 708780 h 992187"/>
                  <a:gd name="connsiteX6-483" fmla="*/ 470467 w 2861604"/>
                  <a:gd name="connsiteY6-484" fmla="*/ 157886 h 992187"/>
                  <a:gd name="connsiteX7-485" fmla="*/ 2595899 w 2861604"/>
                  <a:gd name="connsiteY7-486" fmla="*/ 209103 h 992187"/>
                  <a:gd name="connsiteX8-487" fmla="*/ 2580717 w 2861604"/>
                  <a:gd name="connsiteY8-488" fmla="*/ 73349 h 992187"/>
                  <a:gd name="connsiteX0-489" fmla="*/ 2580717 w 2856710"/>
                  <a:gd name="connsiteY0-490" fmla="*/ 73349 h 992187"/>
                  <a:gd name="connsiteX1-491" fmla="*/ 333462 w 2856710"/>
                  <a:gd name="connsiteY1-492" fmla="*/ 57851 h 992187"/>
                  <a:gd name="connsiteX2-493" fmla="*/ 255971 w 2856710"/>
                  <a:gd name="connsiteY2-494" fmla="*/ 832766 h 992187"/>
                  <a:gd name="connsiteX3-495" fmla="*/ 2676386 w 2856710"/>
                  <a:gd name="connsiteY3-496" fmla="*/ 992175 h 992187"/>
                  <a:gd name="connsiteX4-497" fmla="*/ 2649970 w 2856710"/>
                  <a:gd name="connsiteY4-498" fmla="*/ 863817 h 992187"/>
                  <a:gd name="connsiteX5-499" fmla="*/ 302466 w 2856710"/>
                  <a:gd name="connsiteY5-500" fmla="*/ 708780 h 992187"/>
                  <a:gd name="connsiteX6-501" fmla="*/ 548844 w 2856710"/>
                  <a:gd name="connsiteY6-502" fmla="*/ 154154 h 992187"/>
                  <a:gd name="connsiteX7-503" fmla="*/ 2595899 w 2856710"/>
                  <a:gd name="connsiteY7-504" fmla="*/ 209103 h 992187"/>
                  <a:gd name="connsiteX8-505" fmla="*/ 2580717 w 2856710"/>
                  <a:gd name="connsiteY8-506" fmla="*/ 73349 h 992187"/>
                  <a:gd name="connsiteX0-507" fmla="*/ 2580717 w 2915121"/>
                  <a:gd name="connsiteY0-508" fmla="*/ 73349 h 992193"/>
                  <a:gd name="connsiteX1-509" fmla="*/ 333462 w 2915121"/>
                  <a:gd name="connsiteY1-510" fmla="*/ 57851 h 992193"/>
                  <a:gd name="connsiteX2-511" fmla="*/ 255971 w 2915121"/>
                  <a:gd name="connsiteY2-512" fmla="*/ 832766 h 992193"/>
                  <a:gd name="connsiteX3-513" fmla="*/ 2676386 w 2915121"/>
                  <a:gd name="connsiteY3-514" fmla="*/ 992175 h 992193"/>
                  <a:gd name="connsiteX4-515" fmla="*/ 2649970 w 2915121"/>
                  <a:gd name="connsiteY4-516" fmla="*/ 863817 h 992193"/>
                  <a:gd name="connsiteX5-517" fmla="*/ 350986 w 2915121"/>
                  <a:gd name="connsiteY5-518" fmla="*/ 708780 h 992193"/>
                  <a:gd name="connsiteX6-519" fmla="*/ 548844 w 2915121"/>
                  <a:gd name="connsiteY6-520" fmla="*/ 154154 h 992193"/>
                  <a:gd name="connsiteX7-521" fmla="*/ 2595899 w 2915121"/>
                  <a:gd name="connsiteY7-522" fmla="*/ 209103 h 992193"/>
                  <a:gd name="connsiteX8-523" fmla="*/ 2580717 w 2915121"/>
                  <a:gd name="connsiteY8-524" fmla="*/ 73349 h 992193"/>
                  <a:gd name="connsiteX0-525" fmla="*/ 2580717 w 2915121"/>
                  <a:gd name="connsiteY0-526" fmla="*/ 73349 h 992193"/>
                  <a:gd name="connsiteX1-527" fmla="*/ 333462 w 2915121"/>
                  <a:gd name="connsiteY1-528" fmla="*/ 57851 h 992193"/>
                  <a:gd name="connsiteX2-529" fmla="*/ 255971 w 2915121"/>
                  <a:gd name="connsiteY2-530" fmla="*/ 832766 h 992193"/>
                  <a:gd name="connsiteX3-531" fmla="*/ 2676386 w 2915121"/>
                  <a:gd name="connsiteY3-532" fmla="*/ 992175 h 992193"/>
                  <a:gd name="connsiteX4-533" fmla="*/ 2649970 w 2915121"/>
                  <a:gd name="connsiteY4-534" fmla="*/ 863817 h 992193"/>
                  <a:gd name="connsiteX5-535" fmla="*/ 350986 w 2915121"/>
                  <a:gd name="connsiteY5-536" fmla="*/ 708780 h 992193"/>
                  <a:gd name="connsiteX6-537" fmla="*/ 515254 w 2915121"/>
                  <a:gd name="connsiteY6-538" fmla="*/ 154154 h 992193"/>
                  <a:gd name="connsiteX7-539" fmla="*/ 2595899 w 2915121"/>
                  <a:gd name="connsiteY7-540" fmla="*/ 209103 h 992193"/>
                  <a:gd name="connsiteX8-541" fmla="*/ 2580717 w 2915121"/>
                  <a:gd name="connsiteY8-542" fmla="*/ 73349 h 992193"/>
                  <a:gd name="connsiteX0-543" fmla="*/ 2574189 w 2914778"/>
                  <a:gd name="connsiteY0-544" fmla="*/ 51363 h 1006047"/>
                  <a:gd name="connsiteX1-545" fmla="*/ 333119 w 2914778"/>
                  <a:gd name="connsiteY1-546" fmla="*/ 71705 h 1006047"/>
                  <a:gd name="connsiteX2-547" fmla="*/ 255628 w 2914778"/>
                  <a:gd name="connsiteY2-548" fmla="*/ 846620 h 1006047"/>
                  <a:gd name="connsiteX3-549" fmla="*/ 2676043 w 2914778"/>
                  <a:gd name="connsiteY3-550" fmla="*/ 1006029 h 1006047"/>
                  <a:gd name="connsiteX4-551" fmla="*/ 2649627 w 2914778"/>
                  <a:gd name="connsiteY4-552" fmla="*/ 877671 h 1006047"/>
                  <a:gd name="connsiteX5-553" fmla="*/ 350643 w 2914778"/>
                  <a:gd name="connsiteY5-554" fmla="*/ 722634 h 1006047"/>
                  <a:gd name="connsiteX6-555" fmla="*/ 514911 w 2914778"/>
                  <a:gd name="connsiteY6-556" fmla="*/ 168008 h 1006047"/>
                  <a:gd name="connsiteX7-557" fmla="*/ 2595556 w 2914778"/>
                  <a:gd name="connsiteY7-558" fmla="*/ 222957 h 1006047"/>
                  <a:gd name="connsiteX8-559" fmla="*/ 2574189 w 2914778"/>
                  <a:gd name="connsiteY8-560" fmla="*/ 51363 h 1006047"/>
                  <a:gd name="connsiteX0-561" fmla="*/ 2574189 w 2914778"/>
                  <a:gd name="connsiteY0-562" fmla="*/ 50194 h 1004878"/>
                  <a:gd name="connsiteX1-563" fmla="*/ 333119 w 2914778"/>
                  <a:gd name="connsiteY1-564" fmla="*/ 70536 h 1004878"/>
                  <a:gd name="connsiteX2-565" fmla="*/ 255628 w 2914778"/>
                  <a:gd name="connsiteY2-566" fmla="*/ 845451 h 1004878"/>
                  <a:gd name="connsiteX3-567" fmla="*/ 2676043 w 2914778"/>
                  <a:gd name="connsiteY3-568" fmla="*/ 1004860 h 1004878"/>
                  <a:gd name="connsiteX4-569" fmla="*/ 2649627 w 2914778"/>
                  <a:gd name="connsiteY4-570" fmla="*/ 876502 h 1004878"/>
                  <a:gd name="connsiteX5-571" fmla="*/ 350643 w 2914778"/>
                  <a:gd name="connsiteY5-572" fmla="*/ 721465 h 1004878"/>
                  <a:gd name="connsiteX6-573" fmla="*/ 514911 w 2914778"/>
                  <a:gd name="connsiteY6-574" fmla="*/ 166839 h 1004878"/>
                  <a:gd name="connsiteX7-575" fmla="*/ 2595557 w 2914778"/>
                  <a:gd name="connsiteY7-576" fmla="*/ 197895 h 1004878"/>
                  <a:gd name="connsiteX8-577" fmla="*/ 2574189 w 2914778"/>
                  <a:gd name="connsiteY8-578" fmla="*/ 50194 h 1004878"/>
                  <a:gd name="connsiteX0-579" fmla="*/ 2580717 w 2915121"/>
                  <a:gd name="connsiteY0-580" fmla="*/ 40455 h 1013060"/>
                  <a:gd name="connsiteX1-581" fmla="*/ 333462 w 2915121"/>
                  <a:gd name="connsiteY1-582" fmla="*/ 78718 h 1013060"/>
                  <a:gd name="connsiteX2-583" fmla="*/ 255971 w 2915121"/>
                  <a:gd name="connsiteY2-584" fmla="*/ 853633 h 1013060"/>
                  <a:gd name="connsiteX3-585" fmla="*/ 2676386 w 2915121"/>
                  <a:gd name="connsiteY3-586" fmla="*/ 1013042 h 1013060"/>
                  <a:gd name="connsiteX4-587" fmla="*/ 2649970 w 2915121"/>
                  <a:gd name="connsiteY4-588" fmla="*/ 884684 h 1013060"/>
                  <a:gd name="connsiteX5-589" fmla="*/ 350986 w 2915121"/>
                  <a:gd name="connsiteY5-590" fmla="*/ 729647 h 1013060"/>
                  <a:gd name="connsiteX6-591" fmla="*/ 515254 w 2915121"/>
                  <a:gd name="connsiteY6-592" fmla="*/ 175021 h 1013060"/>
                  <a:gd name="connsiteX7-593" fmla="*/ 2595900 w 2915121"/>
                  <a:gd name="connsiteY7-594" fmla="*/ 206077 h 1013060"/>
                  <a:gd name="connsiteX8-595" fmla="*/ 2580717 w 2915121"/>
                  <a:gd name="connsiteY8-596" fmla="*/ 40455 h 1013060"/>
                  <a:gd name="connsiteX0-597" fmla="*/ 2580717 w 2915121"/>
                  <a:gd name="connsiteY0-598" fmla="*/ 40129 h 1012734"/>
                  <a:gd name="connsiteX1-599" fmla="*/ 333462 w 2915121"/>
                  <a:gd name="connsiteY1-600" fmla="*/ 78392 h 1012734"/>
                  <a:gd name="connsiteX2-601" fmla="*/ 255971 w 2915121"/>
                  <a:gd name="connsiteY2-602" fmla="*/ 853307 h 1012734"/>
                  <a:gd name="connsiteX3-603" fmla="*/ 2676386 w 2915121"/>
                  <a:gd name="connsiteY3-604" fmla="*/ 1012716 h 1012734"/>
                  <a:gd name="connsiteX4-605" fmla="*/ 2649970 w 2915121"/>
                  <a:gd name="connsiteY4-606" fmla="*/ 884358 h 1012734"/>
                  <a:gd name="connsiteX5-607" fmla="*/ 350986 w 2915121"/>
                  <a:gd name="connsiteY5-608" fmla="*/ 729321 h 1012734"/>
                  <a:gd name="connsiteX6-609" fmla="*/ 515254 w 2915121"/>
                  <a:gd name="connsiteY6-610" fmla="*/ 174695 h 1012734"/>
                  <a:gd name="connsiteX7-611" fmla="*/ 2564975 w 2915121"/>
                  <a:gd name="connsiteY7-612" fmla="*/ 199777 h 1012734"/>
                  <a:gd name="connsiteX8-613" fmla="*/ 2580717 w 2915121"/>
                  <a:gd name="connsiteY8-614" fmla="*/ 40129 h 1012734"/>
                  <a:gd name="connsiteX0-615" fmla="*/ 2580717 w 2958632"/>
                  <a:gd name="connsiteY0-616" fmla="*/ 40128 h 1012715"/>
                  <a:gd name="connsiteX1-617" fmla="*/ 333462 w 2958632"/>
                  <a:gd name="connsiteY1-618" fmla="*/ 78391 h 1012715"/>
                  <a:gd name="connsiteX2-619" fmla="*/ 255971 w 2958632"/>
                  <a:gd name="connsiteY2-620" fmla="*/ 853306 h 1012715"/>
                  <a:gd name="connsiteX3-621" fmla="*/ 2676386 w 2958632"/>
                  <a:gd name="connsiteY3-622" fmla="*/ 1012715 h 1012715"/>
                  <a:gd name="connsiteX4-623" fmla="*/ 2649970 w 2958632"/>
                  <a:gd name="connsiteY4-624" fmla="*/ 854491 h 1012715"/>
                  <a:gd name="connsiteX5-625" fmla="*/ 350986 w 2958632"/>
                  <a:gd name="connsiteY5-626" fmla="*/ 729320 h 1012715"/>
                  <a:gd name="connsiteX6-627" fmla="*/ 515254 w 2958632"/>
                  <a:gd name="connsiteY6-628" fmla="*/ 174694 h 1012715"/>
                  <a:gd name="connsiteX7-629" fmla="*/ 2564975 w 2958632"/>
                  <a:gd name="connsiteY7-630" fmla="*/ 199776 h 1012715"/>
                  <a:gd name="connsiteX8-631" fmla="*/ 2580717 w 2958632"/>
                  <a:gd name="connsiteY8-632" fmla="*/ 40128 h 1012715"/>
                  <a:gd name="connsiteX0-633" fmla="*/ 2578194 w 2934745"/>
                  <a:gd name="connsiteY0-634" fmla="*/ 40128 h 994924"/>
                  <a:gd name="connsiteX1-635" fmla="*/ 330939 w 2934745"/>
                  <a:gd name="connsiteY1-636" fmla="*/ 78391 h 994924"/>
                  <a:gd name="connsiteX2-637" fmla="*/ 253448 w 2934745"/>
                  <a:gd name="connsiteY2-638" fmla="*/ 853306 h 994924"/>
                  <a:gd name="connsiteX3-639" fmla="*/ 2636753 w 2934745"/>
                  <a:gd name="connsiteY3-640" fmla="*/ 994796 h 994924"/>
                  <a:gd name="connsiteX4-641" fmla="*/ 2647447 w 2934745"/>
                  <a:gd name="connsiteY4-642" fmla="*/ 854491 h 994924"/>
                  <a:gd name="connsiteX5-643" fmla="*/ 348463 w 2934745"/>
                  <a:gd name="connsiteY5-644" fmla="*/ 729320 h 994924"/>
                  <a:gd name="connsiteX6-645" fmla="*/ 512731 w 2934745"/>
                  <a:gd name="connsiteY6-646" fmla="*/ 174694 h 994924"/>
                  <a:gd name="connsiteX7-647" fmla="*/ 2562452 w 2934745"/>
                  <a:gd name="connsiteY7-648" fmla="*/ 199776 h 994924"/>
                  <a:gd name="connsiteX8-649" fmla="*/ 2578194 w 2934745"/>
                  <a:gd name="connsiteY8-650" fmla="*/ 40128 h 994924"/>
                  <a:gd name="connsiteX0-651" fmla="*/ 2578194 w 2917686"/>
                  <a:gd name="connsiteY0-652" fmla="*/ 40128 h 996242"/>
                  <a:gd name="connsiteX1-653" fmla="*/ 330939 w 2917686"/>
                  <a:gd name="connsiteY1-654" fmla="*/ 78391 h 996242"/>
                  <a:gd name="connsiteX2-655" fmla="*/ 253448 w 2917686"/>
                  <a:gd name="connsiteY2-656" fmla="*/ 853306 h 996242"/>
                  <a:gd name="connsiteX3-657" fmla="*/ 2636753 w 2917686"/>
                  <a:gd name="connsiteY3-658" fmla="*/ 994796 h 996242"/>
                  <a:gd name="connsiteX4-659" fmla="*/ 2616523 w 2917686"/>
                  <a:gd name="connsiteY4-660" fmla="*/ 830598 h 996242"/>
                  <a:gd name="connsiteX5-661" fmla="*/ 348463 w 2917686"/>
                  <a:gd name="connsiteY5-662" fmla="*/ 729320 h 996242"/>
                  <a:gd name="connsiteX6-663" fmla="*/ 512731 w 2917686"/>
                  <a:gd name="connsiteY6-664" fmla="*/ 174694 h 996242"/>
                  <a:gd name="connsiteX7-665" fmla="*/ 2562452 w 2917686"/>
                  <a:gd name="connsiteY7-666" fmla="*/ 199776 h 996242"/>
                  <a:gd name="connsiteX8-667" fmla="*/ 2578194 w 2917686"/>
                  <a:gd name="connsiteY8-668" fmla="*/ 40128 h 996242"/>
                  <a:gd name="connsiteX0-669" fmla="*/ 2577774 w 2913658"/>
                  <a:gd name="connsiteY0-670" fmla="*/ 40128 h 975285"/>
                  <a:gd name="connsiteX1-671" fmla="*/ 330519 w 2913658"/>
                  <a:gd name="connsiteY1-672" fmla="*/ 78391 h 975285"/>
                  <a:gd name="connsiteX2-673" fmla="*/ 253028 w 2913658"/>
                  <a:gd name="connsiteY2-674" fmla="*/ 853306 h 975285"/>
                  <a:gd name="connsiteX3-675" fmla="*/ 2630148 w 2913658"/>
                  <a:gd name="connsiteY3-676" fmla="*/ 970903 h 975285"/>
                  <a:gd name="connsiteX4-677" fmla="*/ 2616103 w 2913658"/>
                  <a:gd name="connsiteY4-678" fmla="*/ 830598 h 975285"/>
                  <a:gd name="connsiteX5-679" fmla="*/ 348043 w 2913658"/>
                  <a:gd name="connsiteY5-680" fmla="*/ 729320 h 975285"/>
                  <a:gd name="connsiteX6-681" fmla="*/ 512311 w 2913658"/>
                  <a:gd name="connsiteY6-682" fmla="*/ 174694 h 975285"/>
                  <a:gd name="connsiteX7-683" fmla="*/ 2562032 w 2913658"/>
                  <a:gd name="connsiteY7-684" fmla="*/ 199776 h 975285"/>
                  <a:gd name="connsiteX8-685" fmla="*/ 2577774 w 2913658"/>
                  <a:gd name="connsiteY8-686" fmla="*/ 40128 h 975285"/>
                  <a:gd name="connsiteX0-687" fmla="*/ 2563016 w 2897373"/>
                  <a:gd name="connsiteY0-688" fmla="*/ 43385 h 999125"/>
                  <a:gd name="connsiteX1-689" fmla="*/ 315761 w 2897373"/>
                  <a:gd name="connsiteY1-690" fmla="*/ 81648 h 999125"/>
                  <a:gd name="connsiteX2-691" fmla="*/ 262104 w 2897373"/>
                  <a:gd name="connsiteY2-692" fmla="*/ 903772 h 999125"/>
                  <a:gd name="connsiteX3-693" fmla="*/ 2615390 w 2897373"/>
                  <a:gd name="connsiteY3-694" fmla="*/ 974160 h 999125"/>
                  <a:gd name="connsiteX4-695" fmla="*/ 2601345 w 2897373"/>
                  <a:gd name="connsiteY4-696" fmla="*/ 833855 h 999125"/>
                  <a:gd name="connsiteX5-697" fmla="*/ 333285 w 2897373"/>
                  <a:gd name="connsiteY5-698" fmla="*/ 732577 h 999125"/>
                  <a:gd name="connsiteX6-699" fmla="*/ 497553 w 2897373"/>
                  <a:gd name="connsiteY6-700" fmla="*/ 177951 h 999125"/>
                  <a:gd name="connsiteX7-701" fmla="*/ 2547274 w 2897373"/>
                  <a:gd name="connsiteY7-702" fmla="*/ 203033 h 999125"/>
                  <a:gd name="connsiteX8-703" fmla="*/ 2563016 w 2897373"/>
                  <a:gd name="connsiteY8-704" fmla="*/ 43385 h 999125"/>
                  <a:gd name="connsiteX0-705" fmla="*/ 2563016 w 2897736"/>
                  <a:gd name="connsiteY0-706" fmla="*/ 43386 h 999126"/>
                  <a:gd name="connsiteX1-707" fmla="*/ 315761 w 2897736"/>
                  <a:gd name="connsiteY1-708" fmla="*/ 81649 h 999126"/>
                  <a:gd name="connsiteX2-709" fmla="*/ 262104 w 2897736"/>
                  <a:gd name="connsiteY2-710" fmla="*/ 903773 h 999126"/>
                  <a:gd name="connsiteX3-711" fmla="*/ 2615390 w 2897736"/>
                  <a:gd name="connsiteY3-712" fmla="*/ 974161 h 999126"/>
                  <a:gd name="connsiteX4-713" fmla="*/ 2601345 w 2897736"/>
                  <a:gd name="connsiteY4-714" fmla="*/ 833856 h 999126"/>
                  <a:gd name="connsiteX5-715" fmla="*/ 327326 w 2897736"/>
                  <a:gd name="connsiteY5-716" fmla="*/ 759556 h 999126"/>
                  <a:gd name="connsiteX6-717" fmla="*/ 497553 w 2897736"/>
                  <a:gd name="connsiteY6-718" fmla="*/ 177952 h 999126"/>
                  <a:gd name="connsiteX7-719" fmla="*/ 2547274 w 2897736"/>
                  <a:gd name="connsiteY7-720" fmla="*/ 203034 h 999126"/>
                  <a:gd name="connsiteX8-721" fmla="*/ 2563016 w 2897736"/>
                  <a:gd name="connsiteY8-722" fmla="*/ 43386 h 999126"/>
                  <a:gd name="connsiteX0-723" fmla="*/ 2563016 w 2897736"/>
                  <a:gd name="connsiteY0-724" fmla="*/ 43386 h 999126"/>
                  <a:gd name="connsiteX1-725" fmla="*/ 315761 w 2897736"/>
                  <a:gd name="connsiteY1-726" fmla="*/ 81649 h 999126"/>
                  <a:gd name="connsiteX2-727" fmla="*/ 262104 w 2897736"/>
                  <a:gd name="connsiteY2-728" fmla="*/ 903773 h 999126"/>
                  <a:gd name="connsiteX3-729" fmla="*/ 2615390 w 2897736"/>
                  <a:gd name="connsiteY3-730" fmla="*/ 974161 h 999126"/>
                  <a:gd name="connsiteX4-731" fmla="*/ 2601345 w 2897736"/>
                  <a:gd name="connsiteY4-732" fmla="*/ 833856 h 999126"/>
                  <a:gd name="connsiteX5-733" fmla="*/ 327326 w 2897736"/>
                  <a:gd name="connsiteY5-734" fmla="*/ 786531 h 999126"/>
                  <a:gd name="connsiteX6-735" fmla="*/ 497553 w 2897736"/>
                  <a:gd name="connsiteY6-736" fmla="*/ 177952 h 999126"/>
                  <a:gd name="connsiteX7-737" fmla="*/ 2547274 w 2897736"/>
                  <a:gd name="connsiteY7-738" fmla="*/ 203034 h 999126"/>
                  <a:gd name="connsiteX8-739" fmla="*/ 2563016 w 2897736"/>
                  <a:gd name="connsiteY8-740" fmla="*/ 43386 h 99912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45" y="connsiteY8-146"/>
                  </a:cxn>
                </a:cxnLst>
                <a:rect l="l" t="t" r="r" b="b"/>
                <a:pathLst>
                  <a:path w="2897736" h="999126">
                    <a:moveTo>
                      <a:pt x="2563016" y="43386"/>
                    </a:moveTo>
                    <a:cubicBezTo>
                      <a:pt x="2191097" y="23155"/>
                      <a:pt x="699246" y="-61749"/>
                      <a:pt x="315761" y="81649"/>
                    </a:cubicBezTo>
                    <a:cubicBezTo>
                      <a:pt x="-67724" y="225047"/>
                      <a:pt x="-121168" y="755021"/>
                      <a:pt x="262104" y="903773"/>
                    </a:cubicBezTo>
                    <a:cubicBezTo>
                      <a:pt x="645376" y="1052525"/>
                      <a:pt x="2225517" y="985814"/>
                      <a:pt x="2615390" y="974161"/>
                    </a:cubicBezTo>
                    <a:cubicBezTo>
                      <a:pt x="3005263" y="962508"/>
                      <a:pt x="2982689" y="865128"/>
                      <a:pt x="2601345" y="833856"/>
                    </a:cubicBezTo>
                    <a:cubicBezTo>
                      <a:pt x="2220001" y="802584"/>
                      <a:pt x="677958" y="895848"/>
                      <a:pt x="327326" y="786531"/>
                    </a:cubicBezTo>
                    <a:cubicBezTo>
                      <a:pt x="-23306" y="677214"/>
                      <a:pt x="99763" y="260610"/>
                      <a:pt x="497553" y="177952"/>
                    </a:cubicBezTo>
                    <a:cubicBezTo>
                      <a:pt x="895343" y="95294"/>
                      <a:pt x="2203030" y="225462"/>
                      <a:pt x="2547274" y="203034"/>
                    </a:cubicBezTo>
                    <a:cubicBezTo>
                      <a:pt x="2891518" y="180606"/>
                      <a:pt x="2934935" y="63617"/>
                      <a:pt x="2563016" y="43386"/>
                    </a:cubicBezTo>
                    <a:close/>
                  </a:path>
                </a:pathLst>
              </a:custGeom>
              <a:solidFill>
                <a:schemeClr val="bg1"/>
              </a:solidFill>
              <a:ln w="2857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Freeform 43"/>
            <p:cNvSpPr/>
            <p:nvPr/>
          </p:nvSpPr>
          <p:spPr bwMode="auto">
            <a:xfrm>
              <a:off x="5047645" y="2892970"/>
              <a:ext cx="187860" cy="346008"/>
            </a:xfrm>
            <a:custGeom>
              <a:avLst/>
              <a:gdLst>
                <a:gd name="T0" fmla="*/ 0 w 152"/>
                <a:gd name="T1" fmla="*/ 202 h 202"/>
                <a:gd name="T2" fmla="*/ 76 w 152"/>
                <a:gd name="T3" fmla="*/ 145 h 202"/>
                <a:gd name="T4" fmla="*/ 152 w 152"/>
                <a:gd name="T5" fmla="*/ 202 h 202"/>
                <a:gd name="T6" fmla="*/ 152 w 152"/>
                <a:gd name="T7" fmla="*/ 0 h 202"/>
                <a:gd name="T8" fmla="*/ 0 w 152"/>
                <a:gd name="T9" fmla="*/ 0 h 202"/>
                <a:gd name="T10" fmla="*/ 0 w 152"/>
                <a:gd name="T11" fmla="*/ 202 h 202"/>
              </a:gdLst>
              <a:ahLst/>
              <a:cxnLst>
                <a:cxn ang="0">
                  <a:pos x="T0" y="T1"/>
                </a:cxn>
                <a:cxn ang="0">
                  <a:pos x="T2" y="T3"/>
                </a:cxn>
                <a:cxn ang="0">
                  <a:pos x="T4" y="T5"/>
                </a:cxn>
                <a:cxn ang="0">
                  <a:pos x="T6" y="T7"/>
                </a:cxn>
                <a:cxn ang="0">
                  <a:pos x="T8" y="T9"/>
                </a:cxn>
                <a:cxn ang="0">
                  <a:pos x="T10" y="T11"/>
                </a:cxn>
              </a:cxnLst>
              <a:rect l="0" t="0" r="r" b="b"/>
              <a:pathLst>
                <a:path w="152" h="202">
                  <a:moveTo>
                    <a:pt x="0" y="202"/>
                  </a:moveTo>
                  <a:lnTo>
                    <a:pt x="76" y="145"/>
                  </a:lnTo>
                  <a:lnTo>
                    <a:pt x="152" y="202"/>
                  </a:lnTo>
                  <a:lnTo>
                    <a:pt x="152" y="0"/>
                  </a:lnTo>
                  <a:lnTo>
                    <a:pt x="0" y="0"/>
                  </a:lnTo>
                  <a:lnTo>
                    <a:pt x="0" y="202"/>
                  </a:ln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11" name="任意多边形 10"/>
            <p:cNvSpPr/>
            <p:nvPr/>
          </p:nvSpPr>
          <p:spPr>
            <a:xfrm>
              <a:off x="4925575" y="2891780"/>
              <a:ext cx="432000" cy="2381"/>
            </a:xfrm>
            <a:custGeom>
              <a:avLst/>
              <a:gdLst>
                <a:gd name="connsiteX0" fmla="*/ 0 w 333375"/>
                <a:gd name="connsiteY0" fmla="*/ 0 h 2381"/>
                <a:gd name="connsiteX1" fmla="*/ 333375 w 333375"/>
                <a:gd name="connsiteY1" fmla="*/ 2381 h 2381"/>
                <a:gd name="connsiteX2" fmla="*/ 333375 w 333375"/>
                <a:gd name="connsiteY2" fmla="*/ 2381 h 2381"/>
              </a:gdLst>
              <a:ahLst/>
              <a:cxnLst>
                <a:cxn ang="0">
                  <a:pos x="connsiteX0" y="connsiteY0"/>
                </a:cxn>
                <a:cxn ang="0">
                  <a:pos x="connsiteX1" y="connsiteY1"/>
                </a:cxn>
                <a:cxn ang="0">
                  <a:pos x="connsiteX2" y="connsiteY2"/>
                </a:cxn>
              </a:cxnLst>
              <a:rect l="l" t="t" r="r" b="b"/>
              <a:pathLst>
                <a:path w="333375" h="2381">
                  <a:moveTo>
                    <a:pt x="0" y="0"/>
                  </a:moveTo>
                  <a:lnTo>
                    <a:pt x="333375" y="2381"/>
                  </a:lnTo>
                  <a:lnTo>
                    <a:pt x="333375" y="2381"/>
                  </a:lnTo>
                </a:path>
              </a:pathLst>
            </a:custGeom>
            <a:no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3876370" y="4279664"/>
            <a:ext cx="3742809" cy="1159499"/>
            <a:chOff x="4505956" y="2445876"/>
            <a:chExt cx="2566458" cy="795073"/>
          </a:xfrm>
        </p:grpSpPr>
        <p:grpSp>
          <p:nvGrpSpPr>
            <p:cNvPr id="15" name="组合 14"/>
            <p:cNvGrpSpPr/>
            <p:nvPr/>
          </p:nvGrpSpPr>
          <p:grpSpPr>
            <a:xfrm>
              <a:off x="4505956" y="2445876"/>
              <a:ext cx="2566458" cy="795073"/>
              <a:chOff x="4505956" y="2445876"/>
              <a:chExt cx="2566458" cy="795073"/>
            </a:xfrm>
          </p:grpSpPr>
          <p:sp>
            <p:nvSpPr>
              <p:cNvPr id="18" name="任意多边形 17"/>
              <p:cNvSpPr/>
              <p:nvPr/>
            </p:nvSpPr>
            <p:spPr>
              <a:xfrm>
                <a:off x="4561170" y="2498481"/>
                <a:ext cx="2361376" cy="724621"/>
              </a:xfrm>
              <a:custGeom>
                <a:avLst/>
                <a:gdLst>
                  <a:gd name="connsiteX0" fmla="*/ 2216078 w 2502274"/>
                  <a:gd name="connsiteY0" fmla="*/ 6601 h 632088"/>
                  <a:gd name="connsiteX1" fmla="*/ 2232214 w 2502274"/>
                  <a:gd name="connsiteY1" fmla="*/ 625166 h 632088"/>
                  <a:gd name="connsiteX2" fmla="*/ 2 w 2502274"/>
                  <a:gd name="connsiteY2" fmla="*/ 318573 h 632088"/>
                  <a:gd name="connsiteX3" fmla="*/ 2216078 w 2502274"/>
                  <a:gd name="connsiteY3" fmla="*/ 6601 h 632088"/>
                  <a:gd name="connsiteX0-1" fmla="*/ 2216078 w 2502274"/>
                  <a:gd name="connsiteY0-2" fmla="*/ 6601 h 632088"/>
                  <a:gd name="connsiteX1-3" fmla="*/ 2232214 w 2502274"/>
                  <a:gd name="connsiteY1-4" fmla="*/ 625166 h 632088"/>
                  <a:gd name="connsiteX2-5" fmla="*/ 2 w 2502274"/>
                  <a:gd name="connsiteY2-6" fmla="*/ 318573 h 632088"/>
                  <a:gd name="connsiteX3-7" fmla="*/ 2216078 w 2502274"/>
                  <a:gd name="connsiteY3-8" fmla="*/ 6601 h 632088"/>
                  <a:gd name="connsiteX0-9" fmla="*/ 2216078 w 2379586"/>
                  <a:gd name="connsiteY0-10" fmla="*/ 6601 h 632088"/>
                  <a:gd name="connsiteX1-11" fmla="*/ 2232214 w 2379586"/>
                  <a:gd name="connsiteY1-12" fmla="*/ 625166 h 632088"/>
                  <a:gd name="connsiteX2-13" fmla="*/ 2 w 2379586"/>
                  <a:gd name="connsiteY2-14" fmla="*/ 318573 h 632088"/>
                  <a:gd name="connsiteX3-15" fmla="*/ 2216078 w 2379586"/>
                  <a:gd name="connsiteY3-16" fmla="*/ 6601 h 632088"/>
                  <a:gd name="connsiteX0-17" fmla="*/ 2216078 w 2379586"/>
                  <a:gd name="connsiteY0-18" fmla="*/ 6601 h 632088"/>
                  <a:gd name="connsiteX1-19" fmla="*/ 2232214 w 2379586"/>
                  <a:gd name="connsiteY1-20" fmla="*/ 625166 h 632088"/>
                  <a:gd name="connsiteX2-21" fmla="*/ 2 w 2379586"/>
                  <a:gd name="connsiteY2-22" fmla="*/ 318573 h 632088"/>
                  <a:gd name="connsiteX3-23" fmla="*/ 2216078 w 2379586"/>
                  <a:gd name="connsiteY3-24" fmla="*/ 6601 h 632088"/>
                  <a:gd name="connsiteX0-25" fmla="*/ 2216078 w 2232214"/>
                  <a:gd name="connsiteY0-26" fmla="*/ 6601 h 632088"/>
                  <a:gd name="connsiteX1-27" fmla="*/ 2232214 w 2232214"/>
                  <a:gd name="connsiteY1-28" fmla="*/ 625166 h 632088"/>
                  <a:gd name="connsiteX2-29" fmla="*/ 2 w 2232214"/>
                  <a:gd name="connsiteY2-30" fmla="*/ 318573 h 632088"/>
                  <a:gd name="connsiteX3-31" fmla="*/ 2216078 w 2232214"/>
                  <a:gd name="connsiteY3-32" fmla="*/ 6601 h 632088"/>
                  <a:gd name="connsiteX0-33" fmla="*/ 2216078 w 2232214"/>
                  <a:gd name="connsiteY0-34" fmla="*/ 6601 h 625212"/>
                  <a:gd name="connsiteX1-35" fmla="*/ 2232214 w 2232214"/>
                  <a:gd name="connsiteY1-36" fmla="*/ 625166 h 625212"/>
                  <a:gd name="connsiteX2-37" fmla="*/ 2 w 2232214"/>
                  <a:gd name="connsiteY2-38" fmla="*/ 318573 h 625212"/>
                  <a:gd name="connsiteX3-39" fmla="*/ 2216078 w 2232214"/>
                  <a:gd name="connsiteY3-40" fmla="*/ 6601 h 625212"/>
                  <a:gd name="connsiteX0-41" fmla="*/ 2216148 w 2232284"/>
                  <a:gd name="connsiteY0-42" fmla="*/ 61838 h 724621"/>
                  <a:gd name="connsiteX1-43" fmla="*/ 2232284 w 2232284"/>
                  <a:gd name="connsiteY1-44" fmla="*/ 680403 h 724621"/>
                  <a:gd name="connsiteX2-45" fmla="*/ 72 w 2232284"/>
                  <a:gd name="connsiteY2-46" fmla="*/ 373810 h 724621"/>
                  <a:gd name="connsiteX3-47" fmla="*/ 2216148 w 2232284"/>
                  <a:gd name="connsiteY3-48" fmla="*/ 61838 h 724621"/>
                </a:gdLst>
                <a:ahLst/>
                <a:cxnLst>
                  <a:cxn ang="0">
                    <a:pos x="connsiteX0-1" y="connsiteY0-2"/>
                  </a:cxn>
                  <a:cxn ang="0">
                    <a:pos x="connsiteX1-3" y="connsiteY1-4"/>
                  </a:cxn>
                  <a:cxn ang="0">
                    <a:pos x="connsiteX2-5" y="connsiteY2-6"/>
                  </a:cxn>
                  <a:cxn ang="0">
                    <a:pos x="connsiteX3-7" y="connsiteY3-8"/>
                  </a:cxn>
                </a:cxnLst>
                <a:rect l="l" t="t" r="r" b="b"/>
                <a:pathLst>
                  <a:path w="2232284" h="724621">
                    <a:moveTo>
                      <a:pt x="2216148" y="61838"/>
                    </a:moveTo>
                    <a:cubicBezTo>
                      <a:pt x="2152498" y="328090"/>
                      <a:pt x="2090642" y="445528"/>
                      <a:pt x="2232284" y="680403"/>
                    </a:cubicBezTo>
                    <a:cubicBezTo>
                      <a:pt x="1857559" y="683988"/>
                      <a:pt x="-13375" y="891970"/>
                      <a:pt x="72" y="373810"/>
                    </a:cubicBezTo>
                    <a:cubicBezTo>
                      <a:pt x="13519" y="-144350"/>
                      <a:pt x="1844113" y="10739"/>
                      <a:pt x="2216148" y="61838"/>
                    </a:cubicBezTo>
                    <a:close/>
                  </a:path>
                </a:pathLst>
              </a:custGeom>
              <a:pattFill prst="narHorz">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4505956" y="2445876"/>
                <a:ext cx="2566458" cy="795073"/>
              </a:xfrm>
              <a:custGeom>
                <a:avLst/>
                <a:gdLst>
                  <a:gd name="connsiteX0" fmla="*/ 2690408 w 3048995"/>
                  <a:gd name="connsiteY0" fmla="*/ 73489 h 884825"/>
                  <a:gd name="connsiteX1" fmla="*/ 443153 w 3048995"/>
                  <a:gd name="connsiteY1" fmla="*/ 57991 h 884825"/>
                  <a:gd name="connsiteX2" fmla="*/ 365662 w 3048995"/>
                  <a:gd name="connsiteY2" fmla="*/ 832906 h 884825"/>
                  <a:gd name="connsiteX3" fmla="*/ 2721404 w 3048995"/>
                  <a:gd name="connsiteY3" fmla="*/ 801909 h 884825"/>
                  <a:gd name="connsiteX4" fmla="*/ 412157 w 3048995"/>
                  <a:gd name="connsiteY4" fmla="*/ 708920 h 884825"/>
                  <a:gd name="connsiteX5" fmla="*/ 226177 w 3048995"/>
                  <a:gd name="connsiteY5" fmla="*/ 445448 h 884825"/>
                  <a:gd name="connsiteX6" fmla="*/ 2798896 w 3048995"/>
                  <a:gd name="connsiteY6" fmla="*/ 212974 h 884825"/>
                  <a:gd name="connsiteX7" fmla="*/ 2690408 w 3048995"/>
                  <a:gd name="connsiteY7" fmla="*/ 73489 h 884825"/>
                  <a:gd name="connsiteX0-1" fmla="*/ 2576323 w 2908445"/>
                  <a:gd name="connsiteY0-2" fmla="*/ 73489 h 884825"/>
                  <a:gd name="connsiteX1-3" fmla="*/ 329068 w 2908445"/>
                  <a:gd name="connsiteY1-4" fmla="*/ 57991 h 884825"/>
                  <a:gd name="connsiteX2-5" fmla="*/ 251577 w 2908445"/>
                  <a:gd name="connsiteY2-6" fmla="*/ 832906 h 884825"/>
                  <a:gd name="connsiteX3-7" fmla="*/ 2607319 w 2908445"/>
                  <a:gd name="connsiteY3-8" fmla="*/ 801909 h 884825"/>
                  <a:gd name="connsiteX4-9" fmla="*/ 298072 w 2908445"/>
                  <a:gd name="connsiteY4-10" fmla="*/ 708920 h 884825"/>
                  <a:gd name="connsiteX5-11" fmla="*/ 540717 w 2908445"/>
                  <a:gd name="connsiteY5-12" fmla="*/ 169223 h 884825"/>
                  <a:gd name="connsiteX6-13" fmla="*/ 2684811 w 2908445"/>
                  <a:gd name="connsiteY6-14" fmla="*/ 212974 h 884825"/>
                  <a:gd name="connsiteX7-15" fmla="*/ 2576323 w 2908445"/>
                  <a:gd name="connsiteY7-16" fmla="*/ 73489 h 884825"/>
                  <a:gd name="connsiteX0-17" fmla="*/ 2590621 w 2922743"/>
                  <a:gd name="connsiteY0-18" fmla="*/ 73489 h 910196"/>
                  <a:gd name="connsiteX1-19" fmla="*/ 343366 w 2922743"/>
                  <a:gd name="connsiteY1-20" fmla="*/ 57991 h 910196"/>
                  <a:gd name="connsiteX2-21" fmla="*/ 265875 w 2922743"/>
                  <a:gd name="connsiteY2-22" fmla="*/ 832906 h 910196"/>
                  <a:gd name="connsiteX3-23" fmla="*/ 2831167 w 2922743"/>
                  <a:gd name="connsiteY3-24" fmla="*/ 868584 h 910196"/>
                  <a:gd name="connsiteX4-25" fmla="*/ 312370 w 2922743"/>
                  <a:gd name="connsiteY4-26" fmla="*/ 708920 h 910196"/>
                  <a:gd name="connsiteX5-27" fmla="*/ 555015 w 2922743"/>
                  <a:gd name="connsiteY5-28" fmla="*/ 169223 h 910196"/>
                  <a:gd name="connsiteX6-29" fmla="*/ 2699109 w 2922743"/>
                  <a:gd name="connsiteY6-30" fmla="*/ 212974 h 910196"/>
                  <a:gd name="connsiteX7-31" fmla="*/ 2590621 w 2922743"/>
                  <a:gd name="connsiteY7-32" fmla="*/ 73489 h 910196"/>
                  <a:gd name="connsiteX0-33" fmla="*/ 2589968 w 2922090"/>
                  <a:gd name="connsiteY0-34" fmla="*/ 73489 h 868492"/>
                  <a:gd name="connsiteX1-35" fmla="*/ 342713 w 2922090"/>
                  <a:gd name="connsiteY1-36" fmla="*/ 57991 h 868492"/>
                  <a:gd name="connsiteX2-37" fmla="*/ 265222 w 2922090"/>
                  <a:gd name="connsiteY2-38" fmla="*/ 832906 h 868492"/>
                  <a:gd name="connsiteX3-39" fmla="*/ 2820989 w 2922090"/>
                  <a:gd name="connsiteY3-40" fmla="*/ 735234 h 868492"/>
                  <a:gd name="connsiteX4-41" fmla="*/ 311717 w 2922090"/>
                  <a:gd name="connsiteY4-42" fmla="*/ 708920 h 868492"/>
                  <a:gd name="connsiteX5-43" fmla="*/ 554362 w 2922090"/>
                  <a:gd name="connsiteY5-44" fmla="*/ 169223 h 868492"/>
                  <a:gd name="connsiteX6-45" fmla="*/ 2698456 w 2922090"/>
                  <a:gd name="connsiteY6-46" fmla="*/ 212974 h 868492"/>
                  <a:gd name="connsiteX7-47" fmla="*/ 2589968 w 2922090"/>
                  <a:gd name="connsiteY7-48" fmla="*/ 73489 h 868492"/>
                  <a:gd name="connsiteX0-49" fmla="*/ 2591928 w 2924050"/>
                  <a:gd name="connsiteY0-50" fmla="*/ 73489 h 937136"/>
                  <a:gd name="connsiteX1-51" fmla="*/ 344673 w 2924050"/>
                  <a:gd name="connsiteY1-52" fmla="*/ 57991 h 937136"/>
                  <a:gd name="connsiteX2-53" fmla="*/ 267182 w 2924050"/>
                  <a:gd name="connsiteY2-54" fmla="*/ 832906 h 937136"/>
                  <a:gd name="connsiteX3-55" fmla="*/ 2851524 w 2924050"/>
                  <a:gd name="connsiteY3-56" fmla="*/ 916209 h 937136"/>
                  <a:gd name="connsiteX4-57" fmla="*/ 313677 w 2924050"/>
                  <a:gd name="connsiteY4-58" fmla="*/ 708920 h 937136"/>
                  <a:gd name="connsiteX5-59" fmla="*/ 556322 w 2924050"/>
                  <a:gd name="connsiteY5-60" fmla="*/ 169223 h 937136"/>
                  <a:gd name="connsiteX6-61" fmla="*/ 2700416 w 2924050"/>
                  <a:gd name="connsiteY6-62" fmla="*/ 212974 h 937136"/>
                  <a:gd name="connsiteX7-63" fmla="*/ 2591928 w 2924050"/>
                  <a:gd name="connsiteY7-64" fmla="*/ 73489 h 937136"/>
                  <a:gd name="connsiteX0-65" fmla="*/ 2591928 w 2924050"/>
                  <a:gd name="connsiteY0-66" fmla="*/ 73489 h 987710"/>
                  <a:gd name="connsiteX1-67" fmla="*/ 344673 w 2924050"/>
                  <a:gd name="connsiteY1-68" fmla="*/ 57991 h 987710"/>
                  <a:gd name="connsiteX2-69" fmla="*/ 267182 w 2924050"/>
                  <a:gd name="connsiteY2-70" fmla="*/ 832906 h 987710"/>
                  <a:gd name="connsiteX3-71" fmla="*/ 2851524 w 2924050"/>
                  <a:gd name="connsiteY3-72" fmla="*/ 916209 h 987710"/>
                  <a:gd name="connsiteX4-73" fmla="*/ 313677 w 2924050"/>
                  <a:gd name="connsiteY4-74" fmla="*/ 708920 h 987710"/>
                  <a:gd name="connsiteX5-75" fmla="*/ 556322 w 2924050"/>
                  <a:gd name="connsiteY5-76" fmla="*/ 169223 h 987710"/>
                  <a:gd name="connsiteX6-77" fmla="*/ 2700416 w 2924050"/>
                  <a:gd name="connsiteY6-78" fmla="*/ 212974 h 987710"/>
                  <a:gd name="connsiteX7-79" fmla="*/ 2591928 w 2924050"/>
                  <a:gd name="connsiteY7-80" fmla="*/ 73489 h 987710"/>
                  <a:gd name="connsiteX0-81" fmla="*/ 2591928 w 2924050"/>
                  <a:gd name="connsiteY0-82" fmla="*/ 73489 h 963088"/>
                  <a:gd name="connsiteX1-83" fmla="*/ 344673 w 2924050"/>
                  <a:gd name="connsiteY1-84" fmla="*/ 57991 h 963088"/>
                  <a:gd name="connsiteX2-85" fmla="*/ 267182 w 2924050"/>
                  <a:gd name="connsiteY2-86" fmla="*/ 832906 h 963088"/>
                  <a:gd name="connsiteX3-87" fmla="*/ 2851524 w 2924050"/>
                  <a:gd name="connsiteY3-88" fmla="*/ 916209 h 963088"/>
                  <a:gd name="connsiteX4-89" fmla="*/ 313677 w 2924050"/>
                  <a:gd name="connsiteY4-90" fmla="*/ 708920 h 963088"/>
                  <a:gd name="connsiteX5-91" fmla="*/ 556322 w 2924050"/>
                  <a:gd name="connsiteY5-92" fmla="*/ 169223 h 963088"/>
                  <a:gd name="connsiteX6-93" fmla="*/ 2700416 w 2924050"/>
                  <a:gd name="connsiteY6-94" fmla="*/ 212974 h 963088"/>
                  <a:gd name="connsiteX7-95" fmla="*/ 2591928 w 2924050"/>
                  <a:gd name="connsiteY7-96" fmla="*/ 73489 h 963088"/>
                  <a:gd name="connsiteX0-97" fmla="*/ 2591928 w 2924050"/>
                  <a:gd name="connsiteY0-98" fmla="*/ 73489 h 974553"/>
                  <a:gd name="connsiteX1-99" fmla="*/ 344673 w 2924050"/>
                  <a:gd name="connsiteY1-100" fmla="*/ 57991 h 974553"/>
                  <a:gd name="connsiteX2-101" fmla="*/ 267182 w 2924050"/>
                  <a:gd name="connsiteY2-102" fmla="*/ 832906 h 974553"/>
                  <a:gd name="connsiteX3-103" fmla="*/ 2851524 w 2924050"/>
                  <a:gd name="connsiteY3-104" fmla="*/ 916209 h 974553"/>
                  <a:gd name="connsiteX4-105" fmla="*/ 313677 w 2924050"/>
                  <a:gd name="connsiteY4-106" fmla="*/ 708920 h 974553"/>
                  <a:gd name="connsiteX5-107" fmla="*/ 556322 w 2924050"/>
                  <a:gd name="connsiteY5-108" fmla="*/ 169223 h 974553"/>
                  <a:gd name="connsiteX6-109" fmla="*/ 2700416 w 2924050"/>
                  <a:gd name="connsiteY6-110" fmla="*/ 212974 h 974553"/>
                  <a:gd name="connsiteX7-111" fmla="*/ 2591928 w 2924050"/>
                  <a:gd name="connsiteY7-112" fmla="*/ 73489 h 974553"/>
                  <a:gd name="connsiteX0-113" fmla="*/ 2542098 w 2881222"/>
                  <a:gd name="connsiteY0-114" fmla="*/ 73489 h 987835"/>
                  <a:gd name="connsiteX1-115" fmla="*/ 294843 w 2881222"/>
                  <a:gd name="connsiteY1-116" fmla="*/ 57991 h 987835"/>
                  <a:gd name="connsiteX2-117" fmla="*/ 217352 w 2881222"/>
                  <a:gd name="connsiteY2-118" fmla="*/ 832906 h 987835"/>
                  <a:gd name="connsiteX3-119" fmla="*/ 2059269 w 2881222"/>
                  <a:gd name="connsiteY3-120" fmla="*/ 984851 h 987835"/>
                  <a:gd name="connsiteX4-121" fmla="*/ 2801694 w 2881222"/>
                  <a:gd name="connsiteY4-122" fmla="*/ 916209 h 987835"/>
                  <a:gd name="connsiteX5-123" fmla="*/ 263847 w 2881222"/>
                  <a:gd name="connsiteY5-124" fmla="*/ 708920 h 987835"/>
                  <a:gd name="connsiteX6-125" fmla="*/ 506492 w 2881222"/>
                  <a:gd name="connsiteY6-126" fmla="*/ 169223 h 987835"/>
                  <a:gd name="connsiteX7-127" fmla="*/ 2650586 w 2881222"/>
                  <a:gd name="connsiteY7-128" fmla="*/ 212974 h 987835"/>
                  <a:gd name="connsiteX8" fmla="*/ 2542098 w 2881222"/>
                  <a:gd name="connsiteY8" fmla="*/ 73489 h 987835"/>
                  <a:gd name="connsiteX0-129" fmla="*/ 2542098 w 2874220"/>
                  <a:gd name="connsiteY0-130" fmla="*/ 73489 h 986560"/>
                  <a:gd name="connsiteX1-131" fmla="*/ 294843 w 2874220"/>
                  <a:gd name="connsiteY1-132" fmla="*/ 57991 h 986560"/>
                  <a:gd name="connsiteX2-133" fmla="*/ 217352 w 2874220"/>
                  <a:gd name="connsiteY2-134" fmla="*/ 832906 h 986560"/>
                  <a:gd name="connsiteX3-135" fmla="*/ 2059269 w 2874220"/>
                  <a:gd name="connsiteY3-136" fmla="*/ 984851 h 986560"/>
                  <a:gd name="connsiteX4-137" fmla="*/ 2745711 w 2874220"/>
                  <a:gd name="connsiteY4-138" fmla="*/ 878886 h 986560"/>
                  <a:gd name="connsiteX5-139" fmla="*/ 263847 w 2874220"/>
                  <a:gd name="connsiteY5-140" fmla="*/ 708920 h 986560"/>
                  <a:gd name="connsiteX6-141" fmla="*/ 506492 w 2874220"/>
                  <a:gd name="connsiteY6-142" fmla="*/ 169223 h 986560"/>
                  <a:gd name="connsiteX7-143" fmla="*/ 2650586 w 2874220"/>
                  <a:gd name="connsiteY7-144" fmla="*/ 212974 h 986560"/>
                  <a:gd name="connsiteX8-145" fmla="*/ 2542098 w 2874220"/>
                  <a:gd name="connsiteY8-146" fmla="*/ 73489 h 986560"/>
                  <a:gd name="connsiteX0-147" fmla="*/ 2542098 w 2874220"/>
                  <a:gd name="connsiteY0-148" fmla="*/ 73489 h 986368"/>
                  <a:gd name="connsiteX1-149" fmla="*/ 294843 w 2874220"/>
                  <a:gd name="connsiteY1-150" fmla="*/ 57991 h 986368"/>
                  <a:gd name="connsiteX2-151" fmla="*/ 217352 w 2874220"/>
                  <a:gd name="connsiteY2-152" fmla="*/ 832906 h 986368"/>
                  <a:gd name="connsiteX3-153" fmla="*/ 2059269 w 2874220"/>
                  <a:gd name="connsiteY3-154" fmla="*/ 984851 h 986368"/>
                  <a:gd name="connsiteX4-155" fmla="*/ 2745711 w 2874220"/>
                  <a:gd name="connsiteY4-156" fmla="*/ 878886 h 986368"/>
                  <a:gd name="connsiteX5-157" fmla="*/ 263847 w 2874220"/>
                  <a:gd name="connsiteY5-158" fmla="*/ 708920 h 986368"/>
                  <a:gd name="connsiteX6-159" fmla="*/ 506492 w 2874220"/>
                  <a:gd name="connsiteY6-160" fmla="*/ 169223 h 986368"/>
                  <a:gd name="connsiteX7-161" fmla="*/ 2650586 w 2874220"/>
                  <a:gd name="connsiteY7-162" fmla="*/ 212974 h 986368"/>
                  <a:gd name="connsiteX8-163" fmla="*/ 2542098 w 2874220"/>
                  <a:gd name="connsiteY8-164" fmla="*/ 73489 h 986368"/>
                  <a:gd name="connsiteX0-165" fmla="*/ 2580717 w 3043940"/>
                  <a:gd name="connsiteY0-166" fmla="*/ 73489 h 993908"/>
                  <a:gd name="connsiteX1-167" fmla="*/ 333462 w 3043940"/>
                  <a:gd name="connsiteY1-168" fmla="*/ 57991 h 993908"/>
                  <a:gd name="connsiteX2-169" fmla="*/ 255971 w 3043940"/>
                  <a:gd name="connsiteY2-170" fmla="*/ 832906 h 993908"/>
                  <a:gd name="connsiteX3-171" fmla="*/ 2676386 w 3043940"/>
                  <a:gd name="connsiteY3-172" fmla="*/ 992315 h 993908"/>
                  <a:gd name="connsiteX4-173" fmla="*/ 2784330 w 3043940"/>
                  <a:gd name="connsiteY4-174" fmla="*/ 878886 h 993908"/>
                  <a:gd name="connsiteX5-175" fmla="*/ 302466 w 3043940"/>
                  <a:gd name="connsiteY5-176" fmla="*/ 708920 h 993908"/>
                  <a:gd name="connsiteX6-177" fmla="*/ 545111 w 3043940"/>
                  <a:gd name="connsiteY6-178" fmla="*/ 169223 h 993908"/>
                  <a:gd name="connsiteX7-179" fmla="*/ 2689205 w 3043940"/>
                  <a:gd name="connsiteY7-180" fmla="*/ 212974 h 993908"/>
                  <a:gd name="connsiteX8-181" fmla="*/ 2580717 w 3043940"/>
                  <a:gd name="connsiteY8-182" fmla="*/ 73489 h 993908"/>
                  <a:gd name="connsiteX0-183" fmla="*/ 2580717 w 2956802"/>
                  <a:gd name="connsiteY0-184" fmla="*/ 73489 h 993233"/>
                  <a:gd name="connsiteX1-185" fmla="*/ 333462 w 2956802"/>
                  <a:gd name="connsiteY1-186" fmla="*/ 57991 h 993233"/>
                  <a:gd name="connsiteX2-187" fmla="*/ 255971 w 2956802"/>
                  <a:gd name="connsiteY2-188" fmla="*/ 832906 h 993233"/>
                  <a:gd name="connsiteX3-189" fmla="*/ 2676386 w 2956802"/>
                  <a:gd name="connsiteY3-190" fmla="*/ 992315 h 993233"/>
                  <a:gd name="connsiteX4-191" fmla="*/ 2784330 w 2956802"/>
                  <a:gd name="connsiteY4-192" fmla="*/ 878886 h 993233"/>
                  <a:gd name="connsiteX5-193" fmla="*/ 302466 w 2956802"/>
                  <a:gd name="connsiteY5-194" fmla="*/ 708920 h 993233"/>
                  <a:gd name="connsiteX6-195" fmla="*/ 545111 w 2956802"/>
                  <a:gd name="connsiteY6-196" fmla="*/ 169223 h 993233"/>
                  <a:gd name="connsiteX7-197" fmla="*/ 2689205 w 2956802"/>
                  <a:gd name="connsiteY7-198" fmla="*/ 212974 h 993233"/>
                  <a:gd name="connsiteX8-199" fmla="*/ 2580717 w 2956802"/>
                  <a:gd name="connsiteY8-200" fmla="*/ 73489 h 993233"/>
                  <a:gd name="connsiteX0-201" fmla="*/ 2580717 w 2956802"/>
                  <a:gd name="connsiteY0-202" fmla="*/ 73489 h 996891"/>
                  <a:gd name="connsiteX1-203" fmla="*/ 333462 w 2956802"/>
                  <a:gd name="connsiteY1-204" fmla="*/ 57991 h 996891"/>
                  <a:gd name="connsiteX2-205" fmla="*/ 255971 w 2956802"/>
                  <a:gd name="connsiteY2-206" fmla="*/ 832906 h 996891"/>
                  <a:gd name="connsiteX3-207" fmla="*/ 2676386 w 2956802"/>
                  <a:gd name="connsiteY3-208" fmla="*/ 992315 h 996891"/>
                  <a:gd name="connsiteX4-209" fmla="*/ 2784330 w 2956802"/>
                  <a:gd name="connsiteY4-210" fmla="*/ 878886 h 996891"/>
                  <a:gd name="connsiteX5-211" fmla="*/ 302466 w 2956802"/>
                  <a:gd name="connsiteY5-212" fmla="*/ 708920 h 996891"/>
                  <a:gd name="connsiteX6-213" fmla="*/ 545111 w 2956802"/>
                  <a:gd name="connsiteY6-214" fmla="*/ 169223 h 996891"/>
                  <a:gd name="connsiteX7-215" fmla="*/ 2689205 w 2956802"/>
                  <a:gd name="connsiteY7-216" fmla="*/ 212974 h 996891"/>
                  <a:gd name="connsiteX8-217" fmla="*/ 2580717 w 2956802"/>
                  <a:gd name="connsiteY8-218" fmla="*/ 73489 h 996891"/>
                  <a:gd name="connsiteX0-219" fmla="*/ 2580717 w 2956802"/>
                  <a:gd name="connsiteY0-220" fmla="*/ 73489 h 993233"/>
                  <a:gd name="connsiteX1-221" fmla="*/ 333462 w 2956802"/>
                  <a:gd name="connsiteY1-222" fmla="*/ 57991 h 993233"/>
                  <a:gd name="connsiteX2-223" fmla="*/ 255971 w 2956802"/>
                  <a:gd name="connsiteY2-224" fmla="*/ 832906 h 993233"/>
                  <a:gd name="connsiteX3-225" fmla="*/ 2676386 w 2956802"/>
                  <a:gd name="connsiteY3-226" fmla="*/ 992315 h 993233"/>
                  <a:gd name="connsiteX4-227" fmla="*/ 2784330 w 2956802"/>
                  <a:gd name="connsiteY4-228" fmla="*/ 878886 h 993233"/>
                  <a:gd name="connsiteX5-229" fmla="*/ 302466 w 2956802"/>
                  <a:gd name="connsiteY5-230" fmla="*/ 708920 h 993233"/>
                  <a:gd name="connsiteX6-231" fmla="*/ 545111 w 2956802"/>
                  <a:gd name="connsiteY6-232" fmla="*/ 169223 h 993233"/>
                  <a:gd name="connsiteX7-233" fmla="*/ 2689205 w 2956802"/>
                  <a:gd name="connsiteY7-234" fmla="*/ 212974 h 993233"/>
                  <a:gd name="connsiteX8-235" fmla="*/ 2580717 w 2956802"/>
                  <a:gd name="connsiteY8-236" fmla="*/ 73489 h 993233"/>
                  <a:gd name="connsiteX0-237" fmla="*/ 2580717 w 2969667"/>
                  <a:gd name="connsiteY0-238" fmla="*/ 73489 h 992766"/>
                  <a:gd name="connsiteX1-239" fmla="*/ 333462 w 2969667"/>
                  <a:gd name="connsiteY1-240" fmla="*/ 57991 h 992766"/>
                  <a:gd name="connsiteX2-241" fmla="*/ 255971 w 2969667"/>
                  <a:gd name="connsiteY2-242" fmla="*/ 832906 h 992766"/>
                  <a:gd name="connsiteX3-243" fmla="*/ 2676386 w 2969667"/>
                  <a:gd name="connsiteY3-244" fmla="*/ 992315 h 992766"/>
                  <a:gd name="connsiteX4-245" fmla="*/ 2664899 w 2969667"/>
                  <a:gd name="connsiteY4-246" fmla="*/ 875154 h 992766"/>
                  <a:gd name="connsiteX5-247" fmla="*/ 302466 w 2969667"/>
                  <a:gd name="connsiteY5-248" fmla="*/ 708920 h 992766"/>
                  <a:gd name="connsiteX6-249" fmla="*/ 545111 w 2969667"/>
                  <a:gd name="connsiteY6-250" fmla="*/ 169223 h 992766"/>
                  <a:gd name="connsiteX7-251" fmla="*/ 2689205 w 2969667"/>
                  <a:gd name="connsiteY7-252" fmla="*/ 212974 h 992766"/>
                  <a:gd name="connsiteX8-253" fmla="*/ 2580717 w 2969667"/>
                  <a:gd name="connsiteY8-254" fmla="*/ 73489 h 992766"/>
                  <a:gd name="connsiteX0-255" fmla="*/ 2580717 w 2912839"/>
                  <a:gd name="connsiteY0-256" fmla="*/ 73489 h 992617"/>
                  <a:gd name="connsiteX1-257" fmla="*/ 333462 w 2912839"/>
                  <a:gd name="connsiteY1-258" fmla="*/ 57991 h 992617"/>
                  <a:gd name="connsiteX2-259" fmla="*/ 255971 w 2912839"/>
                  <a:gd name="connsiteY2-260" fmla="*/ 832906 h 992617"/>
                  <a:gd name="connsiteX3-261" fmla="*/ 2676386 w 2912839"/>
                  <a:gd name="connsiteY3-262" fmla="*/ 992315 h 992617"/>
                  <a:gd name="connsiteX4-263" fmla="*/ 2664899 w 2912839"/>
                  <a:gd name="connsiteY4-264" fmla="*/ 875154 h 992617"/>
                  <a:gd name="connsiteX5-265" fmla="*/ 302466 w 2912839"/>
                  <a:gd name="connsiteY5-266" fmla="*/ 708920 h 992617"/>
                  <a:gd name="connsiteX6-267" fmla="*/ 545111 w 2912839"/>
                  <a:gd name="connsiteY6-268" fmla="*/ 169223 h 992617"/>
                  <a:gd name="connsiteX7-269" fmla="*/ 2689205 w 2912839"/>
                  <a:gd name="connsiteY7-270" fmla="*/ 212974 h 992617"/>
                  <a:gd name="connsiteX8-271" fmla="*/ 2580717 w 2912839"/>
                  <a:gd name="connsiteY8-272" fmla="*/ 73489 h 992617"/>
                  <a:gd name="connsiteX0-273" fmla="*/ 2580717 w 2912839"/>
                  <a:gd name="connsiteY0-274" fmla="*/ 73489 h 992627"/>
                  <a:gd name="connsiteX1-275" fmla="*/ 333462 w 2912839"/>
                  <a:gd name="connsiteY1-276" fmla="*/ 57991 h 992627"/>
                  <a:gd name="connsiteX2-277" fmla="*/ 255971 w 2912839"/>
                  <a:gd name="connsiteY2-278" fmla="*/ 832906 h 992627"/>
                  <a:gd name="connsiteX3-279" fmla="*/ 2676386 w 2912839"/>
                  <a:gd name="connsiteY3-280" fmla="*/ 992315 h 992627"/>
                  <a:gd name="connsiteX4-281" fmla="*/ 2664899 w 2912839"/>
                  <a:gd name="connsiteY4-282" fmla="*/ 875154 h 992627"/>
                  <a:gd name="connsiteX5-283" fmla="*/ 302466 w 2912839"/>
                  <a:gd name="connsiteY5-284" fmla="*/ 708920 h 992627"/>
                  <a:gd name="connsiteX6-285" fmla="*/ 545111 w 2912839"/>
                  <a:gd name="connsiteY6-286" fmla="*/ 169223 h 992627"/>
                  <a:gd name="connsiteX7-287" fmla="*/ 2689205 w 2912839"/>
                  <a:gd name="connsiteY7-288" fmla="*/ 212974 h 992627"/>
                  <a:gd name="connsiteX8-289" fmla="*/ 2580717 w 2912839"/>
                  <a:gd name="connsiteY8-290" fmla="*/ 73489 h 992627"/>
                  <a:gd name="connsiteX0-291" fmla="*/ 2580717 w 2912839"/>
                  <a:gd name="connsiteY0-292" fmla="*/ 73489 h 992472"/>
                  <a:gd name="connsiteX1-293" fmla="*/ 333462 w 2912839"/>
                  <a:gd name="connsiteY1-294" fmla="*/ 57991 h 992472"/>
                  <a:gd name="connsiteX2-295" fmla="*/ 255971 w 2912839"/>
                  <a:gd name="connsiteY2-296" fmla="*/ 832906 h 992472"/>
                  <a:gd name="connsiteX3-297" fmla="*/ 2676386 w 2912839"/>
                  <a:gd name="connsiteY3-298" fmla="*/ 992315 h 992472"/>
                  <a:gd name="connsiteX4-299" fmla="*/ 2649970 w 2912839"/>
                  <a:gd name="connsiteY4-300" fmla="*/ 863957 h 992472"/>
                  <a:gd name="connsiteX5-301" fmla="*/ 302466 w 2912839"/>
                  <a:gd name="connsiteY5-302" fmla="*/ 708920 h 992472"/>
                  <a:gd name="connsiteX6-303" fmla="*/ 545111 w 2912839"/>
                  <a:gd name="connsiteY6-304" fmla="*/ 169223 h 992472"/>
                  <a:gd name="connsiteX7-305" fmla="*/ 2689205 w 2912839"/>
                  <a:gd name="connsiteY7-306" fmla="*/ 212974 h 992472"/>
                  <a:gd name="connsiteX8-307" fmla="*/ 2580717 w 2912839"/>
                  <a:gd name="connsiteY8-308" fmla="*/ 73489 h 992472"/>
                  <a:gd name="connsiteX0-309" fmla="*/ 2580717 w 2912839"/>
                  <a:gd name="connsiteY0-310" fmla="*/ 73489 h 992472"/>
                  <a:gd name="connsiteX1-311" fmla="*/ 333462 w 2912839"/>
                  <a:gd name="connsiteY1-312" fmla="*/ 57991 h 992472"/>
                  <a:gd name="connsiteX2-313" fmla="*/ 255971 w 2912839"/>
                  <a:gd name="connsiteY2-314" fmla="*/ 832906 h 992472"/>
                  <a:gd name="connsiteX3-315" fmla="*/ 2676386 w 2912839"/>
                  <a:gd name="connsiteY3-316" fmla="*/ 992315 h 992472"/>
                  <a:gd name="connsiteX4-317" fmla="*/ 2649970 w 2912839"/>
                  <a:gd name="connsiteY4-318" fmla="*/ 863957 h 992472"/>
                  <a:gd name="connsiteX5-319" fmla="*/ 302466 w 2912839"/>
                  <a:gd name="connsiteY5-320" fmla="*/ 708920 h 992472"/>
                  <a:gd name="connsiteX6-321" fmla="*/ 545111 w 2912839"/>
                  <a:gd name="connsiteY6-322" fmla="*/ 169223 h 992472"/>
                  <a:gd name="connsiteX7-323" fmla="*/ 2689205 w 2912839"/>
                  <a:gd name="connsiteY7-324" fmla="*/ 212974 h 992472"/>
                  <a:gd name="connsiteX8-325" fmla="*/ 2580717 w 2912839"/>
                  <a:gd name="connsiteY8-326" fmla="*/ 73489 h 992472"/>
                  <a:gd name="connsiteX0-327" fmla="*/ 2580717 w 2912839"/>
                  <a:gd name="connsiteY0-328" fmla="*/ 73489 h 992327"/>
                  <a:gd name="connsiteX1-329" fmla="*/ 333462 w 2912839"/>
                  <a:gd name="connsiteY1-330" fmla="*/ 57991 h 992327"/>
                  <a:gd name="connsiteX2-331" fmla="*/ 255971 w 2912839"/>
                  <a:gd name="connsiteY2-332" fmla="*/ 832906 h 992327"/>
                  <a:gd name="connsiteX3-333" fmla="*/ 2676386 w 2912839"/>
                  <a:gd name="connsiteY3-334" fmla="*/ 992315 h 992327"/>
                  <a:gd name="connsiteX4-335" fmla="*/ 2649970 w 2912839"/>
                  <a:gd name="connsiteY4-336" fmla="*/ 863957 h 992327"/>
                  <a:gd name="connsiteX5-337" fmla="*/ 302466 w 2912839"/>
                  <a:gd name="connsiteY5-338" fmla="*/ 708920 h 992327"/>
                  <a:gd name="connsiteX6-339" fmla="*/ 545111 w 2912839"/>
                  <a:gd name="connsiteY6-340" fmla="*/ 169223 h 992327"/>
                  <a:gd name="connsiteX7-341" fmla="*/ 2689205 w 2912839"/>
                  <a:gd name="connsiteY7-342" fmla="*/ 212974 h 992327"/>
                  <a:gd name="connsiteX8-343" fmla="*/ 2580717 w 2912839"/>
                  <a:gd name="connsiteY8-344" fmla="*/ 73489 h 992327"/>
                  <a:gd name="connsiteX0-345" fmla="*/ 2580717 w 2874021"/>
                  <a:gd name="connsiteY0-346" fmla="*/ 74207 h 993045"/>
                  <a:gd name="connsiteX1-347" fmla="*/ 333462 w 2874021"/>
                  <a:gd name="connsiteY1-348" fmla="*/ 58709 h 993045"/>
                  <a:gd name="connsiteX2-349" fmla="*/ 255971 w 2874021"/>
                  <a:gd name="connsiteY2-350" fmla="*/ 833624 h 993045"/>
                  <a:gd name="connsiteX3-351" fmla="*/ 2676386 w 2874021"/>
                  <a:gd name="connsiteY3-352" fmla="*/ 993033 h 993045"/>
                  <a:gd name="connsiteX4-353" fmla="*/ 2649970 w 2874021"/>
                  <a:gd name="connsiteY4-354" fmla="*/ 864675 h 993045"/>
                  <a:gd name="connsiteX5-355" fmla="*/ 302466 w 2874021"/>
                  <a:gd name="connsiteY5-356" fmla="*/ 709638 h 993045"/>
                  <a:gd name="connsiteX6-357" fmla="*/ 545111 w 2874021"/>
                  <a:gd name="connsiteY6-358" fmla="*/ 169941 h 993045"/>
                  <a:gd name="connsiteX7-359" fmla="*/ 2625757 w 2874021"/>
                  <a:gd name="connsiteY7-360" fmla="*/ 232354 h 993045"/>
                  <a:gd name="connsiteX8-361" fmla="*/ 2580717 w 2874021"/>
                  <a:gd name="connsiteY8-362" fmla="*/ 74207 h 993045"/>
                  <a:gd name="connsiteX0-363" fmla="*/ 2580717 w 2856942"/>
                  <a:gd name="connsiteY0-364" fmla="*/ 73776 h 992614"/>
                  <a:gd name="connsiteX1-365" fmla="*/ 333462 w 2856942"/>
                  <a:gd name="connsiteY1-366" fmla="*/ 58278 h 992614"/>
                  <a:gd name="connsiteX2-367" fmla="*/ 255971 w 2856942"/>
                  <a:gd name="connsiteY2-368" fmla="*/ 833193 h 992614"/>
                  <a:gd name="connsiteX3-369" fmla="*/ 2676386 w 2856942"/>
                  <a:gd name="connsiteY3-370" fmla="*/ 992602 h 992614"/>
                  <a:gd name="connsiteX4-371" fmla="*/ 2649970 w 2856942"/>
                  <a:gd name="connsiteY4-372" fmla="*/ 864244 h 992614"/>
                  <a:gd name="connsiteX5-373" fmla="*/ 302466 w 2856942"/>
                  <a:gd name="connsiteY5-374" fmla="*/ 709207 h 992614"/>
                  <a:gd name="connsiteX6-375" fmla="*/ 545111 w 2856942"/>
                  <a:gd name="connsiteY6-376" fmla="*/ 169510 h 992614"/>
                  <a:gd name="connsiteX7-377" fmla="*/ 2595899 w 2856942"/>
                  <a:gd name="connsiteY7-378" fmla="*/ 220726 h 992614"/>
                  <a:gd name="connsiteX8-379" fmla="*/ 2580717 w 2856942"/>
                  <a:gd name="connsiteY8-380" fmla="*/ 73776 h 992614"/>
                  <a:gd name="connsiteX0-381" fmla="*/ 2580717 w 2856942"/>
                  <a:gd name="connsiteY0-382" fmla="*/ 73776 h 992614"/>
                  <a:gd name="connsiteX1-383" fmla="*/ 333462 w 2856942"/>
                  <a:gd name="connsiteY1-384" fmla="*/ 58278 h 992614"/>
                  <a:gd name="connsiteX2-385" fmla="*/ 255971 w 2856942"/>
                  <a:gd name="connsiteY2-386" fmla="*/ 833193 h 992614"/>
                  <a:gd name="connsiteX3-387" fmla="*/ 2676386 w 2856942"/>
                  <a:gd name="connsiteY3-388" fmla="*/ 992602 h 992614"/>
                  <a:gd name="connsiteX4-389" fmla="*/ 2649970 w 2856942"/>
                  <a:gd name="connsiteY4-390" fmla="*/ 864244 h 992614"/>
                  <a:gd name="connsiteX5-391" fmla="*/ 302466 w 2856942"/>
                  <a:gd name="connsiteY5-392" fmla="*/ 709207 h 992614"/>
                  <a:gd name="connsiteX6-393" fmla="*/ 545111 w 2856942"/>
                  <a:gd name="connsiteY6-394" fmla="*/ 169510 h 992614"/>
                  <a:gd name="connsiteX7-395" fmla="*/ 2595899 w 2856942"/>
                  <a:gd name="connsiteY7-396" fmla="*/ 220726 h 992614"/>
                  <a:gd name="connsiteX8-397" fmla="*/ 2580717 w 2856942"/>
                  <a:gd name="connsiteY8-398" fmla="*/ 73776 h 992614"/>
                  <a:gd name="connsiteX0-399" fmla="*/ 2580717 w 2833569"/>
                  <a:gd name="connsiteY0-400" fmla="*/ 73776 h 992614"/>
                  <a:gd name="connsiteX1-401" fmla="*/ 333462 w 2833569"/>
                  <a:gd name="connsiteY1-402" fmla="*/ 58278 h 992614"/>
                  <a:gd name="connsiteX2-403" fmla="*/ 255971 w 2833569"/>
                  <a:gd name="connsiteY2-404" fmla="*/ 833193 h 992614"/>
                  <a:gd name="connsiteX3-405" fmla="*/ 2676386 w 2833569"/>
                  <a:gd name="connsiteY3-406" fmla="*/ 992602 h 992614"/>
                  <a:gd name="connsiteX4-407" fmla="*/ 2649970 w 2833569"/>
                  <a:gd name="connsiteY4-408" fmla="*/ 864244 h 992614"/>
                  <a:gd name="connsiteX5-409" fmla="*/ 302466 w 2833569"/>
                  <a:gd name="connsiteY5-410" fmla="*/ 709207 h 992614"/>
                  <a:gd name="connsiteX6-411" fmla="*/ 545111 w 2833569"/>
                  <a:gd name="connsiteY6-412" fmla="*/ 169510 h 992614"/>
                  <a:gd name="connsiteX7-413" fmla="*/ 2595899 w 2833569"/>
                  <a:gd name="connsiteY7-414" fmla="*/ 220726 h 992614"/>
                  <a:gd name="connsiteX8-415" fmla="*/ 2580717 w 2833569"/>
                  <a:gd name="connsiteY8-416" fmla="*/ 73776 h 992614"/>
                  <a:gd name="connsiteX0-417" fmla="*/ 2580717 w 2833569"/>
                  <a:gd name="connsiteY0-418" fmla="*/ 73776 h 992614"/>
                  <a:gd name="connsiteX1-419" fmla="*/ 333462 w 2833569"/>
                  <a:gd name="connsiteY1-420" fmla="*/ 58278 h 992614"/>
                  <a:gd name="connsiteX2-421" fmla="*/ 255971 w 2833569"/>
                  <a:gd name="connsiteY2-422" fmla="*/ 833193 h 992614"/>
                  <a:gd name="connsiteX3-423" fmla="*/ 2676386 w 2833569"/>
                  <a:gd name="connsiteY3-424" fmla="*/ 992602 h 992614"/>
                  <a:gd name="connsiteX4-425" fmla="*/ 2649970 w 2833569"/>
                  <a:gd name="connsiteY4-426" fmla="*/ 864244 h 992614"/>
                  <a:gd name="connsiteX5-427" fmla="*/ 302466 w 2833569"/>
                  <a:gd name="connsiteY5-428" fmla="*/ 709207 h 992614"/>
                  <a:gd name="connsiteX6-429" fmla="*/ 545111 w 2833569"/>
                  <a:gd name="connsiteY6-430" fmla="*/ 169510 h 992614"/>
                  <a:gd name="connsiteX7-431" fmla="*/ 2595899 w 2833569"/>
                  <a:gd name="connsiteY7-432" fmla="*/ 220726 h 992614"/>
                  <a:gd name="connsiteX8-433" fmla="*/ 2580717 w 2833569"/>
                  <a:gd name="connsiteY8-434" fmla="*/ 73776 h 992614"/>
                  <a:gd name="connsiteX0-435" fmla="*/ 2580717 w 2833569"/>
                  <a:gd name="connsiteY0-436" fmla="*/ 73776 h 992614"/>
                  <a:gd name="connsiteX1-437" fmla="*/ 333462 w 2833569"/>
                  <a:gd name="connsiteY1-438" fmla="*/ 58278 h 992614"/>
                  <a:gd name="connsiteX2-439" fmla="*/ 255971 w 2833569"/>
                  <a:gd name="connsiteY2-440" fmla="*/ 833193 h 992614"/>
                  <a:gd name="connsiteX3-441" fmla="*/ 2676386 w 2833569"/>
                  <a:gd name="connsiteY3-442" fmla="*/ 992602 h 992614"/>
                  <a:gd name="connsiteX4-443" fmla="*/ 2649970 w 2833569"/>
                  <a:gd name="connsiteY4-444" fmla="*/ 864244 h 992614"/>
                  <a:gd name="connsiteX5-445" fmla="*/ 302466 w 2833569"/>
                  <a:gd name="connsiteY5-446" fmla="*/ 709207 h 992614"/>
                  <a:gd name="connsiteX6-447" fmla="*/ 545111 w 2833569"/>
                  <a:gd name="connsiteY6-448" fmla="*/ 169510 h 992614"/>
                  <a:gd name="connsiteX7-449" fmla="*/ 2595899 w 2833569"/>
                  <a:gd name="connsiteY7-450" fmla="*/ 220726 h 992614"/>
                  <a:gd name="connsiteX8-451" fmla="*/ 2580717 w 2833569"/>
                  <a:gd name="connsiteY8-452" fmla="*/ 73776 h 992614"/>
                  <a:gd name="connsiteX0-453" fmla="*/ 2580717 w 2833569"/>
                  <a:gd name="connsiteY0-454" fmla="*/ 73349 h 992187"/>
                  <a:gd name="connsiteX1-455" fmla="*/ 333462 w 2833569"/>
                  <a:gd name="connsiteY1-456" fmla="*/ 57851 h 992187"/>
                  <a:gd name="connsiteX2-457" fmla="*/ 255971 w 2833569"/>
                  <a:gd name="connsiteY2-458" fmla="*/ 832766 h 992187"/>
                  <a:gd name="connsiteX3-459" fmla="*/ 2676386 w 2833569"/>
                  <a:gd name="connsiteY3-460" fmla="*/ 992175 h 992187"/>
                  <a:gd name="connsiteX4-461" fmla="*/ 2649970 w 2833569"/>
                  <a:gd name="connsiteY4-462" fmla="*/ 863817 h 992187"/>
                  <a:gd name="connsiteX5-463" fmla="*/ 302466 w 2833569"/>
                  <a:gd name="connsiteY5-464" fmla="*/ 708780 h 992187"/>
                  <a:gd name="connsiteX6-465" fmla="*/ 545111 w 2833569"/>
                  <a:gd name="connsiteY6-466" fmla="*/ 169083 h 992187"/>
                  <a:gd name="connsiteX7-467" fmla="*/ 2595899 w 2833569"/>
                  <a:gd name="connsiteY7-468" fmla="*/ 209103 h 992187"/>
                  <a:gd name="connsiteX8-469" fmla="*/ 2580717 w 2833569"/>
                  <a:gd name="connsiteY8-470" fmla="*/ 73349 h 992187"/>
                  <a:gd name="connsiteX0-471" fmla="*/ 2580717 w 2861604"/>
                  <a:gd name="connsiteY0-472" fmla="*/ 73349 h 992187"/>
                  <a:gd name="connsiteX1-473" fmla="*/ 333462 w 2861604"/>
                  <a:gd name="connsiteY1-474" fmla="*/ 57851 h 992187"/>
                  <a:gd name="connsiteX2-475" fmla="*/ 255971 w 2861604"/>
                  <a:gd name="connsiteY2-476" fmla="*/ 832766 h 992187"/>
                  <a:gd name="connsiteX3-477" fmla="*/ 2676386 w 2861604"/>
                  <a:gd name="connsiteY3-478" fmla="*/ 992175 h 992187"/>
                  <a:gd name="connsiteX4-479" fmla="*/ 2649970 w 2861604"/>
                  <a:gd name="connsiteY4-480" fmla="*/ 863817 h 992187"/>
                  <a:gd name="connsiteX5-481" fmla="*/ 302466 w 2861604"/>
                  <a:gd name="connsiteY5-482" fmla="*/ 708780 h 992187"/>
                  <a:gd name="connsiteX6-483" fmla="*/ 470467 w 2861604"/>
                  <a:gd name="connsiteY6-484" fmla="*/ 157886 h 992187"/>
                  <a:gd name="connsiteX7-485" fmla="*/ 2595899 w 2861604"/>
                  <a:gd name="connsiteY7-486" fmla="*/ 209103 h 992187"/>
                  <a:gd name="connsiteX8-487" fmla="*/ 2580717 w 2861604"/>
                  <a:gd name="connsiteY8-488" fmla="*/ 73349 h 992187"/>
                  <a:gd name="connsiteX0-489" fmla="*/ 2580717 w 2856710"/>
                  <a:gd name="connsiteY0-490" fmla="*/ 73349 h 992187"/>
                  <a:gd name="connsiteX1-491" fmla="*/ 333462 w 2856710"/>
                  <a:gd name="connsiteY1-492" fmla="*/ 57851 h 992187"/>
                  <a:gd name="connsiteX2-493" fmla="*/ 255971 w 2856710"/>
                  <a:gd name="connsiteY2-494" fmla="*/ 832766 h 992187"/>
                  <a:gd name="connsiteX3-495" fmla="*/ 2676386 w 2856710"/>
                  <a:gd name="connsiteY3-496" fmla="*/ 992175 h 992187"/>
                  <a:gd name="connsiteX4-497" fmla="*/ 2649970 w 2856710"/>
                  <a:gd name="connsiteY4-498" fmla="*/ 863817 h 992187"/>
                  <a:gd name="connsiteX5-499" fmla="*/ 302466 w 2856710"/>
                  <a:gd name="connsiteY5-500" fmla="*/ 708780 h 992187"/>
                  <a:gd name="connsiteX6-501" fmla="*/ 548844 w 2856710"/>
                  <a:gd name="connsiteY6-502" fmla="*/ 154154 h 992187"/>
                  <a:gd name="connsiteX7-503" fmla="*/ 2595899 w 2856710"/>
                  <a:gd name="connsiteY7-504" fmla="*/ 209103 h 992187"/>
                  <a:gd name="connsiteX8-505" fmla="*/ 2580717 w 2856710"/>
                  <a:gd name="connsiteY8-506" fmla="*/ 73349 h 992187"/>
                  <a:gd name="connsiteX0-507" fmla="*/ 2580717 w 2915121"/>
                  <a:gd name="connsiteY0-508" fmla="*/ 73349 h 992193"/>
                  <a:gd name="connsiteX1-509" fmla="*/ 333462 w 2915121"/>
                  <a:gd name="connsiteY1-510" fmla="*/ 57851 h 992193"/>
                  <a:gd name="connsiteX2-511" fmla="*/ 255971 w 2915121"/>
                  <a:gd name="connsiteY2-512" fmla="*/ 832766 h 992193"/>
                  <a:gd name="connsiteX3-513" fmla="*/ 2676386 w 2915121"/>
                  <a:gd name="connsiteY3-514" fmla="*/ 992175 h 992193"/>
                  <a:gd name="connsiteX4-515" fmla="*/ 2649970 w 2915121"/>
                  <a:gd name="connsiteY4-516" fmla="*/ 863817 h 992193"/>
                  <a:gd name="connsiteX5-517" fmla="*/ 350986 w 2915121"/>
                  <a:gd name="connsiteY5-518" fmla="*/ 708780 h 992193"/>
                  <a:gd name="connsiteX6-519" fmla="*/ 548844 w 2915121"/>
                  <a:gd name="connsiteY6-520" fmla="*/ 154154 h 992193"/>
                  <a:gd name="connsiteX7-521" fmla="*/ 2595899 w 2915121"/>
                  <a:gd name="connsiteY7-522" fmla="*/ 209103 h 992193"/>
                  <a:gd name="connsiteX8-523" fmla="*/ 2580717 w 2915121"/>
                  <a:gd name="connsiteY8-524" fmla="*/ 73349 h 992193"/>
                  <a:gd name="connsiteX0-525" fmla="*/ 2580717 w 2915121"/>
                  <a:gd name="connsiteY0-526" fmla="*/ 73349 h 992193"/>
                  <a:gd name="connsiteX1-527" fmla="*/ 333462 w 2915121"/>
                  <a:gd name="connsiteY1-528" fmla="*/ 57851 h 992193"/>
                  <a:gd name="connsiteX2-529" fmla="*/ 255971 w 2915121"/>
                  <a:gd name="connsiteY2-530" fmla="*/ 832766 h 992193"/>
                  <a:gd name="connsiteX3-531" fmla="*/ 2676386 w 2915121"/>
                  <a:gd name="connsiteY3-532" fmla="*/ 992175 h 992193"/>
                  <a:gd name="connsiteX4-533" fmla="*/ 2649970 w 2915121"/>
                  <a:gd name="connsiteY4-534" fmla="*/ 863817 h 992193"/>
                  <a:gd name="connsiteX5-535" fmla="*/ 350986 w 2915121"/>
                  <a:gd name="connsiteY5-536" fmla="*/ 708780 h 992193"/>
                  <a:gd name="connsiteX6-537" fmla="*/ 515254 w 2915121"/>
                  <a:gd name="connsiteY6-538" fmla="*/ 154154 h 992193"/>
                  <a:gd name="connsiteX7-539" fmla="*/ 2595899 w 2915121"/>
                  <a:gd name="connsiteY7-540" fmla="*/ 209103 h 992193"/>
                  <a:gd name="connsiteX8-541" fmla="*/ 2580717 w 2915121"/>
                  <a:gd name="connsiteY8-542" fmla="*/ 73349 h 992193"/>
                  <a:gd name="connsiteX0-543" fmla="*/ 2574189 w 2914778"/>
                  <a:gd name="connsiteY0-544" fmla="*/ 51363 h 1006047"/>
                  <a:gd name="connsiteX1-545" fmla="*/ 333119 w 2914778"/>
                  <a:gd name="connsiteY1-546" fmla="*/ 71705 h 1006047"/>
                  <a:gd name="connsiteX2-547" fmla="*/ 255628 w 2914778"/>
                  <a:gd name="connsiteY2-548" fmla="*/ 846620 h 1006047"/>
                  <a:gd name="connsiteX3-549" fmla="*/ 2676043 w 2914778"/>
                  <a:gd name="connsiteY3-550" fmla="*/ 1006029 h 1006047"/>
                  <a:gd name="connsiteX4-551" fmla="*/ 2649627 w 2914778"/>
                  <a:gd name="connsiteY4-552" fmla="*/ 877671 h 1006047"/>
                  <a:gd name="connsiteX5-553" fmla="*/ 350643 w 2914778"/>
                  <a:gd name="connsiteY5-554" fmla="*/ 722634 h 1006047"/>
                  <a:gd name="connsiteX6-555" fmla="*/ 514911 w 2914778"/>
                  <a:gd name="connsiteY6-556" fmla="*/ 168008 h 1006047"/>
                  <a:gd name="connsiteX7-557" fmla="*/ 2595556 w 2914778"/>
                  <a:gd name="connsiteY7-558" fmla="*/ 222957 h 1006047"/>
                  <a:gd name="connsiteX8-559" fmla="*/ 2574189 w 2914778"/>
                  <a:gd name="connsiteY8-560" fmla="*/ 51363 h 1006047"/>
                  <a:gd name="connsiteX0-561" fmla="*/ 2574189 w 2914778"/>
                  <a:gd name="connsiteY0-562" fmla="*/ 50194 h 1004878"/>
                  <a:gd name="connsiteX1-563" fmla="*/ 333119 w 2914778"/>
                  <a:gd name="connsiteY1-564" fmla="*/ 70536 h 1004878"/>
                  <a:gd name="connsiteX2-565" fmla="*/ 255628 w 2914778"/>
                  <a:gd name="connsiteY2-566" fmla="*/ 845451 h 1004878"/>
                  <a:gd name="connsiteX3-567" fmla="*/ 2676043 w 2914778"/>
                  <a:gd name="connsiteY3-568" fmla="*/ 1004860 h 1004878"/>
                  <a:gd name="connsiteX4-569" fmla="*/ 2649627 w 2914778"/>
                  <a:gd name="connsiteY4-570" fmla="*/ 876502 h 1004878"/>
                  <a:gd name="connsiteX5-571" fmla="*/ 350643 w 2914778"/>
                  <a:gd name="connsiteY5-572" fmla="*/ 721465 h 1004878"/>
                  <a:gd name="connsiteX6-573" fmla="*/ 514911 w 2914778"/>
                  <a:gd name="connsiteY6-574" fmla="*/ 166839 h 1004878"/>
                  <a:gd name="connsiteX7-575" fmla="*/ 2595557 w 2914778"/>
                  <a:gd name="connsiteY7-576" fmla="*/ 197895 h 1004878"/>
                  <a:gd name="connsiteX8-577" fmla="*/ 2574189 w 2914778"/>
                  <a:gd name="connsiteY8-578" fmla="*/ 50194 h 1004878"/>
                  <a:gd name="connsiteX0-579" fmla="*/ 2580717 w 2915121"/>
                  <a:gd name="connsiteY0-580" fmla="*/ 40455 h 1013060"/>
                  <a:gd name="connsiteX1-581" fmla="*/ 333462 w 2915121"/>
                  <a:gd name="connsiteY1-582" fmla="*/ 78718 h 1013060"/>
                  <a:gd name="connsiteX2-583" fmla="*/ 255971 w 2915121"/>
                  <a:gd name="connsiteY2-584" fmla="*/ 853633 h 1013060"/>
                  <a:gd name="connsiteX3-585" fmla="*/ 2676386 w 2915121"/>
                  <a:gd name="connsiteY3-586" fmla="*/ 1013042 h 1013060"/>
                  <a:gd name="connsiteX4-587" fmla="*/ 2649970 w 2915121"/>
                  <a:gd name="connsiteY4-588" fmla="*/ 884684 h 1013060"/>
                  <a:gd name="connsiteX5-589" fmla="*/ 350986 w 2915121"/>
                  <a:gd name="connsiteY5-590" fmla="*/ 729647 h 1013060"/>
                  <a:gd name="connsiteX6-591" fmla="*/ 515254 w 2915121"/>
                  <a:gd name="connsiteY6-592" fmla="*/ 175021 h 1013060"/>
                  <a:gd name="connsiteX7-593" fmla="*/ 2595900 w 2915121"/>
                  <a:gd name="connsiteY7-594" fmla="*/ 206077 h 1013060"/>
                  <a:gd name="connsiteX8-595" fmla="*/ 2580717 w 2915121"/>
                  <a:gd name="connsiteY8-596" fmla="*/ 40455 h 1013060"/>
                  <a:gd name="connsiteX0-597" fmla="*/ 2580717 w 2915121"/>
                  <a:gd name="connsiteY0-598" fmla="*/ 40129 h 1012734"/>
                  <a:gd name="connsiteX1-599" fmla="*/ 333462 w 2915121"/>
                  <a:gd name="connsiteY1-600" fmla="*/ 78392 h 1012734"/>
                  <a:gd name="connsiteX2-601" fmla="*/ 255971 w 2915121"/>
                  <a:gd name="connsiteY2-602" fmla="*/ 853307 h 1012734"/>
                  <a:gd name="connsiteX3-603" fmla="*/ 2676386 w 2915121"/>
                  <a:gd name="connsiteY3-604" fmla="*/ 1012716 h 1012734"/>
                  <a:gd name="connsiteX4-605" fmla="*/ 2649970 w 2915121"/>
                  <a:gd name="connsiteY4-606" fmla="*/ 884358 h 1012734"/>
                  <a:gd name="connsiteX5-607" fmla="*/ 350986 w 2915121"/>
                  <a:gd name="connsiteY5-608" fmla="*/ 729321 h 1012734"/>
                  <a:gd name="connsiteX6-609" fmla="*/ 515254 w 2915121"/>
                  <a:gd name="connsiteY6-610" fmla="*/ 174695 h 1012734"/>
                  <a:gd name="connsiteX7-611" fmla="*/ 2564975 w 2915121"/>
                  <a:gd name="connsiteY7-612" fmla="*/ 199777 h 1012734"/>
                  <a:gd name="connsiteX8-613" fmla="*/ 2580717 w 2915121"/>
                  <a:gd name="connsiteY8-614" fmla="*/ 40129 h 1012734"/>
                  <a:gd name="connsiteX0-615" fmla="*/ 2580717 w 2958632"/>
                  <a:gd name="connsiteY0-616" fmla="*/ 40128 h 1012715"/>
                  <a:gd name="connsiteX1-617" fmla="*/ 333462 w 2958632"/>
                  <a:gd name="connsiteY1-618" fmla="*/ 78391 h 1012715"/>
                  <a:gd name="connsiteX2-619" fmla="*/ 255971 w 2958632"/>
                  <a:gd name="connsiteY2-620" fmla="*/ 853306 h 1012715"/>
                  <a:gd name="connsiteX3-621" fmla="*/ 2676386 w 2958632"/>
                  <a:gd name="connsiteY3-622" fmla="*/ 1012715 h 1012715"/>
                  <a:gd name="connsiteX4-623" fmla="*/ 2649970 w 2958632"/>
                  <a:gd name="connsiteY4-624" fmla="*/ 854491 h 1012715"/>
                  <a:gd name="connsiteX5-625" fmla="*/ 350986 w 2958632"/>
                  <a:gd name="connsiteY5-626" fmla="*/ 729320 h 1012715"/>
                  <a:gd name="connsiteX6-627" fmla="*/ 515254 w 2958632"/>
                  <a:gd name="connsiteY6-628" fmla="*/ 174694 h 1012715"/>
                  <a:gd name="connsiteX7-629" fmla="*/ 2564975 w 2958632"/>
                  <a:gd name="connsiteY7-630" fmla="*/ 199776 h 1012715"/>
                  <a:gd name="connsiteX8-631" fmla="*/ 2580717 w 2958632"/>
                  <a:gd name="connsiteY8-632" fmla="*/ 40128 h 1012715"/>
                  <a:gd name="connsiteX0-633" fmla="*/ 2578194 w 2934745"/>
                  <a:gd name="connsiteY0-634" fmla="*/ 40128 h 994924"/>
                  <a:gd name="connsiteX1-635" fmla="*/ 330939 w 2934745"/>
                  <a:gd name="connsiteY1-636" fmla="*/ 78391 h 994924"/>
                  <a:gd name="connsiteX2-637" fmla="*/ 253448 w 2934745"/>
                  <a:gd name="connsiteY2-638" fmla="*/ 853306 h 994924"/>
                  <a:gd name="connsiteX3-639" fmla="*/ 2636753 w 2934745"/>
                  <a:gd name="connsiteY3-640" fmla="*/ 994796 h 994924"/>
                  <a:gd name="connsiteX4-641" fmla="*/ 2647447 w 2934745"/>
                  <a:gd name="connsiteY4-642" fmla="*/ 854491 h 994924"/>
                  <a:gd name="connsiteX5-643" fmla="*/ 348463 w 2934745"/>
                  <a:gd name="connsiteY5-644" fmla="*/ 729320 h 994924"/>
                  <a:gd name="connsiteX6-645" fmla="*/ 512731 w 2934745"/>
                  <a:gd name="connsiteY6-646" fmla="*/ 174694 h 994924"/>
                  <a:gd name="connsiteX7-647" fmla="*/ 2562452 w 2934745"/>
                  <a:gd name="connsiteY7-648" fmla="*/ 199776 h 994924"/>
                  <a:gd name="connsiteX8-649" fmla="*/ 2578194 w 2934745"/>
                  <a:gd name="connsiteY8-650" fmla="*/ 40128 h 994924"/>
                  <a:gd name="connsiteX0-651" fmla="*/ 2578194 w 2917686"/>
                  <a:gd name="connsiteY0-652" fmla="*/ 40128 h 996242"/>
                  <a:gd name="connsiteX1-653" fmla="*/ 330939 w 2917686"/>
                  <a:gd name="connsiteY1-654" fmla="*/ 78391 h 996242"/>
                  <a:gd name="connsiteX2-655" fmla="*/ 253448 w 2917686"/>
                  <a:gd name="connsiteY2-656" fmla="*/ 853306 h 996242"/>
                  <a:gd name="connsiteX3-657" fmla="*/ 2636753 w 2917686"/>
                  <a:gd name="connsiteY3-658" fmla="*/ 994796 h 996242"/>
                  <a:gd name="connsiteX4-659" fmla="*/ 2616523 w 2917686"/>
                  <a:gd name="connsiteY4-660" fmla="*/ 830598 h 996242"/>
                  <a:gd name="connsiteX5-661" fmla="*/ 348463 w 2917686"/>
                  <a:gd name="connsiteY5-662" fmla="*/ 729320 h 996242"/>
                  <a:gd name="connsiteX6-663" fmla="*/ 512731 w 2917686"/>
                  <a:gd name="connsiteY6-664" fmla="*/ 174694 h 996242"/>
                  <a:gd name="connsiteX7-665" fmla="*/ 2562452 w 2917686"/>
                  <a:gd name="connsiteY7-666" fmla="*/ 199776 h 996242"/>
                  <a:gd name="connsiteX8-667" fmla="*/ 2578194 w 2917686"/>
                  <a:gd name="connsiteY8-668" fmla="*/ 40128 h 996242"/>
                  <a:gd name="connsiteX0-669" fmla="*/ 2577774 w 2913658"/>
                  <a:gd name="connsiteY0-670" fmla="*/ 40128 h 975285"/>
                  <a:gd name="connsiteX1-671" fmla="*/ 330519 w 2913658"/>
                  <a:gd name="connsiteY1-672" fmla="*/ 78391 h 975285"/>
                  <a:gd name="connsiteX2-673" fmla="*/ 253028 w 2913658"/>
                  <a:gd name="connsiteY2-674" fmla="*/ 853306 h 975285"/>
                  <a:gd name="connsiteX3-675" fmla="*/ 2630148 w 2913658"/>
                  <a:gd name="connsiteY3-676" fmla="*/ 970903 h 975285"/>
                  <a:gd name="connsiteX4-677" fmla="*/ 2616103 w 2913658"/>
                  <a:gd name="connsiteY4-678" fmla="*/ 830598 h 975285"/>
                  <a:gd name="connsiteX5-679" fmla="*/ 348043 w 2913658"/>
                  <a:gd name="connsiteY5-680" fmla="*/ 729320 h 975285"/>
                  <a:gd name="connsiteX6-681" fmla="*/ 512311 w 2913658"/>
                  <a:gd name="connsiteY6-682" fmla="*/ 174694 h 975285"/>
                  <a:gd name="connsiteX7-683" fmla="*/ 2562032 w 2913658"/>
                  <a:gd name="connsiteY7-684" fmla="*/ 199776 h 975285"/>
                  <a:gd name="connsiteX8-685" fmla="*/ 2577774 w 2913658"/>
                  <a:gd name="connsiteY8-686" fmla="*/ 40128 h 975285"/>
                  <a:gd name="connsiteX0-687" fmla="*/ 2563016 w 2897373"/>
                  <a:gd name="connsiteY0-688" fmla="*/ 43385 h 999125"/>
                  <a:gd name="connsiteX1-689" fmla="*/ 315761 w 2897373"/>
                  <a:gd name="connsiteY1-690" fmla="*/ 81648 h 999125"/>
                  <a:gd name="connsiteX2-691" fmla="*/ 262104 w 2897373"/>
                  <a:gd name="connsiteY2-692" fmla="*/ 903772 h 999125"/>
                  <a:gd name="connsiteX3-693" fmla="*/ 2615390 w 2897373"/>
                  <a:gd name="connsiteY3-694" fmla="*/ 974160 h 999125"/>
                  <a:gd name="connsiteX4-695" fmla="*/ 2601345 w 2897373"/>
                  <a:gd name="connsiteY4-696" fmla="*/ 833855 h 999125"/>
                  <a:gd name="connsiteX5-697" fmla="*/ 333285 w 2897373"/>
                  <a:gd name="connsiteY5-698" fmla="*/ 732577 h 999125"/>
                  <a:gd name="connsiteX6-699" fmla="*/ 497553 w 2897373"/>
                  <a:gd name="connsiteY6-700" fmla="*/ 177951 h 999125"/>
                  <a:gd name="connsiteX7-701" fmla="*/ 2547274 w 2897373"/>
                  <a:gd name="connsiteY7-702" fmla="*/ 203033 h 999125"/>
                  <a:gd name="connsiteX8-703" fmla="*/ 2563016 w 2897373"/>
                  <a:gd name="connsiteY8-704" fmla="*/ 43385 h 999125"/>
                  <a:gd name="connsiteX0-705" fmla="*/ 2563016 w 2897736"/>
                  <a:gd name="connsiteY0-706" fmla="*/ 43386 h 999126"/>
                  <a:gd name="connsiteX1-707" fmla="*/ 315761 w 2897736"/>
                  <a:gd name="connsiteY1-708" fmla="*/ 81649 h 999126"/>
                  <a:gd name="connsiteX2-709" fmla="*/ 262104 w 2897736"/>
                  <a:gd name="connsiteY2-710" fmla="*/ 903773 h 999126"/>
                  <a:gd name="connsiteX3-711" fmla="*/ 2615390 w 2897736"/>
                  <a:gd name="connsiteY3-712" fmla="*/ 974161 h 999126"/>
                  <a:gd name="connsiteX4-713" fmla="*/ 2601345 w 2897736"/>
                  <a:gd name="connsiteY4-714" fmla="*/ 833856 h 999126"/>
                  <a:gd name="connsiteX5-715" fmla="*/ 327326 w 2897736"/>
                  <a:gd name="connsiteY5-716" fmla="*/ 759556 h 999126"/>
                  <a:gd name="connsiteX6-717" fmla="*/ 497553 w 2897736"/>
                  <a:gd name="connsiteY6-718" fmla="*/ 177952 h 999126"/>
                  <a:gd name="connsiteX7-719" fmla="*/ 2547274 w 2897736"/>
                  <a:gd name="connsiteY7-720" fmla="*/ 203034 h 999126"/>
                  <a:gd name="connsiteX8-721" fmla="*/ 2563016 w 2897736"/>
                  <a:gd name="connsiteY8-722" fmla="*/ 43386 h 999126"/>
                  <a:gd name="connsiteX0-723" fmla="*/ 2563016 w 2897736"/>
                  <a:gd name="connsiteY0-724" fmla="*/ 43386 h 999126"/>
                  <a:gd name="connsiteX1-725" fmla="*/ 315761 w 2897736"/>
                  <a:gd name="connsiteY1-726" fmla="*/ 81649 h 999126"/>
                  <a:gd name="connsiteX2-727" fmla="*/ 262104 w 2897736"/>
                  <a:gd name="connsiteY2-728" fmla="*/ 903773 h 999126"/>
                  <a:gd name="connsiteX3-729" fmla="*/ 2615390 w 2897736"/>
                  <a:gd name="connsiteY3-730" fmla="*/ 974161 h 999126"/>
                  <a:gd name="connsiteX4-731" fmla="*/ 2601345 w 2897736"/>
                  <a:gd name="connsiteY4-732" fmla="*/ 833856 h 999126"/>
                  <a:gd name="connsiteX5-733" fmla="*/ 327326 w 2897736"/>
                  <a:gd name="connsiteY5-734" fmla="*/ 786531 h 999126"/>
                  <a:gd name="connsiteX6-735" fmla="*/ 497553 w 2897736"/>
                  <a:gd name="connsiteY6-736" fmla="*/ 177952 h 999126"/>
                  <a:gd name="connsiteX7-737" fmla="*/ 2547274 w 2897736"/>
                  <a:gd name="connsiteY7-738" fmla="*/ 203034 h 999126"/>
                  <a:gd name="connsiteX8-739" fmla="*/ 2563016 w 2897736"/>
                  <a:gd name="connsiteY8-740" fmla="*/ 43386 h 999126"/>
                  <a:gd name="connsiteX0-741" fmla="*/ 2540058 w 2896482"/>
                  <a:gd name="connsiteY0-742" fmla="*/ 35215 h 1007333"/>
                  <a:gd name="connsiteX1-743" fmla="*/ 314507 w 2896482"/>
                  <a:gd name="connsiteY1-744" fmla="*/ 89856 h 1007333"/>
                  <a:gd name="connsiteX2-745" fmla="*/ 260850 w 2896482"/>
                  <a:gd name="connsiteY2-746" fmla="*/ 911980 h 1007333"/>
                  <a:gd name="connsiteX3-747" fmla="*/ 2614136 w 2896482"/>
                  <a:gd name="connsiteY3-748" fmla="*/ 982368 h 1007333"/>
                  <a:gd name="connsiteX4-749" fmla="*/ 2600091 w 2896482"/>
                  <a:gd name="connsiteY4-750" fmla="*/ 842063 h 1007333"/>
                  <a:gd name="connsiteX5-751" fmla="*/ 326072 w 2896482"/>
                  <a:gd name="connsiteY5-752" fmla="*/ 794738 h 1007333"/>
                  <a:gd name="connsiteX6-753" fmla="*/ 496299 w 2896482"/>
                  <a:gd name="connsiteY6-754" fmla="*/ 186159 h 1007333"/>
                  <a:gd name="connsiteX7-755" fmla="*/ 2546020 w 2896482"/>
                  <a:gd name="connsiteY7-756" fmla="*/ 211241 h 1007333"/>
                  <a:gd name="connsiteX8-757" fmla="*/ 2540058 w 2896482"/>
                  <a:gd name="connsiteY8-758" fmla="*/ 35215 h 1007333"/>
                  <a:gd name="connsiteX0-759" fmla="*/ 2425325 w 2890273"/>
                  <a:gd name="connsiteY0-760" fmla="*/ 43387 h 999127"/>
                  <a:gd name="connsiteX1-761" fmla="*/ 308298 w 2890273"/>
                  <a:gd name="connsiteY1-762" fmla="*/ 81650 h 999127"/>
                  <a:gd name="connsiteX2-763" fmla="*/ 254641 w 2890273"/>
                  <a:gd name="connsiteY2-764" fmla="*/ 903774 h 999127"/>
                  <a:gd name="connsiteX3-765" fmla="*/ 2607927 w 2890273"/>
                  <a:gd name="connsiteY3-766" fmla="*/ 974162 h 999127"/>
                  <a:gd name="connsiteX4-767" fmla="*/ 2593882 w 2890273"/>
                  <a:gd name="connsiteY4-768" fmla="*/ 833857 h 999127"/>
                  <a:gd name="connsiteX5-769" fmla="*/ 319863 w 2890273"/>
                  <a:gd name="connsiteY5-770" fmla="*/ 786532 h 999127"/>
                  <a:gd name="connsiteX6-771" fmla="*/ 490090 w 2890273"/>
                  <a:gd name="connsiteY6-772" fmla="*/ 177953 h 999127"/>
                  <a:gd name="connsiteX7-773" fmla="*/ 2539811 w 2890273"/>
                  <a:gd name="connsiteY7-774" fmla="*/ 203035 h 999127"/>
                  <a:gd name="connsiteX8-775" fmla="*/ 2425325 w 2890273"/>
                  <a:gd name="connsiteY8-776" fmla="*/ 43387 h 999127"/>
                  <a:gd name="connsiteX0-777" fmla="*/ 2425325 w 2890273"/>
                  <a:gd name="connsiteY0-778" fmla="*/ 41650 h 997390"/>
                  <a:gd name="connsiteX1-779" fmla="*/ 308298 w 2890273"/>
                  <a:gd name="connsiteY1-780" fmla="*/ 79913 h 997390"/>
                  <a:gd name="connsiteX2-781" fmla="*/ 254641 w 2890273"/>
                  <a:gd name="connsiteY2-782" fmla="*/ 902037 h 997390"/>
                  <a:gd name="connsiteX3-783" fmla="*/ 2607927 w 2890273"/>
                  <a:gd name="connsiteY3-784" fmla="*/ 972425 h 997390"/>
                  <a:gd name="connsiteX4-785" fmla="*/ 2593882 w 2890273"/>
                  <a:gd name="connsiteY4-786" fmla="*/ 832120 h 997390"/>
                  <a:gd name="connsiteX5-787" fmla="*/ 319863 w 2890273"/>
                  <a:gd name="connsiteY5-788" fmla="*/ 784795 h 997390"/>
                  <a:gd name="connsiteX6-789" fmla="*/ 490090 w 2890273"/>
                  <a:gd name="connsiteY6-790" fmla="*/ 176216 h 997390"/>
                  <a:gd name="connsiteX7-791" fmla="*/ 2590456 w 2890273"/>
                  <a:gd name="connsiteY7-792" fmla="*/ 168542 h 997390"/>
                  <a:gd name="connsiteX8-793" fmla="*/ 2425325 w 2890273"/>
                  <a:gd name="connsiteY8-794" fmla="*/ 41650 h 997390"/>
                  <a:gd name="connsiteX0-795" fmla="*/ 2425325 w 2832592"/>
                  <a:gd name="connsiteY0-796" fmla="*/ 41650 h 995337"/>
                  <a:gd name="connsiteX1-797" fmla="*/ 308298 w 2832592"/>
                  <a:gd name="connsiteY1-798" fmla="*/ 79913 h 995337"/>
                  <a:gd name="connsiteX2-799" fmla="*/ 254641 w 2832592"/>
                  <a:gd name="connsiteY2-800" fmla="*/ 902037 h 995337"/>
                  <a:gd name="connsiteX3-801" fmla="*/ 2607927 w 2832592"/>
                  <a:gd name="connsiteY3-802" fmla="*/ 972425 h 995337"/>
                  <a:gd name="connsiteX4-803" fmla="*/ 2478123 w 2832592"/>
                  <a:gd name="connsiteY4-804" fmla="*/ 864876 h 995337"/>
                  <a:gd name="connsiteX5-805" fmla="*/ 319863 w 2832592"/>
                  <a:gd name="connsiteY5-806" fmla="*/ 784795 h 995337"/>
                  <a:gd name="connsiteX6-807" fmla="*/ 490090 w 2832592"/>
                  <a:gd name="connsiteY6-808" fmla="*/ 176216 h 995337"/>
                  <a:gd name="connsiteX7-809" fmla="*/ 2590456 w 2832592"/>
                  <a:gd name="connsiteY7-810" fmla="*/ 168542 h 995337"/>
                  <a:gd name="connsiteX8-811" fmla="*/ 2425325 w 2832592"/>
                  <a:gd name="connsiteY8-812" fmla="*/ 41650 h 995337"/>
                  <a:gd name="connsiteX0-813" fmla="*/ 2425325 w 2842565"/>
                  <a:gd name="connsiteY0-814" fmla="*/ 41650 h 996874"/>
                  <a:gd name="connsiteX1-815" fmla="*/ 308298 w 2842565"/>
                  <a:gd name="connsiteY1-816" fmla="*/ 79913 h 996874"/>
                  <a:gd name="connsiteX2-817" fmla="*/ 254641 w 2842565"/>
                  <a:gd name="connsiteY2-818" fmla="*/ 902037 h 996874"/>
                  <a:gd name="connsiteX3-819" fmla="*/ 2607927 w 2842565"/>
                  <a:gd name="connsiteY3-820" fmla="*/ 972425 h 996874"/>
                  <a:gd name="connsiteX4-821" fmla="*/ 2499828 w 2842565"/>
                  <a:gd name="connsiteY4-822" fmla="*/ 840309 h 996874"/>
                  <a:gd name="connsiteX5-823" fmla="*/ 319863 w 2842565"/>
                  <a:gd name="connsiteY5-824" fmla="*/ 784795 h 996874"/>
                  <a:gd name="connsiteX6-825" fmla="*/ 490090 w 2842565"/>
                  <a:gd name="connsiteY6-826" fmla="*/ 176216 h 996874"/>
                  <a:gd name="connsiteX7-827" fmla="*/ 2590456 w 2842565"/>
                  <a:gd name="connsiteY7-828" fmla="*/ 168542 h 996874"/>
                  <a:gd name="connsiteX8-829" fmla="*/ 2425325 w 2842565"/>
                  <a:gd name="connsiteY8-830" fmla="*/ 41650 h 996874"/>
                  <a:gd name="connsiteX0-831" fmla="*/ 2425325 w 2804390"/>
                  <a:gd name="connsiteY0-832" fmla="*/ 41650 h 996874"/>
                  <a:gd name="connsiteX1-833" fmla="*/ 308298 w 2804390"/>
                  <a:gd name="connsiteY1-834" fmla="*/ 79913 h 996874"/>
                  <a:gd name="connsiteX2-835" fmla="*/ 254641 w 2804390"/>
                  <a:gd name="connsiteY2-836" fmla="*/ 902037 h 996874"/>
                  <a:gd name="connsiteX3-837" fmla="*/ 2607927 w 2804390"/>
                  <a:gd name="connsiteY3-838" fmla="*/ 972425 h 996874"/>
                  <a:gd name="connsiteX4-839" fmla="*/ 2499828 w 2804390"/>
                  <a:gd name="connsiteY4-840" fmla="*/ 840309 h 996874"/>
                  <a:gd name="connsiteX5-841" fmla="*/ 319863 w 2804390"/>
                  <a:gd name="connsiteY5-842" fmla="*/ 784795 h 996874"/>
                  <a:gd name="connsiteX6-843" fmla="*/ 490090 w 2804390"/>
                  <a:gd name="connsiteY6-844" fmla="*/ 176216 h 996874"/>
                  <a:gd name="connsiteX7-845" fmla="*/ 2590456 w 2804390"/>
                  <a:gd name="connsiteY7-846" fmla="*/ 168542 h 996874"/>
                  <a:gd name="connsiteX8-847" fmla="*/ 2425325 w 2804390"/>
                  <a:gd name="connsiteY8-848" fmla="*/ 41650 h 996874"/>
                  <a:gd name="connsiteX0-849" fmla="*/ 2470871 w 2849936"/>
                  <a:gd name="connsiteY0-850" fmla="*/ 41650 h 996874"/>
                  <a:gd name="connsiteX1-851" fmla="*/ 353844 w 2849936"/>
                  <a:gd name="connsiteY1-852" fmla="*/ 79913 h 996874"/>
                  <a:gd name="connsiteX2-853" fmla="*/ 300187 w 2849936"/>
                  <a:gd name="connsiteY2-854" fmla="*/ 902037 h 996874"/>
                  <a:gd name="connsiteX3-855" fmla="*/ 2653473 w 2849936"/>
                  <a:gd name="connsiteY3-856" fmla="*/ 972425 h 996874"/>
                  <a:gd name="connsiteX4-857" fmla="*/ 2545374 w 2849936"/>
                  <a:gd name="connsiteY4-858" fmla="*/ 840309 h 996874"/>
                  <a:gd name="connsiteX5-859" fmla="*/ 365409 w 2849936"/>
                  <a:gd name="connsiteY5-860" fmla="*/ 784795 h 996874"/>
                  <a:gd name="connsiteX6-861" fmla="*/ 535636 w 2849936"/>
                  <a:gd name="connsiteY6-862" fmla="*/ 176216 h 996874"/>
                  <a:gd name="connsiteX7-863" fmla="*/ 2636002 w 2849936"/>
                  <a:gd name="connsiteY7-864" fmla="*/ 168542 h 996874"/>
                  <a:gd name="connsiteX8-865" fmla="*/ 2470871 w 2849936"/>
                  <a:gd name="connsiteY8-866" fmla="*/ 41650 h 996874"/>
                  <a:gd name="connsiteX0-867" fmla="*/ 2425325 w 2804390"/>
                  <a:gd name="connsiteY0-868" fmla="*/ 41650 h 996874"/>
                  <a:gd name="connsiteX1-869" fmla="*/ 308298 w 2804390"/>
                  <a:gd name="connsiteY1-870" fmla="*/ 79913 h 996874"/>
                  <a:gd name="connsiteX2-871" fmla="*/ 254641 w 2804390"/>
                  <a:gd name="connsiteY2-872" fmla="*/ 902037 h 996874"/>
                  <a:gd name="connsiteX3-873" fmla="*/ 2607927 w 2804390"/>
                  <a:gd name="connsiteY3-874" fmla="*/ 972425 h 996874"/>
                  <a:gd name="connsiteX4-875" fmla="*/ 2499828 w 2804390"/>
                  <a:gd name="connsiteY4-876" fmla="*/ 840309 h 996874"/>
                  <a:gd name="connsiteX5-877" fmla="*/ 319863 w 2804390"/>
                  <a:gd name="connsiteY5-878" fmla="*/ 784795 h 996874"/>
                  <a:gd name="connsiteX6-879" fmla="*/ 490090 w 2804390"/>
                  <a:gd name="connsiteY6-880" fmla="*/ 176216 h 996874"/>
                  <a:gd name="connsiteX7-881" fmla="*/ 2590456 w 2804390"/>
                  <a:gd name="connsiteY7-882" fmla="*/ 168542 h 996874"/>
                  <a:gd name="connsiteX8-883" fmla="*/ 2425325 w 2804390"/>
                  <a:gd name="connsiteY8-884" fmla="*/ 41650 h 996874"/>
                  <a:gd name="connsiteX0-885" fmla="*/ 2425325 w 2842949"/>
                  <a:gd name="connsiteY0-886" fmla="*/ 41650 h 996874"/>
                  <a:gd name="connsiteX1-887" fmla="*/ 308298 w 2842949"/>
                  <a:gd name="connsiteY1-888" fmla="*/ 79913 h 996874"/>
                  <a:gd name="connsiteX2-889" fmla="*/ 254641 w 2842949"/>
                  <a:gd name="connsiteY2-890" fmla="*/ 902037 h 996874"/>
                  <a:gd name="connsiteX3-891" fmla="*/ 2607927 w 2842949"/>
                  <a:gd name="connsiteY3-892" fmla="*/ 972425 h 996874"/>
                  <a:gd name="connsiteX4-893" fmla="*/ 2499828 w 2842949"/>
                  <a:gd name="connsiteY4-894" fmla="*/ 840309 h 996874"/>
                  <a:gd name="connsiteX5-895" fmla="*/ 312628 w 2842949"/>
                  <a:gd name="connsiteY5-896" fmla="*/ 817552 h 996874"/>
                  <a:gd name="connsiteX6-897" fmla="*/ 490090 w 2842949"/>
                  <a:gd name="connsiteY6-898" fmla="*/ 176216 h 996874"/>
                  <a:gd name="connsiteX7-899" fmla="*/ 2590456 w 2842949"/>
                  <a:gd name="connsiteY7-900" fmla="*/ 168542 h 996874"/>
                  <a:gd name="connsiteX8-901" fmla="*/ 2425325 w 2842949"/>
                  <a:gd name="connsiteY8-902" fmla="*/ 41650 h 996874"/>
                  <a:gd name="connsiteX0-903" fmla="*/ 2425325 w 2842949"/>
                  <a:gd name="connsiteY0-904" fmla="*/ 41650 h 996874"/>
                  <a:gd name="connsiteX1-905" fmla="*/ 308298 w 2842949"/>
                  <a:gd name="connsiteY1-906" fmla="*/ 79913 h 996874"/>
                  <a:gd name="connsiteX2-907" fmla="*/ 254641 w 2842949"/>
                  <a:gd name="connsiteY2-908" fmla="*/ 902037 h 996874"/>
                  <a:gd name="connsiteX3-909" fmla="*/ 2607927 w 2842949"/>
                  <a:gd name="connsiteY3-910" fmla="*/ 972425 h 996874"/>
                  <a:gd name="connsiteX4-911" fmla="*/ 2499828 w 2842949"/>
                  <a:gd name="connsiteY4-912" fmla="*/ 840309 h 996874"/>
                  <a:gd name="connsiteX5-913" fmla="*/ 312628 w 2842949"/>
                  <a:gd name="connsiteY5-914" fmla="*/ 817552 h 996874"/>
                  <a:gd name="connsiteX6-915" fmla="*/ 490090 w 2842949"/>
                  <a:gd name="connsiteY6-916" fmla="*/ 176216 h 996874"/>
                  <a:gd name="connsiteX7-917" fmla="*/ 2590456 w 2842949"/>
                  <a:gd name="connsiteY7-918" fmla="*/ 168542 h 996874"/>
                  <a:gd name="connsiteX8-919" fmla="*/ 2425325 w 2842949"/>
                  <a:gd name="connsiteY8-920" fmla="*/ 41650 h 996874"/>
                  <a:gd name="connsiteX0-921" fmla="*/ 2425325 w 2842949"/>
                  <a:gd name="connsiteY0-922" fmla="*/ 41650 h 996874"/>
                  <a:gd name="connsiteX1-923" fmla="*/ 308298 w 2842949"/>
                  <a:gd name="connsiteY1-924" fmla="*/ 79913 h 996874"/>
                  <a:gd name="connsiteX2-925" fmla="*/ 254641 w 2842949"/>
                  <a:gd name="connsiteY2-926" fmla="*/ 902037 h 996874"/>
                  <a:gd name="connsiteX3-927" fmla="*/ 2607927 w 2842949"/>
                  <a:gd name="connsiteY3-928" fmla="*/ 972425 h 996874"/>
                  <a:gd name="connsiteX4-929" fmla="*/ 2499828 w 2842949"/>
                  <a:gd name="connsiteY4-930" fmla="*/ 840309 h 996874"/>
                  <a:gd name="connsiteX5-931" fmla="*/ 312628 w 2842949"/>
                  <a:gd name="connsiteY5-932" fmla="*/ 817552 h 996874"/>
                  <a:gd name="connsiteX6-933" fmla="*/ 490090 w 2842949"/>
                  <a:gd name="connsiteY6-934" fmla="*/ 176216 h 996874"/>
                  <a:gd name="connsiteX7-935" fmla="*/ 2590456 w 2842949"/>
                  <a:gd name="connsiteY7-936" fmla="*/ 168542 h 996874"/>
                  <a:gd name="connsiteX8-937" fmla="*/ 2425325 w 2842949"/>
                  <a:gd name="connsiteY8-938" fmla="*/ 41650 h 996874"/>
                  <a:gd name="connsiteX0-939" fmla="*/ 2425325 w 2842949"/>
                  <a:gd name="connsiteY0-940" fmla="*/ 41650 h 996874"/>
                  <a:gd name="connsiteX1-941" fmla="*/ 308298 w 2842949"/>
                  <a:gd name="connsiteY1-942" fmla="*/ 79913 h 996874"/>
                  <a:gd name="connsiteX2-943" fmla="*/ 254641 w 2842949"/>
                  <a:gd name="connsiteY2-944" fmla="*/ 902037 h 996874"/>
                  <a:gd name="connsiteX3-945" fmla="*/ 2607927 w 2842949"/>
                  <a:gd name="connsiteY3-946" fmla="*/ 972425 h 996874"/>
                  <a:gd name="connsiteX4-947" fmla="*/ 2499828 w 2842949"/>
                  <a:gd name="connsiteY4-948" fmla="*/ 840309 h 996874"/>
                  <a:gd name="connsiteX5-949" fmla="*/ 312628 w 2842949"/>
                  <a:gd name="connsiteY5-950" fmla="*/ 817552 h 996874"/>
                  <a:gd name="connsiteX6-951" fmla="*/ 490090 w 2842949"/>
                  <a:gd name="connsiteY6-952" fmla="*/ 176216 h 996874"/>
                  <a:gd name="connsiteX7-953" fmla="*/ 2590456 w 2842949"/>
                  <a:gd name="connsiteY7-954" fmla="*/ 168542 h 996874"/>
                  <a:gd name="connsiteX8-955" fmla="*/ 2425325 w 2842949"/>
                  <a:gd name="connsiteY8-956" fmla="*/ 41650 h 99687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45" y="connsiteY8-146"/>
                  </a:cxn>
                </a:cxnLst>
                <a:rect l="l" t="t" r="r" b="b"/>
                <a:pathLst>
                  <a:path w="2842949" h="996874">
                    <a:moveTo>
                      <a:pt x="2425325" y="41650"/>
                    </a:moveTo>
                    <a:cubicBezTo>
                      <a:pt x="2044965" y="26879"/>
                      <a:pt x="670079" y="-63485"/>
                      <a:pt x="308298" y="79913"/>
                    </a:cubicBezTo>
                    <a:cubicBezTo>
                      <a:pt x="-53483" y="223311"/>
                      <a:pt x="-128631" y="753285"/>
                      <a:pt x="254641" y="902037"/>
                    </a:cubicBezTo>
                    <a:cubicBezTo>
                      <a:pt x="637913" y="1050789"/>
                      <a:pt x="2233729" y="982713"/>
                      <a:pt x="2607927" y="972425"/>
                    </a:cubicBezTo>
                    <a:cubicBezTo>
                      <a:pt x="2982125" y="962137"/>
                      <a:pt x="2882378" y="866121"/>
                      <a:pt x="2499828" y="840309"/>
                    </a:cubicBezTo>
                    <a:cubicBezTo>
                      <a:pt x="2117278" y="814497"/>
                      <a:pt x="484603" y="874273"/>
                      <a:pt x="312628" y="817552"/>
                    </a:cubicBezTo>
                    <a:cubicBezTo>
                      <a:pt x="140653" y="760831"/>
                      <a:pt x="111658" y="278925"/>
                      <a:pt x="490090" y="176216"/>
                    </a:cubicBezTo>
                    <a:cubicBezTo>
                      <a:pt x="887880" y="93558"/>
                      <a:pt x="2267917" y="190970"/>
                      <a:pt x="2590456" y="168542"/>
                    </a:cubicBezTo>
                    <a:cubicBezTo>
                      <a:pt x="2912995" y="146114"/>
                      <a:pt x="2805685" y="56421"/>
                      <a:pt x="2425325" y="41650"/>
                    </a:cubicBezTo>
                    <a:close/>
                  </a:path>
                </a:pathLst>
              </a:custGeom>
              <a:solidFill>
                <a:schemeClr val="bg1"/>
              </a:solidFill>
              <a:ln w="2857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Freeform 43"/>
            <p:cNvSpPr/>
            <p:nvPr/>
          </p:nvSpPr>
          <p:spPr bwMode="auto">
            <a:xfrm>
              <a:off x="5047645" y="2892970"/>
              <a:ext cx="187860" cy="346008"/>
            </a:xfrm>
            <a:custGeom>
              <a:avLst/>
              <a:gdLst>
                <a:gd name="T0" fmla="*/ 0 w 152"/>
                <a:gd name="T1" fmla="*/ 202 h 202"/>
                <a:gd name="T2" fmla="*/ 76 w 152"/>
                <a:gd name="T3" fmla="*/ 145 h 202"/>
                <a:gd name="T4" fmla="*/ 152 w 152"/>
                <a:gd name="T5" fmla="*/ 202 h 202"/>
                <a:gd name="T6" fmla="*/ 152 w 152"/>
                <a:gd name="T7" fmla="*/ 0 h 202"/>
                <a:gd name="T8" fmla="*/ 0 w 152"/>
                <a:gd name="T9" fmla="*/ 0 h 202"/>
                <a:gd name="T10" fmla="*/ 0 w 152"/>
                <a:gd name="T11" fmla="*/ 202 h 202"/>
              </a:gdLst>
              <a:ahLst/>
              <a:cxnLst>
                <a:cxn ang="0">
                  <a:pos x="T0" y="T1"/>
                </a:cxn>
                <a:cxn ang="0">
                  <a:pos x="T2" y="T3"/>
                </a:cxn>
                <a:cxn ang="0">
                  <a:pos x="T4" y="T5"/>
                </a:cxn>
                <a:cxn ang="0">
                  <a:pos x="T6" y="T7"/>
                </a:cxn>
                <a:cxn ang="0">
                  <a:pos x="T8" y="T9"/>
                </a:cxn>
                <a:cxn ang="0">
                  <a:pos x="T10" y="T11"/>
                </a:cxn>
              </a:cxnLst>
              <a:rect l="0" t="0" r="r" b="b"/>
              <a:pathLst>
                <a:path w="152" h="202">
                  <a:moveTo>
                    <a:pt x="0" y="202"/>
                  </a:moveTo>
                  <a:lnTo>
                    <a:pt x="76" y="145"/>
                  </a:lnTo>
                  <a:lnTo>
                    <a:pt x="152" y="202"/>
                  </a:lnTo>
                  <a:lnTo>
                    <a:pt x="152" y="0"/>
                  </a:lnTo>
                  <a:lnTo>
                    <a:pt x="0" y="0"/>
                  </a:lnTo>
                  <a:lnTo>
                    <a:pt x="0" y="202"/>
                  </a:lnTo>
                  <a:close/>
                </a:path>
              </a:pathLst>
            </a:custGeom>
            <a:solidFill>
              <a:schemeClr val="tx1"/>
            </a:solidFill>
            <a:ln>
              <a:solidFill>
                <a:schemeClr val="tx1"/>
              </a:solidFill>
            </a:ln>
          </p:spPr>
          <p:txBody>
            <a:bodyPr vert="horz" wrap="square" lIns="91440" tIns="45720" rIns="91440" bIns="45720" numCol="1" anchor="t" anchorCtr="0" compatLnSpc="1"/>
            <a:lstStyle/>
            <a:p>
              <a:endParaRPr lang="zh-CN" altLang="en-US"/>
            </a:p>
          </p:txBody>
        </p:sp>
        <p:sp>
          <p:nvSpPr>
            <p:cNvPr id="17" name="任意多边形 16"/>
            <p:cNvSpPr/>
            <p:nvPr/>
          </p:nvSpPr>
          <p:spPr>
            <a:xfrm>
              <a:off x="4925575" y="2891780"/>
              <a:ext cx="432000" cy="2381"/>
            </a:xfrm>
            <a:custGeom>
              <a:avLst/>
              <a:gdLst>
                <a:gd name="connsiteX0" fmla="*/ 0 w 333375"/>
                <a:gd name="connsiteY0" fmla="*/ 0 h 2381"/>
                <a:gd name="connsiteX1" fmla="*/ 333375 w 333375"/>
                <a:gd name="connsiteY1" fmla="*/ 2381 h 2381"/>
                <a:gd name="connsiteX2" fmla="*/ 333375 w 333375"/>
                <a:gd name="connsiteY2" fmla="*/ 2381 h 2381"/>
              </a:gdLst>
              <a:ahLst/>
              <a:cxnLst>
                <a:cxn ang="0">
                  <a:pos x="connsiteX0" y="connsiteY0"/>
                </a:cxn>
                <a:cxn ang="0">
                  <a:pos x="connsiteX1" y="connsiteY1"/>
                </a:cxn>
                <a:cxn ang="0">
                  <a:pos x="connsiteX2" y="connsiteY2"/>
                </a:cxn>
              </a:cxnLst>
              <a:rect l="l" t="t" r="r" b="b"/>
              <a:pathLst>
                <a:path w="333375" h="2381">
                  <a:moveTo>
                    <a:pt x="0" y="0"/>
                  </a:moveTo>
                  <a:lnTo>
                    <a:pt x="333375" y="2381"/>
                  </a:lnTo>
                  <a:lnTo>
                    <a:pt x="333375" y="2381"/>
                  </a:lnTo>
                </a:path>
              </a:pathLst>
            </a:custGeom>
            <a:no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文本框 25"/>
          <p:cNvSpPr txBox="1"/>
          <p:nvPr/>
        </p:nvSpPr>
        <p:spPr>
          <a:xfrm>
            <a:off x="7148165" y="2033200"/>
            <a:ext cx="2081019" cy="461665"/>
          </a:xfrm>
          <a:prstGeom prst="rect">
            <a:avLst/>
          </a:prstGeom>
          <a:noFill/>
        </p:spPr>
        <p:txBody>
          <a:bodyPr wrap="none" rtlCol="0">
            <a:spAutoFit/>
          </a:bodyPr>
          <a:lstStyle/>
          <a:p>
            <a:r>
              <a:rPr lang="en-US" altLang="zh-CN" sz="2400" b="1" spc="-300">
                <a:latin typeface="方正静蕾简体" panose="02000000000000000000" pitchFamily="2" charset="-122"/>
                <a:ea typeface="方正静蕾简体" panose="02000000000000000000" pitchFamily="2" charset="-122"/>
              </a:rPr>
              <a:t>【</a:t>
            </a:r>
            <a:r>
              <a:rPr lang="zh-CN" altLang="en-US" sz="2400" b="1" spc="-300">
                <a:latin typeface="方正静蕾简体" panose="02000000000000000000" pitchFamily="2" charset="-122"/>
                <a:ea typeface="方正静蕾简体" panose="02000000000000000000" pitchFamily="2" charset="-122"/>
              </a:rPr>
              <a:t>我是小标题</a:t>
            </a:r>
            <a:r>
              <a:rPr lang="en-US" altLang="zh-CN" sz="2400" b="1" spc="-300">
                <a:latin typeface="方正静蕾简体" panose="02000000000000000000" pitchFamily="2" charset="-122"/>
                <a:ea typeface="方正静蕾简体" panose="02000000000000000000" pitchFamily="2" charset="-122"/>
              </a:rPr>
              <a:t>】</a:t>
            </a:r>
            <a:endParaRPr lang="zh-CN" altLang="en-US" sz="2400" b="1" spc="-300" dirty="0">
              <a:latin typeface="方正静蕾简体" panose="02000000000000000000" pitchFamily="2" charset="-122"/>
              <a:ea typeface="方正静蕾简体" panose="02000000000000000000" pitchFamily="2" charset="-122"/>
            </a:endParaRPr>
          </a:p>
        </p:txBody>
      </p:sp>
      <p:sp>
        <p:nvSpPr>
          <p:cNvPr id="27" name="文本框 26"/>
          <p:cNvSpPr txBox="1"/>
          <p:nvPr/>
        </p:nvSpPr>
        <p:spPr>
          <a:xfrm>
            <a:off x="7239819" y="2403222"/>
            <a:ext cx="2905147"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28" name="文本框 27"/>
          <p:cNvSpPr txBox="1"/>
          <p:nvPr/>
        </p:nvSpPr>
        <p:spPr>
          <a:xfrm>
            <a:off x="7797200" y="4468286"/>
            <a:ext cx="2081019" cy="461665"/>
          </a:xfrm>
          <a:prstGeom prst="rect">
            <a:avLst/>
          </a:prstGeom>
          <a:noFill/>
        </p:spPr>
        <p:txBody>
          <a:bodyPr wrap="none" rtlCol="0">
            <a:spAutoFit/>
          </a:bodyPr>
          <a:lstStyle/>
          <a:p>
            <a:r>
              <a:rPr lang="en-US" altLang="zh-CN" sz="2400" b="1" spc="-300">
                <a:latin typeface="方正静蕾简体" panose="02000000000000000000" pitchFamily="2" charset="-122"/>
                <a:ea typeface="方正静蕾简体" panose="02000000000000000000" pitchFamily="2" charset="-122"/>
              </a:rPr>
              <a:t>【</a:t>
            </a:r>
            <a:r>
              <a:rPr lang="zh-CN" altLang="en-US" sz="2400" b="1" spc="-300">
                <a:latin typeface="方正静蕾简体" panose="02000000000000000000" pitchFamily="2" charset="-122"/>
                <a:ea typeface="方正静蕾简体" panose="02000000000000000000" pitchFamily="2" charset="-122"/>
              </a:rPr>
              <a:t>我是小标题</a:t>
            </a:r>
            <a:r>
              <a:rPr lang="en-US" altLang="zh-CN" sz="2400" b="1" spc="-300">
                <a:latin typeface="方正静蕾简体" panose="02000000000000000000" pitchFamily="2" charset="-122"/>
                <a:ea typeface="方正静蕾简体" panose="02000000000000000000" pitchFamily="2" charset="-122"/>
              </a:rPr>
              <a:t>】</a:t>
            </a:r>
            <a:endParaRPr lang="zh-CN" altLang="en-US" sz="2400" b="1" spc="-300" dirty="0">
              <a:latin typeface="方正静蕾简体" panose="02000000000000000000" pitchFamily="2" charset="-122"/>
              <a:ea typeface="方正静蕾简体" panose="02000000000000000000" pitchFamily="2" charset="-122"/>
            </a:endParaRPr>
          </a:p>
        </p:txBody>
      </p:sp>
      <p:sp>
        <p:nvSpPr>
          <p:cNvPr id="29" name="文本框 28"/>
          <p:cNvSpPr txBox="1"/>
          <p:nvPr/>
        </p:nvSpPr>
        <p:spPr>
          <a:xfrm>
            <a:off x="7888854" y="4838308"/>
            <a:ext cx="2905147"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30" name="文本框 29"/>
          <p:cNvSpPr txBox="1"/>
          <p:nvPr/>
        </p:nvSpPr>
        <p:spPr>
          <a:xfrm>
            <a:off x="1691786" y="3205906"/>
            <a:ext cx="2081019" cy="461665"/>
          </a:xfrm>
          <a:prstGeom prst="rect">
            <a:avLst/>
          </a:prstGeom>
          <a:noFill/>
        </p:spPr>
        <p:txBody>
          <a:bodyPr wrap="none" rtlCol="0">
            <a:spAutoFit/>
          </a:bodyPr>
          <a:lstStyle/>
          <a:p>
            <a:pPr algn="r"/>
            <a:r>
              <a:rPr lang="en-US" altLang="zh-CN" sz="2400" b="1" spc="-300">
                <a:latin typeface="方正静蕾简体" panose="02000000000000000000" pitchFamily="2" charset="-122"/>
                <a:ea typeface="方正静蕾简体" panose="02000000000000000000" pitchFamily="2" charset="-122"/>
              </a:rPr>
              <a:t>【</a:t>
            </a:r>
            <a:r>
              <a:rPr lang="zh-CN" altLang="en-US" sz="2400" b="1" spc="-300">
                <a:latin typeface="方正静蕾简体" panose="02000000000000000000" pitchFamily="2" charset="-122"/>
                <a:ea typeface="方正静蕾简体" panose="02000000000000000000" pitchFamily="2" charset="-122"/>
              </a:rPr>
              <a:t>我是小标题</a:t>
            </a:r>
            <a:r>
              <a:rPr lang="en-US" altLang="zh-CN" sz="2400" b="1" spc="-300">
                <a:latin typeface="方正静蕾简体" panose="02000000000000000000" pitchFamily="2" charset="-122"/>
                <a:ea typeface="方正静蕾简体" panose="02000000000000000000" pitchFamily="2" charset="-122"/>
              </a:rPr>
              <a:t>】</a:t>
            </a:r>
            <a:endParaRPr lang="zh-CN" altLang="en-US" sz="2400" b="1" spc="-300" dirty="0">
              <a:latin typeface="方正静蕾简体" panose="02000000000000000000" pitchFamily="2" charset="-122"/>
              <a:ea typeface="方正静蕾简体" panose="02000000000000000000" pitchFamily="2" charset="-122"/>
            </a:endParaRPr>
          </a:p>
        </p:txBody>
      </p:sp>
      <p:sp>
        <p:nvSpPr>
          <p:cNvPr id="31" name="文本框 30"/>
          <p:cNvSpPr txBox="1"/>
          <p:nvPr/>
        </p:nvSpPr>
        <p:spPr>
          <a:xfrm>
            <a:off x="787037" y="3616771"/>
            <a:ext cx="2905147" cy="830997"/>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32" name="任意多边形 31"/>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 name="组合 35"/>
          <p:cNvGrpSpPr/>
          <p:nvPr/>
        </p:nvGrpSpPr>
        <p:grpSpPr>
          <a:xfrm>
            <a:off x="4404626" y="938191"/>
            <a:ext cx="454836" cy="397656"/>
            <a:chOff x="4686124" y="2670432"/>
            <a:chExt cx="620528" cy="542518"/>
          </a:xfrm>
        </p:grpSpPr>
        <p:pic>
          <p:nvPicPr>
            <p:cNvPr id="37" name="图片 3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38" name="任意多边形 3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 name="矩形 38"/>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40" name="组合 39"/>
          <p:cNvGrpSpPr/>
          <p:nvPr/>
        </p:nvGrpSpPr>
        <p:grpSpPr>
          <a:xfrm>
            <a:off x="7332502" y="925830"/>
            <a:ext cx="454836" cy="397656"/>
            <a:chOff x="4686124" y="2670432"/>
            <a:chExt cx="620528" cy="542518"/>
          </a:xfrm>
        </p:grpSpPr>
        <p:pic>
          <p:nvPicPr>
            <p:cNvPr id="41" name="图片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42" name="任意多边形 4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rot="10800000">
            <a:off x="1376613" y="1673352"/>
            <a:ext cx="2436434" cy="3617596"/>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 name="任意多边形 5"/>
          <p:cNvSpPr/>
          <p:nvPr/>
        </p:nvSpPr>
        <p:spPr>
          <a:xfrm rot="10473034">
            <a:off x="3101717" y="2130785"/>
            <a:ext cx="752829" cy="1354058"/>
          </a:xfrm>
          <a:custGeom>
            <a:avLst/>
            <a:gdLst>
              <a:gd name="connsiteX0" fmla="*/ 0 w 653729"/>
              <a:gd name="connsiteY0" fmla="*/ 1171914 h 1175814"/>
              <a:gd name="connsiteX1" fmla="*/ 111799 w 653729"/>
              <a:gd name="connsiteY1" fmla="*/ 0 h 1175814"/>
              <a:gd name="connsiteX2" fmla="*/ 201757 w 653729"/>
              <a:gd name="connsiteY2" fmla="*/ 19664 h 1175814"/>
              <a:gd name="connsiteX3" fmla="*/ 652339 w 653729"/>
              <a:gd name="connsiteY3" fmla="*/ 602947 h 1175814"/>
              <a:gd name="connsiteX4" fmla="*/ 58254 w 653729"/>
              <a:gd name="connsiteY4" fmla="*/ 1175814 h 1175814"/>
              <a:gd name="connsiteX5" fmla="*/ 0 w 653729"/>
              <a:gd name="connsiteY5" fmla="*/ 1171914 h 117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729" h="1175814">
                <a:moveTo>
                  <a:pt x="0" y="1171914"/>
                </a:moveTo>
                <a:lnTo>
                  <a:pt x="111799" y="0"/>
                </a:lnTo>
                <a:lnTo>
                  <a:pt x="201757" y="19664"/>
                </a:lnTo>
                <a:cubicBezTo>
                  <a:pt x="462411" y="91803"/>
                  <a:pt x="672914" y="336700"/>
                  <a:pt x="652339" y="602947"/>
                </a:cubicBezTo>
                <a:cubicBezTo>
                  <a:pt x="631764" y="869194"/>
                  <a:pt x="386358" y="1175814"/>
                  <a:pt x="58254" y="1175814"/>
                </a:cubicBezTo>
                <a:lnTo>
                  <a:pt x="0" y="1171914"/>
                </a:ln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10" name="矩形 9"/>
          <p:cNvSpPr/>
          <p:nvPr/>
        </p:nvSpPr>
        <p:spPr>
          <a:xfrm>
            <a:off x="1536011" y="3326478"/>
            <a:ext cx="2176454" cy="1661096"/>
          </a:xfrm>
          <a:prstGeom prst="rect">
            <a:avLst/>
          </a:prstGeom>
        </p:spPr>
        <p:txBody>
          <a:bodyPr wrap="square">
            <a:spAutoFit/>
          </a:bodyPr>
          <a:lstStyle/>
          <a:p>
            <a:pPr>
              <a:lnSpc>
                <a:spcPct val="130000"/>
              </a:lnSpc>
            </a:pP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6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600">
              <a:latin typeface="方正静蕾简体" panose="02000000000000000000" pitchFamily="2" charset="-122"/>
              <a:ea typeface="方正静蕾简体" panose="02000000000000000000" pitchFamily="2" charset="-122"/>
            </a:endParaRPr>
          </a:p>
        </p:txBody>
      </p:sp>
      <p:sp>
        <p:nvSpPr>
          <p:cNvPr id="11" name="矩形 10"/>
          <p:cNvSpPr/>
          <p:nvPr/>
        </p:nvSpPr>
        <p:spPr>
          <a:xfrm>
            <a:off x="1849910" y="2727095"/>
            <a:ext cx="1496525" cy="461665"/>
          </a:xfrm>
          <a:prstGeom prst="rect">
            <a:avLst/>
          </a:prstGeom>
        </p:spPr>
        <p:txBody>
          <a:bodyPr wrap="square">
            <a:spAutoFit/>
          </a:bodyPr>
          <a:lstStyle/>
          <a:p>
            <a:r>
              <a:rPr lang="zh-CN" altLang="en-US" sz="2400" b="1">
                <a:latin typeface="方正静蕾简体" panose="02000000000000000000" pitchFamily="2" charset="-122"/>
                <a:ea typeface="方正静蕾简体" panose="02000000000000000000" pitchFamily="2" charset="-122"/>
              </a:rPr>
              <a:t>关键字</a:t>
            </a:r>
            <a:endParaRPr lang="en-US" altLang="zh-CN" sz="2400" b="1" dirty="0">
              <a:latin typeface="方正静蕾简体" panose="02000000000000000000" pitchFamily="2" charset="-122"/>
              <a:ea typeface="方正静蕾简体" panose="02000000000000000000" pitchFamily="2" charset="-122"/>
            </a:endParaRPr>
          </a:p>
        </p:txBody>
      </p:sp>
      <p:sp>
        <p:nvSpPr>
          <p:cNvPr id="12" name="Freeform 30"/>
          <p:cNvSpPr>
            <a:spLocks noEditPoints="1"/>
          </p:cNvSpPr>
          <p:nvPr/>
        </p:nvSpPr>
        <p:spPr bwMode="auto">
          <a:xfrm>
            <a:off x="1579018" y="280293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3" name="文本框 12"/>
          <p:cNvSpPr txBox="1"/>
          <p:nvPr/>
        </p:nvSpPr>
        <p:spPr>
          <a:xfrm>
            <a:off x="3267654" y="2107830"/>
            <a:ext cx="582681" cy="830997"/>
          </a:xfrm>
          <a:prstGeom prst="rect">
            <a:avLst/>
          </a:prstGeom>
          <a:noFill/>
        </p:spPr>
        <p:txBody>
          <a:bodyPr wrap="square" rtlCol="0">
            <a:spAutoFit/>
          </a:bodyPr>
          <a:lstStyle/>
          <a:p>
            <a:r>
              <a:rPr lang="en-US" altLang="zh-CN" sz="4800">
                <a:latin typeface="方正静蕾简体" panose="02000000000000000000" pitchFamily="2" charset="-122"/>
                <a:ea typeface="方正静蕾简体" panose="02000000000000000000" pitchFamily="2" charset="-122"/>
              </a:rPr>
              <a:t>01</a:t>
            </a:r>
            <a:endParaRPr lang="zh-CN" altLang="en-US" sz="4800" dirty="0">
              <a:latin typeface="方正静蕾简体" panose="02000000000000000000" pitchFamily="2" charset="-122"/>
              <a:ea typeface="方正静蕾简体" panose="02000000000000000000" pitchFamily="2" charset="-122"/>
            </a:endParaRPr>
          </a:p>
        </p:txBody>
      </p:sp>
      <p:sp>
        <p:nvSpPr>
          <p:cNvPr id="14" name="矩形 13"/>
          <p:cNvSpPr/>
          <p:nvPr/>
        </p:nvSpPr>
        <p:spPr>
          <a:xfrm>
            <a:off x="3058477" y="2733000"/>
            <a:ext cx="867808" cy="400110"/>
          </a:xfrm>
          <a:prstGeom prst="rect">
            <a:avLst/>
          </a:prstGeom>
        </p:spPr>
        <p:txBody>
          <a:bodyPr wrap="square">
            <a:spAutoFit/>
          </a:bodyPr>
          <a:lstStyle/>
          <a:p>
            <a:pPr algn="ctr"/>
            <a:r>
              <a:rPr lang="zh-CN" altLang="en-US" sz="2000" b="1">
                <a:latin typeface="方正静蕾简体" panose="02000000000000000000" pitchFamily="2" charset="-122"/>
                <a:ea typeface="方正静蕾简体" panose="02000000000000000000" pitchFamily="2" charset="-122"/>
              </a:rPr>
              <a:t>标题</a:t>
            </a:r>
            <a:endParaRPr lang="en-US" altLang="zh-CN" sz="2000" b="1" dirty="0">
              <a:latin typeface="方正静蕾简体" panose="02000000000000000000" pitchFamily="2" charset="-122"/>
              <a:ea typeface="方正静蕾简体" panose="02000000000000000000" pitchFamily="2" charset="-122"/>
            </a:endParaRPr>
          </a:p>
        </p:txBody>
      </p:sp>
      <p:sp>
        <p:nvSpPr>
          <p:cNvPr id="15" name="任意多边形 14"/>
          <p:cNvSpPr/>
          <p:nvPr/>
        </p:nvSpPr>
        <p:spPr>
          <a:xfrm rot="10800000">
            <a:off x="4837078" y="1673352"/>
            <a:ext cx="2436434" cy="3617596"/>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6" name="任意多边形 15"/>
          <p:cNvSpPr/>
          <p:nvPr/>
        </p:nvSpPr>
        <p:spPr>
          <a:xfrm rot="10473034">
            <a:off x="6562182" y="2130785"/>
            <a:ext cx="752829" cy="1354058"/>
          </a:xfrm>
          <a:custGeom>
            <a:avLst/>
            <a:gdLst>
              <a:gd name="connsiteX0" fmla="*/ 0 w 653729"/>
              <a:gd name="connsiteY0" fmla="*/ 1171914 h 1175814"/>
              <a:gd name="connsiteX1" fmla="*/ 111799 w 653729"/>
              <a:gd name="connsiteY1" fmla="*/ 0 h 1175814"/>
              <a:gd name="connsiteX2" fmla="*/ 201757 w 653729"/>
              <a:gd name="connsiteY2" fmla="*/ 19664 h 1175814"/>
              <a:gd name="connsiteX3" fmla="*/ 652339 w 653729"/>
              <a:gd name="connsiteY3" fmla="*/ 602947 h 1175814"/>
              <a:gd name="connsiteX4" fmla="*/ 58254 w 653729"/>
              <a:gd name="connsiteY4" fmla="*/ 1175814 h 1175814"/>
              <a:gd name="connsiteX5" fmla="*/ 0 w 653729"/>
              <a:gd name="connsiteY5" fmla="*/ 1171914 h 117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729" h="1175814">
                <a:moveTo>
                  <a:pt x="0" y="1171914"/>
                </a:moveTo>
                <a:lnTo>
                  <a:pt x="111799" y="0"/>
                </a:lnTo>
                <a:lnTo>
                  <a:pt x="201757" y="19664"/>
                </a:lnTo>
                <a:cubicBezTo>
                  <a:pt x="462411" y="91803"/>
                  <a:pt x="672914" y="336700"/>
                  <a:pt x="652339" y="602947"/>
                </a:cubicBezTo>
                <a:cubicBezTo>
                  <a:pt x="631764" y="869194"/>
                  <a:pt x="386358" y="1175814"/>
                  <a:pt x="58254" y="1175814"/>
                </a:cubicBezTo>
                <a:lnTo>
                  <a:pt x="0" y="1171914"/>
                </a:ln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17" name="矩形 16"/>
          <p:cNvSpPr/>
          <p:nvPr/>
        </p:nvSpPr>
        <p:spPr>
          <a:xfrm>
            <a:off x="4996476" y="3326478"/>
            <a:ext cx="2176454" cy="1661096"/>
          </a:xfrm>
          <a:prstGeom prst="rect">
            <a:avLst/>
          </a:prstGeom>
        </p:spPr>
        <p:txBody>
          <a:bodyPr wrap="square">
            <a:spAutoFit/>
          </a:bodyPr>
          <a:lstStyle/>
          <a:p>
            <a:pPr>
              <a:lnSpc>
                <a:spcPct val="130000"/>
              </a:lnSpc>
            </a:pP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6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600">
              <a:latin typeface="方正静蕾简体" panose="02000000000000000000" pitchFamily="2" charset="-122"/>
              <a:ea typeface="方正静蕾简体" panose="02000000000000000000" pitchFamily="2" charset="-122"/>
            </a:endParaRPr>
          </a:p>
        </p:txBody>
      </p:sp>
      <p:sp>
        <p:nvSpPr>
          <p:cNvPr id="18" name="矩形 17"/>
          <p:cNvSpPr/>
          <p:nvPr/>
        </p:nvSpPr>
        <p:spPr>
          <a:xfrm>
            <a:off x="5310375" y="2727095"/>
            <a:ext cx="1496525" cy="461665"/>
          </a:xfrm>
          <a:prstGeom prst="rect">
            <a:avLst/>
          </a:prstGeom>
        </p:spPr>
        <p:txBody>
          <a:bodyPr wrap="square">
            <a:spAutoFit/>
          </a:bodyPr>
          <a:lstStyle/>
          <a:p>
            <a:r>
              <a:rPr lang="zh-CN" altLang="en-US" sz="2400" b="1">
                <a:latin typeface="方正静蕾简体" panose="02000000000000000000" pitchFamily="2" charset="-122"/>
                <a:ea typeface="方正静蕾简体" panose="02000000000000000000" pitchFamily="2" charset="-122"/>
              </a:rPr>
              <a:t>关键字</a:t>
            </a:r>
            <a:endParaRPr lang="en-US" altLang="zh-CN" sz="2400" b="1" dirty="0">
              <a:latin typeface="方正静蕾简体" panose="02000000000000000000" pitchFamily="2" charset="-122"/>
              <a:ea typeface="方正静蕾简体" panose="02000000000000000000" pitchFamily="2" charset="-122"/>
            </a:endParaRPr>
          </a:p>
        </p:txBody>
      </p:sp>
      <p:sp>
        <p:nvSpPr>
          <p:cNvPr id="19" name="Freeform 30"/>
          <p:cNvSpPr>
            <a:spLocks noEditPoints="1"/>
          </p:cNvSpPr>
          <p:nvPr/>
        </p:nvSpPr>
        <p:spPr bwMode="auto">
          <a:xfrm>
            <a:off x="5039483" y="280293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0" name="文本框 19"/>
          <p:cNvSpPr txBox="1"/>
          <p:nvPr/>
        </p:nvSpPr>
        <p:spPr>
          <a:xfrm>
            <a:off x="6728119" y="2107830"/>
            <a:ext cx="582681" cy="830997"/>
          </a:xfrm>
          <a:prstGeom prst="rect">
            <a:avLst/>
          </a:prstGeom>
          <a:noFill/>
        </p:spPr>
        <p:txBody>
          <a:bodyPr wrap="square" rtlCol="0">
            <a:spAutoFit/>
          </a:bodyPr>
          <a:lstStyle/>
          <a:p>
            <a:r>
              <a:rPr lang="en-US" altLang="zh-CN" sz="4800">
                <a:latin typeface="方正静蕾简体" panose="02000000000000000000" pitchFamily="2" charset="-122"/>
                <a:ea typeface="方正静蕾简体" panose="02000000000000000000" pitchFamily="2" charset="-122"/>
              </a:rPr>
              <a:t>01</a:t>
            </a:r>
            <a:endParaRPr lang="zh-CN" altLang="en-US" sz="4800" dirty="0">
              <a:latin typeface="方正静蕾简体" panose="02000000000000000000" pitchFamily="2" charset="-122"/>
              <a:ea typeface="方正静蕾简体" panose="02000000000000000000" pitchFamily="2" charset="-122"/>
            </a:endParaRPr>
          </a:p>
        </p:txBody>
      </p:sp>
      <p:sp>
        <p:nvSpPr>
          <p:cNvPr id="21" name="矩形 20"/>
          <p:cNvSpPr/>
          <p:nvPr/>
        </p:nvSpPr>
        <p:spPr>
          <a:xfrm>
            <a:off x="6518942" y="2733000"/>
            <a:ext cx="867808" cy="400110"/>
          </a:xfrm>
          <a:prstGeom prst="rect">
            <a:avLst/>
          </a:prstGeom>
        </p:spPr>
        <p:txBody>
          <a:bodyPr wrap="square">
            <a:spAutoFit/>
          </a:bodyPr>
          <a:lstStyle/>
          <a:p>
            <a:pPr algn="ctr"/>
            <a:r>
              <a:rPr lang="zh-CN" altLang="en-US" sz="2000" b="1">
                <a:latin typeface="方正静蕾简体" panose="02000000000000000000" pitchFamily="2" charset="-122"/>
                <a:ea typeface="方正静蕾简体" panose="02000000000000000000" pitchFamily="2" charset="-122"/>
              </a:rPr>
              <a:t>标题</a:t>
            </a:r>
            <a:endParaRPr lang="en-US" altLang="zh-CN" sz="2000" b="1" dirty="0">
              <a:latin typeface="方正静蕾简体" panose="02000000000000000000" pitchFamily="2" charset="-122"/>
              <a:ea typeface="方正静蕾简体" panose="02000000000000000000" pitchFamily="2" charset="-122"/>
            </a:endParaRPr>
          </a:p>
        </p:txBody>
      </p:sp>
      <p:sp>
        <p:nvSpPr>
          <p:cNvPr id="22" name="任意多边形 21"/>
          <p:cNvSpPr/>
          <p:nvPr/>
        </p:nvSpPr>
        <p:spPr>
          <a:xfrm rot="10800000">
            <a:off x="8186932" y="1673352"/>
            <a:ext cx="2436434" cy="3617596"/>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3" name="任意多边形 22"/>
          <p:cNvSpPr/>
          <p:nvPr/>
        </p:nvSpPr>
        <p:spPr>
          <a:xfrm rot="10473034">
            <a:off x="9912036" y="2130785"/>
            <a:ext cx="752829" cy="1354058"/>
          </a:xfrm>
          <a:custGeom>
            <a:avLst/>
            <a:gdLst>
              <a:gd name="connsiteX0" fmla="*/ 0 w 653729"/>
              <a:gd name="connsiteY0" fmla="*/ 1171914 h 1175814"/>
              <a:gd name="connsiteX1" fmla="*/ 111799 w 653729"/>
              <a:gd name="connsiteY1" fmla="*/ 0 h 1175814"/>
              <a:gd name="connsiteX2" fmla="*/ 201757 w 653729"/>
              <a:gd name="connsiteY2" fmla="*/ 19664 h 1175814"/>
              <a:gd name="connsiteX3" fmla="*/ 652339 w 653729"/>
              <a:gd name="connsiteY3" fmla="*/ 602947 h 1175814"/>
              <a:gd name="connsiteX4" fmla="*/ 58254 w 653729"/>
              <a:gd name="connsiteY4" fmla="*/ 1175814 h 1175814"/>
              <a:gd name="connsiteX5" fmla="*/ 0 w 653729"/>
              <a:gd name="connsiteY5" fmla="*/ 1171914 h 117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729" h="1175814">
                <a:moveTo>
                  <a:pt x="0" y="1171914"/>
                </a:moveTo>
                <a:lnTo>
                  <a:pt x="111799" y="0"/>
                </a:lnTo>
                <a:lnTo>
                  <a:pt x="201757" y="19664"/>
                </a:lnTo>
                <a:cubicBezTo>
                  <a:pt x="462411" y="91803"/>
                  <a:pt x="672914" y="336700"/>
                  <a:pt x="652339" y="602947"/>
                </a:cubicBezTo>
                <a:cubicBezTo>
                  <a:pt x="631764" y="869194"/>
                  <a:pt x="386358" y="1175814"/>
                  <a:pt x="58254" y="1175814"/>
                </a:cubicBezTo>
                <a:lnTo>
                  <a:pt x="0" y="1171914"/>
                </a:ln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24" name="矩形 23"/>
          <p:cNvSpPr/>
          <p:nvPr/>
        </p:nvSpPr>
        <p:spPr>
          <a:xfrm>
            <a:off x="8346330" y="3326478"/>
            <a:ext cx="2176454" cy="1661096"/>
          </a:xfrm>
          <a:prstGeom prst="rect">
            <a:avLst/>
          </a:prstGeom>
        </p:spPr>
        <p:txBody>
          <a:bodyPr wrap="square">
            <a:spAutoFit/>
          </a:bodyPr>
          <a:lstStyle/>
          <a:p>
            <a:pPr>
              <a:lnSpc>
                <a:spcPct val="130000"/>
              </a:lnSpc>
            </a:pPr>
            <a:r>
              <a:rPr lang="en-US" altLang="zh-CN" sz="1600" dirty="0">
                <a:latin typeface="方正静蕾简体" panose="02000000000000000000" pitchFamily="2" charset="-122"/>
                <a:ea typeface="方正静蕾简体" panose="02000000000000000000" pitchFamily="2" charset="-122"/>
              </a:rPr>
              <a:t>A designer can use default text to simulate what text would look </a:t>
            </a:r>
            <a:r>
              <a:rPr lang="en-US" altLang="zh-CN" sz="1600">
                <a:latin typeface="方正静蕾简体" panose="02000000000000000000" pitchFamily="2" charset="-122"/>
                <a:ea typeface="方正静蕾简体" panose="02000000000000000000" pitchFamily="2" charset="-122"/>
              </a:rPr>
              <a:t>like. A designer can use default text to simulate what text would look like.</a:t>
            </a:r>
            <a:endParaRPr lang="zh-CN" altLang="en-US" sz="1600">
              <a:latin typeface="方正静蕾简体" panose="02000000000000000000" pitchFamily="2" charset="-122"/>
              <a:ea typeface="方正静蕾简体" panose="02000000000000000000" pitchFamily="2" charset="-122"/>
            </a:endParaRPr>
          </a:p>
        </p:txBody>
      </p:sp>
      <p:sp>
        <p:nvSpPr>
          <p:cNvPr id="25" name="矩形 24"/>
          <p:cNvSpPr/>
          <p:nvPr/>
        </p:nvSpPr>
        <p:spPr>
          <a:xfrm>
            <a:off x="8660229" y="2754527"/>
            <a:ext cx="1496525" cy="461665"/>
          </a:xfrm>
          <a:prstGeom prst="rect">
            <a:avLst/>
          </a:prstGeom>
        </p:spPr>
        <p:txBody>
          <a:bodyPr wrap="square">
            <a:spAutoFit/>
          </a:bodyPr>
          <a:lstStyle/>
          <a:p>
            <a:r>
              <a:rPr lang="zh-CN" altLang="en-US" sz="2400" b="1">
                <a:latin typeface="方正静蕾简体" panose="02000000000000000000" pitchFamily="2" charset="-122"/>
                <a:ea typeface="方正静蕾简体" panose="02000000000000000000" pitchFamily="2" charset="-122"/>
              </a:rPr>
              <a:t>关键字</a:t>
            </a:r>
            <a:endParaRPr lang="en-US" altLang="zh-CN" sz="2400" b="1" dirty="0">
              <a:latin typeface="方正静蕾简体" panose="02000000000000000000" pitchFamily="2" charset="-122"/>
              <a:ea typeface="方正静蕾简体" panose="02000000000000000000" pitchFamily="2" charset="-122"/>
            </a:endParaRPr>
          </a:p>
        </p:txBody>
      </p:sp>
      <p:sp>
        <p:nvSpPr>
          <p:cNvPr id="26" name="Freeform 30"/>
          <p:cNvSpPr>
            <a:spLocks noEditPoints="1"/>
          </p:cNvSpPr>
          <p:nvPr/>
        </p:nvSpPr>
        <p:spPr bwMode="auto">
          <a:xfrm>
            <a:off x="8389337" y="280293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27" name="文本框 26"/>
          <p:cNvSpPr txBox="1"/>
          <p:nvPr/>
        </p:nvSpPr>
        <p:spPr>
          <a:xfrm>
            <a:off x="10077973" y="2107830"/>
            <a:ext cx="582681" cy="830997"/>
          </a:xfrm>
          <a:prstGeom prst="rect">
            <a:avLst/>
          </a:prstGeom>
          <a:noFill/>
        </p:spPr>
        <p:txBody>
          <a:bodyPr wrap="square" rtlCol="0">
            <a:spAutoFit/>
          </a:bodyPr>
          <a:lstStyle/>
          <a:p>
            <a:r>
              <a:rPr lang="en-US" altLang="zh-CN" sz="4800">
                <a:latin typeface="方正静蕾简体" panose="02000000000000000000" pitchFamily="2" charset="-122"/>
                <a:ea typeface="方正静蕾简体" panose="02000000000000000000" pitchFamily="2" charset="-122"/>
              </a:rPr>
              <a:t>01</a:t>
            </a:r>
            <a:endParaRPr lang="zh-CN" altLang="en-US" sz="4800" dirty="0">
              <a:latin typeface="方正静蕾简体" panose="02000000000000000000" pitchFamily="2" charset="-122"/>
              <a:ea typeface="方正静蕾简体" panose="02000000000000000000" pitchFamily="2" charset="-122"/>
            </a:endParaRPr>
          </a:p>
        </p:txBody>
      </p:sp>
      <p:sp>
        <p:nvSpPr>
          <p:cNvPr id="28" name="矩形 27"/>
          <p:cNvSpPr/>
          <p:nvPr/>
        </p:nvSpPr>
        <p:spPr>
          <a:xfrm>
            <a:off x="9868796" y="2733000"/>
            <a:ext cx="867808" cy="400110"/>
          </a:xfrm>
          <a:prstGeom prst="rect">
            <a:avLst/>
          </a:prstGeom>
        </p:spPr>
        <p:txBody>
          <a:bodyPr wrap="square">
            <a:spAutoFit/>
          </a:bodyPr>
          <a:lstStyle/>
          <a:p>
            <a:pPr algn="ctr"/>
            <a:r>
              <a:rPr lang="zh-CN" altLang="en-US" sz="2000" b="1">
                <a:latin typeface="方正静蕾简体" panose="02000000000000000000" pitchFamily="2" charset="-122"/>
                <a:ea typeface="方正静蕾简体" panose="02000000000000000000" pitchFamily="2" charset="-122"/>
              </a:rPr>
              <a:t>标题</a:t>
            </a:r>
            <a:endParaRPr lang="en-US" altLang="zh-CN" sz="2000" b="1" dirty="0">
              <a:latin typeface="方正静蕾简体" panose="02000000000000000000" pitchFamily="2" charset="-122"/>
              <a:ea typeface="方正静蕾简体" panose="02000000000000000000" pitchFamily="2" charset="-122"/>
            </a:endParaRPr>
          </a:p>
        </p:txBody>
      </p:sp>
      <p:cxnSp>
        <p:nvCxnSpPr>
          <p:cNvPr id="30" name="直接连接符 29"/>
          <p:cNvCxnSpPr/>
          <p:nvPr/>
        </p:nvCxnSpPr>
        <p:spPr>
          <a:xfrm>
            <a:off x="1606450" y="3252768"/>
            <a:ext cx="132588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a:off x="5132986" y="3256368"/>
            <a:ext cx="132588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a:off x="8480777" y="3274656"/>
            <a:ext cx="132588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9" name="任意多边形 28"/>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 name="组合 35"/>
          <p:cNvGrpSpPr/>
          <p:nvPr/>
        </p:nvGrpSpPr>
        <p:grpSpPr>
          <a:xfrm>
            <a:off x="4404626" y="938191"/>
            <a:ext cx="454836" cy="397656"/>
            <a:chOff x="4686124" y="2670432"/>
            <a:chExt cx="620528" cy="542518"/>
          </a:xfrm>
        </p:grpSpPr>
        <p:pic>
          <p:nvPicPr>
            <p:cNvPr id="37" name="图片 3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38" name="任意多边形 3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 name="矩形 38"/>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40" name="组合 39"/>
          <p:cNvGrpSpPr/>
          <p:nvPr/>
        </p:nvGrpSpPr>
        <p:grpSpPr>
          <a:xfrm>
            <a:off x="7332502" y="925830"/>
            <a:ext cx="454836" cy="397656"/>
            <a:chOff x="4686124" y="2670432"/>
            <a:chExt cx="620528" cy="542518"/>
          </a:xfrm>
        </p:grpSpPr>
        <p:pic>
          <p:nvPicPr>
            <p:cNvPr id="41" name="图片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42" name="任意多边形 4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任意多边形 11"/>
          <p:cNvSpPr/>
          <p:nvPr/>
        </p:nvSpPr>
        <p:spPr>
          <a:xfrm>
            <a:off x="5585967" y="5291715"/>
            <a:ext cx="967711" cy="1008501"/>
          </a:xfrm>
          <a:custGeom>
            <a:avLst/>
            <a:gdLst>
              <a:gd name="connsiteX0" fmla="*/ 0 w 957072"/>
              <a:gd name="connsiteY0" fmla="*/ 0 h 938784"/>
              <a:gd name="connsiteX1" fmla="*/ 957072 w 957072"/>
              <a:gd name="connsiteY1" fmla="*/ 12192 h 938784"/>
              <a:gd name="connsiteX2" fmla="*/ 499872 w 957072"/>
              <a:gd name="connsiteY2" fmla="*/ 938784 h 938784"/>
              <a:gd name="connsiteX3" fmla="*/ 0 w 957072"/>
              <a:gd name="connsiteY3" fmla="*/ 0 h 938784"/>
              <a:gd name="connsiteX0-1" fmla="*/ 9218 w 966290"/>
              <a:gd name="connsiteY0-2" fmla="*/ 110640 h 1049424"/>
              <a:gd name="connsiteX1-3" fmla="*/ 966290 w 966290"/>
              <a:gd name="connsiteY1-4" fmla="*/ 122832 h 1049424"/>
              <a:gd name="connsiteX2-5" fmla="*/ 509090 w 966290"/>
              <a:gd name="connsiteY2-6" fmla="*/ 1049424 h 1049424"/>
              <a:gd name="connsiteX3-7" fmla="*/ 9218 w 966290"/>
              <a:gd name="connsiteY3-8" fmla="*/ 110640 h 1049424"/>
              <a:gd name="connsiteX0-9" fmla="*/ 905 w 957977"/>
              <a:gd name="connsiteY0-10" fmla="*/ 74386 h 1013170"/>
              <a:gd name="connsiteX1-11" fmla="*/ 957977 w 957977"/>
              <a:gd name="connsiteY1-12" fmla="*/ 86578 h 1013170"/>
              <a:gd name="connsiteX2-13" fmla="*/ 500777 w 957977"/>
              <a:gd name="connsiteY2-14" fmla="*/ 1013170 h 1013170"/>
              <a:gd name="connsiteX3-15" fmla="*/ 905 w 957977"/>
              <a:gd name="connsiteY3-16" fmla="*/ 74386 h 1013170"/>
              <a:gd name="connsiteX0-17" fmla="*/ 905 w 957977"/>
              <a:gd name="connsiteY0-18" fmla="*/ 49029 h 987813"/>
              <a:gd name="connsiteX1-19" fmla="*/ 957977 w 957977"/>
              <a:gd name="connsiteY1-20" fmla="*/ 61221 h 987813"/>
              <a:gd name="connsiteX2-21" fmla="*/ 500777 w 957977"/>
              <a:gd name="connsiteY2-22" fmla="*/ 987813 h 987813"/>
              <a:gd name="connsiteX3-23" fmla="*/ 905 w 957977"/>
              <a:gd name="connsiteY3-24" fmla="*/ 49029 h 987813"/>
              <a:gd name="connsiteX0-25" fmla="*/ 9087 w 966159"/>
              <a:gd name="connsiteY0-26" fmla="*/ 49029 h 1042503"/>
              <a:gd name="connsiteX1-27" fmla="*/ 966159 w 966159"/>
              <a:gd name="connsiteY1-28" fmla="*/ 61221 h 1042503"/>
              <a:gd name="connsiteX2-29" fmla="*/ 508959 w 966159"/>
              <a:gd name="connsiteY2-30" fmla="*/ 987813 h 1042503"/>
              <a:gd name="connsiteX3-31" fmla="*/ 9087 w 966159"/>
              <a:gd name="connsiteY3-32" fmla="*/ 49029 h 1042503"/>
              <a:gd name="connsiteX0-33" fmla="*/ 8207 w 965279"/>
              <a:gd name="connsiteY0-34" fmla="*/ 49029 h 988155"/>
              <a:gd name="connsiteX1-35" fmla="*/ 965279 w 965279"/>
              <a:gd name="connsiteY1-36" fmla="*/ 61221 h 988155"/>
              <a:gd name="connsiteX2-37" fmla="*/ 508079 w 965279"/>
              <a:gd name="connsiteY2-38" fmla="*/ 987813 h 988155"/>
              <a:gd name="connsiteX3-39" fmla="*/ 8207 w 965279"/>
              <a:gd name="connsiteY3-40" fmla="*/ 49029 h 988155"/>
              <a:gd name="connsiteX0-41" fmla="*/ 8944 w 966016"/>
              <a:gd name="connsiteY0-42" fmla="*/ 91202 h 1045562"/>
              <a:gd name="connsiteX1-43" fmla="*/ 966016 w 966016"/>
              <a:gd name="connsiteY1-44" fmla="*/ 103394 h 1045562"/>
              <a:gd name="connsiteX2-45" fmla="*/ 493576 w 966016"/>
              <a:gd name="connsiteY2-46" fmla="*/ 1045226 h 1045562"/>
              <a:gd name="connsiteX3-47" fmla="*/ 8944 w 966016"/>
              <a:gd name="connsiteY3-48" fmla="*/ 91202 h 1045562"/>
              <a:gd name="connsiteX0-49" fmla="*/ 8944 w 966016"/>
              <a:gd name="connsiteY0-50" fmla="*/ 91202 h 1045562"/>
              <a:gd name="connsiteX1-51" fmla="*/ 966016 w 966016"/>
              <a:gd name="connsiteY1-52" fmla="*/ 103394 h 1045562"/>
              <a:gd name="connsiteX2-53" fmla="*/ 493576 w 966016"/>
              <a:gd name="connsiteY2-54" fmla="*/ 1045226 h 1045562"/>
              <a:gd name="connsiteX3-55" fmla="*/ 8944 w 966016"/>
              <a:gd name="connsiteY3-56" fmla="*/ 91202 h 1045562"/>
              <a:gd name="connsiteX0-57" fmla="*/ 8944 w 966016"/>
              <a:gd name="connsiteY0-58" fmla="*/ 66025 h 1020385"/>
              <a:gd name="connsiteX1-59" fmla="*/ 966016 w 966016"/>
              <a:gd name="connsiteY1-60" fmla="*/ 78217 h 1020385"/>
              <a:gd name="connsiteX2-61" fmla="*/ 493576 w 966016"/>
              <a:gd name="connsiteY2-62" fmla="*/ 1020049 h 1020385"/>
              <a:gd name="connsiteX3-63" fmla="*/ 8944 w 966016"/>
              <a:gd name="connsiteY3-64" fmla="*/ 66025 h 1020385"/>
              <a:gd name="connsiteX0-65" fmla="*/ 0 w 957072"/>
              <a:gd name="connsiteY0-66" fmla="*/ 66025 h 1020385"/>
              <a:gd name="connsiteX1-67" fmla="*/ 957072 w 957072"/>
              <a:gd name="connsiteY1-68" fmla="*/ 78217 h 1020385"/>
              <a:gd name="connsiteX2-69" fmla="*/ 484632 w 957072"/>
              <a:gd name="connsiteY2-70" fmla="*/ 1020049 h 1020385"/>
              <a:gd name="connsiteX3-71" fmla="*/ 91440 w 957072"/>
              <a:gd name="connsiteY3-72" fmla="*/ 157465 h 1020385"/>
              <a:gd name="connsiteX0-73" fmla="*/ 0 w 957072"/>
              <a:gd name="connsiteY0-74" fmla="*/ 66025 h 1020385"/>
              <a:gd name="connsiteX1-75" fmla="*/ 957072 w 957072"/>
              <a:gd name="connsiteY1-76" fmla="*/ 78217 h 1020385"/>
              <a:gd name="connsiteX2-77" fmla="*/ 484632 w 957072"/>
              <a:gd name="connsiteY2-78" fmla="*/ 1020049 h 1020385"/>
              <a:gd name="connsiteX3-79" fmla="*/ 91440 w 957072"/>
              <a:gd name="connsiteY3-80" fmla="*/ 157465 h 1020385"/>
              <a:gd name="connsiteX0-81" fmla="*/ 0 w 957072"/>
              <a:gd name="connsiteY0-82" fmla="*/ 66025 h 1020412"/>
              <a:gd name="connsiteX1-83" fmla="*/ 957072 w 957072"/>
              <a:gd name="connsiteY1-84" fmla="*/ 78217 h 1020412"/>
              <a:gd name="connsiteX2-85" fmla="*/ 484632 w 957072"/>
              <a:gd name="connsiteY2-86" fmla="*/ 1020049 h 1020412"/>
              <a:gd name="connsiteX3-87" fmla="*/ 91440 w 957072"/>
              <a:gd name="connsiteY3-88" fmla="*/ 157465 h 1020412"/>
              <a:gd name="connsiteX0-89" fmla="*/ 10160 w 967232"/>
              <a:gd name="connsiteY0-90" fmla="*/ 66025 h 1020178"/>
              <a:gd name="connsiteX1-91" fmla="*/ 967232 w 967232"/>
              <a:gd name="connsiteY1-92" fmla="*/ 78217 h 1020178"/>
              <a:gd name="connsiteX2-93" fmla="*/ 494792 w 967232"/>
              <a:gd name="connsiteY2-94" fmla="*/ 1020049 h 1020178"/>
              <a:gd name="connsiteX3-95" fmla="*/ 0 w 967232"/>
              <a:gd name="connsiteY3-96" fmla="*/ 147305 h 1020178"/>
              <a:gd name="connsiteX0-97" fmla="*/ 10160 w 967232"/>
              <a:gd name="connsiteY0-98" fmla="*/ 66025 h 1020178"/>
              <a:gd name="connsiteX1-99" fmla="*/ 967232 w 967232"/>
              <a:gd name="connsiteY1-100" fmla="*/ 78217 h 1020178"/>
              <a:gd name="connsiteX2-101" fmla="*/ 494792 w 967232"/>
              <a:gd name="connsiteY2-102" fmla="*/ 1020049 h 1020178"/>
              <a:gd name="connsiteX3-103" fmla="*/ 0 w 967232"/>
              <a:gd name="connsiteY3-104" fmla="*/ 147305 h 1020178"/>
              <a:gd name="connsiteX0-105" fmla="*/ 10160 w 967232"/>
              <a:gd name="connsiteY0-106" fmla="*/ 66025 h 1020049"/>
              <a:gd name="connsiteX1-107" fmla="*/ 967232 w 967232"/>
              <a:gd name="connsiteY1-108" fmla="*/ 78217 h 1020049"/>
              <a:gd name="connsiteX2-109" fmla="*/ 494792 w 967232"/>
              <a:gd name="connsiteY2-110" fmla="*/ 1020049 h 1020049"/>
              <a:gd name="connsiteX3-111" fmla="*/ 0 w 967232"/>
              <a:gd name="connsiteY3-112" fmla="*/ 147305 h 1020049"/>
              <a:gd name="connsiteX0-113" fmla="*/ 10160 w 967232"/>
              <a:gd name="connsiteY0-114" fmla="*/ 66025 h 1020049"/>
              <a:gd name="connsiteX1-115" fmla="*/ 967232 w 967232"/>
              <a:gd name="connsiteY1-116" fmla="*/ 78217 h 1020049"/>
              <a:gd name="connsiteX2-117" fmla="*/ 494792 w 967232"/>
              <a:gd name="connsiteY2-118" fmla="*/ 1020049 h 1020049"/>
              <a:gd name="connsiteX3-119" fmla="*/ 0 w 967232"/>
              <a:gd name="connsiteY3-120" fmla="*/ 147305 h 1020049"/>
              <a:gd name="connsiteX0-121" fmla="*/ 10160 w 982888"/>
              <a:gd name="connsiteY0-122" fmla="*/ 153180 h 1107204"/>
              <a:gd name="connsiteX1-123" fmla="*/ 967232 w 982888"/>
              <a:gd name="connsiteY1-124" fmla="*/ 165372 h 1107204"/>
              <a:gd name="connsiteX2-125" fmla="*/ 494792 w 982888"/>
              <a:gd name="connsiteY2-126" fmla="*/ 1107204 h 1107204"/>
              <a:gd name="connsiteX3-127" fmla="*/ 0 w 982888"/>
              <a:gd name="connsiteY3-128" fmla="*/ 234460 h 1107204"/>
              <a:gd name="connsiteX0-129" fmla="*/ 10160 w 967711"/>
              <a:gd name="connsiteY0-130" fmla="*/ 54477 h 1008501"/>
              <a:gd name="connsiteX1-131" fmla="*/ 967232 w 967711"/>
              <a:gd name="connsiteY1-132" fmla="*/ 66669 h 1008501"/>
              <a:gd name="connsiteX2-133" fmla="*/ 494792 w 967711"/>
              <a:gd name="connsiteY2-134" fmla="*/ 1008501 h 1008501"/>
              <a:gd name="connsiteX3-135" fmla="*/ 0 w 967711"/>
              <a:gd name="connsiteY3-136" fmla="*/ 135757 h 1008501"/>
              <a:gd name="connsiteX0-137" fmla="*/ 10160 w 967711"/>
              <a:gd name="connsiteY0-138" fmla="*/ 54477 h 1008501"/>
              <a:gd name="connsiteX1-139" fmla="*/ 967232 w 967711"/>
              <a:gd name="connsiteY1-140" fmla="*/ 66669 h 1008501"/>
              <a:gd name="connsiteX2-141" fmla="*/ 494792 w 967711"/>
              <a:gd name="connsiteY2-142" fmla="*/ 1008501 h 1008501"/>
              <a:gd name="connsiteX3-143" fmla="*/ 0 w 967711"/>
              <a:gd name="connsiteY3-144" fmla="*/ 135757 h 1008501"/>
            </a:gdLst>
            <a:ahLst/>
            <a:cxnLst>
              <a:cxn ang="0">
                <a:pos x="connsiteX0-1" y="connsiteY0-2"/>
              </a:cxn>
              <a:cxn ang="0">
                <a:pos x="connsiteX1-3" y="connsiteY1-4"/>
              </a:cxn>
              <a:cxn ang="0">
                <a:pos x="connsiteX2-5" y="connsiteY2-6"/>
              </a:cxn>
              <a:cxn ang="0">
                <a:pos x="connsiteX3-7" y="connsiteY3-8"/>
              </a:cxn>
            </a:cxnLst>
            <a:rect l="l" t="t" r="r" b="b"/>
            <a:pathLst>
              <a:path w="967711" h="1008501">
                <a:moveTo>
                  <a:pt x="10160" y="54477"/>
                </a:moveTo>
                <a:cubicBezTo>
                  <a:pt x="111760" y="-41535"/>
                  <a:pt x="951992" y="6725"/>
                  <a:pt x="967232" y="66669"/>
                </a:cubicBezTo>
                <a:cubicBezTo>
                  <a:pt x="982472" y="126613"/>
                  <a:pt x="630597" y="895386"/>
                  <a:pt x="494792" y="1008501"/>
                </a:cubicBezTo>
                <a:cubicBezTo>
                  <a:pt x="328507" y="933656"/>
                  <a:pt x="48260" y="262249"/>
                  <a:pt x="0" y="13575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5913852" y="5877272"/>
            <a:ext cx="311940" cy="267891"/>
          </a:xfrm>
          <a:custGeom>
            <a:avLst/>
            <a:gdLst>
              <a:gd name="connsiteX0" fmla="*/ 0 w 309880"/>
              <a:gd name="connsiteY0" fmla="*/ 5080 h 254000"/>
              <a:gd name="connsiteX1" fmla="*/ 309880 w 309880"/>
              <a:gd name="connsiteY1" fmla="*/ 0 h 254000"/>
              <a:gd name="connsiteX2" fmla="*/ 167640 w 309880"/>
              <a:gd name="connsiteY2" fmla="*/ 254000 h 254000"/>
              <a:gd name="connsiteX3" fmla="*/ 0 w 309880"/>
              <a:gd name="connsiteY3" fmla="*/ 5080 h 254000"/>
              <a:gd name="connsiteX0-1" fmla="*/ 0 w 314084"/>
              <a:gd name="connsiteY0-2" fmla="*/ 34069 h 282989"/>
              <a:gd name="connsiteX1-3" fmla="*/ 309880 w 314084"/>
              <a:gd name="connsiteY1-4" fmla="*/ 28989 h 282989"/>
              <a:gd name="connsiteX2-5" fmla="*/ 167640 w 314084"/>
              <a:gd name="connsiteY2-6" fmla="*/ 282989 h 282989"/>
              <a:gd name="connsiteX3-7" fmla="*/ 0 w 314084"/>
              <a:gd name="connsiteY3-8" fmla="*/ 34069 h 282989"/>
              <a:gd name="connsiteX0-9" fmla="*/ 0 w 310952"/>
              <a:gd name="connsiteY0-10" fmla="*/ 25048 h 273968"/>
              <a:gd name="connsiteX1-11" fmla="*/ 309880 w 310952"/>
              <a:gd name="connsiteY1-12" fmla="*/ 19968 h 273968"/>
              <a:gd name="connsiteX2-13" fmla="*/ 167640 w 310952"/>
              <a:gd name="connsiteY2-14" fmla="*/ 273968 h 273968"/>
              <a:gd name="connsiteX3-15" fmla="*/ 0 w 310952"/>
              <a:gd name="connsiteY3-16" fmla="*/ 25048 h 273968"/>
              <a:gd name="connsiteX0-17" fmla="*/ 2756 w 313708"/>
              <a:gd name="connsiteY0-18" fmla="*/ 25048 h 273968"/>
              <a:gd name="connsiteX1-19" fmla="*/ 312636 w 313708"/>
              <a:gd name="connsiteY1-20" fmla="*/ 19968 h 273968"/>
              <a:gd name="connsiteX2-21" fmla="*/ 170396 w 313708"/>
              <a:gd name="connsiteY2-22" fmla="*/ 273968 h 273968"/>
              <a:gd name="connsiteX3-23" fmla="*/ 2756 w 313708"/>
              <a:gd name="connsiteY3-24" fmla="*/ 25048 h 273968"/>
              <a:gd name="connsiteX0-25" fmla="*/ 849 w 311801"/>
              <a:gd name="connsiteY0-26" fmla="*/ 18971 h 267891"/>
              <a:gd name="connsiteX1-27" fmla="*/ 310729 w 311801"/>
              <a:gd name="connsiteY1-28" fmla="*/ 13891 h 267891"/>
              <a:gd name="connsiteX2-29" fmla="*/ 168489 w 311801"/>
              <a:gd name="connsiteY2-30" fmla="*/ 267891 h 267891"/>
              <a:gd name="connsiteX3-31" fmla="*/ 849 w 311801"/>
              <a:gd name="connsiteY3-32" fmla="*/ 18971 h 267891"/>
              <a:gd name="connsiteX0-33" fmla="*/ 970 w 311922"/>
              <a:gd name="connsiteY0-34" fmla="*/ 18971 h 267891"/>
              <a:gd name="connsiteX1-35" fmla="*/ 310850 w 311922"/>
              <a:gd name="connsiteY1-36" fmla="*/ 13891 h 267891"/>
              <a:gd name="connsiteX2-37" fmla="*/ 168610 w 311922"/>
              <a:gd name="connsiteY2-38" fmla="*/ 267891 h 267891"/>
              <a:gd name="connsiteX3-39" fmla="*/ 970 w 311922"/>
              <a:gd name="connsiteY3-40" fmla="*/ 18971 h 267891"/>
              <a:gd name="connsiteX0-41" fmla="*/ 970 w 311940"/>
              <a:gd name="connsiteY0-42" fmla="*/ 18971 h 267891"/>
              <a:gd name="connsiteX1-43" fmla="*/ 310850 w 311940"/>
              <a:gd name="connsiteY1-44" fmla="*/ 13891 h 267891"/>
              <a:gd name="connsiteX2-45" fmla="*/ 168610 w 311940"/>
              <a:gd name="connsiteY2-46" fmla="*/ 267891 h 267891"/>
              <a:gd name="connsiteX3-47" fmla="*/ 970 w 311940"/>
              <a:gd name="connsiteY3-48" fmla="*/ 18971 h 267891"/>
            </a:gdLst>
            <a:ahLst/>
            <a:cxnLst>
              <a:cxn ang="0">
                <a:pos x="connsiteX0-1" y="connsiteY0-2"/>
              </a:cxn>
              <a:cxn ang="0">
                <a:pos x="connsiteX1-3" y="connsiteY1-4"/>
              </a:cxn>
              <a:cxn ang="0">
                <a:pos x="connsiteX2-5" y="connsiteY2-6"/>
              </a:cxn>
              <a:cxn ang="0">
                <a:pos x="connsiteX3-7" y="connsiteY3-8"/>
              </a:cxn>
            </a:cxnLst>
            <a:rect l="l" t="t" r="r" b="b"/>
            <a:pathLst>
              <a:path w="311940" h="267891">
                <a:moveTo>
                  <a:pt x="970" y="18971"/>
                </a:moveTo>
                <a:cubicBezTo>
                  <a:pt x="13247" y="-8122"/>
                  <a:pt x="298150" y="-2831"/>
                  <a:pt x="310850" y="13891"/>
                </a:cubicBezTo>
                <a:cubicBezTo>
                  <a:pt x="323550" y="30613"/>
                  <a:pt x="222162" y="242279"/>
                  <a:pt x="168610" y="267891"/>
                </a:cubicBezTo>
                <a:cubicBezTo>
                  <a:pt x="95585" y="215398"/>
                  <a:pt x="-11307" y="46064"/>
                  <a:pt x="970" y="18971"/>
                </a:cubicBezTo>
                <a:close/>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a:off x="1600046" y="4179318"/>
            <a:ext cx="4001623" cy="1036572"/>
          </a:xfrm>
          <a:custGeom>
            <a:avLst/>
            <a:gdLst>
              <a:gd name="connsiteX0" fmla="*/ 0 w 3611880"/>
              <a:gd name="connsiteY0" fmla="*/ 7620 h 1120140"/>
              <a:gd name="connsiteX1" fmla="*/ 0 w 3611880"/>
              <a:gd name="connsiteY1" fmla="*/ 7620 h 1120140"/>
              <a:gd name="connsiteX2" fmla="*/ 3436620 w 3611880"/>
              <a:gd name="connsiteY2" fmla="*/ 0 h 1120140"/>
              <a:gd name="connsiteX3" fmla="*/ 3596640 w 3611880"/>
              <a:gd name="connsiteY3" fmla="*/ 213360 h 1120140"/>
              <a:gd name="connsiteX4" fmla="*/ 3611880 w 3611880"/>
              <a:gd name="connsiteY4" fmla="*/ 1120140 h 1120140"/>
              <a:gd name="connsiteX5" fmla="*/ 0 w 3611880"/>
              <a:gd name="connsiteY5" fmla="*/ 7620 h 1120140"/>
              <a:gd name="connsiteX0-1" fmla="*/ 3611880 w 3703320"/>
              <a:gd name="connsiteY0-2" fmla="*/ 1120140 h 1211580"/>
              <a:gd name="connsiteX1-3" fmla="*/ 0 w 3703320"/>
              <a:gd name="connsiteY1-4" fmla="*/ 7620 h 1211580"/>
              <a:gd name="connsiteX2-5" fmla="*/ 0 w 3703320"/>
              <a:gd name="connsiteY2-6" fmla="*/ 7620 h 1211580"/>
              <a:gd name="connsiteX3-7" fmla="*/ 3436620 w 3703320"/>
              <a:gd name="connsiteY3-8" fmla="*/ 0 h 1211580"/>
              <a:gd name="connsiteX4-9" fmla="*/ 3596640 w 3703320"/>
              <a:gd name="connsiteY4-10" fmla="*/ 213360 h 1211580"/>
              <a:gd name="connsiteX5-11" fmla="*/ 3703320 w 3703320"/>
              <a:gd name="connsiteY5-12" fmla="*/ 1211580 h 1211580"/>
              <a:gd name="connsiteX0-13" fmla="*/ 0 w 3703320"/>
              <a:gd name="connsiteY0-14" fmla="*/ 7620 h 1211580"/>
              <a:gd name="connsiteX1-15" fmla="*/ 0 w 3703320"/>
              <a:gd name="connsiteY1-16" fmla="*/ 7620 h 1211580"/>
              <a:gd name="connsiteX2-17" fmla="*/ 3436620 w 3703320"/>
              <a:gd name="connsiteY2-18" fmla="*/ 0 h 1211580"/>
              <a:gd name="connsiteX3-19" fmla="*/ 3596640 w 3703320"/>
              <a:gd name="connsiteY3-20" fmla="*/ 213360 h 1211580"/>
              <a:gd name="connsiteX4-21" fmla="*/ 3703320 w 3703320"/>
              <a:gd name="connsiteY4-22" fmla="*/ 1211580 h 1211580"/>
              <a:gd name="connsiteX0-23" fmla="*/ 0 w 3619500"/>
              <a:gd name="connsiteY0-24" fmla="*/ 7620 h 1089660"/>
              <a:gd name="connsiteX1-25" fmla="*/ 0 w 3619500"/>
              <a:gd name="connsiteY1-26" fmla="*/ 7620 h 1089660"/>
              <a:gd name="connsiteX2-27" fmla="*/ 3436620 w 3619500"/>
              <a:gd name="connsiteY2-28" fmla="*/ 0 h 1089660"/>
              <a:gd name="connsiteX3-29" fmla="*/ 3596640 w 3619500"/>
              <a:gd name="connsiteY3-30" fmla="*/ 213360 h 1089660"/>
              <a:gd name="connsiteX4-31" fmla="*/ 3619500 w 3619500"/>
              <a:gd name="connsiteY4-32" fmla="*/ 1089660 h 1089660"/>
              <a:gd name="connsiteX0-33" fmla="*/ 0 w 3743167"/>
              <a:gd name="connsiteY0-34" fmla="*/ 21338 h 1103378"/>
              <a:gd name="connsiteX1-35" fmla="*/ 0 w 3743167"/>
              <a:gd name="connsiteY1-36" fmla="*/ 21338 h 1103378"/>
              <a:gd name="connsiteX2-37" fmla="*/ 3436620 w 3743167"/>
              <a:gd name="connsiteY2-38" fmla="*/ 13718 h 1103378"/>
              <a:gd name="connsiteX3-39" fmla="*/ 3596640 w 3743167"/>
              <a:gd name="connsiteY3-40" fmla="*/ 227078 h 1103378"/>
              <a:gd name="connsiteX4-41" fmla="*/ 3619500 w 3743167"/>
              <a:gd name="connsiteY4-42" fmla="*/ 1103378 h 1103378"/>
              <a:gd name="connsiteX0-43" fmla="*/ 0 w 3619500"/>
              <a:gd name="connsiteY0-44" fmla="*/ 7620 h 1089660"/>
              <a:gd name="connsiteX1-45" fmla="*/ 0 w 3619500"/>
              <a:gd name="connsiteY1-46" fmla="*/ 7620 h 1089660"/>
              <a:gd name="connsiteX2-47" fmla="*/ 3436620 w 3619500"/>
              <a:gd name="connsiteY2-48" fmla="*/ 0 h 1089660"/>
              <a:gd name="connsiteX3-49" fmla="*/ 3596640 w 3619500"/>
              <a:gd name="connsiteY3-50" fmla="*/ 213360 h 1089660"/>
              <a:gd name="connsiteX4-51" fmla="*/ 3619500 w 3619500"/>
              <a:gd name="connsiteY4-52" fmla="*/ 1089660 h 1089660"/>
              <a:gd name="connsiteX0-53" fmla="*/ 0 w 3619500"/>
              <a:gd name="connsiteY0-54" fmla="*/ 7620 h 1089660"/>
              <a:gd name="connsiteX1-55" fmla="*/ 0 w 3619500"/>
              <a:gd name="connsiteY1-56" fmla="*/ 7620 h 1089660"/>
              <a:gd name="connsiteX2-57" fmla="*/ 3259836 w 3619500"/>
              <a:gd name="connsiteY2-58" fmla="*/ 0 h 1089660"/>
              <a:gd name="connsiteX3-59" fmla="*/ 3596640 w 3619500"/>
              <a:gd name="connsiteY3-60" fmla="*/ 213360 h 1089660"/>
              <a:gd name="connsiteX4-61" fmla="*/ 3619500 w 3619500"/>
              <a:gd name="connsiteY4-62" fmla="*/ 1089660 h 1089660"/>
              <a:gd name="connsiteX0-63" fmla="*/ 0 w 3630584"/>
              <a:gd name="connsiteY0-64" fmla="*/ 21338 h 1103378"/>
              <a:gd name="connsiteX1-65" fmla="*/ 0 w 3630584"/>
              <a:gd name="connsiteY1-66" fmla="*/ 21338 h 1103378"/>
              <a:gd name="connsiteX2-67" fmla="*/ 3259836 w 3630584"/>
              <a:gd name="connsiteY2-68" fmla="*/ 13718 h 1103378"/>
              <a:gd name="connsiteX3-69" fmla="*/ 3596640 w 3630584"/>
              <a:gd name="connsiteY3-70" fmla="*/ 227078 h 1103378"/>
              <a:gd name="connsiteX4-71" fmla="*/ 3619500 w 3630584"/>
              <a:gd name="connsiteY4-72" fmla="*/ 1103378 h 1103378"/>
              <a:gd name="connsiteX0-73" fmla="*/ 0 w 3619500"/>
              <a:gd name="connsiteY0-74" fmla="*/ 34809 h 1116849"/>
              <a:gd name="connsiteX1-75" fmla="*/ 0 w 3619500"/>
              <a:gd name="connsiteY1-76" fmla="*/ 34809 h 1116849"/>
              <a:gd name="connsiteX2-77" fmla="*/ 3259836 w 3619500"/>
              <a:gd name="connsiteY2-78" fmla="*/ 27189 h 1116849"/>
              <a:gd name="connsiteX3-79" fmla="*/ 3596640 w 3619500"/>
              <a:gd name="connsiteY3-80" fmla="*/ 240549 h 1116849"/>
              <a:gd name="connsiteX4-81" fmla="*/ 3619500 w 3619500"/>
              <a:gd name="connsiteY4-82" fmla="*/ 1116849 h 1116849"/>
              <a:gd name="connsiteX0-83" fmla="*/ 0 w 3619500"/>
              <a:gd name="connsiteY0-84" fmla="*/ 7620 h 1089660"/>
              <a:gd name="connsiteX1-85" fmla="*/ 0 w 3619500"/>
              <a:gd name="connsiteY1-86" fmla="*/ 7620 h 1089660"/>
              <a:gd name="connsiteX2-87" fmla="*/ 3259836 w 3619500"/>
              <a:gd name="connsiteY2-88" fmla="*/ 0 h 1089660"/>
              <a:gd name="connsiteX3-89" fmla="*/ 3596640 w 3619500"/>
              <a:gd name="connsiteY3-90" fmla="*/ 213360 h 1089660"/>
              <a:gd name="connsiteX4-91" fmla="*/ 3619500 w 3619500"/>
              <a:gd name="connsiteY4-92" fmla="*/ 1089660 h 1089660"/>
              <a:gd name="connsiteX0-93" fmla="*/ 0 w 3651906"/>
              <a:gd name="connsiteY0-94" fmla="*/ 7620 h 1089660"/>
              <a:gd name="connsiteX1-95" fmla="*/ 0 w 3651906"/>
              <a:gd name="connsiteY1-96" fmla="*/ 7620 h 1089660"/>
              <a:gd name="connsiteX2-97" fmla="*/ 3259836 w 3651906"/>
              <a:gd name="connsiteY2-98" fmla="*/ 0 h 1089660"/>
              <a:gd name="connsiteX3-99" fmla="*/ 3596640 w 3651906"/>
              <a:gd name="connsiteY3-100" fmla="*/ 213360 h 1089660"/>
              <a:gd name="connsiteX4-101" fmla="*/ 3619500 w 3651906"/>
              <a:gd name="connsiteY4-102" fmla="*/ 1089660 h 1089660"/>
              <a:gd name="connsiteX0-103" fmla="*/ 0 w 3651906"/>
              <a:gd name="connsiteY0-104" fmla="*/ 7620 h 1089660"/>
              <a:gd name="connsiteX1-105" fmla="*/ 0 w 3651906"/>
              <a:gd name="connsiteY1-106" fmla="*/ 7620 h 1089660"/>
              <a:gd name="connsiteX2-107" fmla="*/ 3259836 w 3651906"/>
              <a:gd name="connsiteY2-108" fmla="*/ 0 h 1089660"/>
              <a:gd name="connsiteX3-109" fmla="*/ 3596640 w 3651906"/>
              <a:gd name="connsiteY3-110" fmla="*/ 213360 h 1089660"/>
              <a:gd name="connsiteX4-111" fmla="*/ 3619500 w 3651906"/>
              <a:gd name="connsiteY4-112" fmla="*/ 1089660 h 1089660"/>
              <a:gd name="connsiteX0-113" fmla="*/ 0 w 3619500"/>
              <a:gd name="connsiteY0-114" fmla="*/ 7620 h 1089660"/>
              <a:gd name="connsiteX1-115" fmla="*/ 0 w 3619500"/>
              <a:gd name="connsiteY1-116" fmla="*/ 7620 h 1089660"/>
              <a:gd name="connsiteX2-117" fmla="*/ 3259836 w 3619500"/>
              <a:gd name="connsiteY2-118" fmla="*/ 0 h 1089660"/>
              <a:gd name="connsiteX3-119" fmla="*/ 3596640 w 3619500"/>
              <a:gd name="connsiteY3-120" fmla="*/ 213360 h 1089660"/>
              <a:gd name="connsiteX4-121" fmla="*/ 3619500 w 3619500"/>
              <a:gd name="connsiteY4-122" fmla="*/ 1089660 h 1089660"/>
              <a:gd name="connsiteX0-123" fmla="*/ 0 w 3622897"/>
              <a:gd name="connsiteY0-124" fmla="*/ 7620 h 1032510"/>
              <a:gd name="connsiteX1-125" fmla="*/ 0 w 3622897"/>
              <a:gd name="connsiteY1-126" fmla="*/ 7620 h 1032510"/>
              <a:gd name="connsiteX2-127" fmla="*/ 3259836 w 3622897"/>
              <a:gd name="connsiteY2-128" fmla="*/ 0 h 1032510"/>
              <a:gd name="connsiteX3-129" fmla="*/ 3596640 w 3622897"/>
              <a:gd name="connsiteY3-130" fmla="*/ 213360 h 1032510"/>
              <a:gd name="connsiteX4-131" fmla="*/ 3600450 w 3622897"/>
              <a:gd name="connsiteY4-132" fmla="*/ 1032510 h 1032510"/>
              <a:gd name="connsiteX0-133" fmla="*/ 0 w 3655236"/>
              <a:gd name="connsiteY0-134" fmla="*/ 0 h 1024890"/>
              <a:gd name="connsiteX1-135" fmla="*/ 0 w 3655236"/>
              <a:gd name="connsiteY1-136" fmla="*/ 0 h 1024890"/>
              <a:gd name="connsiteX2-137" fmla="*/ 2822956 w 3655236"/>
              <a:gd name="connsiteY2-138" fmla="*/ 12700 h 1024890"/>
              <a:gd name="connsiteX3-139" fmla="*/ 3596640 w 3655236"/>
              <a:gd name="connsiteY3-140" fmla="*/ 205740 h 1024890"/>
              <a:gd name="connsiteX4-141" fmla="*/ 3600450 w 3655236"/>
              <a:gd name="connsiteY4-142" fmla="*/ 1024890 h 1024890"/>
              <a:gd name="connsiteX0-143" fmla="*/ 0 w 3623160"/>
              <a:gd name="connsiteY0-144" fmla="*/ 11090 h 1035980"/>
              <a:gd name="connsiteX1-145" fmla="*/ 0 w 3623160"/>
              <a:gd name="connsiteY1-146" fmla="*/ 11090 h 1035980"/>
              <a:gd name="connsiteX2-147" fmla="*/ 2822956 w 3623160"/>
              <a:gd name="connsiteY2-148" fmla="*/ 23790 h 1035980"/>
              <a:gd name="connsiteX3-149" fmla="*/ 3547872 w 3623160"/>
              <a:gd name="connsiteY3-150" fmla="*/ 296078 h 1035980"/>
              <a:gd name="connsiteX4-151" fmla="*/ 3600450 w 3623160"/>
              <a:gd name="connsiteY4-152" fmla="*/ 1035980 h 1035980"/>
              <a:gd name="connsiteX0-153" fmla="*/ 0 w 3623160"/>
              <a:gd name="connsiteY0-154" fmla="*/ 0 h 1024890"/>
              <a:gd name="connsiteX1-155" fmla="*/ 0 w 3623160"/>
              <a:gd name="connsiteY1-156" fmla="*/ 0 h 1024890"/>
              <a:gd name="connsiteX2-157" fmla="*/ 2822956 w 3623160"/>
              <a:gd name="connsiteY2-158" fmla="*/ 12700 h 1024890"/>
              <a:gd name="connsiteX3-159" fmla="*/ 3547872 w 3623160"/>
              <a:gd name="connsiteY3-160" fmla="*/ 284988 h 1024890"/>
              <a:gd name="connsiteX4-161" fmla="*/ 3600450 w 3623160"/>
              <a:gd name="connsiteY4-162" fmla="*/ 1024890 h 1024890"/>
              <a:gd name="connsiteX0-163" fmla="*/ 0 w 3640918"/>
              <a:gd name="connsiteY0-164" fmla="*/ 17780 h 1042670"/>
              <a:gd name="connsiteX1-165" fmla="*/ 0 w 3640918"/>
              <a:gd name="connsiteY1-166" fmla="*/ 17780 h 1042670"/>
              <a:gd name="connsiteX2-167" fmla="*/ 2566924 w 3640918"/>
              <a:gd name="connsiteY2-168" fmla="*/ 0 h 1042670"/>
              <a:gd name="connsiteX3-169" fmla="*/ 3547872 w 3640918"/>
              <a:gd name="connsiteY3-170" fmla="*/ 302768 h 1042670"/>
              <a:gd name="connsiteX4-171" fmla="*/ 3600450 w 3640918"/>
              <a:gd name="connsiteY4-172" fmla="*/ 1042670 h 1042670"/>
              <a:gd name="connsiteX0-173" fmla="*/ 0 w 3640918"/>
              <a:gd name="connsiteY0-174" fmla="*/ 35570 h 1060460"/>
              <a:gd name="connsiteX1-175" fmla="*/ 0 w 3640918"/>
              <a:gd name="connsiteY1-176" fmla="*/ 35570 h 1060460"/>
              <a:gd name="connsiteX2-177" fmla="*/ 2566924 w 3640918"/>
              <a:gd name="connsiteY2-178" fmla="*/ 17790 h 1060460"/>
              <a:gd name="connsiteX3-179" fmla="*/ 3547872 w 3640918"/>
              <a:gd name="connsiteY3-180" fmla="*/ 320558 h 1060460"/>
              <a:gd name="connsiteX4-181" fmla="*/ 3600450 w 3640918"/>
              <a:gd name="connsiteY4-182" fmla="*/ 1060460 h 1060460"/>
              <a:gd name="connsiteX0-183" fmla="*/ 0 w 3639195"/>
              <a:gd name="connsiteY0-184" fmla="*/ 11682 h 1036572"/>
              <a:gd name="connsiteX1-185" fmla="*/ 0 w 3639195"/>
              <a:gd name="connsiteY1-186" fmla="*/ 11682 h 1036572"/>
              <a:gd name="connsiteX2-187" fmla="*/ 2591308 w 3639195"/>
              <a:gd name="connsiteY2-188" fmla="*/ 24382 h 1036572"/>
              <a:gd name="connsiteX3-189" fmla="*/ 3547872 w 3639195"/>
              <a:gd name="connsiteY3-190" fmla="*/ 296670 h 1036572"/>
              <a:gd name="connsiteX4-191" fmla="*/ 3600450 w 3639195"/>
              <a:gd name="connsiteY4-192" fmla="*/ 1036572 h 1036572"/>
              <a:gd name="connsiteX0-193" fmla="*/ 0 w 3605229"/>
              <a:gd name="connsiteY0-194" fmla="*/ 11682 h 1036572"/>
              <a:gd name="connsiteX1-195" fmla="*/ 0 w 3605229"/>
              <a:gd name="connsiteY1-196" fmla="*/ 11682 h 1036572"/>
              <a:gd name="connsiteX2-197" fmla="*/ 2591308 w 3605229"/>
              <a:gd name="connsiteY2-198" fmla="*/ 24382 h 1036572"/>
              <a:gd name="connsiteX3-199" fmla="*/ 3474720 w 3605229"/>
              <a:gd name="connsiteY3-200" fmla="*/ 296670 h 1036572"/>
              <a:gd name="connsiteX4-201" fmla="*/ 3600450 w 3605229"/>
              <a:gd name="connsiteY4-202" fmla="*/ 1036572 h 103657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605229" h="1036572">
                <a:moveTo>
                  <a:pt x="0" y="11682"/>
                </a:moveTo>
                <a:lnTo>
                  <a:pt x="0" y="11682"/>
                </a:lnTo>
                <a:cubicBezTo>
                  <a:pt x="431885" y="13799"/>
                  <a:pt x="2012188" y="-23116"/>
                  <a:pt x="2591308" y="24382"/>
                </a:cubicBezTo>
                <a:cubicBezTo>
                  <a:pt x="3170428" y="71880"/>
                  <a:pt x="3306530" y="127972"/>
                  <a:pt x="3474720" y="296670"/>
                </a:cubicBezTo>
                <a:cubicBezTo>
                  <a:pt x="3642910" y="465368"/>
                  <a:pt x="3600450" y="1036572"/>
                  <a:pt x="3600450" y="1036572"/>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a:off x="2135560" y="2867518"/>
            <a:ext cx="3751547" cy="2348372"/>
          </a:xfrm>
          <a:custGeom>
            <a:avLst/>
            <a:gdLst>
              <a:gd name="connsiteX0" fmla="*/ 0 w 3611880"/>
              <a:gd name="connsiteY0" fmla="*/ 7620 h 1120140"/>
              <a:gd name="connsiteX1" fmla="*/ 0 w 3611880"/>
              <a:gd name="connsiteY1" fmla="*/ 7620 h 1120140"/>
              <a:gd name="connsiteX2" fmla="*/ 3436620 w 3611880"/>
              <a:gd name="connsiteY2" fmla="*/ 0 h 1120140"/>
              <a:gd name="connsiteX3" fmla="*/ 3596640 w 3611880"/>
              <a:gd name="connsiteY3" fmla="*/ 213360 h 1120140"/>
              <a:gd name="connsiteX4" fmla="*/ 3611880 w 3611880"/>
              <a:gd name="connsiteY4" fmla="*/ 1120140 h 1120140"/>
              <a:gd name="connsiteX5" fmla="*/ 0 w 3611880"/>
              <a:gd name="connsiteY5" fmla="*/ 7620 h 1120140"/>
              <a:gd name="connsiteX0-1" fmla="*/ 3611880 w 3703320"/>
              <a:gd name="connsiteY0-2" fmla="*/ 1120140 h 1211580"/>
              <a:gd name="connsiteX1-3" fmla="*/ 0 w 3703320"/>
              <a:gd name="connsiteY1-4" fmla="*/ 7620 h 1211580"/>
              <a:gd name="connsiteX2-5" fmla="*/ 0 w 3703320"/>
              <a:gd name="connsiteY2-6" fmla="*/ 7620 h 1211580"/>
              <a:gd name="connsiteX3-7" fmla="*/ 3436620 w 3703320"/>
              <a:gd name="connsiteY3-8" fmla="*/ 0 h 1211580"/>
              <a:gd name="connsiteX4-9" fmla="*/ 3596640 w 3703320"/>
              <a:gd name="connsiteY4-10" fmla="*/ 213360 h 1211580"/>
              <a:gd name="connsiteX5-11" fmla="*/ 3703320 w 3703320"/>
              <a:gd name="connsiteY5-12" fmla="*/ 1211580 h 1211580"/>
              <a:gd name="connsiteX0-13" fmla="*/ 0 w 3703320"/>
              <a:gd name="connsiteY0-14" fmla="*/ 7620 h 1211580"/>
              <a:gd name="connsiteX1-15" fmla="*/ 0 w 3703320"/>
              <a:gd name="connsiteY1-16" fmla="*/ 7620 h 1211580"/>
              <a:gd name="connsiteX2-17" fmla="*/ 3436620 w 3703320"/>
              <a:gd name="connsiteY2-18" fmla="*/ 0 h 1211580"/>
              <a:gd name="connsiteX3-19" fmla="*/ 3596640 w 3703320"/>
              <a:gd name="connsiteY3-20" fmla="*/ 213360 h 1211580"/>
              <a:gd name="connsiteX4-21" fmla="*/ 3703320 w 3703320"/>
              <a:gd name="connsiteY4-22" fmla="*/ 1211580 h 1211580"/>
              <a:gd name="connsiteX0-23" fmla="*/ 0 w 3619500"/>
              <a:gd name="connsiteY0-24" fmla="*/ 7620 h 1089660"/>
              <a:gd name="connsiteX1-25" fmla="*/ 0 w 3619500"/>
              <a:gd name="connsiteY1-26" fmla="*/ 7620 h 1089660"/>
              <a:gd name="connsiteX2-27" fmla="*/ 3436620 w 3619500"/>
              <a:gd name="connsiteY2-28" fmla="*/ 0 h 1089660"/>
              <a:gd name="connsiteX3-29" fmla="*/ 3596640 w 3619500"/>
              <a:gd name="connsiteY3-30" fmla="*/ 213360 h 1089660"/>
              <a:gd name="connsiteX4-31" fmla="*/ 3619500 w 3619500"/>
              <a:gd name="connsiteY4-32" fmla="*/ 1089660 h 1089660"/>
              <a:gd name="connsiteX0-33" fmla="*/ 0 w 3743167"/>
              <a:gd name="connsiteY0-34" fmla="*/ 21338 h 1103378"/>
              <a:gd name="connsiteX1-35" fmla="*/ 0 w 3743167"/>
              <a:gd name="connsiteY1-36" fmla="*/ 21338 h 1103378"/>
              <a:gd name="connsiteX2-37" fmla="*/ 3436620 w 3743167"/>
              <a:gd name="connsiteY2-38" fmla="*/ 13718 h 1103378"/>
              <a:gd name="connsiteX3-39" fmla="*/ 3596640 w 3743167"/>
              <a:gd name="connsiteY3-40" fmla="*/ 227078 h 1103378"/>
              <a:gd name="connsiteX4-41" fmla="*/ 3619500 w 3743167"/>
              <a:gd name="connsiteY4-42" fmla="*/ 1103378 h 1103378"/>
              <a:gd name="connsiteX0-43" fmla="*/ 0 w 3619500"/>
              <a:gd name="connsiteY0-44" fmla="*/ 7620 h 1089660"/>
              <a:gd name="connsiteX1-45" fmla="*/ 0 w 3619500"/>
              <a:gd name="connsiteY1-46" fmla="*/ 7620 h 1089660"/>
              <a:gd name="connsiteX2-47" fmla="*/ 3436620 w 3619500"/>
              <a:gd name="connsiteY2-48" fmla="*/ 0 h 1089660"/>
              <a:gd name="connsiteX3-49" fmla="*/ 3596640 w 3619500"/>
              <a:gd name="connsiteY3-50" fmla="*/ 213360 h 1089660"/>
              <a:gd name="connsiteX4-51" fmla="*/ 3619500 w 3619500"/>
              <a:gd name="connsiteY4-52" fmla="*/ 1089660 h 1089660"/>
              <a:gd name="connsiteX0-53" fmla="*/ 0 w 3619500"/>
              <a:gd name="connsiteY0-54" fmla="*/ 7620 h 1089660"/>
              <a:gd name="connsiteX1-55" fmla="*/ 0 w 3619500"/>
              <a:gd name="connsiteY1-56" fmla="*/ 7620 h 1089660"/>
              <a:gd name="connsiteX2-57" fmla="*/ 3259836 w 3619500"/>
              <a:gd name="connsiteY2-58" fmla="*/ 0 h 1089660"/>
              <a:gd name="connsiteX3-59" fmla="*/ 3596640 w 3619500"/>
              <a:gd name="connsiteY3-60" fmla="*/ 213360 h 1089660"/>
              <a:gd name="connsiteX4-61" fmla="*/ 3619500 w 3619500"/>
              <a:gd name="connsiteY4-62" fmla="*/ 1089660 h 1089660"/>
              <a:gd name="connsiteX0-63" fmla="*/ 0 w 3630584"/>
              <a:gd name="connsiteY0-64" fmla="*/ 21338 h 1103378"/>
              <a:gd name="connsiteX1-65" fmla="*/ 0 w 3630584"/>
              <a:gd name="connsiteY1-66" fmla="*/ 21338 h 1103378"/>
              <a:gd name="connsiteX2-67" fmla="*/ 3259836 w 3630584"/>
              <a:gd name="connsiteY2-68" fmla="*/ 13718 h 1103378"/>
              <a:gd name="connsiteX3-69" fmla="*/ 3596640 w 3630584"/>
              <a:gd name="connsiteY3-70" fmla="*/ 227078 h 1103378"/>
              <a:gd name="connsiteX4-71" fmla="*/ 3619500 w 3630584"/>
              <a:gd name="connsiteY4-72" fmla="*/ 1103378 h 1103378"/>
              <a:gd name="connsiteX0-73" fmla="*/ 0 w 3619500"/>
              <a:gd name="connsiteY0-74" fmla="*/ 34809 h 1116849"/>
              <a:gd name="connsiteX1-75" fmla="*/ 0 w 3619500"/>
              <a:gd name="connsiteY1-76" fmla="*/ 34809 h 1116849"/>
              <a:gd name="connsiteX2-77" fmla="*/ 3259836 w 3619500"/>
              <a:gd name="connsiteY2-78" fmla="*/ 27189 h 1116849"/>
              <a:gd name="connsiteX3-79" fmla="*/ 3596640 w 3619500"/>
              <a:gd name="connsiteY3-80" fmla="*/ 240549 h 1116849"/>
              <a:gd name="connsiteX4-81" fmla="*/ 3619500 w 3619500"/>
              <a:gd name="connsiteY4-82" fmla="*/ 1116849 h 1116849"/>
              <a:gd name="connsiteX0-83" fmla="*/ 0 w 3619500"/>
              <a:gd name="connsiteY0-84" fmla="*/ 7620 h 1089660"/>
              <a:gd name="connsiteX1-85" fmla="*/ 0 w 3619500"/>
              <a:gd name="connsiteY1-86" fmla="*/ 7620 h 1089660"/>
              <a:gd name="connsiteX2-87" fmla="*/ 3259836 w 3619500"/>
              <a:gd name="connsiteY2-88" fmla="*/ 0 h 1089660"/>
              <a:gd name="connsiteX3-89" fmla="*/ 3596640 w 3619500"/>
              <a:gd name="connsiteY3-90" fmla="*/ 213360 h 1089660"/>
              <a:gd name="connsiteX4-91" fmla="*/ 3619500 w 3619500"/>
              <a:gd name="connsiteY4-92" fmla="*/ 1089660 h 1089660"/>
              <a:gd name="connsiteX0-93" fmla="*/ 0 w 3651906"/>
              <a:gd name="connsiteY0-94" fmla="*/ 7620 h 1089660"/>
              <a:gd name="connsiteX1-95" fmla="*/ 0 w 3651906"/>
              <a:gd name="connsiteY1-96" fmla="*/ 7620 h 1089660"/>
              <a:gd name="connsiteX2-97" fmla="*/ 3259836 w 3651906"/>
              <a:gd name="connsiteY2-98" fmla="*/ 0 h 1089660"/>
              <a:gd name="connsiteX3-99" fmla="*/ 3596640 w 3651906"/>
              <a:gd name="connsiteY3-100" fmla="*/ 213360 h 1089660"/>
              <a:gd name="connsiteX4-101" fmla="*/ 3619500 w 3651906"/>
              <a:gd name="connsiteY4-102" fmla="*/ 1089660 h 1089660"/>
              <a:gd name="connsiteX0-103" fmla="*/ 0 w 3651906"/>
              <a:gd name="connsiteY0-104" fmla="*/ 7620 h 1089660"/>
              <a:gd name="connsiteX1-105" fmla="*/ 0 w 3651906"/>
              <a:gd name="connsiteY1-106" fmla="*/ 7620 h 1089660"/>
              <a:gd name="connsiteX2-107" fmla="*/ 3259836 w 3651906"/>
              <a:gd name="connsiteY2-108" fmla="*/ 0 h 1089660"/>
              <a:gd name="connsiteX3-109" fmla="*/ 3596640 w 3651906"/>
              <a:gd name="connsiteY3-110" fmla="*/ 213360 h 1089660"/>
              <a:gd name="connsiteX4-111" fmla="*/ 3619500 w 3651906"/>
              <a:gd name="connsiteY4-112" fmla="*/ 1089660 h 1089660"/>
              <a:gd name="connsiteX0-113" fmla="*/ 0 w 3619500"/>
              <a:gd name="connsiteY0-114" fmla="*/ 7620 h 1089660"/>
              <a:gd name="connsiteX1-115" fmla="*/ 0 w 3619500"/>
              <a:gd name="connsiteY1-116" fmla="*/ 7620 h 1089660"/>
              <a:gd name="connsiteX2-117" fmla="*/ 3259836 w 3619500"/>
              <a:gd name="connsiteY2-118" fmla="*/ 0 h 1089660"/>
              <a:gd name="connsiteX3-119" fmla="*/ 3596640 w 3619500"/>
              <a:gd name="connsiteY3-120" fmla="*/ 213360 h 1089660"/>
              <a:gd name="connsiteX4-121" fmla="*/ 3619500 w 3619500"/>
              <a:gd name="connsiteY4-122" fmla="*/ 1089660 h 1089660"/>
              <a:gd name="connsiteX0-123" fmla="*/ 0 w 3622897"/>
              <a:gd name="connsiteY0-124" fmla="*/ 7620 h 1032510"/>
              <a:gd name="connsiteX1-125" fmla="*/ 0 w 3622897"/>
              <a:gd name="connsiteY1-126" fmla="*/ 7620 h 1032510"/>
              <a:gd name="connsiteX2-127" fmla="*/ 3259836 w 3622897"/>
              <a:gd name="connsiteY2-128" fmla="*/ 0 h 1032510"/>
              <a:gd name="connsiteX3-129" fmla="*/ 3596640 w 3622897"/>
              <a:gd name="connsiteY3-130" fmla="*/ 213360 h 1032510"/>
              <a:gd name="connsiteX4-131" fmla="*/ 3600450 w 3622897"/>
              <a:gd name="connsiteY4-132" fmla="*/ 1032510 h 1032510"/>
              <a:gd name="connsiteX0-133" fmla="*/ 0 w 3655236"/>
              <a:gd name="connsiteY0-134" fmla="*/ 0 h 1024890"/>
              <a:gd name="connsiteX1-135" fmla="*/ 0 w 3655236"/>
              <a:gd name="connsiteY1-136" fmla="*/ 0 h 1024890"/>
              <a:gd name="connsiteX2-137" fmla="*/ 2822956 w 3655236"/>
              <a:gd name="connsiteY2-138" fmla="*/ 12700 h 1024890"/>
              <a:gd name="connsiteX3-139" fmla="*/ 3596640 w 3655236"/>
              <a:gd name="connsiteY3-140" fmla="*/ 205740 h 1024890"/>
              <a:gd name="connsiteX4-141" fmla="*/ 3600450 w 3655236"/>
              <a:gd name="connsiteY4-142" fmla="*/ 1024890 h 1024890"/>
              <a:gd name="connsiteX0-143" fmla="*/ 0 w 3623160"/>
              <a:gd name="connsiteY0-144" fmla="*/ 11090 h 1035980"/>
              <a:gd name="connsiteX1-145" fmla="*/ 0 w 3623160"/>
              <a:gd name="connsiteY1-146" fmla="*/ 11090 h 1035980"/>
              <a:gd name="connsiteX2-147" fmla="*/ 2822956 w 3623160"/>
              <a:gd name="connsiteY2-148" fmla="*/ 23790 h 1035980"/>
              <a:gd name="connsiteX3-149" fmla="*/ 3547872 w 3623160"/>
              <a:gd name="connsiteY3-150" fmla="*/ 296078 h 1035980"/>
              <a:gd name="connsiteX4-151" fmla="*/ 3600450 w 3623160"/>
              <a:gd name="connsiteY4-152" fmla="*/ 1035980 h 1035980"/>
              <a:gd name="connsiteX0-153" fmla="*/ 0 w 3623160"/>
              <a:gd name="connsiteY0-154" fmla="*/ 0 h 1024890"/>
              <a:gd name="connsiteX1-155" fmla="*/ 0 w 3623160"/>
              <a:gd name="connsiteY1-156" fmla="*/ 0 h 1024890"/>
              <a:gd name="connsiteX2-157" fmla="*/ 2822956 w 3623160"/>
              <a:gd name="connsiteY2-158" fmla="*/ 12700 h 1024890"/>
              <a:gd name="connsiteX3-159" fmla="*/ 3547872 w 3623160"/>
              <a:gd name="connsiteY3-160" fmla="*/ 284988 h 1024890"/>
              <a:gd name="connsiteX4-161" fmla="*/ 3600450 w 3623160"/>
              <a:gd name="connsiteY4-162" fmla="*/ 1024890 h 1024890"/>
              <a:gd name="connsiteX0-163" fmla="*/ 0 w 3640918"/>
              <a:gd name="connsiteY0-164" fmla="*/ 17780 h 1042670"/>
              <a:gd name="connsiteX1-165" fmla="*/ 0 w 3640918"/>
              <a:gd name="connsiteY1-166" fmla="*/ 17780 h 1042670"/>
              <a:gd name="connsiteX2-167" fmla="*/ 2566924 w 3640918"/>
              <a:gd name="connsiteY2-168" fmla="*/ 0 h 1042670"/>
              <a:gd name="connsiteX3-169" fmla="*/ 3547872 w 3640918"/>
              <a:gd name="connsiteY3-170" fmla="*/ 302768 h 1042670"/>
              <a:gd name="connsiteX4-171" fmla="*/ 3600450 w 3640918"/>
              <a:gd name="connsiteY4-172" fmla="*/ 1042670 h 1042670"/>
              <a:gd name="connsiteX0-173" fmla="*/ 0 w 3640918"/>
              <a:gd name="connsiteY0-174" fmla="*/ 35570 h 1060460"/>
              <a:gd name="connsiteX1-175" fmla="*/ 0 w 3640918"/>
              <a:gd name="connsiteY1-176" fmla="*/ 35570 h 1060460"/>
              <a:gd name="connsiteX2-177" fmla="*/ 2566924 w 3640918"/>
              <a:gd name="connsiteY2-178" fmla="*/ 17790 h 1060460"/>
              <a:gd name="connsiteX3-179" fmla="*/ 3547872 w 3640918"/>
              <a:gd name="connsiteY3-180" fmla="*/ 320558 h 1060460"/>
              <a:gd name="connsiteX4-181" fmla="*/ 3600450 w 3640918"/>
              <a:gd name="connsiteY4-182" fmla="*/ 1060460 h 1060460"/>
              <a:gd name="connsiteX0-183" fmla="*/ 0 w 3639195"/>
              <a:gd name="connsiteY0-184" fmla="*/ 11682 h 1036572"/>
              <a:gd name="connsiteX1-185" fmla="*/ 0 w 3639195"/>
              <a:gd name="connsiteY1-186" fmla="*/ 11682 h 1036572"/>
              <a:gd name="connsiteX2-187" fmla="*/ 2591308 w 3639195"/>
              <a:gd name="connsiteY2-188" fmla="*/ 24382 h 1036572"/>
              <a:gd name="connsiteX3-189" fmla="*/ 3547872 w 3639195"/>
              <a:gd name="connsiteY3-190" fmla="*/ 296670 h 1036572"/>
              <a:gd name="connsiteX4-191" fmla="*/ 3600450 w 3639195"/>
              <a:gd name="connsiteY4-192" fmla="*/ 1036572 h 1036572"/>
              <a:gd name="connsiteX0-193" fmla="*/ 0 w 3605229"/>
              <a:gd name="connsiteY0-194" fmla="*/ 11682 h 1036572"/>
              <a:gd name="connsiteX1-195" fmla="*/ 0 w 3605229"/>
              <a:gd name="connsiteY1-196" fmla="*/ 11682 h 1036572"/>
              <a:gd name="connsiteX2-197" fmla="*/ 2591308 w 3605229"/>
              <a:gd name="connsiteY2-198" fmla="*/ 24382 h 1036572"/>
              <a:gd name="connsiteX3-199" fmla="*/ 3474720 w 3605229"/>
              <a:gd name="connsiteY3-200" fmla="*/ 296670 h 1036572"/>
              <a:gd name="connsiteX4-201" fmla="*/ 3600450 w 3605229"/>
              <a:gd name="connsiteY4-202" fmla="*/ 1036572 h 1036572"/>
              <a:gd name="connsiteX0-203" fmla="*/ 0 w 3635860"/>
              <a:gd name="connsiteY0-204" fmla="*/ 0 h 1024890"/>
              <a:gd name="connsiteX1-205" fmla="*/ 0 w 3635860"/>
              <a:gd name="connsiteY1-206" fmla="*/ 0 h 1024890"/>
              <a:gd name="connsiteX2-207" fmla="*/ 2591308 w 3635860"/>
              <a:gd name="connsiteY2-208" fmla="*/ 12700 h 1024890"/>
              <a:gd name="connsiteX3-209" fmla="*/ 3542393 w 3635860"/>
              <a:gd name="connsiteY3-210" fmla="*/ 207534 h 1024890"/>
              <a:gd name="connsiteX4-211" fmla="*/ 3600450 w 3635860"/>
              <a:gd name="connsiteY4-212" fmla="*/ 1024890 h 1024890"/>
              <a:gd name="connsiteX0-213" fmla="*/ 0 w 3620808"/>
              <a:gd name="connsiteY0-214" fmla="*/ 0 h 1024890"/>
              <a:gd name="connsiteX1-215" fmla="*/ 0 w 3620808"/>
              <a:gd name="connsiteY1-216" fmla="*/ 0 h 1024890"/>
              <a:gd name="connsiteX2-217" fmla="*/ 2591308 w 3620808"/>
              <a:gd name="connsiteY2-218" fmla="*/ 12700 h 1024890"/>
              <a:gd name="connsiteX3-219" fmla="*/ 3542393 w 3620808"/>
              <a:gd name="connsiteY3-220" fmla="*/ 207534 h 1024890"/>
              <a:gd name="connsiteX4-221" fmla="*/ 3600450 w 3620808"/>
              <a:gd name="connsiteY4-222" fmla="*/ 1024890 h 1024890"/>
              <a:gd name="connsiteX0-223" fmla="*/ 0 w 3620808"/>
              <a:gd name="connsiteY0-224" fmla="*/ 0 h 1024890"/>
              <a:gd name="connsiteX1-225" fmla="*/ 0 w 3620808"/>
              <a:gd name="connsiteY1-226" fmla="*/ 0 h 1024890"/>
              <a:gd name="connsiteX2-227" fmla="*/ 2591308 w 3620808"/>
              <a:gd name="connsiteY2-228" fmla="*/ 12700 h 1024890"/>
              <a:gd name="connsiteX3-229" fmla="*/ 3542393 w 3620808"/>
              <a:gd name="connsiteY3-230" fmla="*/ 207534 h 1024890"/>
              <a:gd name="connsiteX4-231" fmla="*/ 3600450 w 3620808"/>
              <a:gd name="connsiteY4-232" fmla="*/ 1024890 h 1024890"/>
              <a:gd name="connsiteX0-233" fmla="*/ 0 w 3636932"/>
              <a:gd name="connsiteY0-234" fmla="*/ 3993 h 1028883"/>
              <a:gd name="connsiteX1-235" fmla="*/ 0 w 3636932"/>
              <a:gd name="connsiteY1-236" fmla="*/ 3993 h 1028883"/>
              <a:gd name="connsiteX2-237" fmla="*/ 2575927 w 3636932"/>
              <a:gd name="connsiteY2-238" fmla="*/ 0 h 1028883"/>
              <a:gd name="connsiteX3-239" fmla="*/ 3542393 w 3636932"/>
              <a:gd name="connsiteY3-240" fmla="*/ 211527 h 1028883"/>
              <a:gd name="connsiteX4-241" fmla="*/ 3600450 w 3636932"/>
              <a:gd name="connsiteY4-242" fmla="*/ 1028883 h 1028883"/>
              <a:gd name="connsiteX0-243" fmla="*/ 0 w 3612425"/>
              <a:gd name="connsiteY0-244" fmla="*/ 3993 h 1028883"/>
              <a:gd name="connsiteX1-245" fmla="*/ 0 w 3612425"/>
              <a:gd name="connsiteY1-246" fmla="*/ 3993 h 1028883"/>
              <a:gd name="connsiteX2-247" fmla="*/ 2575927 w 3612425"/>
              <a:gd name="connsiteY2-248" fmla="*/ 0 h 1028883"/>
              <a:gd name="connsiteX3-249" fmla="*/ 3542393 w 3612425"/>
              <a:gd name="connsiteY3-250" fmla="*/ 211527 h 1028883"/>
              <a:gd name="connsiteX4-251" fmla="*/ 3600450 w 3612425"/>
              <a:gd name="connsiteY4-252" fmla="*/ 1028883 h 102888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612425" h="1028883">
                <a:moveTo>
                  <a:pt x="0" y="3993"/>
                </a:moveTo>
                <a:lnTo>
                  <a:pt x="0" y="3993"/>
                </a:lnTo>
                <a:lnTo>
                  <a:pt x="2575927" y="0"/>
                </a:lnTo>
                <a:cubicBezTo>
                  <a:pt x="3129413" y="10552"/>
                  <a:pt x="3433160" y="40046"/>
                  <a:pt x="3542393" y="211527"/>
                </a:cubicBezTo>
                <a:cubicBezTo>
                  <a:pt x="3651626" y="383008"/>
                  <a:pt x="3600450" y="1028883"/>
                  <a:pt x="3600450" y="1028883"/>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flipH="1">
            <a:off x="6280182" y="3645024"/>
            <a:ext cx="4082477" cy="1589482"/>
          </a:xfrm>
          <a:custGeom>
            <a:avLst/>
            <a:gdLst>
              <a:gd name="connsiteX0" fmla="*/ 0 w 3611880"/>
              <a:gd name="connsiteY0" fmla="*/ 7620 h 1120140"/>
              <a:gd name="connsiteX1" fmla="*/ 0 w 3611880"/>
              <a:gd name="connsiteY1" fmla="*/ 7620 h 1120140"/>
              <a:gd name="connsiteX2" fmla="*/ 3436620 w 3611880"/>
              <a:gd name="connsiteY2" fmla="*/ 0 h 1120140"/>
              <a:gd name="connsiteX3" fmla="*/ 3596640 w 3611880"/>
              <a:gd name="connsiteY3" fmla="*/ 213360 h 1120140"/>
              <a:gd name="connsiteX4" fmla="*/ 3611880 w 3611880"/>
              <a:gd name="connsiteY4" fmla="*/ 1120140 h 1120140"/>
              <a:gd name="connsiteX5" fmla="*/ 0 w 3611880"/>
              <a:gd name="connsiteY5" fmla="*/ 7620 h 1120140"/>
              <a:gd name="connsiteX0-1" fmla="*/ 3611880 w 3703320"/>
              <a:gd name="connsiteY0-2" fmla="*/ 1120140 h 1211580"/>
              <a:gd name="connsiteX1-3" fmla="*/ 0 w 3703320"/>
              <a:gd name="connsiteY1-4" fmla="*/ 7620 h 1211580"/>
              <a:gd name="connsiteX2-5" fmla="*/ 0 w 3703320"/>
              <a:gd name="connsiteY2-6" fmla="*/ 7620 h 1211580"/>
              <a:gd name="connsiteX3-7" fmla="*/ 3436620 w 3703320"/>
              <a:gd name="connsiteY3-8" fmla="*/ 0 h 1211580"/>
              <a:gd name="connsiteX4-9" fmla="*/ 3596640 w 3703320"/>
              <a:gd name="connsiteY4-10" fmla="*/ 213360 h 1211580"/>
              <a:gd name="connsiteX5-11" fmla="*/ 3703320 w 3703320"/>
              <a:gd name="connsiteY5-12" fmla="*/ 1211580 h 1211580"/>
              <a:gd name="connsiteX0-13" fmla="*/ 0 w 3703320"/>
              <a:gd name="connsiteY0-14" fmla="*/ 7620 h 1211580"/>
              <a:gd name="connsiteX1-15" fmla="*/ 0 w 3703320"/>
              <a:gd name="connsiteY1-16" fmla="*/ 7620 h 1211580"/>
              <a:gd name="connsiteX2-17" fmla="*/ 3436620 w 3703320"/>
              <a:gd name="connsiteY2-18" fmla="*/ 0 h 1211580"/>
              <a:gd name="connsiteX3-19" fmla="*/ 3596640 w 3703320"/>
              <a:gd name="connsiteY3-20" fmla="*/ 213360 h 1211580"/>
              <a:gd name="connsiteX4-21" fmla="*/ 3703320 w 3703320"/>
              <a:gd name="connsiteY4-22" fmla="*/ 1211580 h 1211580"/>
              <a:gd name="connsiteX0-23" fmla="*/ 0 w 3619500"/>
              <a:gd name="connsiteY0-24" fmla="*/ 7620 h 1089660"/>
              <a:gd name="connsiteX1-25" fmla="*/ 0 w 3619500"/>
              <a:gd name="connsiteY1-26" fmla="*/ 7620 h 1089660"/>
              <a:gd name="connsiteX2-27" fmla="*/ 3436620 w 3619500"/>
              <a:gd name="connsiteY2-28" fmla="*/ 0 h 1089660"/>
              <a:gd name="connsiteX3-29" fmla="*/ 3596640 w 3619500"/>
              <a:gd name="connsiteY3-30" fmla="*/ 213360 h 1089660"/>
              <a:gd name="connsiteX4-31" fmla="*/ 3619500 w 3619500"/>
              <a:gd name="connsiteY4-32" fmla="*/ 1089660 h 1089660"/>
              <a:gd name="connsiteX0-33" fmla="*/ 0 w 3743167"/>
              <a:gd name="connsiteY0-34" fmla="*/ 21338 h 1103378"/>
              <a:gd name="connsiteX1-35" fmla="*/ 0 w 3743167"/>
              <a:gd name="connsiteY1-36" fmla="*/ 21338 h 1103378"/>
              <a:gd name="connsiteX2-37" fmla="*/ 3436620 w 3743167"/>
              <a:gd name="connsiteY2-38" fmla="*/ 13718 h 1103378"/>
              <a:gd name="connsiteX3-39" fmla="*/ 3596640 w 3743167"/>
              <a:gd name="connsiteY3-40" fmla="*/ 227078 h 1103378"/>
              <a:gd name="connsiteX4-41" fmla="*/ 3619500 w 3743167"/>
              <a:gd name="connsiteY4-42" fmla="*/ 1103378 h 1103378"/>
              <a:gd name="connsiteX0-43" fmla="*/ 0 w 3619500"/>
              <a:gd name="connsiteY0-44" fmla="*/ 7620 h 1089660"/>
              <a:gd name="connsiteX1-45" fmla="*/ 0 w 3619500"/>
              <a:gd name="connsiteY1-46" fmla="*/ 7620 h 1089660"/>
              <a:gd name="connsiteX2-47" fmla="*/ 3436620 w 3619500"/>
              <a:gd name="connsiteY2-48" fmla="*/ 0 h 1089660"/>
              <a:gd name="connsiteX3-49" fmla="*/ 3596640 w 3619500"/>
              <a:gd name="connsiteY3-50" fmla="*/ 213360 h 1089660"/>
              <a:gd name="connsiteX4-51" fmla="*/ 3619500 w 3619500"/>
              <a:gd name="connsiteY4-52" fmla="*/ 1089660 h 1089660"/>
              <a:gd name="connsiteX0-53" fmla="*/ 0 w 3619500"/>
              <a:gd name="connsiteY0-54" fmla="*/ 7620 h 1089660"/>
              <a:gd name="connsiteX1-55" fmla="*/ 0 w 3619500"/>
              <a:gd name="connsiteY1-56" fmla="*/ 7620 h 1089660"/>
              <a:gd name="connsiteX2-57" fmla="*/ 3259836 w 3619500"/>
              <a:gd name="connsiteY2-58" fmla="*/ 0 h 1089660"/>
              <a:gd name="connsiteX3-59" fmla="*/ 3596640 w 3619500"/>
              <a:gd name="connsiteY3-60" fmla="*/ 213360 h 1089660"/>
              <a:gd name="connsiteX4-61" fmla="*/ 3619500 w 3619500"/>
              <a:gd name="connsiteY4-62" fmla="*/ 1089660 h 1089660"/>
              <a:gd name="connsiteX0-63" fmla="*/ 0 w 3630584"/>
              <a:gd name="connsiteY0-64" fmla="*/ 21338 h 1103378"/>
              <a:gd name="connsiteX1-65" fmla="*/ 0 w 3630584"/>
              <a:gd name="connsiteY1-66" fmla="*/ 21338 h 1103378"/>
              <a:gd name="connsiteX2-67" fmla="*/ 3259836 w 3630584"/>
              <a:gd name="connsiteY2-68" fmla="*/ 13718 h 1103378"/>
              <a:gd name="connsiteX3-69" fmla="*/ 3596640 w 3630584"/>
              <a:gd name="connsiteY3-70" fmla="*/ 227078 h 1103378"/>
              <a:gd name="connsiteX4-71" fmla="*/ 3619500 w 3630584"/>
              <a:gd name="connsiteY4-72" fmla="*/ 1103378 h 1103378"/>
              <a:gd name="connsiteX0-73" fmla="*/ 0 w 3619500"/>
              <a:gd name="connsiteY0-74" fmla="*/ 34809 h 1116849"/>
              <a:gd name="connsiteX1-75" fmla="*/ 0 w 3619500"/>
              <a:gd name="connsiteY1-76" fmla="*/ 34809 h 1116849"/>
              <a:gd name="connsiteX2-77" fmla="*/ 3259836 w 3619500"/>
              <a:gd name="connsiteY2-78" fmla="*/ 27189 h 1116849"/>
              <a:gd name="connsiteX3-79" fmla="*/ 3596640 w 3619500"/>
              <a:gd name="connsiteY3-80" fmla="*/ 240549 h 1116849"/>
              <a:gd name="connsiteX4-81" fmla="*/ 3619500 w 3619500"/>
              <a:gd name="connsiteY4-82" fmla="*/ 1116849 h 1116849"/>
              <a:gd name="connsiteX0-83" fmla="*/ 0 w 3619500"/>
              <a:gd name="connsiteY0-84" fmla="*/ 7620 h 1089660"/>
              <a:gd name="connsiteX1-85" fmla="*/ 0 w 3619500"/>
              <a:gd name="connsiteY1-86" fmla="*/ 7620 h 1089660"/>
              <a:gd name="connsiteX2-87" fmla="*/ 3259836 w 3619500"/>
              <a:gd name="connsiteY2-88" fmla="*/ 0 h 1089660"/>
              <a:gd name="connsiteX3-89" fmla="*/ 3596640 w 3619500"/>
              <a:gd name="connsiteY3-90" fmla="*/ 213360 h 1089660"/>
              <a:gd name="connsiteX4-91" fmla="*/ 3619500 w 3619500"/>
              <a:gd name="connsiteY4-92" fmla="*/ 1089660 h 1089660"/>
              <a:gd name="connsiteX0-93" fmla="*/ 0 w 3651906"/>
              <a:gd name="connsiteY0-94" fmla="*/ 7620 h 1089660"/>
              <a:gd name="connsiteX1-95" fmla="*/ 0 w 3651906"/>
              <a:gd name="connsiteY1-96" fmla="*/ 7620 h 1089660"/>
              <a:gd name="connsiteX2-97" fmla="*/ 3259836 w 3651906"/>
              <a:gd name="connsiteY2-98" fmla="*/ 0 h 1089660"/>
              <a:gd name="connsiteX3-99" fmla="*/ 3596640 w 3651906"/>
              <a:gd name="connsiteY3-100" fmla="*/ 213360 h 1089660"/>
              <a:gd name="connsiteX4-101" fmla="*/ 3619500 w 3651906"/>
              <a:gd name="connsiteY4-102" fmla="*/ 1089660 h 1089660"/>
              <a:gd name="connsiteX0-103" fmla="*/ 0 w 3651906"/>
              <a:gd name="connsiteY0-104" fmla="*/ 7620 h 1089660"/>
              <a:gd name="connsiteX1-105" fmla="*/ 0 w 3651906"/>
              <a:gd name="connsiteY1-106" fmla="*/ 7620 h 1089660"/>
              <a:gd name="connsiteX2-107" fmla="*/ 3259836 w 3651906"/>
              <a:gd name="connsiteY2-108" fmla="*/ 0 h 1089660"/>
              <a:gd name="connsiteX3-109" fmla="*/ 3596640 w 3651906"/>
              <a:gd name="connsiteY3-110" fmla="*/ 213360 h 1089660"/>
              <a:gd name="connsiteX4-111" fmla="*/ 3619500 w 3651906"/>
              <a:gd name="connsiteY4-112" fmla="*/ 1089660 h 1089660"/>
              <a:gd name="connsiteX0-113" fmla="*/ 0 w 3619500"/>
              <a:gd name="connsiteY0-114" fmla="*/ 7620 h 1089660"/>
              <a:gd name="connsiteX1-115" fmla="*/ 0 w 3619500"/>
              <a:gd name="connsiteY1-116" fmla="*/ 7620 h 1089660"/>
              <a:gd name="connsiteX2-117" fmla="*/ 3259836 w 3619500"/>
              <a:gd name="connsiteY2-118" fmla="*/ 0 h 1089660"/>
              <a:gd name="connsiteX3-119" fmla="*/ 3596640 w 3619500"/>
              <a:gd name="connsiteY3-120" fmla="*/ 213360 h 1089660"/>
              <a:gd name="connsiteX4-121" fmla="*/ 3619500 w 3619500"/>
              <a:gd name="connsiteY4-122" fmla="*/ 1089660 h 1089660"/>
              <a:gd name="connsiteX0-123" fmla="*/ 0 w 3622897"/>
              <a:gd name="connsiteY0-124" fmla="*/ 7620 h 1032510"/>
              <a:gd name="connsiteX1-125" fmla="*/ 0 w 3622897"/>
              <a:gd name="connsiteY1-126" fmla="*/ 7620 h 1032510"/>
              <a:gd name="connsiteX2-127" fmla="*/ 3259836 w 3622897"/>
              <a:gd name="connsiteY2-128" fmla="*/ 0 h 1032510"/>
              <a:gd name="connsiteX3-129" fmla="*/ 3596640 w 3622897"/>
              <a:gd name="connsiteY3-130" fmla="*/ 213360 h 1032510"/>
              <a:gd name="connsiteX4-131" fmla="*/ 3600450 w 3622897"/>
              <a:gd name="connsiteY4-132" fmla="*/ 1032510 h 1032510"/>
              <a:gd name="connsiteX0-133" fmla="*/ 0 w 3655236"/>
              <a:gd name="connsiteY0-134" fmla="*/ 0 h 1024890"/>
              <a:gd name="connsiteX1-135" fmla="*/ 0 w 3655236"/>
              <a:gd name="connsiteY1-136" fmla="*/ 0 h 1024890"/>
              <a:gd name="connsiteX2-137" fmla="*/ 2822956 w 3655236"/>
              <a:gd name="connsiteY2-138" fmla="*/ 12700 h 1024890"/>
              <a:gd name="connsiteX3-139" fmla="*/ 3596640 w 3655236"/>
              <a:gd name="connsiteY3-140" fmla="*/ 205740 h 1024890"/>
              <a:gd name="connsiteX4-141" fmla="*/ 3600450 w 3655236"/>
              <a:gd name="connsiteY4-142" fmla="*/ 1024890 h 1024890"/>
              <a:gd name="connsiteX0-143" fmla="*/ 0 w 3623160"/>
              <a:gd name="connsiteY0-144" fmla="*/ 11090 h 1035980"/>
              <a:gd name="connsiteX1-145" fmla="*/ 0 w 3623160"/>
              <a:gd name="connsiteY1-146" fmla="*/ 11090 h 1035980"/>
              <a:gd name="connsiteX2-147" fmla="*/ 2822956 w 3623160"/>
              <a:gd name="connsiteY2-148" fmla="*/ 23790 h 1035980"/>
              <a:gd name="connsiteX3-149" fmla="*/ 3547872 w 3623160"/>
              <a:gd name="connsiteY3-150" fmla="*/ 296078 h 1035980"/>
              <a:gd name="connsiteX4-151" fmla="*/ 3600450 w 3623160"/>
              <a:gd name="connsiteY4-152" fmla="*/ 1035980 h 1035980"/>
              <a:gd name="connsiteX0-153" fmla="*/ 0 w 3623160"/>
              <a:gd name="connsiteY0-154" fmla="*/ 0 h 1024890"/>
              <a:gd name="connsiteX1-155" fmla="*/ 0 w 3623160"/>
              <a:gd name="connsiteY1-156" fmla="*/ 0 h 1024890"/>
              <a:gd name="connsiteX2-157" fmla="*/ 2822956 w 3623160"/>
              <a:gd name="connsiteY2-158" fmla="*/ 12700 h 1024890"/>
              <a:gd name="connsiteX3-159" fmla="*/ 3547872 w 3623160"/>
              <a:gd name="connsiteY3-160" fmla="*/ 284988 h 1024890"/>
              <a:gd name="connsiteX4-161" fmla="*/ 3600450 w 3623160"/>
              <a:gd name="connsiteY4-162" fmla="*/ 1024890 h 1024890"/>
              <a:gd name="connsiteX0-163" fmla="*/ 0 w 3640918"/>
              <a:gd name="connsiteY0-164" fmla="*/ 17780 h 1042670"/>
              <a:gd name="connsiteX1-165" fmla="*/ 0 w 3640918"/>
              <a:gd name="connsiteY1-166" fmla="*/ 17780 h 1042670"/>
              <a:gd name="connsiteX2-167" fmla="*/ 2566924 w 3640918"/>
              <a:gd name="connsiteY2-168" fmla="*/ 0 h 1042670"/>
              <a:gd name="connsiteX3-169" fmla="*/ 3547872 w 3640918"/>
              <a:gd name="connsiteY3-170" fmla="*/ 302768 h 1042670"/>
              <a:gd name="connsiteX4-171" fmla="*/ 3600450 w 3640918"/>
              <a:gd name="connsiteY4-172" fmla="*/ 1042670 h 1042670"/>
              <a:gd name="connsiteX0-173" fmla="*/ 0 w 3640918"/>
              <a:gd name="connsiteY0-174" fmla="*/ 35570 h 1060460"/>
              <a:gd name="connsiteX1-175" fmla="*/ 0 w 3640918"/>
              <a:gd name="connsiteY1-176" fmla="*/ 35570 h 1060460"/>
              <a:gd name="connsiteX2-177" fmla="*/ 2566924 w 3640918"/>
              <a:gd name="connsiteY2-178" fmla="*/ 17790 h 1060460"/>
              <a:gd name="connsiteX3-179" fmla="*/ 3547872 w 3640918"/>
              <a:gd name="connsiteY3-180" fmla="*/ 320558 h 1060460"/>
              <a:gd name="connsiteX4-181" fmla="*/ 3600450 w 3640918"/>
              <a:gd name="connsiteY4-182" fmla="*/ 1060460 h 1060460"/>
              <a:gd name="connsiteX0-183" fmla="*/ 0 w 3639195"/>
              <a:gd name="connsiteY0-184" fmla="*/ 11682 h 1036572"/>
              <a:gd name="connsiteX1-185" fmla="*/ 0 w 3639195"/>
              <a:gd name="connsiteY1-186" fmla="*/ 11682 h 1036572"/>
              <a:gd name="connsiteX2-187" fmla="*/ 2591308 w 3639195"/>
              <a:gd name="connsiteY2-188" fmla="*/ 24382 h 1036572"/>
              <a:gd name="connsiteX3-189" fmla="*/ 3547872 w 3639195"/>
              <a:gd name="connsiteY3-190" fmla="*/ 296670 h 1036572"/>
              <a:gd name="connsiteX4-191" fmla="*/ 3600450 w 3639195"/>
              <a:gd name="connsiteY4-192" fmla="*/ 1036572 h 1036572"/>
              <a:gd name="connsiteX0-193" fmla="*/ 0 w 3605229"/>
              <a:gd name="connsiteY0-194" fmla="*/ 11682 h 1036572"/>
              <a:gd name="connsiteX1-195" fmla="*/ 0 w 3605229"/>
              <a:gd name="connsiteY1-196" fmla="*/ 11682 h 1036572"/>
              <a:gd name="connsiteX2-197" fmla="*/ 2591308 w 3605229"/>
              <a:gd name="connsiteY2-198" fmla="*/ 24382 h 1036572"/>
              <a:gd name="connsiteX3-199" fmla="*/ 3474720 w 3605229"/>
              <a:gd name="connsiteY3-200" fmla="*/ 296670 h 1036572"/>
              <a:gd name="connsiteX4-201" fmla="*/ 3600450 w 3605229"/>
              <a:gd name="connsiteY4-202" fmla="*/ 1036572 h 1036572"/>
              <a:gd name="connsiteX0-203" fmla="*/ 0 w 3635860"/>
              <a:gd name="connsiteY0-204" fmla="*/ 0 h 1024890"/>
              <a:gd name="connsiteX1-205" fmla="*/ 0 w 3635860"/>
              <a:gd name="connsiteY1-206" fmla="*/ 0 h 1024890"/>
              <a:gd name="connsiteX2-207" fmla="*/ 2591308 w 3635860"/>
              <a:gd name="connsiteY2-208" fmla="*/ 12700 h 1024890"/>
              <a:gd name="connsiteX3-209" fmla="*/ 3542393 w 3635860"/>
              <a:gd name="connsiteY3-210" fmla="*/ 207534 h 1024890"/>
              <a:gd name="connsiteX4-211" fmla="*/ 3600450 w 3635860"/>
              <a:gd name="connsiteY4-212" fmla="*/ 1024890 h 1024890"/>
              <a:gd name="connsiteX0-213" fmla="*/ 0 w 3620808"/>
              <a:gd name="connsiteY0-214" fmla="*/ 0 h 1024890"/>
              <a:gd name="connsiteX1-215" fmla="*/ 0 w 3620808"/>
              <a:gd name="connsiteY1-216" fmla="*/ 0 h 1024890"/>
              <a:gd name="connsiteX2-217" fmla="*/ 2591308 w 3620808"/>
              <a:gd name="connsiteY2-218" fmla="*/ 12700 h 1024890"/>
              <a:gd name="connsiteX3-219" fmla="*/ 3542393 w 3620808"/>
              <a:gd name="connsiteY3-220" fmla="*/ 207534 h 1024890"/>
              <a:gd name="connsiteX4-221" fmla="*/ 3600450 w 3620808"/>
              <a:gd name="connsiteY4-222" fmla="*/ 1024890 h 1024890"/>
              <a:gd name="connsiteX0-223" fmla="*/ 0 w 3620808"/>
              <a:gd name="connsiteY0-224" fmla="*/ 0 h 1024890"/>
              <a:gd name="connsiteX1-225" fmla="*/ 0 w 3620808"/>
              <a:gd name="connsiteY1-226" fmla="*/ 0 h 1024890"/>
              <a:gd name="connsiteX2-227" fmla="*/ 2591308 w 3620808"/>
              <a:gd name="connsiteY2-228" fmla="*/ 12700 h 1024890"/>
              <a:gd name="connsiteX3-229" fmla="*/ 3542393 w 3620808"/>
              <a:gd name="connsiteY3-230" fmla="*/ 207534 h 1024890"/>
              <a:gd name="connsiteX4-231" fmla="*/ 3600450 w 3620808"/>
              <a:gd name="connsiteY4-232" fmla="*/ 1024890 h 1024890"/>
              <a:gd name="connsiteX0-233" fmla="*/ 0 w 3636932"/>
              <a:gd name="connsiteY0-234" fmla="*/ 3993 h 1028883"/>
              <a:gd name="connsiteX1-235" fmla="*/ 0 w 3636932"/>
              <a:gd name="connsiteY1-236" fmla="*/ 3993 h 1028883"/>
              <a:gd name="connsiteX2-237" fmla="*/ 2575927 w 3636932"/>
              <a:gd name="connsiteY2-238" fmla="*/ 0 h 1028883"/>
              <a:gd name="connsiteX3-239" fmla="*/ 3542393 w 3636932"/>
              <a:gd name="connsiteY3-240" fmla="*/ 211527 h 1028883"/>
              <a:gd name="connsiteX4-241" fmla="*/ 3600450 w 3636932"/>
              <a:gd name="connsiteY4-242" fmla="*/ 1028883 h 1028883"/>
              <a:gd name="connsiteX0-243" fmla="*/ 0 w 3612425"/>
              <a:gd name="connsiteY0-244" fmla="*/ 3993 h 1028883"/>
              <a:gd name="connsiteX1-245" fmla="*/ 0 w 3612425"/>
              <a:gd name="connsiteY1-246" fmla="*/ 3993 h 1028883"/>
              <a:gd name="connsiteX2-247" fmla="*/ 2575927 w 3612425"/>
              <a:gd name="connsiteY2-248" fmla="*/ 0 h 1028883"/>
              <a:gd name="connsiteX3-249" fmla="*/ 3542393 w 3612425"/>
              <a:gd name="connsiteY3-250" fmla="*/ 211527 h 1028883"/>
              <a:gd name="connsiteX4-251" fmla="*/ 3600450 w 3612425"/>
              <a:gd name="connsiteY4-252" fmla="*/ 1028883 h 1028883"/>
              <a:gd name="connsiteX0-253" fmla="*/ 0 w 3632419"/>
              <a:gd name="connsiteY0-254" fmla="*/ 13663 h 1038553"/>
              <a:gd name="connsiteX1-255" fmla="*/ 0 w 3632419"/>
              <a:gd name="connsiteY1-256" fmla="*/ 13663 h 1038553"/>
              <a:gd name="connsiteX2-257" fmla="*/ 2575927 w 3632419"/>
              <a:gd name="connsiteY2-258" fmla="*/ 9670 h 1038553"/>
              <a:gd name="connsiteX3-259" fmla="*/ 3576918 w 3632419"/>
              <a:gd name="connsiteY3-260" fmla="*/ 153485 h 1038553"/>
              <a:gd name="connsiteX4-261" fmla="*/ 3600450 w 3632419"/>
              <a:gd name="connsiteY4-262" fmla="*/ 1038553 h 1038553"/>
              <a:gd name="connsiteX0-263" fmla="*/ 290553 w 3922972"/>
              <a:gd name="connsiteY0-264" fmla="*/ 12066 h 1036956"/>
              <a:gd name="connsiteX1-265" fmla="*/ 0 w 3922972"/>
              <a:gd name="connsiteY1-266" fmla="*/ 17982 h 1036956"/>
              <a:gd name="connsiteX2-267" fmla="*/ 2866480 w 3922972"/>
              <a:gd name="connsiteY2-268" fmla="*/ 8073 h 1036956"/>
              <a:gd name="connsiteX3-269" fmla="*/ 3867471 w 3922972"/>
              <a:gd name="connsiteY3-270" fmla="*/ 151888 h 1036956"/>
              <a:gd name="connsiteX4-271" fmla="*/ 3891003 w 3922972"/>
              <a:gd name="connsiteY4-272" fmla="*/ 1036956 h 1036956"/>
              <a:gd name="connsiteX0-273" fmla="*/ 0 w 3632419"/>
              <a:gd name="connsiteY0-274" fmla="*/ 3993 h 1028883"/>
              <a:gd name="connsiteX1-275" fmla="*/ 2575927 w 3632419"/>
              <a:gd name="connsiteY1-276" fmla="*/ 0 h 1028883"/>
              <a:gd name="connsiteX2-277" fmla="*/ 3576918 w 3632419"/>
              <a:gd name="connsiteY2-278" fmla="*/ 143815 h 1028883"/>
              <a:gd name="connsiteX3-279" fmla="*/ 3600450 w 3632419"/>
              <a:gd name="connsiteY3-280" fmla="*/ 1028883 h 1028883"/>
              <a:gd name="connsiteX0-281" fmla="*/ 0 w 3419518"/>
              <a:gd name="connsiteY0-282" fmla="*/ 13663 h 1038553"/>
              <a:gd name="connsiteX1-283" fmla="*/ 2363026 w 3419518"/>
              <a:gd name="connsiteY1-284" fmla="*/ 9670 h 1038553"/>
              <a:gd name="connsiteX2-285" fmla="*/ 3364017 w 3419518"/>
              <a:gd name="connsiteY2-286" fmla="*/ 153485 h 1038553"/>
              <a:gd name="connsiteX3-287" fmla="*/ 3387549 w 3419518"/>
              <a:gd name="connsiteY3-288" fmla="*/ 1038553 h 1038553"/>
            </a:gdLst>
            <a:ahLst/>
            <a:cxnLst>
              <a:cxn ang="0">
                <a:pos x="connsiteX0-1" y="connsiteY0-2"/>
              </a:cxn>
              <a:cxn ang="0">
                <a:pos x="connsiteX1-3" y="connsiteY1-4"/>
              </a:cxn>
              <a:cxn ang="0">
                <a:pos x="connsiteX2-5" y="connsiteY2-6"/>
              </a:cxn>
              <a:cxn ang="0">
                <a:pos x="connsiteX3-7" y="connsiteY3-8"/>
              </a:cxn>
            </a:cxnLst>
            <a:rect l="l" t="t" r="r" b="b"/>
            <a:pathLst>
              <a:path w="3419518" h="1038553">
                <a:moveTo>
                  <a:pt x="0" y="13663"/>
                </a:moveTo>
                <a:cubicBezTo>
                  <a:pt x="787675" y="12332"/>
                  <a:pt x="1802357" y="-13634"/>
                  <a:pt x="2363026" y="9670"/>
                </a:cubicBezTo>
                <a:cubicBezTo>
                  <a:pt x="2923696" y="32974"/>
                  <a:pt x="3254784" y="-17996"/>
                  <a:pt x="3364017" y="153485"/>
                </a:cubicBezTo>
                <a:cubicBezTo>
                  <a:pt x="3473250" y="324966"/>
                  <a:pt x="3387549" y="1038553"/>
                  <a:pt x="3387549" y="1038553"/>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文本框 30"/>
          <p:cNvSpPr txBox="1"/>
          <p:nvPr/>
        </p:nvSpPr>
        <p:spPr>
          <a:xfrm>
            <a:off x="7546883" y="2500867"/>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32" name="文本框 31"/>
          <p:cNvSpPr txBox="1"/>
          <p:nvPr/>
        </p:nvSpPr>
        <p:spPr>
          <a:xfrm>
            <a:off x="7248128" y="2870889"/>
            <a:ext cx="3456384" cy="58477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33" name="Freeform 30"/>
          <p:cNvSpPr>
            <a:spLocks noEditPoints="1"/>
          </p:cNvSpPr>
          <p:nvPr/>
        </p:nvSpPr>
        <p:spPr bwMode="auto">
          <a:xfrm>
            <a:off x="7248128" y="2583409"/>
            <a:ext cx="335491" cy="296579"/>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74" name="椭圆 31"/>
          <p:cNvSpPr/>
          <p:nvPr/>
        </p:nvSpPr>
        <p:spPr>
          <a:xfrm rot="15654318">
            <a:off x="6295462" y="2640060"/>
            <a:ext cx="779674" cy="77189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109" name="文本框 108"/>
          <p:cNvSpPr txBox="1"/>
          <p:nvPr/>
        </p:nvSpPr>
        <p:spPr>
          <a:xfrm>
            <a:off x="7841284" y="3863972"/>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10" name="文本框 109"/>
          <p:cNvSpPr txBox="1"/>
          <p:nvPr/>
        </p:nvSpPr>
        <p:spPr>
          <a:xfrm>
            <a:off x="7542529" y="4233994"/>
            <a:ext cx="3378007" cy="58477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11" name="Freeform 30"/>
          <p:cNvSpPr>
            <a:spLocks noEditPoints="1"/>
          </p:cNvSpPr>
          <p:nvPr/>
        </p:nvSpPr>
        <p:spPr bwMode="auto">
          <a:xfrm>
            <a:off x="7542529" y="3946514"/>
            <a:ext cx="335491" cy="296579"/>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12" name="椭圆 31"/>
          <p:cNvSpPr/>
          <p:nvPr/>
        </p:nvSpPr>
        <p:spPr>
          <a:xfrm rot="15654318">
            <a:off x="6589863" y="4003165"/>
            <a:ext cx="779674" cy="77189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147" name="任意多边形 146"/>
          <p:cNvSpPr/>
          <p:nvPr/>
        </p:nvSpPr>
        <p:spPr>
          <a:xfrm flipH="1">
            <a:off x="6532224" y="5020118"/>
            <a:ext cx="4028272" cy="277437"/>
          </a:xfrm>
          <a:custGeom>
            <a:avLst/>
            <a:gdLst>
              <a:gd name="connsiteX0" fmla="*/ 0 w 3611880"/>
              <a:gd name="connsiteY0" fmla="*/ 7620 h 1120140"/>
              <a:gd name="connsiteX1" fmla="*/ 0 w 3611880"/>
              <a:gd name="connsiteY1" fmla="*/ 7620 h 1120140"/>
              <a:gd name="connsiteX2" fmla="*/ 3436620 w 3611880"/>
              <a:gd name="connsiteY2" fmla="*/ 0 h 1120140"/>
              <a:gd name="connsiteX3" fmla="*/ 3596640 w 3611880"/>
              <a:gd name="connsiteY3" fmla="*/ 213360 h 1120140"/>
              <a:gd name="connsiteX4" fmla="*/ 3611880 w 3611880"/>
              <a:gd name="connsiteY4" fmla="*/ 1120140 h 1120140"/>
              <a:gd name="connsiteX5" fmla="*/ 0 w 3611880"/>
              <a:gd name="connsiteY5" fmla="*/ 7620 h 1120140"/>
              <a:gd name="connsiteX0-1" fmla="*/ 3611880 w 3703320"/>
              <a:gd name="connsiteY0-2" fmla="*/ 1120140 h 1211580"/>
              <a:gd name="connsiteX1-3" fmla="*/ 0 w 3703320"/>
              <a:gd name="connsiteY1-4" fmla="*/ 7620 h 1211580"/>
              <a:gd name="connsiteX2-5" fmla="*/ 0 w 3703320"/>
              <a:gd name="connsiteY2-6" fmla="*/ 7620 h 1211580"/>
              <a:gd name="connsiteX3-7" fmla="*/ 3436620 w 3703320"/>
              <a:gd name="connsiteY3-8" fmla="*/ 0 h 1211580"/>
              <a:gd name="connsiteX4-9" fmla="*/ 3596640 w 3703320"/>
              <a:gd name="connsiteY4-10" fmla="*/ 213360 h 1211580"/>
              <a:gd name="connsiteX5-11" fmla="*/ 3703320 w 3703320"/>
              <a:gd name="connsiteY5-12" fmla="*/ 1211580 h 1211580"/>
              <a:gd name="connsiteX0-13" fmla="*/ 0 w 3703320"/>
              <a:gd name="connsiteY0-14" fmla="*/ 7620 h 1211580"/>
              <a:gd name="connsiteX1-15" fmla="*/ 0 w 3703320"/>
              <a:gd name="connsiteY1-16" fmla="*/ 7620 h 1211580"/>
              <a:gd name="connsiteX2-17" fmla="*/ 3436620 w 3703320"/>
              <a:gd name="connsiteY2-18" fmla="*/ 0 h 1211580"/>
              <a:gd name="connsiteX3-19" fmla="*/ 3596640 w 3703320"/>
              <a:gd name="connsiteY3-20" fmla="*/ 213360 h 1211580"/>
              <a:gd name="connsiteX4-21" fmla="*/ 3703320 w 3703320"/>
              <a:gd name="connsiteY4-22" fmla="*/ 1211580 h 1211580"/>
              <a:gd name="connsiteX0-23" fmla="*/ 0 w 3619500"/>
              <a:gd name="connsiteY0-24" fmla="*/ 7620 h 1089660"/>
              <a:gd name="connsiteX1-25" fmla="*/ 0 w 3619500"/>
              <a:gd name="connsiteY1-26" fmla="*/ 7620 h 1089660"/>
              <a:gd name="connsiteX2-27" fmla="*/ 3436620 w 3619500"/>
              <a:gd name="connsiteY2-28" fmla="*/ 0 h 1089660"/>
              <a:gd name="connsiteX3-29" fmla="*/ 3596640 w 3619500"/>
              <a:gd name="connsiteY3-30" fmla="*/ 213360 h 1089660"/>
              <a:gd name="connsiteX4-31" fmla="*/ 3619500 w 3619500"/>
              <a:gd name="connsiteY4-32" fmla="*/ 1089660 h 1089660"/>
              <a:gd name="connsiteX0-33" fmla="*/ 0 w 3743167"/>
              <a:gd name="connsiteY0-34" fmla="*/ 21338 h 1103378"/>
              <a:gd name="connsiteX1-35" fmla="*/ 0 w 3743167"/>
              <a:gd name="connsiteY1-36" fmla="*/ 21338 h 1103378"/>
              <a:gd name="connsiteX2-37" fmla="*/ 3436620 w 3743167"/>
              <a:gd name="connsiteY2-38" fmla="*/ 13718 h 1103378"/>
              <a:gd name="connsiteX3-39" fmla="*/ 3596640 w 3743167"/>
              <a:gd name="connsiteY3-40" fmla="*/ 227078 h 1103378"/>
              <a:gd name="connsiteX4-41" fmla="*/ 3619500 w 3743167"/>
              <a:gd name="connsiteY4-42" fmla="*/ 1103378 h 1103378"/>
              <a:gd name="connsiteX0-43" fmla="*/ 0 w 3619500"/>
              <a:gd name="connsiteY0-44" fmla="*/ 7620 h 1089660"/>
              <a:gd name="connsiteX1-45" fmla="*/ 0 w 3619500"/>
              <a:gd name="connsiteY1-46" fmla="*/ 7620 h 1089660"/>
              <a:gd name="connsiteX2-47" fmla="*/ 3436620 w 3619500"/>
              <a:gd name="connsiteY2-48" fmla="*/ 0 h 1089660"/>
              <a:gd name="connsiteX3-49" fmla="*/ 3596640 w 3619500"/>
              <a:gd name="connsiteY3-50" fmla="*/ 213360 h 1089660"/>
              <a:gd name="connsiteX4-51" fmla="*/ 3619500 w 3619500"/>
              <a:gd name="connsiteY4-52" fmla="*/ 1089660 h 1089660"/>
              <a:gd name="connsiteX0-53" fmla="*/ 0 w 3619500"/>
              <a:gd name="connsiteY0-54" fmla="*/ 7620 h 1089660"/>
              <a:gd name="connsiteX1-55" fmla="*/ 0 w 3619500"/>
              <a:gd name="connsiteY1-56" fmla="*/ 7620 h 1089660"/>
              <a:gd name="connsiteX2-57" fmla="*/ 3259836 w 3619500"/>
              <a:gd name="connsiteY2-58" fmla="*/ 0 h 1089660"/>
              <a:gd name="connsiteX3-59" fmla="*/ 3596640 w 3619500"/>
              <a:gd name="connsiteY3-60" fmla="*/ 213360 h 1089660"/>
              <a:gd name="connsiteX4-61" fmla="*/ 3619500 w 3619500"/>
              <a:gd name="connsiteY4-62" fmla="*/ 1089660 h 1089660"/>
              <a:gd name="connsiteX0-63" fmla="*/ 0 w 3630584"/>
              <a:gd name="connsiteY0-64" fmla="*/ 21338 h 1103378"/>
              <a:gd name="connsiteX1-65" fmla="*/ 0 w 3630584"/>
              <a:gd name="connsiteY1-66" fmla="*/ 21338 h 1103378"/>
              <a:gd name="connsiteX2-67" fmla="*/ 3259836 w 3630584"/>
              <a:gd name="connsiteY2-68" fmla="*/ 13718 h 1103378"/>
              <a:gd name="connsiteX3-69" fmla="*/ 3596640 w 3630584"/>
              <a:gd name="connsiteY3-70" fmla="*/ 227078 h 1103378"/>
              <a:gd name="connsiteX4-71" fmla="*/ 3619500 w 3630584"/>
              <a:gd name="connsiteY4-72" fmla="*/ 1103378 h 1103378"/>
              <a:gd name="connsiteX0-73" fmla="*/ 0 w 3619500"/>
              <a:gd name="connsiteY0-74" fmla="*/ 34809 h 1116849"/>
              <a:gd name="connsiteX1-75" fmla="*/ 0 w 3619500"/>
              <a:gd name="connsiteY1-76" fmla="*/ 34809 h 1116849"/>
              <a:gd name="connsiteX2-77" fmla="*/ 3259836 w 3619500"/>
              <a:gd name="connsiteY2-78" fmla="*/ 27189 h 1116849"/>
              <a:gd name="connsiteX3-79" fmla="*/ 3596640 w 3619500"/>
              <a:gd name="connsiteY3-80" fmla="*/ 240549 h 1116849"/>
              <a:gd name="connsiteX4-81" fmla="*/ 3619500 w 3619500"/>
              <a:gd name="connsiteY4-82" fmla="*/ 1116849 h 1116849"/>
              <a:gd name="connsiteX0-83" fmla="*/ 0 w 3619500"/>
              <a:gd name="connsiteY0-84" fmla="*/ 7620 h 1089660"/>
              <a:gd name="connsiteX1-85" fmla="*/ 0 w 3619500"/>
              <a:gd name="connsiteY1-86" fmla="*/ 7620 h 1089660"/>
              <a:gd name="connsiteX2-87" fmla="*/ 3259836 w 3619500"/>
              <a:gd name="connsiteY2-88" fmla="*/ 0 h 1089660"/>
              <a:gd name="connsiteX3-89" fmla="*/ 3596640 w 3619500"/>
              <a:gd name="connsiteY3-90" fmla="*/ 213360 h 1089660"/>
              <a:gd name="connsiteX4-91" fmla="*/ 3619500 w 3619500"/>
              <a:gd name="connsiteY4-92" fmla="*/ 1089660 h 1089660"/>
              <a:gd name="connsiteX0-93" fmla="*/ 0 w 3651906"/>
              <a:gd name="connsiteY0-94" fmla="*/ 7620 h 1089660"/>
              <a:gd name="connsiteX1-95" fmla="*/ 0 w 3651906"/>
              <a:gd name="connsiteY1-96" fmla="*/ 7620 h 1089660"/>
              <a:gd name="connsiteX2-97" fmla="*/ 3259836 w 3651906"/>
              <a:gd name="connsiteY2-98" fmla="*/ 0 h 1089660"/>
              <a:gd name="connsiteX3-99" fmla="*/ 3596640 w 3651906"/>
              <a:gd name="connsiteY3-100" fmla="*/ 213360 h 1089660"/>
              <a:gd name="connsiteX4-101" fmla="*/ 3619500 w 3651906"/>
              <a:gd name="connsiteY4-102" fmla="*/ 1089660 h 1089660"/>
              <a:gd name="connsiteX0-103" fmla="*/ 0 w 3651906"/>
              <a:gd name="connsiteY0-104" fmla="*/ 7620 h 1089660"/>
              <a:gd name="connsiteX1-105" fmla="*/ 0 w 3651906"/>
              <a:gd name="connsiteY1-106" fmla="*/ 7620 h 1089660"/>
              <a:gd name="connsiteX2-107" fmla="*/ 3259836 w 3651906"/>
              <a:gd name="connsiteY2-108" fmla="*/ 0 h 1089660"/>
              <a:gd name="connsiteX3-109" fmla="*/ 3596640 w 3651906"/>
              <a:gd name="connsiteY3-110" fmla="*/ 213360 h 1089660"/>
              <a:gd name="connsiteX4-111" fmla="*/ 3619500 w 3651906"/>
              <a:gd name="connsiteY4-112" fmla="*/ 1089660 h 1089660"/>
              <a:gd name="connsiteX0-113" fmla="*/ 0 w 3619500"/>
              <a:gd name="connsiteY0-114" fmla="*/ 7620 h 1089660"/>
              <a:gd name="connsiteX1-115" fmla="*/ 0 w 3619500"/>
              <a:gd name="connsiteY1-116" fmla="*/ 7620 h 1089660"/>
              <a:gd name="connsiteX2-117" fmla="*/ 3259836 w 3619500"/>
              <a:gd name="connsiteY2-118" fmla="*/ 0 h 1089660"/>
              <a:gd name="connsiteX3-119" fmla="*/ 3596640 w 3619500"/>
              <a:gd name="connsiteY3-120" fmla="*/ 213360 h 1089660"/>
              <a:gd name="connsiteX4-121" fmla="*/ 3619500 w 3619500"/>
              <a:gd name="connsiteY4-122" fmla="*/ 1089660 h 1089660"/>
              <a:gd name="connsiteX0-123" fmla="*/ 0 w 3622897"/>
              <a:gd name="connsiteY0-124" fmla="*/ 7620 h 1032510"/>
              <a:gd name="connsiteX1-125" fmla="*/ 0 w 3622897"/>
              <a:gd name="connsiteY1-126" fmla="*/ 7620 h 1032510"/>
              <a:gd name="connsiteX2-127" fmla="*/ 3259836 w 3622897"/>
              <a:gd name="connsiteY2-128" fmla="*/ 0 h 1032510"/>
              <a:gd name="connsiteX3-129" fmla="*/ 3596640 w 3622897"/>
              <a:gd name="connsiteY3-130" fmla="*/ 213360 h 1032510"/>
              <a:gd name="connsiteX4-131" fmla="*/ 3600450 w 3622897"/>
              <a:gd name="connsiteY4-132" fmla="*/ 1032510 h 1032510"/>
              <a:gd name="connsiteX0-133" fmla="*/ 0 w 3655236"/>
              <a:gd name="connsiteY0-134" fmla="*/ 0 h 1024890"/>
              <a:gd name="connsiteX1-135" fmla="*/ 0 w 3655236"/>
              <a:gd name="connsiteY1-136" fmla="*/ 0 h 1024890"/>
              <a:gd name="connsiteX2-137" fmla="*/ 2822956 w 3655236"/>
              <a:gd name="connsiteY2-138" fmla="*/ 12700 h 1024890"/>
              <a:gd name="connsiteX3-139" fmla="*/ 3596640 w 3655236"/>
              <a:gd name="connsiteY3-140" fmla="*/ 205740 h 1024890"/>
              <a:gd name="connsiteX4-141" fmla="*/ 3600450 w 3655236"/>
              <a:gd name="connsiteY4-142" fmla="*/ 1024890 h 1024890"/>
              <a:gd name="connsiteX0-143" fmla="*/ 0 w 3623160"/>
              <a:gd name="connsiteY0-144" fmla="*/ 11090 h 1035980"/>
              <a:gd name="connsiteX1-145" fmla="*/ 0 w 3623160"/>
              <a:gd name="connsiteY1-146" fmla="*/ 11090 h 1035980"/>
              <a:gd name="connsiteX2-147" fmla="*/ 2822956 w 3623160"/>
              <a:gd name="connsiteY2-148" fmla="*/ 23790 h 1035980"/>
              <a:gd name="connsiteX3-149" fmla="*/ 3547872 w 3623160"/>
              <a:gd name="connsiteY3-150" fmla="*/ 296078 h 1035980"/>
              <a:gd name="connsiteX4-151" fmla="*/ 3600450 w 3623160"/>
              <a:gd name="connsiteY4-152" fmla="*/ 1035980 h 1035980"/>
              <a:gd name="connsiteX0-153" fmla="*/ 0 w 3623160"/>
              <a:gd name="connsiteY0-154" fmla="*/ 0 h 1024890"/>
              <a:gd name="connsiteX1-155" fmla="*/ 0 w 3623160"/>
              <a:gd name="connsiteY1-156" fmla="*/ 0 h 1024890"/>
              <a:gd name="connsiteX2-157" fmla="*/ 2822956 w 3623160"/>
              <a:gd name="connsiteY2-158" fmla="*/ 12700 h 1024890"/>
              <a:gd name="connsiteX3-159" fmla="*/ 3547872 w 3623160"/>
              <a:gd name="connsiteY3-160" fmla="*/ 284988 h 1024890"/>
              <a:gd name="connsiteX4-161" fmla="*/ 3600450 w 3623160"/>
              <a:gd name="connsiteY4-162" fmla="*/ 1024890 h 1024890"/>
              <a:gd name="connsiteX0-163" fmla="*/ 0 w 3640918"/>
              <a:gd name="connsiteY0-164" fmla="*/ 17780 h 1042670"/>
              <a:gd name="connsiteX1-165" fmla="*/ 0 w 3640918"/>
              <a:gd name="connsiteY1-166" fmla="*/ 17780 h 1042670"/>
              <a:gd name="connsiteX2-167" fmla="*/ 2566924 w 3640918"/>
              <a:gd name="connsiteY2-168" fmla="*/ 0 h 1042670"/>
              <a:gd name="connsiteX3-169" fmla="*/ 3547872 w 3640918"/>
              <a:gd name="connsiteY3-170" fmla="*/ 302768 h 1042670"/>
              <a:gd name="connsiteX4-171" fmla="*/ 3600450 w 3640918"/>
              <a:gd name="connsiteY4-172" fmla="*/ 1042670 h 1042670"/>
              <a:gd name="connsiteX0-173" fmla="*/ 0 w 3640918"/>
              <a:gd name="connsiteY0-174" fmla="*/ 35570 h 1060460"/>
              <a:gd name="connsiteX1-175" fmla="*/ 0 w 3640918"/>
              <a:gd name="connsiteY1-176" fmla="*/ 35570 h 1060460"/>
              <a:gd name="connsiteX2-177" fmla="*/ 2566924 w 3640918"/>
              <a:gd name="connsiteY2-178" fmla="*/ 17790 h 1060460"/>
              <a:gd name="connsiteX3-179" fmla="*/ 3547872 w 3640918"/>
              <a:gd name="connsiteY3-180" fmla="*/ 320558 h 1060460"/>
              <a:gd name="connsiteX4-181" fmla="*/ 3600450 w 3640918"/>
              <a:gd name="connsiteY4-182" fmla="*/ 1060460 h 1060460"/>
              <a:gd name="connsiteX0-183" fmla="*/ 0 w 3639195"/>
              <a:gd name="connsiteY0-184" fmla="*/ 11682 h 1036572"/>
              <a:gd name="connsiteX1-185" fmla="*/ 0 w 3639195"/>
              <a:gd name="connsiteY1-186" fmla="*/ 11682 h 1036572"/>
              <a:gd name="connsiteX2-187" fmla="*/ 2591308 w 3639195"/>
              <a:gd name="connsiteY2-188" fmla="*/ 24382 h 1036572"/>
              <a:gd name="connsiteX3-189" fmla="*/ 3547872 w 3639195"/>
              <a:gd name="connsiteY3-190" fmla="*/ 296670 h 1036572"/>
              <a:gd name="connsiteX4-191" fmla="*/ 3600450 w 3639195"/>
              <a:gd name="connsiteY4-192" fmla="*/ 1036572 h 1036572"/>
              <a:gd name="connsiteX0-193" fmla="*/ 0 w 3605229"/>
              <a:gd name="connsiteY0-194" fmla="*/ 11682 h 1036572"/>
              <a:gd name="connsiteX1-195" fmla="*/ 0 w 3605229"/>
              <a:gd name="connsiteY1-196" fmla="*/ 11682 h 1036572"/>
              <a:gd name="connsiteX2-197" fmla="*/ 2591308 w 3605229"/>
              <a:gd name="connsiteY2-198" fmla="*/ 24382 h 1036572"/>
              <a:gd name="connsiteX3-199" fmla="*/ 3474720 w 3605229"/>
              <a:gd name="connsiteY3-200" fmla="*/ 296670 h 1036572"/>
              <a:gd name="connsiteX4-201" fmla="*/ 3600450 w 3605229"/>
              <a:gd name="connsiteY4-202" fmla="*/ 1036572 h 1036572"/>
              <a:gd name="connsiteX0-203" fmla="*/ 0 w 3635860"/>
              <a:gd name="connsiteY0-204" fmla="*/ 0 h 1024890"/>
              <a:gd name="connsiteX1-205" fmla="*/ 0 w 3635860"/>
              <a:gd name="connsiteY1-206" fmla="*/ 0 h 1024890"/>
              <a:gd name="connsiteX2-207" fmla="*/ 2591308 w 3635860"/>
              <a:gd name="connsiteY2-208" fmla="*/ 12700 h 1024890"/>
              <a:gd name="connsiteX3-209" fmla="*/ 3542393 w 3635860"/>
              <a:gd name="connsiteY3-210" fmla="*/ 207534 h 1024890"/>
              <a:gd name="connsiteX4-211" fmla="*/ 3600450 w 3635860"/>
              <a:gd name="connsiteY4-212" fmla="*/ 1024890 h 1024890"/>
              <a:gd name="connsiteX0-213" fmla="*/ 0 w 3620808"/>
              <a:gd name="connsiteY0-214" fmla="*/ 0 h 1024890"/>
              <a:gd name="connsiteX1-215" fmla="*/ 0 w 3620808"/>
              <a:gd name="connsiteY1-216" fmla="*/ 0 h 1024890"/>
              <a:gd name="connsiteX2-217" fmla="*/ 2591308 w 3620808"/>
              <a:gd name="connsiteY2-218" fmla="*/ 12700 h 1024890"/>
              <a:gd name="connsiteX3-219" fmla="*/ 3542393 w 3620808"/>
              <a:gd name="connsiteY3-220" fmla="*/ 207534 h 1024890"/>
              <a:gd name="connsiteX4-221" fmla="*/ 3600450 w 3620808"/>
              <a:gd name="connsiteY4-222" fmla="*/ 1024890 h 1024890"/>
              <a:gd name="connsiteX0-223" fmla="*/ 0 w 3620808"/>
              <a:gd name="connsiteY0-224" fmla="*/ 0 h 1024890"/>
              <a:gd name="connsiteX1-225" fmla="*/ 0 w 3620808"/>
              <a:gd name="connsiteY1-226" fmla="*/ 0 h 1024890"/>
              <a:gd name="connsiteX2-227" fmla="*/ 2591308 w 3620808"/>
              <a:gd name="connsiteY2-228" fmla="*/ 12700 h 1024890"/>
              <a:gd name="connsiteX3-229" fmla="*/ 3542393 w 3620808"/>
              <a:gd name="connsiteY3-230" fmla="*/ 207534 h 1024890"/>
              <a:gd name="connsiteX4-231" fmla="*/ 3600450 w 3620808"/>
              <a:gd name="connsiteY4-232" fmla="*/ 1024890 h 1024890"/>
              <a:gd name="connsiteX0-233" fmla="*/ 0 w 3636932"/>
              <a:gd name="connsiteY0-234" fmla="*/ 3993 h 1028883"/>
              <a:gd name="connsiteX1-235" fmla="*/ 0 w 3636932"/>
              <a:gd name="connsiteY1-236" fmla="*/ 3993 h 1028883"/>
              <a:gd name="connsiteX2-237" fmla="*/ 2575927 w 3636932"/>
              <a:gd name="connsiteY2-238" fmla="*/ 0 h 1028883"/>
              <a:gd name="connsiteX3-239" fmla="*/ 3542393 w 3636932"/>
              <a:gd name="connsiteY3-240" fmla="*/ 211527 h 1028883"/>
              <a:gd name="connsiteX4-241" fmla="*/ 3600450 w 3636932"/>
              <a:gd name="connsiteY4-242" fmla="*/ 1028883 h 1028883"/>
              <a:gd name="connsiteX0-243" fmla="*/ 0 w 3612425"/>
              <a:gd name="connsiteY0-244" fmla="*/ 3993 h 1028883"/>
              <a:gd name="connsiteX1-245" fmla="*/ 0 w 3612425"/>
              <a:gd name="connsiteY1-246" fmla="*/ 3993 h 1028883"/>
              <a:gd name="connsiteX2-247" fmla="*/ 2575927 w 3612425"/>
              <a:gd name="connsiteY2-248" fmla="*/ 0 h 1028883"/>
              <a:gd name="connsiteX3-249" fmla="*/ 3542393 w 3612425"/>
              <a:gd name="connsiteY3-250" fmla="*/ 211527 h 1028883"/>
              <a:gd name="connsiteX4-251" fmla="*/ 3600450 w 3612425"/>
              <a:gd name="connsiteY4-252" fmla="*/ 1028883 h 1028883"/>
              <a:gd name="connsiteX0-253" fmla="*/ 0 w 3632419"/>
              <a:gd name="connsiteY0-254" fmla="*/ 13663 h 1038553"/>
              <a:gd name="connsiteX1-255" fmla="*/ 0 w 3632419"/>
              <a:gd name="connsiteY1-256" fmla="*/ 13663 h 1038553"/>
              <a:gd name="connsiteX2-257" fmla="*/ 2575927 w 3632419"/>
              <a:gd name="connsiteY2-258" fmla="*/ 9670 h 1038553"/>
              <a:gd name="connsiteX3-259" fmla="*/ 3576918 w 3632419"/>
              <a:gd name="connsiteY3-260" fmla="*/ 153485 h 1038553"/>
              <a:gd name="connsiteX4-261" fmla="*/ 3600450 w 3632419"/>
              <a:gd name="connsiteY4-262" fmla="*/ 1038553 h 1038553"/>
              <a:gd name="connsiteX0-263" fmla="*/ 290553 w 3922972"/>
              <a:gd name="connsiteY0-264" fmla="*/ 12066 h 1036956"/>
              <a:gd name="connsiteX1-265" fmla="*/ 0 w 3922972"/>
              <a:gd name="connsiteY1-266" fmla="*/ 17982 h 1036956"/>
              <a:gd name="connsiteX2-267" fmla="*/ 2866480 w 3922972"/>
              <a:gd name="connsiteY2-268" fmla="*/ 8073 h 1036956"/>
              <a:gd name="connsiteX3-269" fmla="*/ 3867471 w 3922972"/>
              <a:gd name="connsiteY3-270" fmla="*/ 151888 h 1036956"/>
              <a:gd name="connsiteX4-271" fmla="*/ 3891003 w 3922972"/>
              <a:gd name="connsiteY4-272" fmla="*/ 1036956 h 1036956"/>
              <a:gd name="connsiteX0-273" fmla="*/ 0 w 3632419"/>
              <a:gd name="connsiteY0-274" fmla="*/ 3992 h 1028882"/>
              <a:gd name="connsiteX1-275" fmla="*/ 2575927 w 3632419"/>
              <a:gd name="connsiteY1-276" fmla="*/ -1 h 1028882"/>
              <a:gd name="connsiteX2-277" fmla="*/ 3576918 w 3632419"/>
              <a:gd name="connsiteY2-278" fmla="*/ 143814 h 1028882"/>
              <a:gd name="connsiteX3-279" fmla="*/ 3600450 w 3632419"/>
              <a:gd name="connsiteY3-280" fmla="*/ 1028882 h 1028882"/>
              <a:gd name="connsiteX0-281" fmla="*/ 0 w 3659429"/>
              <a:gd name="connsiteY0-282" fmla="*/ 3992 h 903780"/>
              <a:gd name="connsiteX1-283" fmla="*/ 2575927 w 3659429"/>
              <a:gd name="connsiteY1-284" fmla="*/ -1 h 903780"/>
              <a:gd name="connsiteX2-285" fmla="*/ 3576918 w 3659429"/>
              <a:gd name="connsiteY2-286" fmla="*/ 143814 h 903780"/>
              <a:gd name="connsiteX3-287" fmla="*/ 3600450 w 3659429"/>
              <a:gd name="connsiteY3-288" fmla="*/ 903780 h 903780"/>
              <a:gd name="connsiteX0-289" fmla="*/ 0 w 3615592"/>
              <a:gd name="connsiteY0-290" fmla="*/ 3992 h 903780"/>
              <a:gd name="connsiteX1-291" fmla="*/ 2575927 w 3615592"/>
              <a:gd name="connsiteY1-292" fmla="*/ -1 h 903780"/>
              <a:gd name="connsiteX2-293" fmla="*/ 3576918 w 3615592"/>
              <a:gd name="connsiteY2-294" fmla="*/ 143814 h 903780"/>
              <a:gd name="connsiteX3-295" fmla="*/ 3600450 w 3615592"/>
              <a:gd name="connsiteY3-296" fmla="*/ 903780 h 903780"/>
            </a:gdLst>
            <a:ahLst/>
            <a:cxnLst>
              <a:cxn ang="0">
                <a:pos x="connsiteX0-1" y="connsiteY0-2"/>
              </a:cxn>
              <a:cxn ang="0">
                <a:pos x="connsiteX1-3" y="connsiteY1-4"/>
              </a:cxn>
              <a:cxn ang="0">
                <a:pos x="connsiteX2-5" y="connsiteY2-6"/>
              </a:cxn>
              <a:cxn ang="0">
                <a:pos x="connsiteX3-7" y="connsiteY3-8"/>
              </a:cxn>
            </a:cxnLst>
            <a:rect l="l" t="t" r="r" b="b"/>
            <a:pathLst>
              <a:path w="3615592" h="903780">
                <a:moveTo>
                  <a:pt x="0" y="3992"/>
                </a:moveTo>
                <a:lnTo>
                  <a:pt x="2575927" y="-1"/>
                </a:lnTo>
                <a:cubicBezTo>
                  <a:pt x="3220506" y="22317"/>
                  <a:pt x="3506860" y="-22454"/>
                  <a:pt x="3576918" y="143814"/>
                </a:cubicBezTo>
                <a:cubicBezTo>
                  <a:pt x="3646976" y="310082"/>
                  <a:pt x="3600450" y="903780"/>
                  <a:pt x="3600450" y="90378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31"/>
          <p:cNvSpPr/>
          <p:nvPr/>
        </p:nvSpPr>
        <p:spPr>
          <a:xfrm rot="15654318">
            <a:off x="5191437" y="1861086"/>
            <a:ext cx="779674" cy="77189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grpSp>
        <p:nvGrpSpPr>
          <p:cNvPr id="149" name="组合 148"/>
          <p:cNvGrpSpPr/>
          <p:nvPr/>
        </p:nvGrpSpPr>
        <p:grpSpPr>
          <a:xfrm>
            <a:off x="5304947" y="1999123"/>
            <a:ext cx="481650" cy="471314"/>
            <a:chOff x="2159000" y="1141413"/>
            <a:chExt cx="739775" cy="723900"/>
          </a:xfrm>
          <a:solidFill>
            <a:schemeClr val="tx1"/>
          </a:solidFill>
        </p:grpSpPr>
        <p:sp>
          <p:nvSpPr>
            <p:cNvPr id="150"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83" name="文本框 182"/>
          <p:cNvSpPr txBox="1"/>
          <p:nvPr/>
        </p:nvSpPr>
        <p:spPr>
          <a:xfrm>
            <a:off x="3679148" y="1779333"/>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184" name="文本框 183"/>
          <p:cNvSpPr txBox="1"/>
          <p:nvPr/>
        </p:nvSpPr>
        <p:spPr>
          <a:xfrm>
            <a:off x="1714197" y="2124145"/>
            <a:ext cx="3456384" cy="58477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185" name="Freeform 30"/>
          <p:cNvSpPr>
            <a:spLocks noEditPoints="1"/>
          </p:cNvSpPr>
          <p:nvPr/>
        </p:nvSpPr>
        <p:spPr bwMode="auto">
          <a:xfrm>
            <a:off x="4731831" y="1827566"/>
            <a:ext cx="335491" cy="296579"/>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sp>
        <p:nvSpPr>
          <p:cNvPr id="186" name="椭圆 31"/>
          <p:cNvSpPr/>
          <p:nvPr/>
        </p:nvSpPr>
        <p:spPr>
          <a:xfrm rot="15654318">
            <a:off x="4751670" y="3161161"/>
            <a:ext cx="779674" cy="77189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221" name="文本框 220"/>
          <p:cNvSpPr txBox="1"/>
          <p:nvPr/>
        </p:nvSpPr>
        <p:spPr>
          <a:xfrm>
            <a:off x="3239381" y="3079408"/>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222" name="文本框 221"/>
          <p:cNvSpPr txBox="1"/>
          <p:nvPr/>
        </p:nvSpPr>
        <p:spPr>
          <a:xfrm>
            <a:off x="1274430" y="3424220"/>
            <a:ext cx="3456384" cy="58477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a:t>
            </a:r>
          </a:p>
        </p:txBody>
      </p:sp>
      <p:sp>
        <p:nvSpPr>
          <p:cNvPr id="223" name="Freeform 30"/>
          <p:cNvSpPr>
            <a:spLocks noEditPoints="1"/>
          </p:cNvSpPr>
          <p:nvPr/>
        </p:nvSpPr>
        <p:spPr bwMode="auto">
          <a:xfrm>
            <a:off x="4292064" y="3127641"/>
            <a:ext cx="335491" cy="296579"/>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a:p>
        </p:txBody>
      </p:sp>
      <p:grpSp>
        <p:nvGrpSpPr>
          <p:cNvPr id="224" name="组合 223"/>
          <p:cNvGrpSpPr/>
          <p:nvPr/>
        </p:nvGrpSpPr>
        <p:grpSpPr>
          <a:xfrm>
            <a:off x="4883963" y="3286624"/>
            <a:ext cx="458588" cy="476311"/>
            <a:chOff x="2254250" y="2162175"/>
            <a:chExt cx="657225" cy="682625"/>
          </a:xfrm>
          <a:solidFill>
            <a:schemeClr val="tx1"/>
          </a:solidFill>
        </p:grpSpPr>
        <p:sp>
          <p:nvSpPr>
            <p:cNvPr id="225"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252" name="组合 251"/>
          <p:cNvGrpSpPr/>
          <p:nvPr/>
        </p:nvGrpSpPr>
        <p:grpSpPr>
          <a:xfrm>
            <a:off x="6479837" y="2797271"/>
            <a:ext cx="455266" cy="465235"/>
            <a:chOff x="5268913" y="4124325"/>
            <a:chExt cx="652463" cy="666751"/>
          </a:xfrm>
          <a:solidFill>
            <a:schemeClr val="tx1"/>
          </a:solidFill>
        </p:grpSpPr>
        <p:sp>
          <p:nvSpPr>
            <p:cNvPr id="25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273" name="组合 272"/>
          <p:cNvGrpSpPr/>
          <p:nvPr/>
        </p:nvGrpSpPr>
        <p:grpSpPr>
          <a:xfrm>
            <a:off x="6751390" y="4170084"/>
            <a:ext cx="487389" cy="499573"/>
            <a:chOff x="3282950" y="1154113"/>
            <a:chExt cx="698501" cy="715963"/>
          </a:xfrm>
          <a:solidFill>
            <a:schemeClr val="tx1"/>
          </a:solidFill>
        </p:grpSpPr>
        <p:sp>
          <p:nvSpPr>
            <p:cNvPr id="274"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5"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6"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7"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8"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9"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0"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1"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2"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3"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4"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5"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6"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7"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8"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9"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0"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1"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2"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3"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4"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5"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6"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31" name="任意多边形 130"/>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131"/>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132"/>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133"/>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5" name="组合 134"/>
          <p:cNvGrpSpPr/>
          <p:nvPr/>
        </p:nvGrpSpPr>
        <p:grpSpPr>
          <a:xfrm>
            <a:off x="4404626" y="938191"/>
            <a:ext cx="454836" cy="397656"/>
            <a:chOff x="4686124" y="2670432"/>
            <a:chExt cx="620528" cy="542518"/>
          </a:xfrm>
        </p:grpSpPr>
        <p:pic>
          <p:nvPicPr>
            <p:cNvPr id="136" name="图片 13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37" name="任意多边形 136"/>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8" name="矩形 137"/>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139" name="组合 138"/>
          <p:cNvGrpSpPr/>
          <p:nvPr/>
        </p:nvGrpSpPr>
        <p:grpSpPr>
          <a:xfrm>
            <a:off x="7332502" y="925830"/>
            <a:ext cx="454836" cy="397656"/>
            <a:chOff x="4686124" y="2670432"/>
            <a:chExt cx="620528" cy="542518"/>
          </a:xfrm>
        </p:grpSpPr>
        <p:pic>
          <p:nvPicPr>
            <p:cNvPr id="140" name="图片 13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141" name="任意多边形 140"/>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1199456" y="2018701"/>
            <a:ext cx="2703879" cy="1982285"/>
            <a:chOff x="5610999" y="2123266"/>
            <a:chExt cx="5013020" cy="3268381"/>
          </a:xfrm>
        </p:grpSpPr>
        <p:sp>
          <p:nvSpPr>
            <p:cNvPr id="6" name="任意多边形 5"/>
            <p:cNvSpPr/>
            <p:nvPr/>
          </p:nvSpPr>
          <p:spPr>
            <a:xfrm>
              <a:off x="5610999" y="2123266"/>
              <a:ext cx="5013020" cy="3268381"/>
            </a:xfrm>
            <a:custGeom>
              <a:avLst/>
              <a:gdLst>
                <a:gd name="connsiteX0" fmla="*/ 220909 w 3116901"/>
                <a:gd name="connsiteY0" fmla="*/ 465131 h 1901593"/>
                <a:gd name="connsiteX1" fmla="*/ 230434 w 3116901"/>
                <a:gd name="connsiteY1" fmla="*/ 1674806 h 1901593"/>
                <a:gd name="connsiteX2" fmla="*/ 2592634 w 3116901"/>
                <a:gd name="connsiteY2" fmla="*/ 1760531 h 1901593"/>
                <a:gd name="connsiteX3" fmla="*/ 2916484 w 3116901"/>
                <a:gd name="connsiteY3" fmla="*/ 160331 h 1901593"/>
                <a:gd name="connsiteX4" fmla="*/ 97084 w 3116901"/>
                <a:gd name="connsiteY4" fmla="*/ 141281 h 1901593"/>
                <a:gd name="connsiteX0-1" fmla="*/ 140036 w 3217003"/>
                <a:gd name="connsiteY0-2" fmla="*/ 227006 h 1913305"/>
                <a:gd name="connsiteX1-3" fmla="*/ 330536 w 3217003"/>
                <a:gd name="connsiteY1-4" fmla="*/ 1674806 h 1913305"/>
                <a:gd name="connsiteX2-5" fmla="*/ 2692736 w 3217003"/>
                <a:gd name="connsiteY2-6" fmla="*/ 1760531 h 1913305"/>
                <a:gd name="connsiteX3-7" fmla="*/ 3016586 w 3217003"/>
                <a:gd name="connsiteY3-8" fmla="*/ 160331 h 1913305"/>
                <a:gd name="connsiteX4-9" fmla="*/ 197186 w 3217003"/>
                <a:gd name="connsiteY4-10" fmla="*/ 141281 h 1913305"/>
                <a:gd name="connsiteX0-11" fmla="*/ 62188 w 3139155"/>
                <a:gd name="connsiteY0-12" fmla="*/ 227006 h 1913305"/>
                <a:gd name="connsiteX1-13" fmla="*/ 252688 w 3139155"/>
                <a:gd name="connsiteY1-14" fmla="*/ 1674806 h 1913305"/>
                <a:gd name="connsiteX2-15" fmla="*/ 2614888 w 3139155"/>
                <a:gd name="connsiteY2-16" fmla="*/ 1760531 h 1913305"/>
                <a:gd name="connsiteX3-17" fmla="*/ 2938738 w 3139155"/>
                <a:gd name="connsiteY3-18" fmla="*/ 160331 h 1913305"/>
                <a:gd name="connsiteX4-19" fmla="*/ 119338 w 3139155"/>
                <a:gd name="connsiteY4-20" fmla="*/ 141281 h 1913305"/>
                <a:gd name="connsiteX0-21" fmla="*/ 95605 w 3174752"/>
                <a:gd name="connsiteY0-22" fmla="*/ 227006 h 1967205"/>
                <a:gd name="connsiteX1-23" fmla="*/ 228955 w 3174752"/>
                <a:gd name="connsiteY1-24" fmla="*/ 1779581 h 1967205"/>
                <a:gd name="connsiteX2-25" fmla="*/ 2648305 w 3174752"/>
                <a:gd name="connsiteY2-26" fmla="*/ 1760531 h 1967205"/>
                <a:gd name="connsiteX3-27" fmla="*/ 2972155 w 3174752"/>
                <a:gd name="connsiteY3-28" fmla="*/ 160331 h 1967205"/>
                <a:gd name="connsiteX4-29" fmla="*/ 152755 w 3174752"/>
                <a:gd name="connsiteY4-30" fmla="*/ 141281 h 1967205"/>
                <a:gd name="connsiteX0-31" fmla="*/ 0 w 3079147"/>
                <a:gd name="connsiteY0-32" fmla="*/ 227006 h 1902586"/>
                <a:gd name="connsiteX1-33" fmla="*/ 133350 w 3079147"/>
                <a:gd name="connsiteY1-34" fmla="*/ 1779581 h 1902586"/>
                <a:gd name="connsiteX2-35" fmla="*/ 2552700 w 3079147"/>
                <a:gd name="connsiteY2-36" fmla="*/ 1760531 h 1902586"/>
                <a:gd name="connsiteX3-37" fmla="*/ 2876550 w 3079147"/>
                <a:gd name="connsiteY3-38" fmla="*/ 160331 h 1902586"/>
                <a:gd name="connsiteX4-39" fmla="*/ 57150 w 3079147"/>
                <a:gd name="connsiteY4-40" fmla="*/ 141281 h 1902586"/>
                <a:gd name="connsiteX0-41" fmla="*/ 9625 w 3090241"/>
                <a:gd name="connsiteY0-42" fmla="*/ 227006 h 1933691"/>
                <a:gd name="connsiteX1-43" fmla="*/ 104875 w 3090241"/>
                <a:gd name="connsiteY1-44" fmla="*/ 1846256 h 1933691"/>
                <a:gd name="connsiteX2-45" fmla="*/ 2562325 w 3090241"/>
                <a:gd name="connsiteY2-46" fmla="*/ 1760531 h 1933691"/>
                <a:gd name="connsiteX3-47" fmla="*/ 2886175 w 3090241"/>
                <a:gd name="connsiteY3-48" fmla="*/ 160331 h 1933691"/>
                <a:gd name="connsiteX4-49" fmla="*/ 66775 w 3090241"/>
                <a:gd name="connsiteY4-50" fmla="*/ 141281 h 1933691"/>
                <a:gd name="connsiteX0-51" fmla="*/ 145124 w 3382515"/>
                <a:gd name="connsiteY0-52" fmla="*/ 229650 h 2029685"/>
                <a:gd name="connsiteX1-53" fmla="*/ 240374 w 3382515"/>
                <a:gd name="connsiteY1-54" fmla="*/ 1848900 h 2029685"/>
                <a:gd name="connsiteX2-55" fmla="*/ 3040724 w 3382515"/>
                <a:gd name="connsiteY2-56" fmla="*/ 1801275 h 2029685"/>
                <a:gd name="connsiteX3-57" fmla="*/ 3021674 w 3382515"/>
                <a:gd name="connsiteY3-58" fmla="*/ 162975 h 2029685"/>
                <a:gd name="connsiteX4-59" fmla="*/ 202274 w 3382515"/>
                <a:gd name="connsiteY4-60" fmla="*/ 143925 h 2029685"/>
                <a:gd name="connsiteX0-61" fmla="*/ 145124 w 3267646"/>
                <a:gd name="connsiteY0-62" fmla="*/ 229650 h 1964648"/>
                <a:gd name="connsiteX1-63" fmla="*/ 240374 w 3267646"/>
                <a:gd name="connsiteY1-64" fmla="*/ 1848900 h 1964648"/>
                <a:gd name="connsiteX2-65" fmla="*/ 3040724 w 3267646"/>
                <a:gd name="connsiteY2-66" fmla="*/ 1801275 h 1964648"/>
                <a:gd name="connsiteX3-67" fmla="*/ 3021674 w 3267646"/>
                <a:gd name="connsiteY3-68" fmla="*/ 162975 h 1964648"/>
                <a:gd name="connsiteX4-69" fmla="*/ 202274 w 3267646"/>
                <a:gd name="connsiteY4-70" fmla="*/ 143925 h 1964648"/>
                <a:gd name="connsiteX0-71" fmla="*/ 0 w 3122522"/>
                <a:gd name="connsiteY0-72" fmla="*/ 229650 h 1880061"/>
                <a:gd name="connsiteX1-73" fmla="*/ 95250 w 3122522"/>
                <a:gd name="connsiteY1-74" fmla="*/ 1848900 h 1880061"/>
                <a:gd name="connsiteX2-75" fmla="*/ 2895600 w 3122522"/>
                <a:gd name="connsiteY2-76" fmla="*/ 1801275 h 1880061"/>
                <a:gd name="connsiteX3-77" fmla="*/ 2876550 w 3122522"/>
                <a:gd name="connsiteY3-78" fmla="*/ 162975 h 1880061"/>
                <a:gd name="connsiteX4-79" fmla="*/ 57150 w 3122522"/>
                <a:gd name="connsiteY4-80" fmla="*/ 143925 h 1880061"/>
                <a:gd name="connsiteX0-81" fmla="*/ 0 w 3028753"/>
                <a:gd name="connsiteY0-82" fmla="*/ 170255 h 1820666"/>
                <a:gd name="connsiteX1-83" fmla="*/ 95250 w 3028753"/>
                <a:gd name="connsiteY1-84" fmla="*/ 1789505 h 1820666"/>
                <a:gd name="connsiteX2-85" fmla="*/ 2895600 w 3028753"/>
                <a:gd name="connsiteY2-86" fmla="*/ 1741880 h 1820666"/>
                <a:gd name="connsiteX3-87" fmla="*/ 2876550 w 3028753"/>
                <a:gd name="connsiteY3-88" fmla="*/ 103580 h 1820666"/>
                <a:gd name="connsiteX4-89" fmla="*/ 57150 w 3028753"/>
                <a:gd name="connsiteY4-90" fmla="*/ 84530 h 1820666"/>
                <a:gd name="connsiteX0-91" fmla="*/ 0 w 2990850"/>
                <a:gd name="connsiteY0-92" fmla="*/ 163901 h 1814312"/>
                <a:gd name="connsiteX1-93" fmla="*/ 95250 w 2990850"/>
                <a:gd name="connsiteY1-94" fmla="*/ 1783151 h 1814312"/>
                <a:gd name="connsiteX2-95" fmla="*/ 2895600 w 2990850"/>
                <a:gd name="connsiteY2-96" fmla="*/ 1735526 h 1814312"/>
                <a:gd name="connsiteX3-97" fmla="*/ 2876550 w 2990850"/>
                <a:gd name="connsiteY3-98" fmla="*/ 97226 h 1814312"/>
                <a:gd name="connsiteX4-99" fmla="*/ 57150 w 2990850"/>
                <a:gd name="connsiteY4-100" fmla="*/ 78176 h 1814312"/>
                <a:gd name="connsiteX0-101" fmla="*/ 0 w 3007550"/>
                <a:gd name="connsiteY0-102" fmla="*/ 163901 h 1834789"/>
                <a:gd name="connsiteX1-103" fmla="*/ 95250 w 3007550"/>
                <a:gd name="connsiteY1-104" fmla="*/ 1783151 h 1834789"/>
                <a:gd name="connsiteX2-105" fmla="*/ 2895600 w 3007550"/>
                <a:gd name="connsiteY2-106" fmla="*/ 1735526 h 1834789"/>
                <a:gd name="connsiteX3-107" fmla="*/ 2876550 w 3007550"/>
                <a:gd name="connsiteY3-108" fmla="*/ 97226 h 1834789"/>
                <a:gd name="connsiteX4-109" fmla="*/ 57150 w 3007550"/>
                <a:gd name="connsiteY4-110" fmla="*/ 78176 h 1834789"/>
                <a:gd name="connsiteX0-111" fmla="*/ 141454 w 3124280"/>
                <a:gd name="connsiteY0-112" fmla="*/ 163901 h 1901937"/>
                <a:gd name="connsiteX1-113" fmla="*/ 236704 w 3124280"/>
                <a:gd name="connsiteY1-114" fmla="*/ 1783151 h 1901937"/>
                <a:gd name="connsiteX2-115" fmla="*/ 2986770 w 3124280"/>
                <a:gd name="connsiteY2-116" fmla="*/ 1694365 h 1901937"/>
                <a:gd name="connsiteX3-117" fmla="*/ 3018004 w 3124280"/>
                <a:gd name="connsiteY3-118" fmla="*/ 97226 h 1901937"/>
                <a:gd name="connsiteX4-119" fmla="*/ 198604 w 3124280"/>
                <a:gd name="connsiteY4-120" fmla="*/ 78176 h 1901937"/>
                <a:gd name="connsiteX0-121" fmla="*/ 141454 w 3142193"/>
                <a:gd name="connsiteY0-122" fmla="*/ 163901 h 1918974"/>
                <a:gd name="connsiteX1-123" fmla="*/ 236704 w 3142193"/>
                <a:gd name="connsiteY1-124" fmla="*/ 1783151 h 1918974"/>
                <a:gd name="connsiteX2-125" fmla="*/ 2986770 w 3142193"/>
                <a:gd name="connsiteY2-126" fmla="*/ 1694365 h 1918974"/>
                <a:gd name="connsiteX3-127" fmla="*/ 3018004 w 3142193"/>
                <a:gd name="connsiteY3-128" fmla="*/ 97226 h 1918974"/>
                <a:gd name="connsiteX4-129" fmla="*/ 198604 w 3142193"/>
                <a:gd name="connsiteY4-130" fmla="*/ 78176 h 1918974"/>
                <a:gd name="connsiteX0-131" fmla="*/ 4819 w 3005558"/>
                <a:gd name="connsiteY0-132" fmla="*/ 163901 h 1834004"/>
                <a:gd name="connsiteX1-133" fmla="*/ 100069 w 3005558"/>
                <a:gd name="connsiteY1-134" fmla="*/ 1783151 h 1834004"/>
                <a:gd name="connsiteX2-135" fmla="*/ 2850135 w 3005558"/>
                <a:gd name="connsiteY2-136" fmla="*/ 1694365 h 1834004"/>
                <a:gd name="connsiteX3-137" fmla="*/ 2881369 w 3005558"/>
                <a:gd name="connsiteY3-138" fmla="*/ 97226 h 1834004"/>
                <a:gd name="connsiteX4-139" fmla="*/ 61969 w 3005558"/>
                <a:gd name="connsiteY4-140" fmla="*/ 78176 h 1834004"/>
                <a:gd name="connsiteX0-141" fmla="*/ 4819 w 2972867"/>
                <a:gd name="connsiteY0-142" fmla="*/ 163901 h 1834004"/>
                <a:gd name="connsiteX1-143" fmla="*/ 100069 w 2972867"/>
                <a:gd name="connsiteY1-144" fmla="*/ 1783151 h 1834004"/>
                <a:gd name="connsiteX2-145" fmla="*/ 2850135 w 2972867"/>
                <a:gd name="connsiteY2-146" fmla="*/ 1694365 h 1834004"/>
                <a:gd name="connsiteX3-147" fmla="*/ 2881369 w 2972867"/>
                <a:gd name="connsiteY3-148" fmla="*/ 97226 h 1834004"/>
                <a:gd name="connsiteX4-149" fmla="*/ 61969 w 2972867"/>
                <a:gd name="connsiteY4-150" fmla="*/ 78176 h 1834004"/>
                <a:gd name="connsiteX0-151" fmla="*/ 138835 w 3086653"/>
                <a:gd name="connsiteY0-152" fmla="*/ 163901 h 1903589"/>
                <a:gd name="connsiteX1-153" fmla="*/ 234085 w 3086653"/>
                <a:gd name="connsiteY1-154" fmla="*/ 1783151 h 1903589"/>
                <a:gd name="connsiteX2-155" fmla="*/ 2948235 w 3086653"/>
                <a:gd name="connsiteY2-156" fmla="*/ 1653204 h 1903589"/>
                <a:gd name="connsiteX3-157" fmla="*/ 3015385 w 3086653"/>
                <a:gd name="connsiteY3-158" fmla="*/ 97226 h 1903589"/>
                <a:gd name="connsiteX4-159" fmla="*/ 195985 w 3086653"/>
                <a:gd name="connsiteY4-160" fmla="*/ 78176 h 1903589"/>
                <a:gd name="connsiteX0-161" fmla="*/ 7442 w 2955260"/>
                <a:gd name="connsiteY0-162" fmla="*/ 163901 h 1815487"/>
                <a:gd name="connsiteX1-163" fmla="*/ 102692 w 2955260"/>
                <a:gd name="connsiteY1-164" fmla="*/ 1783151 h 1815487"/>
                <a:gd name="connsiteX2-165" fmla="*/ 2816842 w 2955260"/>
                <a:gd name="connsiteY2-166" fmla="*/ 1653204 h 1815487"/>
                <a:gd name="connsiteX3-167" fmla="*/ 2883992 w 2955260"/>
                <a:gd name="connsiteY3-168" fmla="*/ 97226 h 1815487"/>
                <a:gd name="connsiteX4-169" fmla="*/ 64592 w 2955260"/>
                <a:gd name="connsiteY4-170" fmla="*/ 78176 h 1815487"/>
                <a:gd name="connsiteX0-171" fmla="*/ 7442 w 2945083"/>
                <a:gd name="connsiteY0-172" fmla="*/ 163901 h 1815487"/>
                <a:gd name="connsiteX1-173" fmla="*/ 102692 w 2945083"/>
                <a:gd name="connsiteY1-174" fmla="*/ 1783151 h 1815487"/>
                <a:gd name="connsiteX2-175" fmla="*/ 2816842 w 2945083"/>
                <a:gd name="connsiteY2-176" fmla="*/ 1653204 h 1815487"/>
                <a:gd name="connsiteX3-177" fmla="*/ 2883992 w 2945083"/>
                <a:gd name="connsiteY3-178" fmla="*/ 97226 h 1815487"/>
                <a:gd name="connsiteX4-179" fmla="*/ 64592 w 2945083"/>
                <a:gd name="connsiteY4-180" fmla="*/ 78176 h 1815487"/>
                <a:gd name="connsiteX0-181" fmla="*/ 7442 w 2900471"/>
                <a:gd name="connsiteY0-182" fmla="*/ 163901 h 1897167"/>
                <a:gd name="connsiteX1-183" fmla="*/ 102692 w 2900471"/>
                <a:gd name="connsiteY1-184" fmla="*/ 1783151 h 1897167"/>
                <a:gd name="connsiteX2-185" fmla="*/ 2413273 w 2900471"/>
                <a:gd name="connsiteY2-186" fmla="*/ 1750499 h 1897167"/>
                <a:gd name="connsiteX3-187" fmla="*/ 2816842 w 2900471"/>
                <a:gd name="connsiteY3-188" fmla="*/ 1653204 h 1897167"/>
                <a:gd name="connsiteX4-189" fmla="*/ 2883992 w 2900471"/>
                <a:gd name="connsiteY4-190" fmla="*/ 97226 h 1897167"/>
                <a:gd name="connsiteX5" fmla="*/ 64592 w 2900471"/>
                <a:gd name="connsiteY5" fmla="*/ 78176 h 1897167"/>
                <a:gd name="connsiteX0-191" fmla="*/ 8947 w 2901976"/>
                <a:gd name="connsiteY0-192" fmla="*/ 163901 h 1821173"/>
                <a:gd name="connsiteX1-193" fmla="*/ 104197 w 2901976"/>
                <a:gd name="connsiteY1-194" fmla="*/ 1783151 h 1821173"/>
                <a:gd name="connsiteX2-195" fmla="*/ 2414778 w 2901976"/>
                <a:gd name="connsiteY2-196" fmla="*/ 1750499 h 1821173"/>
                <a:gd name="connsiteX3-197" fmla="*/ 2818347 w 2901976"/>
                <a:gd name="connsiteY3-198" fmla="*/ 1653204 h 1821173"/>
                <a:gd name="connsiteX4-199" fmla="*/ 2885497 w 2901976"/>
                <a:gd name="connsiteY4-200" fmla="*/ 97226 h 1821173"/>
                <a:gd name="connsiteX5-201" fmla="*/ 66097 w 2901976"/>
                <a:gd name="connsiteY5-202" fmla="*/ 78176 h 1821173"/>
                <a:gd name="connsiteX0-203" fmla="*/ 8947 w 2928454"/>
                <a:gd name="connsiteY0-204" fmla="*/ 163901 h 1821173"/>
                <a:gd name="connsiteX1-205" fmla="*/ 104197 w 2928454"/>
                <a:gd name="connsiteY1-206" fmla="*/ 1783151 h 1821173"/>
                <a:gd name="connsiteX2-207" fmla="*/ 2414778 w 2928454"/>
                <a:gd name="connsiteY2-208" fmla="*/ 1750499 h 1821173"/>
                <a:gd name="connsiteX3-209" fmla="*/ 2882998 w 2928454"/>
                <a:gd name="connsiteY3-210" fmla="*/ 1365078 h 1821173"/>
                <a:gd name="connsiteX4-211" fmla="*/ 2885497 w 2928454"/>
                <a:gd name="connsiteY4-212" fmla="*/ 97226 h 1821173"/>
                <a:gd name="connsiteX5-213" fmla="*/ 66097 w 2928454"/>
                <a:gd name="connsiteY5-214" fmla="*/ 78176 h 1821173"/>
                <a:gd name="connsiteX0-215" fmla="*/ 8947 w 2902625"/>
                <a:gd name="connsiteY0-216" fmla="*/ 163901 h 1821173"/>
                <a:gd name="connsiteX1-217" fmla="*/ 104197 w 2902625"/>
                <a:gd name="connsiteY1-218" fmla="*/ 1783151 h 1821173"/>
                <a:gd name="connsiteX2-219" fmla="*/ 2414778 w 2902625"/>
                <a:gd name="connsiteY2-220" fmla="*/ 1750499 h 1821173"/>
                <a:gd name="connsiteX3-221" fmla="*/ 2882998 w 2902625"/>
                <a:gd name="connsiteY3-222" fmla="*/ 1365078 h 1821173"/>
                <a:gd name="connsiteX4-223" fmla="*/ 2885497 w 2902625"/>
                <a:gd name="connsiteY4-224" fmla="*/ 97226 h 1821173"/>
                <a:gd name="connsiteX5-225" fmla="*/ 66097 w 2902625"/>
                <a:gd name="connsiteY5-226" fmla="*/ 78176 h 1821173"/>
                <a:gd name="connsiteX0-227" fmla="*/ 8947 w 2927949"/>
                <a:gd name="connsiteY0-228" fmla="*/ 163901 h 1821173"/>
                <a:gd name="connsiteX1-229" fmla="*/ 104197 w 2927949"/>
                <a:gd name="connsiteY1-230" fmla="*/ 1783151 h 1821173"/>
                <a:gd name="connsiteX2-231" fmla="*/ 2414778 w 2927949"/>
                <a:gd name="connsiteY2-232" fmla="*/ 1750499 h 1821173"/>
                <a:gd name="connsiteX3-233" fmla="*/ 2926098 w 2927949"/>
                <a:gd name="connsiteY3-234" fmla="*/ 1406239 h 1821173"/>
                <a:gd name="connsiteX4-235" fmla="*/ 2885497 w 2927949"/>
                <a:gd name="connsiteY4-236" fmla="*/ 97226 h 1821173"/>
                <a:gd name="connsiteX5-237" fmla="*/ 66097 w 2927949"/>
                <a:gd name="connsiteY5-238" fmla="*/ 78176 h 1821173"/>
                <a:gd name="connsiteX0-239" fmla="*/ 111056 w 3059375"/>
                <a:gd name="connsiteY0-240" fmla="*/ 163901 h 1910886"/>
                <a:gd name="connsiteX1-241" fmla="*/ 206306 w 3059375"/>
                <a:gd name="connsiteY1-242" fmla="*/ 1783151 h 1910886"/>
                <a:gd name="connsiteX2-243" fmla="*/ 2538437 w 3059375"/>
                <a:gd name="connsiteY2-244" fmla="*/ 1791098 h 1910886"/>
                <a:gd name="connsiteX3-245" fmla="*/ 3028207 w 3059375"/>
                <a:gd name="connsiteY3-246" fmla="*/ 1406239 h 1910886"/>
                <a:gd name="connsiteX4-247" fmla="*/ 2987606 w 3059375"/>
                <a:gd name="connsiteY4-248" fmla="*/ 97226 h 1910886"/>
                <a:gd name="connsiteX5-249" fmla="*/ 168206 w 3059375"/>
                <a:gd name="connsiteY5-250" fmla="*/ 78176 h 1910886"/>
                <a:gd name="connsiteX0-251" fmla="*/ 0 w 2948319"/>
                <a:gd name="connsiteY0-252" fmla="*/ 163901 h 1814518"/>
                <a:gd name="connsiteX1-253" fmla="*/ 95250 w 2948319"/>
                <a:gd name="connsiteY1-254" fmla="*/ 1783151 h 1814518"/>
                <a:gd name="connsiteX2-255" fmla="*/ 2427381 w 2948319"/>
                <a:gd name="connsiteY2-256" fmla="*/ 1791098 h 1814518"/>
                <a:gd name="connsiteX3-257" fmla="*/ 2917151 w 2948319"/>
                <a:gd name="connsiteY3-258" fmla="*/ 1406239 h 1814518"/>
                <a:gd name="connsiteX4-259" fmla="*/ 2876550 w 2948319"/>
                <a:gd name="connsiteY4-260" fmla="*/ 97226 h 1814518"/>
                <a:gd name="connsiteX5-261" fmla="*/ 57150 w 2948319"/>
                <a:gd name="connsiteY5-262" fmla="*/ 78176 h 1814518"/>
                <a:gd name="connsiteX0-263" fmla="*/ 0 w 2942776"/>
                <a:gd name="connsiteY0-264" fmla="*/ 163901 h 1814518"/>
                <a:gd name="connsiteX1-265" fmla="*/ 95250 w 2942776"/>
                <a:gd name="connsiteY1-266" fmla="*/ 1783151 h 1814518"/>
                <a:gd name="connsiteX2-267" fmla="*/ 2427381 w 2942776"/>
                <a:gd name="connsiteY2-268" fmla="*/ 1791098 h 1814518"/>
                <a:gd name="connsiteX3-269" fmla="*/ 2909967 w 2942776"/>
                <a:gd name="connsiteY3-270" fmla="*/ 1452638 h 1814518"/>
                <a:gd name="connsiteX4-271" fmla="*/ 2876550 w 2942776"/>
                <a:gd name="connsiteY4-272" fmla="*/ 97226 h 1814518"/>
                <a:gd name="connsiteX5-273" fmla="*/ 57150 w 2942776"/>
                <a:gd name="connsiteY5-274" fmla="*/ 78176 h 1814518"/>
                <a:gd name="connsiteX0-275" fmla="*/ 0 w 2917357"/>
                <a:gd name="connsiteY0-276" fmla="*/ 163901 h 1814518"/>
                <a:gd name="connsiteX1-277" fmla="*/ 95250 w 2917357"/>
                <a:gd name="connsiteY1-278" fmla="*/ 1783151 h 1814518"/>
                <a:gd name="connsiteX2-279" fmla="*/ 2427381 w 2917357"/>
                <a:gd name="connsiteY2-280" fmla="*/ 1791098 h 1814518"/>
                <a:gd name="connsiteX3-281" fmla="*/ 2909967 w 2917357"/>
                <a:gd name="connsiteY3-282" fmla="*/ 1452638 h 1814518"/>
                <a:gd name="connsiteX4-283" fmla="*/ 2876550 w 2917357"/>
                <a:gd name="connsiteY4-284" fmla="*/ 97226 h 1814518"/>
                <a:gd name="connsiteX5-285" fmla="*/ 57150 w 2917357"/>
                <a:gd name="connsiteY5-286" fmla="*/ 78176 h 1814518"/>
                <a:gd name="connsiteX0-287" fmla="*/ 0 w 2914229"/>
                <a:gd name="connsiteY0-288" fmla="*/ 163901 h 1814518"/>
                <a:gd name="connsiteX1-289" fmla="*/ 95250 w 2914229"/>
                <a:gd name="connsiteY1-290" fmla="*/ 1783151 h 1814518"/>
                <a:gd name="connsiteX2-291" fmla="*/ 2427381 w 2914229"/>
                <a:gd name="connsiteY2-292" fmla="*/ 1791098 h 1814518"/>
                <a:gd name="connsiteX3-293" fmla="*/ 2909967 w 2914229"/>
                <a:gd name="connsiteY3-294" fmla="*/ 1452638 h 1814518"/>
                <a:gd name="connsiteX4-295" fmla="*/ 2876550 w 2914229"/>
                <a:gd name="connsiteY4-296" fmla="*/ 97226 h 1814518"/>
                <a:gd name="connsiteX5-297" fmla="*/ 57150 w 2914229"/>
                <a:gd name="connsiteY5-298" fmla="*/ 78176 h 18145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01" y="connsiteY5-202"/>
                </a:cxn>
              </a:cxnLst>
              <a:rect l="l" t="t" r="r" b="b"/>
              <a:pathLst>
                <a:path w="2914229" h="1814518">
                  <a:moveTo>
                    <a:pt x="0" y="163901"/>
                  </a:moveTo>
                  <a:cubicBezTo>
                    <a:pt x="7143" y="775088"/>
                    <a:pt x="-21979" y="1732348"/>
                    <a:pt x="95250" y="1783151"/>
                  </a:cubicBezTo>
                  <a:cubicBezTo>
                    <a:pt x="212479" y="1833954"/>
                    <a:pt x="1975023" y="1812756"/>
                    <a:pt x="2427381" y="1791098"/>
                  </a:cubicBezTo>
                  <a:cubicBezTo>
                    <a:pt x="2879739" y="1769440"/>
                    <a:pt x="2899757" y="1636352"/>
                    <a:pt x="2909967" y="1452638"/>
                  </a:cubicBezTo>
                  <a:cubicBezTo>
                    <a:pt x="2920177" y="1268924"/>
                    <a:pt x="2913183" y="99099"/>
                    <a:pt x="2876550" y="97226"/>
                  </a:cubicBezTo>
                  <a:cubicBezTo>
                    <a:pt x="2717800" y="-7549"/>
                    <a:pt x="1258887" y="-47237"/>
                    <a:pt x="57150" y="78176"/>
                  </a:cubicBez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00"/>
            </a:p>
          </p:txBody>
        </p:sp>
        <p:sp>
          <p:nvSpPr>
            <p:cNvPr id="7" name="任意多边形 6"/>
            <p:cNvSpPr/>
            <p:nvPr/>
          </p:nvSpPr>
          <p:spPr>
            <a:xfrm>
              <a:off x="9996622" y="4825446"/>
              <a:ext cx="598549" cy="516967"/>
            </a:xfrm>
            <a:custGeom>
              <a:avLst/>
              <a:gdLst>
                <a:gd name="connsiteX0" fmla="*/ 30518 w 913922"/>
                <a:gd name="connsiteY0" fmla="*/ 810772 h 810772"/>
                <a:gd name="connsiteX1" fmla="*/ 108010 w 913922"/>
                <a:gd name="connsiteY1" fmla="*/ 51355 h 810772"/>
                <a:gd name="connsiteX2" fmla="*/ 913922 w 913922"/>
                <a:gd name="connsiteY2" fmla="*/ 66853 h 810772"/>
                <a:gd name="connsiteX0-1" fmla="*/ 30518 w 913922"/>
                <a:gd name="connsiteY0-2" fmla="*/ 810772 h 810772"/>
                <a:gd name="connsiteX1-3" fmla="*/ 108010 w 913922"/>
                <a:gd name="connsiteY1-4" fmla="*/ 51355 h 810772"/>
                <a:gd name="connsiteX2-5" fmla="*/ 913922 w 913922"/>
                <a:gd name="connsiteY2-6" fmla="*/ 66853 h 810772"/>
                <a:gd name="connsiteX0-7" fmla="*/ 6367 w 889771"/>
                <a:gd name="connsiteY0-8" fmla="*/ 810772 h 810772"/>
                <a:gd name="connsiteX1-9" fmla="*/ 83859 w 889771"/>
                <a:gd name="connsiteY1-10" fmla="*/ 51355 h 810772"/>
                <a:gd name="connsiteX2-11" fmla="*/ 889771 w 889771"/>
                <a:gd name="connsiteY2-12" fmla="*/ 66853 h 810772"/>
                <a:gd name="connsiteX0-13" fmla="*/ 6367 w 889771"/>
                <a:gd name="connsiteY0-14" fmla="*/ 759417 h 759417"/>
                <a:gd name="connsiteX1-15" fmla="*/ 83859 w 889771"/>
                <a:gd name="connsiteY1-16" fmla="*/ 0 h 759417"/>
                <a:gd name="connsiteX2-17" fmla="*/ 889771 w 889771"/>
                <a:gd name="connsiteY2-18" fmla="*/ 15498 h 759417"/>
                <a:gd name="connsiteX0-19" fmla="*/ 0 w 883404"/>
                <a:gd name="connsiteY0-20" fmla="*/ 759417 h 759417"/>
                <a:gd name="connsiteX1-21" fmla="*/ 77492 w 883404"/>
                <a:gd name="connsiteY1-22" fmla="*/ 0 h 759417"/>
                <a:gd name="connsiteX2-23" fmla="*/ 883404 w 883404"/>
                <a:gd name="connsiteY2-24" fmla="*/ 15498 h 759417"/>
                <a:gd name="connsiteX0-25" fmla="*/ 0 w 895761"/>
                <a:gd name="connsiteY0-26" fmla="*/ 805703 h 805703"/>
                <a:gd name="connsiteX1-27" fmla="*/ 77492 w 895761"/>
                <a:gd name="connsiteY1-28" fmla="*/ 46286 h 805703"/>
                <a:gd name="connsiteX2-29" fmla="*/ 895761 w 895761"/>
                <a:gd name="connsiteY2-30" fmla="*/ 0 h 805703"/>
                <a:gd name="connsiteX0-31" fmla="*/ 0 w 895761"/>
                <a:gd name="connsiteY0-32" fmla="*/ 759417 h 759417"/>
                <a:gd name="connsiteX1-33" fmla="*/ 77492 w 895761"/>
                <a:gd name="connsiteY1-34" fmla="*/ 0 h 759417"/>
                <a:gd name="connsiteX2-35" fmla="*/ 895761 w 895761"/>
                <a:gd name="connsiteY2-36" fmla="*/ 52568 h 759417"/>
                <a:gd name="connsiteX0-37" fmla="*/ 0 w 895761"/>
                <a:gd name="connsiteY0-38" fmla="*/ 759417 h 759417"/>
                <a:gd name="connsiteX1-39" fmla="*/ 77492 w 895761"/>
                <a:gd name="connsiteY1-40" fmla="*/ 0 h 759417"/>
                <a:gd name="connsiteX2-41" fmla="*/ 895761 w 895761"/>
                <a:gd name="connsiteY2-42" fmla="*/ 52568 h 759417"/>
                <a:gd name="connsiteX0-43" fmla="*/ 0 w 895761"/>
                <a:gd name="connsiteY0-44" fmla="*/ 706849 h 706849"/>
                <a:gd name="connsiteX1-45" fmla="*/ 201059 w 895761"/>
                <a:gd name="connsiteY1-46" fmla="*/ 95713 h 706849"/>
                <a:gd name="connsiteX2-47" fmla="*/ 895761 w 895761"/>
                <a:gd name="connsiteY2-48" fmla="*/ 0 h 706849"/>
                <a:gd name="connsiteX0-49" fmla="*/ 0 w 895761"/>
                <a:gd name="connsiteY0-50" fmla="*/ 706849 h 706849"/>
                <a:gd name="connsiteX1-51" fmla="*/ 201059 w 895761"/>
                <a:gd name="connsiteY1-52" fmla="*/ 95713 h 706849"/>
                <a:gd name="connsiteX2-53" fmla="*/ 895761 w 895761"/>
                <a:gd name="connsiteY2-54" fmla="*/ 0 h 706849"/>
                <a:gd name="connsiteX0-55" fmla="*/ 0 w 895761"/>
                <a:gd name="connsiteY0-56" fmla="*/ 706849 h 706849"/>
                <a:gd name="connsiteX1-57" fmla="*/ 201059 w 895761"/>
                <a:gd name="connsiteY1-58" fmla="*/ 95713 h 706849"/>
                <a:gd name="connsiteX2-59" fmla="*/ 895761 w 895761"/>
                <a:gd name="connsiteY2-60" fmla="*/ 0 h 706849"/>
                <a:gd name="connsiteX0-61" fmla="*/ 0 w 895761"/>
                <a:gd name="connsiteY0-62" fmla="*/ 706849 h 706849"/>
                <a:gd name="connsiteX1-63" fmla="*/ 306551 w 895761"/>
                <a:gd name="connsiteY1-64" fmla="*/ 152850 h 706849"/>
                <a:gd name="connsiteX2-65" fmla="*/ 895761 w 895761"/>
                <a:gd name="connsiteY2-66" fmla="*/ 0 h 706849"/>
                <a:gd name="connsiteX0-67" fmla="*/ 0 w 895761"/>
                <a:gd name="connsiteY0-68" fmla="*/ 706849 h 706849"/>
                <a:gd name="connsiteX1-69" fmla="*/ 306551 w 895761"/>
                <a:gd name="connsiteY1-70" fmla="*/ 152850 h 706849"/>
                <a:gd name="connsiteX2-71" fmla="*/ 895761 w 895761"/>
                <a:gd name="connsiteY2-72" fmla="*/ 0 h 706849"/>
              </a:gdLst>
              <a:ahLst/>
              <a:cxnLst>
                <a:cxn ang="0">
                  <a:pos x="connsiteX0-1" y="connsiteY0-2"/>
                </a:cxn>
                <a:cxn ang="0">
                  <a:pos x="connsiteX1-3" y="connsiteY1-4"/>
                </a:cxn>
                <a:cxn ang="0">
                  <a:pos x="connsiteX2-5" y="connsiteY2-6"/>
                </a:cxn>
              </a:cxnLst>
              <a:rect l="l" t="t" r="r" b="b"/>
              <a:pathLst>
                <a:path w="895761" h="706849">
                  <a:moveTo>
                    <a:pt x="0" y="706849"/>
                  </a:moveTo>
                  <a:cubicBezTo>
                    <a:pt x="288236" y="489836"/>
                    <a:pt x="314300" y="369826"/>
                    <a:pt x="306551" y="152850"/>
                  </a:cubicBezTo>
                  <a:cubicBezTo>
                    <a:pt x="534208" y="202277"/>
                    <a:pt x="895761" y="0"/>
                    <a:pt x="895761" y="0"/>
                  </a:cubicBezTo>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矩形 13"/>
          <p:cNvSpPr/>
          <p:nvPr/>
        </p:nvSpPr>
        <p:spPr>
          <a:xfrm>
            <a:off x="1400049" y="2269370"/>
            <a:ext cx="2284715" cy="1512168"/>
          </a:xfrm>
          <a:prstGeom prst="rect">
            <a:avLst/>
          </a:prstGeom>
          <a:blipFill dpi="0" rotWithShape="1">
            <a:blip r:embed="rId2"/>
            <a:srcRect/>
            <a:stretch>
              <a:fillRect l="-8000" t="-8000" r="-3000"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组合 14"/>
          <p:cNvGrpSpPr/>
          <p:nvPr/>
        </p:nvGrpSpPr>
        <p:grpSpPr>
          <a:xfrm>
            <a:off x="4716281" y="2018701"/>
            <a:ext cx="2703879" cy="1982285"/>
            <a:chOff x="5610999" y="2123266"/>
            <a:chExt cx="5013020" cy="3268381"/>
          </a:xfrm>
        </p:grpSpPr>
        <p:sp>
          <p:nvSpPr>
            <p:cNvPr id="16" name="任意多边形 15"/>
            <p:cNvSpPr/>
            <p:nvPr/>
          </p:nvSpPr>
          <p:spPr>
            <a:xfrm>
              <a:off x="5610999" y="2123266"/>
              <a:ext cx="5013020" cy="3268381"/>
            </a:xfrm>
            <a:custGeom>
              <a:avLst/>
              <a:gdLst>
                <a:gd name="connsiteX0" fmla="*/ 220909 w 3116901"/>
                <a:gd name="connsiteY0" fmla="*/ 465131 h 1901593"/>
                <a:gd name="connsiteX1" fmla="*/ 230434 w 3116901"/>
                <a:gd name="connsiteY1" fmla="*/ 1674806 h 1901593"/>
                <a:gd name="connsiteX2" fmla="*/ 2592634 w 3116901"/>
                <a:gd name="connsiteY2" fmla="*/ 1760531 h 1901593"/>
                <a:gd name="connsiteX3" fmla="*/ 2916484 w 3116901"/>
                <a:gd name="connsiteY3" fmla="*/ 160331 h 1901593"/>
                <a:gd name="connsiteX4" fmla="*/ 97084 w 3116901"/>
                <a:gd name="connsiteY4" fmla="*/ 141281 h 1901593"/>
                <a:gd name="connsiteX0-1" fmla="*/ 140036 w 3217003"/>
                <a:gd name="connsiteY0-2" fmla="*/ 227006 h 1913305"/>
                <a:gd name="connsiteX1-3" fmla="*/ 330536 w 3217003"/>
                <a:gd name="connsiteY1-4" fmla="*/ 1674806 h 1913305"/>
                <a:gd name="connsiteX2-5" fmla="*/ 2692736 w 3217003"/>
                <a:gd name="connsiteY2-6" fmla="*/ 1760531 h 1913305"/>
                <a:gd name="connsiteX3-7" fmla="*/ 3016586 w 3217003"/>
                <a:gd name="connsiteY3-8" fmla="*/ 160331 h 1913305"/>
                <a:gd name="connsiteX4-9" fmla="*/ 197186 w 3217003"/>
                <a:gd name="connsiteY4-10" fmla="*/ 141281 h 1913305"/>
                <a:gd name="connsiteX0-11" fmla="*/ 62188 w 3139155"/>
                <a:gd name="connsiteY0-12" fmla="*/ 227006 h 1913305"/>
                <a:gd name="connsiteX1-13" fmla="*/ 252688 w 3139155"/>
                <a:gd name="connsiteY1-14" fmla="*/ 1674806 h 1913305"/>
                <a:gd name="connsiteX2-15" fmla="*/ 2614888 w 3139155"/>
                <a:gd name="connsiteY2-16" fmla="*/ 1760531 h 1913305"/>
                <a:gd name="connsiteX3-17" fmla="*/ 2938738 w 3139155"/>
                <a:gd name="connsiteY3-18" fmla="*/ 160331 h 1913305"/>
                <a:gd name="connsiteX4-19" fmla="*/ 119338 w 3139155"/>
                <a:gd name="connsiteY4-20" fmla="*/ 141281 h 1913305"/>
                <a:gd name="connsiteX0-21" fmla="*/ 95605 w 3174752"/>
                <a:gd name="connsiteY0-22" fmla="*/ 227006 h 1967205"/>
                <a:gd name="connsiteX1-23" fmla="*/ 228955 w 3174752"/>
                <a:gd name="connsiteY1-24" fmla="*/ 1779581 h 1967205"/>
                <a:gd name="connsiteX2-25" fmla="*/ 2648305 w 3174752"/>
                <a:gd name="connsiteY2-26" fmla="*/ 1760531 h 1967205"/>
                <a:gd name="connsiteX3-27" fmla="*/ 2972155 w 3174752"/>
                <a:gd name="connsiteY3-28" fmla="*/ 160331 h 1967205"/>
                <a:gd name="connsiteX4-29" fmla="*/ 152755 w 3174752"/>
                <a:gd name="connsiteY4-30" fmla="*/ 141281 h 1967205"/>
                <a:gd name="connsiteX0-31" fmla="*/ 0 w 3079147"/>
                <a:gd name="connsiteY0-32" fmla="*/ 227006 h 1902586"/>
                <a:gd name="connsiteX1-33" fmla="*/ 133350 w 3079147"/>
                <a:gd name="connsiteY1-34" fmla="*/ 1779581 h 1902586"/>
                <a:gd name="connsiteX2-35" fmla="*/ 2552700 w 3079147"/>
                <a:gd name="connsiteY2-36" fmla="*/ 1760531 h 1902586"/>
                <a:gd name="connsiteX3-37" fmla="*/ 2876550 w 3079147"/>
                <a:gd name="connsiteY3-38" fmla="*/ 160331 h 1902586"/>
                <a:gd name="connsiteX4-39" fmla="*/ 57150 w 3079147"/>
                <a:gd name="connsiteY4-40" fmla="*/ 141281 h 1902586"/>
                <a:gd name="connsiteX0-41" fmla="*/ 9625 w 3090241"/>
                <a:gd name="connsiteY0-42" fmla="*/ 227006 h 1933691"/>
                <a:gd name="connsiteX1-43" fmla="*/ 104875 w 3090241"/>
                <a:gd name="connsiteY1-44" fmla="*/ 1846256 h 1933691"/>
                <a:gd name="connsiteX2-45" fmla="*/ 2562325 w 3090241"/>
                <a:gd name="connsiteY2-46" fmla="*/ 1760531 h 1933691"/>
                <a:gd name="connsiteX3-47" fmla="*/ 2886175 w 3090241"/>
                <a:gd name="connsiteY3-48" fmla="*/ 160331 h 1933691"/>
                <a:gd name="connsiteX4-49" fmla="*/ 66775 w 3090241"/>
                <a:gd name="connsiteY4-50" fmla="*/ 141281 h 1933691"/>
                <a:gd name="connsiteX0-51" fmla="*/ 145124 w 3382515"/>
                <a:gd name="connsiteY0-52" fmla="*/ 229650 h 2029685"/>
                <a:gd name="connsiteX1-53" fmla="*/ 240374 w 3382515"/>
                <a:gd name="connsiteY1-54" fmla="*/ 1848900 h 2029685"/>
                <a:gd name="connsiteX2-55" fmla="*/ 3040724 w 3382515"/>
                <a:gd name="connsiteY2-56" fmla="*/ 1801275 h 2029685"/>
                <a:gd name="connsiteX3-57" fmla="*/ 3021674 w 3382515"/>
                <a:gd name="connsiteY3-58" fmla="*/ 162975 h 2029685"/>
                <a:gd name="connsiteX4-59" fmla="*/ 202274 w 3382515"/>
                <a:gd name="connsiteY4-60" fmla="*/ 143925 h 2029685"/>
                <a:gd name="connsiteX0-61" fmla="*/ 145124 w 3267646"/>
                <a:gd name="connsiteY0-62" fmla="*/ 229650 h 1964648"/>
                <a:gd name="connsiteX1-63" fmla="*/ 240374 w 3267646"/>
                <a:gd name="connsiteY1-64" fmla="*/ 1848900 h 1964648"/>
                <a:gd name="connsiteX2-65" fmla="*/ 3040724 w 3267646"/>
                <a:gd name="connsiteY2-66" fmla="*/ 1801275 h 1964648"/>
                <a:gd name="connsiteX3-67" fmla="*/ 3021674 w 3267646"/>
                <a:gd name="connsiteY3-68" fmla="*/ 162975 h 1964648"/>
                <a:gd name="connsiteX4-69" fmla="*/ 202274 w 3267646"/>
                <a:gd name="connsiteY4-70" fmla="*/ 143925 h 1964648"/>
                <a:gd name="connsiteX0-71" fmla="*/ 0 w 3122522"/>
                <a:gd name="connsiteY0-72" fmla="*/ 229650 h 1880061"/>
                <a:gd name="connsiteX1-73" fmla="*/ 95250 w 3122522"/>
                <a:gd name="connsiteY1-74" fmla="*/ 1848900 h 1880061"/>
                <a:gd name="connsiteX2-75" fmla="*/ 2895600 w 3122522"/>
                <a:gd name="connsiteY2-76" fmla="*/ 1801275 h 1880061"/>
                <a:gd name="connsiteX3-77" fmla="*/ 2876550 w 3122522"/>
                <a:gd name="connsiteY3-78" fmla="*/ 162975 h 1880061"/>
                <a:gd name="connsiteX4-79" fmla="*/ 57150 w 3122522"/>
                <a:gd name="connsiteY4-80" fmla="*/ 143925 h 1880061"/>
                <a:gd name="connsiteX0-81" fmla="*/ 0 w 3028753"/>
                <a:gd name="connsiteY0-82" fmla="*/ 170255 h 1820666"/>
                <a:gd name="connsiteX1-83" fmla="*/ 95250 w 3028753"/>
                <a:gd name="connsiteY1-84" fmla="*/ 1789505 h 1820666"/>
                <a:gd name="connsiteX2-85" fmla="*/ 2895600 w 3028753"/>
                <a:gd name="connsiteY2-86" fmla="*/ 1741880 h 1820666"/>
                <a:gd name="connsiteX3-87" fmla="*/ 2876550 w 3028753"/>
                <a:gd name="connsiteY3-88" fmla="*/ 103580 h 1820666"/>
                <a:gd name="connsiteX4-89" fmla="*/ 57150 w 3028753"/>
                <a:gd name="connsiteY4-90" fmla="*/ 84530 h 1820666"/>
                <a:gd name="connsiteX0-91" fmla="*/ 0 w 2990850"/>
                <a:gd name="connsiteY0-92" fmla="*/ 163901 h 1814312"/>
                <a:gd name="connsiteX1-93" fmla="*/ 95250 w 2990850"/>
                <a:gd name="connsiteY1-94" fmla="*/ 1783151 h 1814312"/>
                <a:gd name="connsiteX2-95" fmla="*/ 2895600 w 2990850"/>
                <a:gd name="connsiteY2-96" fmla="*/ 1735526 h 1814312"/>
                <a:gd name="connsiteX3-97" fmla="*/ 2876550 w 2990850"/>
                <a:gd name="connsiteY3-98" fmla="*/ 97226 h 1814312"/>
                <a:gd name="connsiteX4-99" fmla="*/ 57150 w 2990850"/>
                <a:gd name="connsiteY4-100" fmla="*/ 78176 h 1814312"/>
                <a:gd name="connsiteX0-101" fmla="*/ 0 w 3007550"/>
                <a:gd name="connsiteY0-102" fmla="*/ 163901 h 1834789"/>
                <a:gd name="connsiteX1-103" fmla="*/ 95250 w 3007550"/>
                <a:gd name="connsiteY1-104" fmla="*/ 1783151 h 1834789"/>
                <a:gd name="connsiteX2-105" fmla="*/ 2895600 w 3007550"/>
                <a:gd name="connsiteY2-106" fmla="*/ 1735526 h 1834789"/>
                <a:gd name="connsiteX3-107" fmla="*/ 2876550 w 3007550"/>
                <a:gd name="connsiteY3-108" fmla="*/ 97226 h 1834789"/>
                <a:gd name="connsiteX4-109" fmla="*/ 57150 w 3007550"/>
                <a:gd name="connsiteY4-110" fmla="*/ 78176 h 1834789"/>
                <a:gd name="connsiteX0-111" fmla="*/ 141454 w 3124280"/>
                <a:gd name="connsiteY0-112" fmla="*/ 163901 h 1901937"/>
                <a:gd name="connsiteX1-113" fmla="*/ 236704 w 3124280"/>
                <a:gd name="connsiteY1-114" fmla="*/ 1783151 h 1901937"/>
                <a:gd name="connsiteX2-115" fmla="*/ 2986770 w 3124280"/>
                <a:gd name="connsiteY2-116" fmla="*/ 1694365 h 1901937"/>
                <a:gd name="connsiteX3-117" fmla="*/ 3018004 w 3124280"/>
                <a:gd name="connsiteY3-118" fmla="*/ 97226 h 1901937"/>
                <a:gd name="connsiteX4-119" fmla="*/ 198604 w 3124280"/>
                <a:gd name="connsiteY4-120" fmla="*/ 78176 h 1901937"/>
                <a:gd name="connsiteX0-121" fmla="*/ 141454 w 3142193"/>
                <a:gd name="connsiteY0-122" fmla="*/ 163901 h 1918974"/>
                <a:gd name="connsiteX1-123" fmla="*/ 236704 w 3142193"/>
                <a:gd name="connsiteY1-124" fmla="*/ 1783151 h 1918974"/>
                <a:gd name="connsiteX2-125" fmla="*/ 2986770 w 3142193"/>
                <a:gd name="connsiteY2-126" fmla="*/ 1694365 h 1918974"/>
                <a:gd name="connsiteX3-127" fmla="*/ 3018004 w 3142193"/>
                <a:gd name="connsiteY3-128" fmla="*/ 97226 h 1918974"/>
                <a:gd name="connsiteX4-129" fmla="*/ 198604 w 3142193"/>
                <a:gd name="connsiteY4-130" fmla="*/ 78176 h 1918974"/>
                <a:gd name="connsiteX0-131" fmla="*/ 4819 w 3005558"/>
                <a:gd name="connsiteY0-132" fmla="*/ 163901 h 1834004"/>
                <a:gd name="connsiteX1-133" fmla="*/ 100069 w 3005558"/>
                <a:gd name="connsiteY1-134" fmla="*/ 1783151 h 1834004"/>
                <a:gd name="connsiteX2-135" fmla="*/ 2850135 w 3005558"/>
                <a:gd name="connsiteY2-136" fmla="*/ 1694365 h 1834004"/>
                <a:gd name="connsiteX3-137" fmla="*/ 2881369 w 3005558"/>
                <a:gd name="connsiteY3-138" fmla="*/ 97226 h 1834004"/>
                <a:gd name="connsiteX4-139" fmla="*/ 61969 w 3005558"/>
                <a:gd name="connsiteY4-140" fmla="*/ 78176 h 1834004"/>
                <a:gd name="connsiteX0-141" fmla="*/ 4819 w 2972867"/>
                <a:gd name="connsiteY0-142" fmla="*/ 163901 h 1834004"/>
                <a:gd name="connsiteX1-143" fmla="*/ 100069 w 2972867"/>
                <a:gd name="connsiteY1-144" fmla="*/ 1783151 h 1834004"/>
                <a:gd name="connsiteX2-145" fmla="*/ 2850135 w 2972867"/>
                <a:gd name="connsiteY2-146" fmla="*/ 1694365 h 1834004"/>
                <a:gd name="connsiteX3-147" fmla="*/ 2881369 w 2972867"/>
                <a:gd name="connsiteY3-148" fmla="*/ 97226 h 1834004"/>
                <a:gd name="connsiteX4-149" fmla="*/ 61969 w 2972867"/>
                <a:gd name="connsiteY4-150" fmla="*/ 78176 h 1834004"/>
                <a:gd name="connsiteX0-151" fmla="*/ 138835 w 3086653"/>
                <a:gd name="connsiteY0-152" fmla="*/ 163901 h 1903589"/>
                <a:gd name="connsiteX1-153" fmla="*/ 234085 w 3086653"/>
                <a:gd name="connsiteY1-154" fmla="*/ 1783151 h 1903589"/>
                <a:gd name="connsiteX2-155" fmla="*/ 2948235 w 3086653"/>
                <a:gd name="connsiteY2-156" fmla="*/ 1653204 h 1903589"/>
                <a:gd name="connsiteX3-157" fmla="*/ 3015385 w 3086653"/>
                <a:gd name="connsiteY3-158" fmla="*/ 97226 h 1903589"/>
                <a:gd name="connsiteX4-159" fmla="*/ 195985 w 3086653"/>
                <a:gd name="connsiteY4-160" fmla="*/ 78176 h 1903589"/>
                <a:gd name="connsiteX0-161" fmla="*/ 7442 w 2955260"/>
                <a:gd name="connsiteY0-162" fmla="*/ 163901 h 1815487"/>
                <a:gd name="connsiteX1-163" fmla="*/ 102692 w 2955260"/>
                <a:gd name="connsiteY1-164" fmla="*/ 1783151 h 1815487"/>
                <a:gd name="connsiteX2-165" fmla="*/ 2816842 w 2955260"/>
                <a:gd name="connsiteY2-166" fmla="*/ 1653204 h 1815487"/>
                <a:gd name="connsiteX3-167" fmla="*/ 2883992 w 2955260"/>
                <a:gd name="connsiteY3-168" fmla="*/ 97226 h 1815487"/>
                <a:gd name="connsiteX4-169" fmla="*/ 64592 w 2955260"/>
                <a:gd name="connsiteY4-170" fmla="*/ 78176 h 1815487"/>
                <a:gd name="connsiteX0-171" fmla="*/ 7442 w 2945083"/>
                <a:gd name="connsiteY0-172" fmla="*/ 163901 h 1815487"/>
                <a:gd name="connsiteX1-173" fmla="*/ 102692 w 2945083"/>
                <a:gd name="connsiteY1-174" fmla="*/ 1783151 h 1815487"/>
                <a:gd name="connsiteX2-175" fmla="*/ 2816842 w 2945083"/>
                <a:gd name="connsiteY2-176" fmla="*/ 1653204 h 1815487"/>
                <a:gd name="connsiteX3-177" fmla="*/ 2883992 w 2945083"/>
                <a:gd name="connsiteY3-178" fmla="*/ 97226 h 1815487"/>
                <a:gd name="connsiteX4-179" fmla="*/ 64592 w 2945083"/>
                <a:gd name="connsiteY4-180" fmla="*/ 78176 h 1815487"/>
                <a:gd name="connsiteX0-181" fmla="*/ 7442 w 2900471"/>
                <a:gd name="connsiteY0-182" fmla="*/ 163901 h 1897167"/>
                <a:gd name="connsiteX1-183" fmla="*/ 102692 w 2900471"/>
                <a:gd name="connsiteY1-184" fmla="*/ 1783151 h 1897167"/>
                <a:gd name="connsiteX2-185" fmla="*/ 2413273 w 2900471"/>
                <a:gd name="connsiteY2-186" fmla="*/ 1750499 h 1897167"/>
                <a:gd name="connsiteX3-187" fmla="*/ 2816842 w 2900471"/>
                <a:gd name="connsiteY3-188" fmla="*/ 1653204 h 1897167"/>
                <a:gd name="connsiteX4-189" fmla="*/ 2883992 w 2900471"/>
                <a:gd name="connsiteY4-190" fmla="*/ 97226 h 1897167"/>
                <a:gd name="connsiteX5" fmla="*/ 64592 w 2900471"/>
                <a:gd name="connsiteY5" fmla="*/ 78176 h 1897167"/>
                <a:gd name="connsiteX0-191" fmla="*/ 8947 w 2901976"/>
                <a:gd name="connsiteY0-192" fmla="*/ 163901 h 1821173"/>
                <a:gd name="connsiteX1-193" fmla="*/ 104197 w 2901976"/>
                <a:gd name="connsiteY1-194" fmla="*/ 1783151 h 1821173"/>
                <a:gd name="connsiteX2-195" fmla="*/ 2414778 w 2901976"/>
                <a:gd name="connsiteY2-196" fmla="*/ 1750499 h 1821173"/>
                <a:gd name="connsiteX3-197" fmla="*/ 2818347 w 2901976"/>
                <a:gd name="connsiteY3-198" fmla="*/ 1653204 h 1821173"/>
                <a:gd name="connsiteX4-199" fmla="*/ 2885497 w 2901976"/>
                <a:gd name="connsiteY4-200" fmla="*/ 97226 h 1821173"/>
                <a:gd name="connsiteX5-201" fmla="*/ 66097 w 2901976"/>
                <a:gd name="connsiteY5-202" fmla="*/ 78176 h 1821173"/>
                <a:gd name="connsiteX0-203" fmla="*/ 8947 w 2928454"/>
                <a:gd name="connsiteY0-204" fmla="*/ 163901 h 1821173"/>
                <a:gd name="connsiteX1-205" fmla="*/ 104197 w 2928454"/>
                <a:gd name="connsiteY1-206" fmla="*/ 1783151 h 1821173"/>
                <a:gd name="connsiteX2-207" fmla="*/ 2414778 w 2928454"/>
                <a:gd name="connsiteY2-208" fmla="*/ 1750499 h 1821173"/>
                <a:gd name="connsiteX3-209" fmla="*/ 2882998 w 2928454"/>
                <a:gd name="connsiteY3-210" fmla="*/ 1365078 h 1821173"/>
                <a:gd name="connsiteX4-211" fmla="*/ 2885497 w 2928454"/>
                <a:gd name="connsiteY4-212" fmla="*/ 97226 h 1821173"/>
                <a:gd name="connsiteX5-213" fmla="*/ 66097 w 2928454"/>
                <a:gd name="connsiteY5-214" fmla="*/ 78176 h 1821173"/>
                <a:gd name="connsiteX0-215" fmla="*/ 8947 w 2902625"/>
                <a:gd name="connsiteY0-216" fmla="*/ 163901 h 1821173"/>
                <a:gd name="connsiteX1-217" fmla="*/ 104197 w 2902625"/>
                <a:gd name="connsiteY1-218" fmla="*/ 1783151 h 1821173"/>
                <a:gd name="connsiteX2-219" fmla="*/ 2414778 w 2902625"/>
                <a:gd name="connsiteY2-220" fmla="*/ 1750499 h 1821173"/>
                <a:gd name="connsiteX3-221" fmla="*/ 2882998 w 2902625"/>
                <a:gd name="connsiteY3-222" fmla="*/ 1365078 h 1821173"/>
                <a:gd name="connsiteX4-223" fmla="*/ 2885497 w 2902625"/>
                <a:gd name="connsiteY4-224" fmla="*/ 97226 h 1821173"/>
                <a:gd name="connsiteX5-225" fmla="*/ 66097 w 2902625"/>
                <a:gd name="connsiteY5-226" fmla="*/ 78176 h 1821173"/>
                <a:gd name="connsiteX0-227" fmla="*/ 8947 w 2927949"/>
                <a:gd name="connsiteY0-228" fmla="*/ 163901 h 1821173"/>
                <a:gd name="connsiteX1-229" fmla="*/ 104197 w 2927949"/>
                <a:gd name="connsiteY1-230" fmla="*/ 1783151 h 1821173"/>
                <a:gd name="connsiteX2-231" fmla="*/ 2414778 w 2927949"/>
                <a:gd name="connsiteY2-232" fmla="*/ 1750499 h 1821173"/>
                <a:gd name="connsiteX3-233" fmla="*/ 2926098 w 2927949"/>
                <a:gd name="connsiteY3-234" fmla="*/ 1406239 h 1821173"/>
                <a:gd name="connsiteX4-235" fmla="*/ 2885497 w 2927949"/>
                <a:gd name="connsiteY4-236" fmla="*/ 97226 h 1821173"/>
                <a:gd name="connsiteX5-237" fmla="*/ 66097 w 2927949"/>
                <a:gd name="connsiteY5-238" fmla="*/ 78176 h 1821173"/>
                <a:gd name="connsiteX0-239" fmla="*/ 111056 w 3059375"/>
                <a:gd name="connsiteY0-240" fmla="*/ 163901 h 1910886"/>
                <a:gd name="connsiteX1-241" fmla="*/ 206306 w 3059375"/>
                <a:gd name="connsiteY1-242" fmla="*/ 1783151 h 1910886"/>
                <a:gd name="connsiteX2-243" fmla="*/ 2538437 w 3059375"/>
                <a:gd name="connsiteY2-244" fmla="*/ 1791098 h 1910886"/>
                <a:gd name="connsiteX3-245" fmla="*/ 3028207 w 3059375"/>
                <a:gd name="connsiteY3-246" fmla="*/ 1406239 h 1910886"/>
                <a:gd name="connsiteX4-247" fmla="*/ 2987606 w 3059375"/>
                <a:gd name="connsiteY4-248" fmla="*/ 97226 h 1910886"/>
                <a:gd name="connsiteX5-249" fmla="*/ 168206 w 3059375"/>
                <a:gd name="connsiteY5-250" fmla="*/ 78176 h 1910886"/>
                <a:gd name="connsiteX0-251" fmla="*/ 0 w 2948319"/>
                <a:gd name="connsiteY0-252" fmla="*/ 163901 h 1814518"/>
                <a:gd name="connsiteX1-253" fmla="*/ 95250 w 2948319"/>
                <a:gd name="connsiteY1-254" fmla="*/ 1783151 h 1814518"/>
                <a:gd name="connsiteX2-255" fmla="*/ 2427381 w 2948319"/>
                <a:gd name="connsiteY2-256" fmla="*/ 1791098 h 1814518"/>
                <a:gd name="connsiteX3-257" fmla="*/ 2917151 w 2948319"/>
                <a:gd name="connsiteY3-258" fmla="*/ 1406239 h 1814518"/>
                <a:gd name="connsiteX4-259" fmla="*/ 2876550 w 2948319"/>
                <a:gd name="connsiteY4-260" fmla="*/ 97226 h 1814518"/>
                <a:gd name="connsiteX5-261" fmla="*/ 57150 w 2948319"/>
                <a:gd name="connsiteY5-262" fmla="*/ 78176 h 1814518"/>
                <a:gd name="connsiteX0-263" fmla="*/ 0 w 2942776"/>
                <a:gd name="connsiteY0-264" fmla="*/ 163901 h 1814518"/>
                <a:gd name="connsiteX1-265" fmla="*/ 95250 w 2942776"/>
                <a:gd name="connsiteY1-266" fmla="*/ 1783151 h 1814518"/>
                <a:gd name="connsiteX2-267" fmla="*/ 2427381 w 2942776"/>
                <a:gd name="connsiteY2-268" fmla="*/ 1791098 h 1814518"/>
                <a:gd name="connsiteX3-269" fmla="*/ 2909967 w 2942776"/>
                <a:gd name="connsiteY3-270" fmla="*/ 1452638 h 1814518"/>
                <a:gd name="connsiteX4-271" fmla="*/ 2876550 w 2942776"/>
                <a:gd name="connsiteY4-272" fmla="*/ 97226 h 1814518"/>
                <a:gd name="connsiteX5-273" fmla="*/ 57150 w 2942776"/>
                <a:gd name="connsiteY5-274" fmla="*/ 78176 h 1814518"/>
                <a:gd name="connsiteX0-275" fmla="*/ 0 w 2917357"/>
                <a:gd name="connsiteY0-276" fmla="*/ 163901 h 1814518"/>
                <a:gd name="connsiteX1-277" fmla="*/ 95250 w 2917357"/>
                <a:gd name="connsiteY1-278" fmla="*/ 1783151 h 1814518"/>
                <a:gd name="connsiteX2-279" fmla="*/ 2427381 w 2917357"/>
                <a:gd name="connsiteY2-280" fmla="*/ 1791098 h 1814518"/>
                <a:gd name="connsiteX3-281" fmla="*/ 2909967 w 2917357"/>
                <a:gd name="connsiteY3-282" fmla="*/ 1452638 h 1814518"/>
                <a:gd name="connsiteX4-283" fmla="*/ 2876550 w 2917357"/>
                <a:gd name="connsiteY4-284" fmla="*/ 97226 h 1814518"/>
                <a:gd name="connsiteX5-285" fmla="*/ 57150 w 2917357"/>
                <a:gd name="connsiteY5-286" fmla="*/ 78176 h 1814518"/>
                <a:gd name="connsiteX0-287" fmla="*/ 0 w 2914229"/>
                <a:gd name="connsiteY0-288" fmla="*/ 163901 h 1814518"/>
                <a:gd name="connsiteX1-289" fmla="*/ 95250 w 2914229"/>
                <a:gd name="connsiteY1-290" fmla="*/ 1783151 h 1814518"/>
                <a:gd name="connsiteX2-291" fmla="*/ 2427381 w 2914229"/>
                <a:gd name="connsiteY2-292" fmla="*/ 1791098 h 1814518"/>
                <a:gd name="connsiteX3-293" fmla="*/ 2909967 w 2914229"/>
                <a:gd name="connsiteY3-294" fmla="*/ 1452638 h 1814518"/>
                <a:gd name="connsiteX4-295" fmla="*/ 2876550 w 2914229"/>
                <a:gd name="connsiteY4-296" fmla="*/ 97226 h 1814518"/>
                <a:gd name="connsiteX5-297" fmla="*/ 57150 w 2914229"/>
                <a:gd name="connsiteY5-298" fmla="*/ 78176 h 18145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01" y="connsiteY5-202"/>
                </a:cxn>
              </a:cxnLst>
              <a:rect l="l" t="t" r="r" b="b"/>
              <a:pathLst>
                <a:path w="2914229" h="1814518">
                  <a:moveTo>
                    <a:pt x="0" y="163901"/>
                  </a:moveTo>
                  <a:cubicBezTo>
                    <a:pt x="7143" y="775088"/>
                    <a:pt x="-21979" y="1732348"/>
                    <a:pt x="95250" y="1783151"/>
                  </a:cubicBezTo>
                  <a:cubicBezTo>
                    <a:pt x="212479" y="1833954"/>
                    <a:pt x="1975023" y="1812756"/>
                    <a:pt x="2427381" y="1791098"/>
                  </a:cubicBezTo>
                  <a:cubicBezTo>
                    <a:pt x="2879739" y="1769440"/>
                    <a:pt x="2899757" y="1636352"/>
                    <a:pt x="2909967" y="1452638"/>
                  </a:cubicBezTo>
                  <a:cubicBezTo>
                    <a:pt x="2920177" y="1268924"/>
                    <a:pt x="2913183" y="99099"/>
                    <a:pt x="2876550" y="97226"/>
                  </a:cubicBezTo>
                  <a:cubicBezTo>
                    <a:pt x="2717800" y="-7549"/>
                    <a:pt x="1258887" y="-47237"/>
                    <a:pt x="57150" y="78176"/>
                  </a:cubicBez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00"/>
            </a:p>
          </p:txBody>
        </p:sp>
        <p:sp>
          <p:nvSpPr>
            <p:cNvPr id="17" name="任意多边形 16"/>
            <p:cNvSpPr/>
            <p:nvPr/>
          </p:nvSpPr>
          <p:spPr>
            <a:xfrm>
              <a:off x="9996622" y="4825446"/>
              <a:ext cx="598549" cy="516967"/>
            </a:xfrm>
            <a:custGeom>
              <a:avLst/>
              <a:gdLst>
                <a:gd name="connsiteX0" fmla="*/ 30518 w 913922"/>
                <a:gd name="connsiteY0" fmla="*/ 810772 h 810772"/>
                <a:gd name="connsiteX1" fmla="*/ 108010 w 913922"/>
                <a:gd name="connsiteY1" fmla="*/ 51355 h 810772"/>
                <a:gd name="connsiteX2" fmla="*/ 913922 w 913922"/>
                <a:gd name="connsiteY2" fmla="*/ 66853 h 810772"/>
                <a:gd name="connsiteX0-1" fmla="*/ 30518 w 913922"/>
                <a:gd name="connsiteY0-2" fmla="*/ 810772 h 810772"/>
                <a:gd name="connsiteX1-3" fmla="*/ 108010 w 913922"/>
                <a:gd name="connsiteY1-4" fmla="*/ 51355 h 810772"/>
                <a:gd name="connsiteX2-5" fmla="*/ 913922 w 913922"/>
                <a:gd name="connsiteY2-6" fmla="*/ 66853 h 810772"/>
                <a:gd name="connsiteX0-7" fmla="*/ 6367 w 889771"/>
                <a:gd name="connsiteY0-8" fmla="*/ 810772 h 810772"/>
                <a:gd name="connsiteX1-9" fmla="*/ 83859 w 889771"/>
                <a:gd name="connsiteY1-10" fmla="*/ 51355 h 810772"/>
                <a:gd name="connsiteX2-11" fmla="*/ 889771 w 889771"/>
                <a:gd name="connsiteY2-12" fmla="*/ 66853 h 810772"/>
                <a:gd name="connsiteX0-13" fmla="*/ 6367 w 889771"/>
                <a:gd name="connsiteY0-14" fmla="*/ 759417 h 759417"/>
                <a:gd name="connsiteX1-15" fmla="*/ 83859 w 889771"/>
                <a:gd name="connsiteY1-16" fmla="*/ 0 h 759417"/>
                <a:gd name="connsiteX2-17" fmla="*/ 889771 w 889771"/>
                <a:gd name="connsiteY2-18" fmla="*/ 15498 h 759417"/>
                <a:gd name="connsiteX0-19" fmla="*/ 0 w 883404"/>
                <a:gd name="connsiteY0-20" fmla="*/ 759417 h 759417"/>
                <a:gd name="connsiteX1-21" fmla="*/ 77492 w 883404"/>
                <a:gd name="connsiteY1-22" fmla="*/ 0 h 759417"/>
                <a:gd name="connsiteX2-23" fmla="*/ 883404 w 883404"/>
                <a:gd name="connsiteY2-24" fmla="*/ 15498 h 759417"/>
                <a:gd name="connsiteX0-25" fmla="*/ 0 w 895761"/>
                <a:gd name="connsiteY0-26" fmla="*/ 805703 h 805703"/>
                <a:gd name="connsiteX1-27" fmla="*/ 77492 w 895761"/>
                <a:gd name="connsiteY1-28" fmla="*/ 46286 h 805703"/>
                <a:gd name="connsiteX2-29" fmla="*/ 895761 w 895761"/>
                <a:gd name="connsiteY2-30" fmla="*/ 0 h 805703"/>
                <a:gd name="connsiteX0-31" fmla="*/ 0 w 895761"/>
                <a:gd name="connsiteY0-32" fmla="*/ 759417 h 759417"/>
                <a:gd name="connsiteX1-33" fmla="*/ 77492 w 895761"/>
                <a:gd name="connsiteY1-34" fmla="*/ 0 h 759417"/>
                <a:gd name="connsiteX2-35" fmla="*/ 895761 w 895761"/>
                <a:gd name="connsiteY2-36" fmla="*/ 52568 h 759417"/>
                <a:gd name="connsiteX0-37" fmla="*/ 0 w 895761"/>
                <a:gd name="connsiteY0-38" fmla="*/ 759417 h 759417"/>
                <a:gd name="connsiteX1-39" fmla="*/ 77492 w 895761"/>
                <a:gd name="connsiteY1-40" fmla="*/ 0 h 759417"/>
                <a:gd name="connsiteX2-41" fmla="*/ 895761 w 895761"/>
                <a:gd name="connsiteY2-42" fmla="*/ 52568 h 759417"/>
                <a:gd name="connsiteX0-43" fmla="*/ 0 w 895761"/>
                <a:gd name="connsiteY0-44" fmla="*/ 706849 h 706849"/>
                <a:gd name="connsiteX1-45" fmla="*/ 201059 w 895761"/>
                <a:gd name="connsiteY1-46" fmla="*/ 95713 h 706849"/>
                <a:gd name="connsiteX2-47" fmla="*/ 895761 w 895761"/>
                <a:gd name="connsiteY2-48" fmla="*/ 0 h 706849"/>
                <a:gd name="connsiteX0-49" fmla="*/ 0 w 895761"/>
                <a:gd name="connsiteY0-50" fmla="*/ 706849 h 706849"/>
                <a:gd name="connsiteX1-51" fmla="*/ 201059 w 895761"/>
                <a:gd name="connsiteY1-52" fmla="*/ 95713 h 706849"/>
                <a:gd name="connsiteX2-53" fmla="*/ 895761 w 895761"/>
                <a:gd name="connsiteY2-54" fmla="*/ 0 h 706849"/>
                <a:gd name="connsiteX0-55" fmla="*/ 0 w 895761"/>
                <a:gd name="connsiteY0-56" fmla="*/ 706849 h 706849"/>
                <a:gd name="connsiteX1-57" fmla="*/ 201059 w 895761"/>
                <a:gd name="connsiteY1-58" fmla="*/ 95713 h 706849"/>
                <a:gd name="connsiteX2-59" fmla="*/ 895761 w 895761"/>
                <a:gd name="connsiteY2-60" fmla="*/ 0 h 706849"/>
                <a:gd name="connsiteX0-61" fmla="*/ 0 w 895761"/>
                <a:gd name="connsiteY0-62" fmla="*/ 706849 h 706849"/>
                <a:gd name="connsiteX1-63" fmla="*/ 306551 w 895761"/>
                <a:gd name="connsiteY1-64" fmla="*/ 152850 h 706849"/>
                <a:gd name="connsiteX2-65" fmla="*/ 895761 w 895761"/>
                <a:gd name="connsiteY2-66" fmla="*/ 0 h 706849"/>
                <a:gd name="connsiteX0-67" fmla="*/ 0 w 895761"/>
                <a:gd name="connsiteY0-68" fmla="*/ 706849 h 706849"/>
                <a:gd name="connsiteX1-69" fmla="*/ 306551 w 895761"/>
                <a:gd name="connsiteY1-70" fmla="*/ 152850 h 706849"/>
                <a:gd name="connsiteX2-71" fmla="*/ 895761 w 895761"/>
                <a:gd name="connsiteY2-72" fmla="*/ 0 h 706849"/>
              </a:gdLst>
              <a:ahLst/>
              <a:cxnLst>
                <a:cxn ang="0">
                  <a:pos x="connsiteX0-1" y="connsiteY0-2"/>
                </a:cxn>
                <a:cxn ang="0">
                  <a:pos x="connsiteX1-3" y="connsiteY1-4"/>
                </a:cxn>
                <a:cxn ang="0">
                  <a:pos x="connsiteX2-5" y="connsiteY2-6"/>
                </a:cxn>
              </a:cxnLst>
              <a:rect l="l" t="t" r="r" b="b"/>
              <a:pathLst>
                <a:path w="895761" h="706849">
                  <a:moveTo>
                    <a:pt x="0" y="706849"/>
                  </a:moveTo>
                  <a:cubicBezTo>
                    <a:pt x="288236" y="489836"/>
                    <a:pt x="314300" y="369826"/>
                    <a:pt x="306551" y="152850"/>
                  </a:cubicBezTo>
                  <a:cubicBezTo>
                    <a:pt x="534208" y="202277"/>
                    <a:pt x="895761" y="0"/>
                    <a:pt x="895761" y="0"/>
                  </a:cubicBezTo>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 name="矩形 17"/>
          <p:cNvSpPr/>
          <p:nvPr/>
        </p:nvSpPr>
        <p:spPr>
          <a:xfrm>
            <a:off x="4916874" y="2269370"/>
            <a:ext cx="2284715" cy="1512168"/>
          </a:xfrm>
          <a:prstGeom prst="rect">
            <a:avLst/>
          </a:prstGeom>
          <a:blipFill dpi="0" rotWithShape="1">
            <a:blip r:embed="rId2"/>
            <a:srcRect/>
            <a:stretch>
              <a:fillRect l="-8000" t="-8000" r="-3000"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8149260" y="1988840"/>
            <a:ext cx="2703879" cy="1982285"/>
            <a:chOff x="5610999" y="2123266"/>
            <a:chExt cx="5013020" cy="3268381"/>
          </a:xfrm>
        </p:grpSpPr>
        <p:sp>
          <p:nvSpPr>
            <p:cNvPr id="20" name="任意多边形 19"/>
            <p:cNvSpPr/>
            <p:nvPr/>
          </p:nvSpPr>
          <p:spPr>
            <a:xfrm>
              <a:off x="5610999" y="2123266"/>
              <a:ext cx="5013020" cy="3268381"/>
            </a:xfrm>
            <a:custGeom>
              <a:avLst/>
              <a:gdLst>
                <a:gd name="connsiteX0" fmla="*/ 220909 w 3116901"/>
                <a:gd name="connsiteY0" fmla="*/ 465131 h 1901593"/>
                <a:gd name="connsiteX1" fmla="*/ 230434 w 3116901"/>
                <a:gd name="connsiteY1" fmla="*/ 1674806 h 1901593"/>
                <a:gd name="connsiteX2" fmla="*/ 2592634 w 3116901"/>
                <a:gd name="connsiteY2" fmla="*/ 1760531 h 1901593"/>
                <a:gd name="connsiteX3" fmla="*/ 2916484 w 3116901"/>
                <a:gd name="connsiteY3" fmla="*/ 160331 h 1901593"/>
                <a:gd name="connsiteX4" fmla="*/ 97084 w 3116901"/>
                <a:gd name="connsiteY4" fmla="*/ 141281 h 1901593"/>
                <a:gd name="connsiteX0-1" fmla="*/ 140036 w 3217003"/>
                <a:gd name="connsiteY0-2" fmla="*/ 227006 h 1913305"/>
                <a:gd name="connsiteX1-3" fmla="*/ 330536 w 3217003"/>
                <a:gd name="connsiteY1-4" fmla="*/ 1674806 h 1913305"/>
                <a:gd name="connsiteX2-5" fmla="*/ 2692736 w 3217003"/>
                <a:gd name="connsiteY2-6" fmla="*/ 1760531 h 1913305"/>
                <a:gd name="connsiteX3-7" fmla="*/ 3016586 w 3217003"/>
                <a:gd name="connsiteY3-8" fmla="*/ 160331 h 1913305"/>
                <a:gd name="connsiteX4-9" fmla="*/ 197186 w 3217003"/>
                <a:gd name="connsiteY4-10" fmla="*/ 141281 h 1913305"/>
                <a:gd name="connsiteX0-11" fmla="*/ 62188 w 3139155"/>
                <a:gd name="connsiteY0-12" fmla="*/ 227006 h 1913305"/>
                <a:gd name="connsiteX1-13" fmla="*/ 252688 w 3139155"/>
                <a:gd name="connsiteY1-14" fmla="*/ 1674806 h 1913305"/>
                <a:gd name="connsiteX2-15" fmla="*/ 2614888 w 3139155"/>
                <a:gd name="connsiteY2-16" fmla="*/ 1760531 h 1913305"/>
                <a:gd name="connsiteX3-17" fmla="*/ 2938738 w 3139155"/>
                <a:gd name="connsiteY3-18" fmla="*/ 160331 h 1913305"/>
                <a:gd name="connsiteX4-19" fmla="*/ 119338 w 3139155"/>
                <a:gd name="connsiteY4-20" fmla="*/ 141281 h 1913305"/>
                <a:gd name="connsiteX0-21" fmla="*/ 95605 w 3174752"/>
                <a:gd name="connsiteY0-22" fmla="*/ 227006 h 1967205"/>
                <a:gd name="connsiteX1-23" fmla="*/ 228955 w 3174752"/>
                <a:gd name="connsiteY1-24" fmla="*/ 1779581 h 1967205"/>
                <a:gd name="connsiteX2-25" fmla="*/ 2648305 w 3174752"/>
                <a:gd name="connsiteY2-26" fmla="*/ 1760531 h 1967205"/>
                <a:gd name="connsiteX3-27" fmla="*/ 2972155 w 3174752"/>
                <a:gd name="connsiteY3-28" fmla="*/ 160331 h 1967205"/>
                <a:gd name="connsiteX4-29" fmla="*/ 152755 w 3174752"/>
                <a:gd name="connsiteY4-30" fmla="*/ 141281 h 1967205"/>
                <a:gd name="connsiteX0-31" fmla="*/ 0 w 3079147"/>
                <a:gd name="connsiteY0-32" fmla="*/ 227006 h 1902586"/>
                <a:gd name="connsiteX1-33" fmla="*/ 133350 w 3079147"/>
                <a:gd name="connsiteY1-34" fmla="*/ 1779581 h 1902586"/>
                <a:gd name="connsiteX2-35" fmla="*/ 2552700 w 3079147"/>
                <a:gd name="connsiteY2-36" fmla="*/ 1760531 h 1902586"/>
                <a:gd name="connsiteX3-37" fmla="*/ 2876550 w 3079147"/>
                <a:gd name="connsiteY3-38" fmla="*/ 160331 h 1902586"/>
                <a:gd name="connsiteX4-39" fmla="*/ 57150 w 3079147"/>
                <a:gd name="connsiteY4-40" fmla="*/ 141281 h 1902586"/>
                <a:gd name="connsiteX0-41" fmla="*/ 9625 w 3090241"/>
                <a:gd name="connsiteY0-42" fmla="*/ 227006 h 1933691"/>
                <a:gd name="connsiteX1-43" fmla="*/ 104875 w 3090241"/>
                <a:gd name="connsiteY1-44" fmla="*/ 1846256 h 1933691"/>
                <a:gd name="connsiteX2-45" fmla="*/ 2562325 w 3090241"/>
                <a:gd name="connsiteY2-46" fmla="*/ 1760531 h 1933691"/>
                <a:gd name="connsiteX3-47" fmla="*/ 2886175 w 3090241"/>
                <a:gd name="connsiteY3-48" fmla="*/ 160331 h 1933691"/>
                <a:gd name="connsiteX4-49" fmla="*/ 66775 w 3090241"/>
                <a:gd name="connsiteY4-50" fmla="*/ 141281 h 1933691"/>
                <a:gd name="connsiteX0-51" fmla="*/ 145124 w 3382515"/>
                <a:gd name="connsiteY0-52" fmla="*/ 229650 h 2029685"/>
                <a:gd name="connsiteX1-53" fmla="*/ 240374 w 3382515"/>
                <a:gd name="connsiteY1-54" fmla="*/ 1848900 h 2029685"/>
                <a:gd name="connsiteX2-55" fmla="*/ 3040724 w 3382515"/>
                <a:gd name="connsiteY2-56" fmla="*/ 1801275 h 2029685"/>
                <a:gd name="connsiteX3-57" fmla="*/ 3021674 w 3382515"/>
                <a:gd name="connsiteY3-58" fmla="*/ 162975 h 2029685"/>
                <a:gd name="connsiteX4-59" fmla="*/ 202274 w 3382515"/>
                <a:gd name="connsiteY4-60" fmla="*/ 143925 h 2029685"/>
                <a:gd name="connsiteX0-61" fmla="*/ 145124 w 3267646"/>
                <a:gd name="connsiteY0-62" fmla="*/ 229650 h 1964648"/>
                <a:gd name="connsiteX1-63" fmla="*/ 240374 w 3267646"/>
                <a:gd name="connsiteY1-64" fmla="*/ 1848900 h 1964648"/>
                <a:gd name="connsiteX2-65" fmla="*/ 3040724 w 3267646"/>
                <a:gd name="connsiteY2-66" fmla="*/ 1801275 h 1964648"/>
                <a:gd name="connsiteX3-67" fmla="*/ 3021674 w 3267646"/>
                <a:gd name="connsiteY3-68" fmla="*/ 162975 h 1964648"/>
                <a:gd name="connsiteX4-69" fmla="*/ 202274 w 3267646"/>
                <a:gd name="connsiteY4-70" fmla="*/ 143925 h 1964648"/>
                <a:gd name="connsiteX0-71" fmla="*/ 0 w 3122522"/>
                <a:gd name="connsiteY0-72" fmla="*/ 229650 h 1880061"/>
                <a:gd name="connsiteX1-73" fmla="*/ 95250 w 3122522"/>
                <a:gd name="connsiteY1-74" fmla="*/ 1848900 h 1880061"/>
                <a:gd name="connsiteX2-75" fmla="*/ 2895600 w 3122522"/>
                <a:gd name="connsiteY2-76" fmla="*/ 1801275 h 1880061"/>
                <a:gd name="connsiteX3-77" fmla="*/ 2876550 w 3122522"/>
                <a:gd name="connsiteY3-78" fmla="*/ 162975 h 1880061"/>
                <a:gd name="connsiteX4-79" fmla="*/ 57150 w 3122522"/>
                <a:gd name="connsiteY4-80" fmla="*/ 143925 h 1880061"/>
                <a:gd name="connsiteX0-81" fmla="*/ 0 w 3028753"/>
                <a:gd name="connsiteY0-82" fmla="*/ 170255 h 1820666"/>
                <a:gd name="connsiteX1-83" fmla="*/ 95250 w 3028753"/>
                <a:gd name="connsiteY1-84" fmla="*/ 1789505 h 1820666"/>
                <a:gd name="connsiteX2-85" fmla="*/ 2895600 w 3028753"/>
                <a:gd name="connsiteY2-86" fmla="*/ 1741880 h 1820666"/>
                <a:gd name="connsiteX3-87" fmla="*/ 2876550 w 3028753"/>
                <a:gd name="connsiteY3-88" fmla="*/ 103580 h 1820666"/>
                <a:gd name="connsiteX4-89" fmla="*/ 57150 w 3028753"/>
                <a:gd name="connsiteY4-90" fmla="*/ 84530 h 1820666"/>
                <a:gd name="connsiteX0-91" fmla="*/ 0 w 2990850"/>
                <a:gd name="connsiteY0-92" fmla="*/ 163901 h 1814312"/>
                <a:gd name="connsiteX1-93" fmla="*/ 95250 w 2990850"/>
                <a:gd name="connsiteY1-94" fmla="*/ 1783151 h 1814312"/>
                <a:gd name="connsiteX2-95" fmla="*/ 2895600 w 2990850"/>
                <a:gd name="connsiteY2-96" fmla="*/ 1735526 h 1814312"/>
                <a:gd name="connsiteX3-97" fmla="*/ 2876550 w 2990850"/>
                <a:gd name="connsiteY3-98" fmla="*/ 97226 h 1814312"/>
                <a:gd name="connsiteX4-99" fmla="*/ 57150 w 2990850"/>
                <a:gd name="connsiteY4-100" fmla="*/ 78176 h 1814312"/>
                <a:gd name="connsiteX0-101" fmla="*/ 0 w 3007550"/>
                <a:gd name="connsiteY0-102" fmla="*/ 163901 h 1834789"/>
                <a:gd name="connsiteX1-103" fmla="*/ 95250 w 3007550"/>
                <a:gd name="connsiteY1-104" fmla="*/ 1783151 h 1834789"/>
                <a:gd name="connsiteX2-105" fmla="*/ 2895600 w 3007550"/>
                <a:gd name="connsiteY2-106" fmla="*/ 1735526 h 1834789"/>
                <a:gd name="connsiteX3-107" fmla="*/ 2876550 w 3007550"/>
                <a:gd name="connsiteY3-108" fmla="*/ 97226 h 1834789"/>
                <a:gd name="connsiteX4-109" fmla="*/ 57150 w 3007550"/>
                <a:gd name="connsiteY4-110" fmla="*/ 78176 h 1834789"/>
                <a:gd name="connsiteX0-111" fmla="*/ 141454 w 3124280"/>
                <a:gd name="connsiteY0-112" fmla="*/ 163901 h 1901937"/>
                <a:gd name="connsiteX1-113" fmla="*/ 236704 w 3124280"/>
                <a:gd name="connsiteY1-114" fmla="*/ 1783151 h 1901937"/>
                <a:gd name="connsiteX2-115" fmla="*/ 2986770 w 3124280"/>
                <a:gd name="connsiteY2-116" fmla="*/ 1694365 h 1901937"/>
                <a:gd name="connsiteX3-117" fmla="*/ 3018004 w 3124280"/>
                <a:gd name="connsiteY3-118" fmla="*/ 97226 h 1901937"/>
                <a:gd name="connsiteX4-119" fmla="*/ 198604 w 3124280"/>
                <a:gd name="connsiteY4-120" fmla="*/ 78176 h 1901937"/>
                <a:gd name="connsiteX0-121" fmla="*/ 141454 w 3142193"/>
                <a:gd name="connsiteY0-122" fmla="*/ 163901 h 1918974"/>
                <a:gd name="connsiteX1-123" fmla="*/ 236704 w 3142193"/>
                <a:gd name="connsiteY1-124" fmla="*/ 1783151 h 1918974"/>
                <a:gd name="connsiteX2-125" fmla="*/ 2986770 w 3142193"/>
                <a:gd name="connsiteY2-126" fmla="*/ 1694365 h 1918974"/>
                <a:gd name="connsiteX3-127" fmla="*/ 3018004 w 3142193"/>
                <a:gd name="connsiteY3-128" fmla="*/ 97226 h 1918974"/>
                <a:gd name="connsiteX4-129" fmla="*/ 198604 w 3142193"/>
                <a:gd name="connsiteY4-130" fmla="*/ 78176 h 1918974"/>
                <a:gd name="connsiteX0-131" fmla="*/ 4819 w 3005558"/>
                <a:gd name="connsiteY0-132" fmla="*/ 163901 h 1834004"/>
                <a:gd name="connsiteX1-133" fmla="*/ 100069 w 3005558"/>
                <a:gd name="connsiteY1-134" fmla="*/ 1783151 h 1834004"/>
                <a:gd name="connsiteX2-135" fmla="*/ 2850135 w 3005558"/>
                <a:gd name="connsiteY2-136" fmla="*/ 1694365 h 1834004"/>
                <a:gd name="connsiteX3-137" fmla="*/ 2881369 w 3005558"/>
                <a:gd name="connsiteY3-138" fmla="*/ 97226 h 1834004"/>
                <a:gd name="connsiteX4-139" fmla="*/ 61969 w 3005558"/>
                <a:gd name="connsiteY4-140" fmla="*/ 78176 h 1834004"/>
                <a:gd name="connsiteX0-141" fmla="*/ 4819 w 2972867"/>
                <a:gd name="connsiteY0-142" fmla="*/ 163901 h 1834004"/>
                <a:gd name="connsiteX1-143" fmla="*/ 100069 w 2972867"/>
                <a:gd name="connsiteY1-144" fmla="*/ 1783151 h 1834004"/>
                <a:gd name="connsiteX2-145" fmla="*/ 2850135 w 2972867"/>
                <a:gd name="connsiteY2-146" fmla="*/ 1694365 h 1834004"/>
                <a:gd name="connsiteX3-147" fmla="*/ 2881369 w 2972867"/>
                <a:gd name="connsiteY3-148" fmla="*/ 97226 h 1834004"/>
                <a:gd name="connsiteX4-149" fmla="*/ 61969 w 2972867"/>
                <a:gd name="connsiteY4-150" fmla="*/ 78176 h 1834004"/>
                <a:gd name="connsiteX0-151" fmla="*/ 138835 w 3086653"/>
                <a:gd name="connsiteY0-152" fmla="*/ 163901 h 1903589"/>
                <a:gd name="connsiteX1-153" fmla="*/ 234085 w 3086653"/>
                <a:gd name="connsiteY1-154" fmla="*/ 1783151 h 1903589"/>
                <a:gd name="connsiteX2-155" fmla="*/ 2948235 w 3086653"/>
                <a:gd name="connsiteY2-156" fmla="*/ 1653204 h 1903589"/>
                <a:gd name="connsiteX3-157" fmla="*/ 3015385 w 3086653"/>
                <a:gd name="connsiteY3-158" fmla="*/ 97226 h 1903589"/>
                <a:gd name="connsiteX4-159" fmla="*/ 195985 w 3086653"/>
                <a:gd name="connsiteY4-160" fmla="*/ 78176 h 1903589"/>
                <a:gd name="connsiteX0-161" fmla="*/ 7442 w 2955260"/>
                <a:gd name="connsiteY0-162" fmla="*/ 163901 h 1815487"/>
                <a:gd name="connsiteX1-163" fmla="*/ 102692 w 2955260"/>
                <a:gd name="connsiteY1-164" fmla="*/ 1783151 h 1815487"/>
                <a:gd name="connsiteX2-165" fmla="*/ 2816842 w 2955260"/>
                <a:gd name="connsiteY2-166" fmla="*/ 1653204 h 1815487"/>
                <a:gd name="connsiteX3-167" fmla="*/ 2883992 w 2955260"/>
                <a:gd name="connsiteY3-168" fmla="*/ 97226 h 1815487"/>
                <a:gd name="connsiteX4-169" fmla="*/ 64592 w 2955260"/>
                <a:gd name="connsiteY4-170" fmla="*/ 78176 h 1815487"/>
                <a:gd name="connsiteX0-171" fmla="*/ 7442 w 2945083"/>
                <a:gd name="connsiteY0-172" fmla="*/ 163901 h 1815487"/>
                <a:gd name="connsiteX1-173" fmla="*/ 102692 w 2945083"/>
                <a:gd name="connsiteY1-174" fmla="*/ 1783151 h 1815487"/>
                <a:gd name="connsiteX2-175" fmla="*/ 2816842 w 2945083"/>
                <a:gd name="connsiteY2-176" fmla="*/ 1653204 h 1815487"/>
                <a:gd name="connsiteX3-177" fmla="*/ 2883992 w 2945083"/>
                <a:gd name="connsiteY3-178" fmla="*/ 97226 h 1815487"/>
                <a:gd name="connsiteX4-179" fmla="*/ 64592 w 2945083"/>
                <a:gd name="connsiteY4-180" fmla="*/ 78176 h 1815487"/>
                <a:gd name="connsiteX0-181" fmla="*/ 7442 w 2900471"/>
                <a:gd name="connsiteY0-182" fmla="*/ 163901 h 1897167"/>
                <a:gd name="connsiteX1-183" fmla="*/ 102692 w 2900471"/>
                <a:gd name="connsiteY1-184" fmla="*/ 1783151 h 1897167"/>
                <a:gd name="connsiteX2-185" fmla="*/ 2413273 w 2900471"/>
                <a:gd name="connsiteY2-186" fmla="*/ 1750499 h 1897167"/>
                <a:gd name="connsiteX3-187" fmla="*/ 2816842 w 2900471"/>
                <a:gd name="connsiteY3-188" fmla="*/ 1653204 h 1897167"/>
                <a:gd name="connsiteX4-189" fmla="*/ 2883992 w 2900471"/>
                <a:gd name="connsiteY4-190" fmla="*/ 97226 h 1897167"/>
                <a:gd name="connsiteX5" fmla="*/ 64592 w 2900471"/>
                <a:gd name="connsiteY5" fmla="*/ 78176 h 1897167"/>
                <a:gd name="connsiteX0-191" fmla="*/ 8947 w 2901976"/>
                <a:gd name="connsiteY0-192" fmla="*/ 163901 h 1821173"/>
                <a:gd name="connsiteX1-193" fmla="*/ 104197 w 2901976"/>
                <a:gd name="connsiteY1-194" fmla="*/ 1783151 h 1821173"/>
                <a:gd name="connsiteX2-195" fmla="*/ 2414778 w 2901976"/>
                <a:gd name="connsiteY2-196" fmla="*/ 1750499 h 1821173"/>
                <a:gd name="connsiteX3-197" fmla="*/ 2818347 w 2901976"/>
                <a:gd name="connsiteY3-198" fmla="*/ 1653204 h 1821173"/>
                <a:gd name="connsiteX4-199" fmla="*/ 2885497 w 2901976"/>
                <a:gd name="connsiteY4-200" fmla="*/ 97226 h 1821173"/>
                <a:gd name="connsiteX5-201" fmla="*/ 66097 w 2901976"/>
                <a:gd name="connsiteY5-202" fmla="*/ 78176 h 1821173"/>
                <a:gd name="connsiteX0-203" fmla="*/ 8947 w 2928454"/>
                <a:gd name="connsiteY0-204" fmla="*/ 163901 h 1821173"/>
                <a:gd name="connsiteX1-205" fmla="*/ 104197 w 2928454"/>
                <a:gd name="connsiteY1-206" fmla="*/ 1783151 h 1821173"/>
                <a:gd name="connsiteX2-207" fmla="*/ 2414778 w 2928454"/>
                <a:gd name="connsiteY2-208" fmla="*/ 1750499 h 1821173"/>
                <a:gd name="connsiteX3-209" fmla="*/ 2882998 w 2928454"/>
                <a:gd name="connsiteY3-210" fmla="*/ 1365078 h 1821173"/>
                <a:gd name="connsiteX4-211" fmla="*/ 2885497 w 2928454"/>
                <a:gd name="connsiteY4-212" fmla="*/ 97226 h 1821173"/>
                <a:gd name="connsiteX5-213" fmla="*/ 66097 w 2928454"/>
                <a:gd name="connsiteY5-214" fmla="*/ 78176 h 1821173"/>
                <a:gd name="connsiteX0-215" fmla="*/ 8947 w 2902625"/>
                <a:gd name="connsiteY0-216" fmla="*/ 163901 h 1821173"/>
                <a:gd name="connsiteX1-217" fmla="*/ 104197 w 2902625"/>
                <a:gd name="connsiteY1-218" fmla="*/ 1783151 h 1821173"/>
                <a:gd name="connsiteX2-219" fmla="*/ 2414778 w 2902625"/>
                <a:gd name="connsiteY2-220" fmla="*/ 1750499 h 1821173"/>
                <a:gd name="connsiteX3-221" fmla="*/ 2882998 w 2902625"/>
                <a:gd name="connsiteY3-222" fmla="*/ 1365078 h 1821173"/>
                <a:gd name="connsiteX4-223" fmla="*/ 2885497 w 2902625"/>
                <a:gd name="connsiteY4-224" fmla="*/ 97226 h 1821173"/>
                <a:gd name="connsiteX5-225" fmla="*/ 66097 w 2902625"/>
                <a:gd name="connsiteY5-226" fmla="*/ 78176 h 1821173"/>
                <a:gd name="connsiteX0-227" fmla="*/ 8947 w 2927949"/>
                <a:gd name="connsiteY0-228" fmla="*/ 163901 h 1821173"/>
                <a:gd name="connsiteX1-229" fmla="*/ 104197 w 2927949"/>
                <a:gd name="connsiteY1-230" fmla="*/ 1783151 h 1821173"/>
                <a:gd name="connsiteX2-231" fmla="*/ 2414778 w 2927949"/>
                <a:gd name="connsiteY2-232" fmla="*/ 1750499 h 1821173"/>
                <a:gd name="connsiteX3-233" fmla="*/ 2926098 w 2927949"/>
                <a:gd name="connsiteY3-234" fmla="*/ 1406239 h 1821173"/>
                <a:gd name="connsiteX4-235" fmla="*/ 2885497 w 2927949"/>
                <a:gd name="connsiteY4-236" fmla="*/ 97226 h 1821173"/>
                <a:gd name="connsiteX5-237" fmla="*/ 66097 w 2927949"/>
                <a:gd name="connsiteY5-238" fmla="*/ 78176 h 1821173"/>
                <a:gd name="connsiteX0-239" fmla="*/ 111056 w 3059375"/>
                <a:gd name="connsiteY0-240" fmla="*/ 163901 h 1910886"/>
                <a:gd name="connsiteX1-241" fmla="*/ 206306 w 3059375"/>
                <a:gd name="connsiteY1-242" fmla="*/ 1783151 h 1910886"/>
                <a:gd name="connsiteX2-243" fmla="*/ 2538437 w 3059375"/>
                <a:gd name="connsiteY2-244" fmla="*/ 1791098 h 1910886"/>
                <a:gd name="connsiteX3-245" fmla="*/ 3028207 w 3059375"/>
                <a:gd name="connsiteY3-246" fmla="*/ 1406239 h 1910886"/>
                <a:gd name="connsiteX4-247" fmla="*/ 2987606 w 3059375"/>
                <a:gd name="connsiteY4-248" fmla="*/ 97226 h 1910886"/>
                <a:gd name="connsiteX5-249" fmla="*/ 168206 w 3059375"/>
                <a:gd name="connsiteY5-250" fmla="*/ 78176 h 1910886"/>
                <a:gd name="connsiteX0-251" fmla="*/ 0 w 2948319"/>
                <a:gd name="connsiteY0-252" fmla="*/ 163901 h 1814518"/>
                <a:gd name="connsiteX1-253" fmla="*/ 95250 w 2948319"/>
                <a:gd name="connsiteY1-254" fmla="*/ 1783151 h 1814518"/>
                <a:gd name="connsiteX2-255" fmla="*/ 2427381 w 2948319"/>
                <a:gd name="connsiteY2-256" fmla="*/ 1791098 h 1814518"/>
                <a:gd name="connsiteX3-257" fmla="*/ 2917151 w 2948319"/>
                <a:gd name="connsiteY3-258" fmla="*/ 1406239 h 1814518"/>
                <a:gd name="connsiteX4-259" fmla="*/ 2876550 w 2948319"/>
                <a:gd name="connsiteY4-260" fmla="*/ 97226 h 1814518"/>
                <a:gd name="connsiteX5-261" fmla="*/ 57150 w 2948319"/>
                <a:gd name="connsiteY5-262" fmla="*/ 78176 h 1814518"/>
                <a:gd name="connsiteX0-263" fmla="*/ 0 w 2942776"/>
                <a:gd name="connsiteY0-264" fmla="*/ 163901 h 1814518"/>
                <a:gd name="connsiteX1-265" fmla="*/ 95250 w 2942776"/>
                <a:gd name="connsiteY1-266" fmla="*/ 1783151 h 1814518"/>
                <a:gd name="connsiteX2-267" fmla="*/ 2427381 w 2942776"/>
                <a:gd name="connsiteY2-268" fmla="*/ 1791098 h 1814518"/>
                <a:gd name="connsiteX3-269" fmla="*/ 2909967 w 2942776"/>
                <a:gd name="connsiteY3-270" fmla="*/ 1452638 h 1814518"/>
                <a:gd name="connsiteX4-271" fmla="*/ 2876550 w 2942776"/>
                <a:gd name="connsiteY4-272" fmla="*/ 97226 h 1814518"/>
                <a:gd name="connsiteX5-273" fmla="*/ 57150 w 2942776"/>
                <a:gd name="connsiteY5-274" fmla="*/ 78176 h 1814518"/>
                <a:gd name="connsiteX0-275" fmla="*/ 0 w 2917357"/>
                <a:gd name="connsiteY0-276" fmla="*/ 163901 h 1814518"/>
                <a:gd name="connsiteX1-277" fmla="*/ 95250 w 2917357"/>
                <a:gd name="connsiteY1-278" fmla="*/ 1783151 h 1814518"/>
                <a:gd name="connsiteX2-279" fmla="*/ 2427381 w 2917357"/>
                <a:gd name="connsiteY2-280" fmla="*/ 1791098 h 1814518"/>
                <a:gd name="connsiteX3-281" fmla="*/ 2909967 w 2917357"/>
                <a:gd name="connsiteY3-282" fmla="*/ 1452638 h 1814518"/>
                <a:gd name="connsiteX4-283" fmla="*/ 2876550 w 2917357"/>
                <a:gd name="connsiteY4-284" fmla="*/ 97226 h 1814518"/>
                <a:gd name="connsiteX5-285" fmla="*/ 57150 w 2917357"/>
                <a:gd name="connsiteY5-286" fmla="*/ 78176 h 1814518"/>
                <a:gd name="connsiteX0-287" fmla="*/ 0 w 2914229"/>
                <a:gd name="connsiteY0-288" fmla="*/ 163901 h 1814518"/>
                <a:gd name="connsiteX1-289" fmla="*/ 95250 w 2914229"/>
                <a:gd name="connsiteY1-290" fmla="*/ 1783151 h 1814518"/>
                <a:gd name="connsiteX2-291" fmla="*/ 2427381 w 2914229"/>
                <a:gd name="connsiteY2-292" fmla="*/ 1791098 h 1814518"/>
                <a:gd name="connsiteX3-293" fmla="*/ 2909967 w 2914229"/>
                <a:gd name="connsiteY3-294" fmla="*/ 1452638 h 1814518"/>
                <a:gd name="connsiteX4-295" fmla="*/ 2876550 w 2914229"/>
                <a:gd name="connsiteY4-296" fmla="*/ 97226 h 1814518"/>
                <a:gd name="connsiteX5-297" fmla="*/ 57150 w 2914229"/>
                <a:gd name="connsiteY5-298" fmla="*/ 78176 h 18145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01" y="connsiteY5-202"/>
                </a:cxn>
              </a:cxnLst>
              <a:rect l="l" t="t" r="r" b="b"/>
              <a:pathLst>
                <a:path w="2914229" h="1814518">
                  <a:moveTo>
                    <a:pt x="0" y="163901"/>
                  </a:moveTo>
                  <a:cubicBezTo>
                    <a:pt x="7143" y="775088"/>
                    <a:pt x="-21979" y="1732348"/>
                    <a:pt x="95250" y="1783151"/>
                  </a:cubicBezTo>
                  <a:cubicBezTo>
                    <a:pt x="212479" y="1833954"/>
                    <a:pt x="1975023" y="1812756"/>
                    <a:pt x="2427381" y="1791098"/>
                  </a:cubicBezTo>
                  <a:cubicBezTo>
                    <a:pt x="2879739" y="1769440"/>
                    <a:pt x="2899757" y="1636352"/>
                    <a:pt x="2909967" y="1452638"/>
                  </a:cubicBezTo>
                  <a:cubicBezTo>
                    <a:pt x="2920177" y="1268924"/>
                    <a:pt x="2913183" y="99099"/>
                    <a:pt x="2876550" y="97226"/>
                  </a:cubicBezTo>
                  <a:cubicBezTo>
                    <a:pt x="2717800" y="-7549"/>
                    <a:pt x="1258887" y="-47237"/>
                    <a:pt x="57150" y="78176"/>
                  </a:cubicBez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00"/>
            </a:p>
          </p:txBody>
        </p:sp>
        <p:sp>
          <p:nvSpPr>
            <p:cNvPr id="21" name="任意多边形 20"/>
            <p:cNvSpPr/>
            <p:nvPr/>
          </p:nvSpPr>
          <p:spPr>
            <a:xfrm>
              <a:off x="9996622" y="4825446"/>
              <a:ext cx="598549" cy="516967"/>
            </a:xfrm>
            <a:custGeom>
              <a:avLst/>
              <a:gdLst>
                <a:gd name="connsiteX0" fmla="*/ 30518 w 913922"/>
                <a:gd name="connsiteY0" fmla="*/ 810772 h 810772"/>
                <a:gd name="connsiteX1" fmla="*/ 108010 w 913922"/>
                <a:gd name="connsiteY1" fmla="*/ 51355 h 810772"/>
                <a:gd name="connsiteX2" fmla="*/ 913922 w 913922"/>
                <a:gd name="connsiteY2" fmla="*/ 66853 h 810772"/>
                <a:gd name="connsiteX0-1" fmla="*/ 30518 w 913922"/>
                <a:gd name="connsiteY0-2" fmla="*/ 810772 h 810772"/>
                <a:gd name="connsiteX1-3" fmla="*/ 108010 w 913922"/>
                <a:gd name="connsiteY1-4" fmla="*/ 51355 h 810772"/>
                <a:gd name="connsiteX2-5" fmla="*/ 913922 w 913922"/>
                <a:gd name="connsiteY2-6" fmla="*/ 66853 h 810772"/>
                <a:gd name="connsiteX0-7" fmla="*/ 6367 w 889771"/>
                <a:gd name="connsiteY0-8" fmla="*/ 810772 h 810772"/>
                <a:gd name="connsiteX1-9" fmla="*/ 83859 w 889771"/>
                <a:gd name="connsiteY1-10" fmla="*/ 51355 h 810772"/>
                <a:gd name="connsiteX2-11" fmla="*/ 889771 w 889771"/>
                <a:gd name="connsiteY2-12" fmla="*/ 66853 h 810772"/>
                <a:gd name="connsiteX0-13" fmla="*/ 6367 w 889771"/>
                <a:gd name="connsiteY0-14" fmla="*/ 759417 h 759417"/>
                <a:gd name="connsiteX1-15" fmla="*/ 83859 w 889771"/>
                <a:gd name="connsiteY1-16" fmla="*/ 0 h 759417"/>
                <a:gd name="connsiteX2-17" fmla="*/ 889771 w 889771"/>
                <a:gd name="connsiteY2-18" fmla="*/ 15498 h 759417"/>
                <a:gd name="connsiteX0-19" fmla="*/ 0 w 883404"/>
                <a:gd name="connsiteY0-20" fmla="*/ 759417 h 759417"/>
                <a:gd name="connsiteX1-21" fmla="*/ 77492 w 883404"/>
                <a:gd name="connsiteY1-22" fmla="*/ 0 h 759417"/>
                <a:gd name="connsiteX2-23" fmla="*/ 883404 w 883404"/>
                <a:gd name="connsiteY2-24" fmla="*/ 15498 h 759417"/>
                <a:gd name="connsiteX0-25" fmla="*/ 0 w 895761"/>
                <a:gd name="connsiteY0-26" fmla="*/ 805703 h 805703"/>
                <a:gd name="connsiteX1-27" fmla="*/ 77492 w 895761"/>
                <a:gd name="connsiteY1-28" fmla="*/ 46286 h 805703"/>
                <a:gd name="connsiteX2-29" fmla="*/ 895761 w 895761"/>
                <a:gd name="connsiteY2-30" fmla="*/ 0 h 805703"/>
                <a:gd name="connsiteX0-31" fmla="*/ 0 w 895761"/>
                <a:gd name="connsiteY0-32" fmla="*/ 759417 h 759417"/>
                <a:gd name="connsiteX1-33" fmla="*/ 77492 w 895761"/>
                <a:gd name="connsiteY1-34" fmla="*/ 0 h 759417"/>
                <a:gd name="connsiteX2-35" fmla="*/ 895761 w 895761"/>
                <a:gd name="connsiteY2-36" fmla="*/ 52568 h 759417"/>
                <a:gd name="connsiteX0-37" fmla="*/ 0 w 895761"/>
                <a:gd name="connsiteY0-38" fmla="*/ 759417 h 759417"/>
                <a:gd name="connsiteX1-39" fmla="*/ 77492 w 895761"/>
                <a:gd name="connsiteY1-40" fmla="*/ 0 h 759417"/>
                <a:gd name="connsiteX2-41" fmla="*/ 895761 w 895761"/>
                <a:gd name="connsiteY2-42" fmla="*/ 52568 h 759417"/>
                <a:gd name="connsiteX0-43" fmla="*/ 0 w 895761"/>
                <a:gd name="connsiteY0-44" fmla="*/ 706849 h 706849"/>
                <a:gd name="connsiteX1-45" fmla="*/ 201059 w 895761"/>
                <a:gd name="connsiteY1-46" fmla="*/ 95713 h 706849"/>
                <a:gd name="connsiteX2-47" fmla="*/ 895761 w 895761"/>
                <a:gd name="connsiteY2-48" fmla="*/ 0 h 706849"/>
                <a:gd name="connsiteX0-49" fmla="*/ 0 w 895761"/>
                <a:gd name="connsiteY0-50" fmla="*/ 706849 h 706849"/>
                <a:gd name="connsiteX1-51" fmla="*/ 201059 w 895761"/>
                <a:gd name="connsiteY1-52" fmla="*/ 95713 h 706849"/>
                <a:gd name="connsiteX2-53" fmla="*/ 895761 w 895761"/>
                <a:gd name="connsiteY2-54" fmla="*/ 0 h 706849"/>
                <a:gd name="connsiteX0-55" fmla="*/ 0 w 895761"/>
                <a:gd name="connsiteY0-56" fmla="*/ 706849 h 706849"/>
                <a:gd name="connsiteX1-57" fmla="*/ 201059 w 895761"/>
                <a:gd name="connsiteY1-58" fmla="*/ 95713 h 706849"/>
                <a:gd name="connsiteX2-59" fmla="*/ 895761 w 895761"/>
                <a:gd name="connsiteY2-60" fmla="*/ 0 h 706849"/>
                <a:gd name="connsiteX0-61" fmla="*/ 0 w 895761"/>
                <a:gd name="connsiteY0-62" fmla="*/ 706849 h 706849"/>
                <a:gd name="connsiteX1-63" fmla="*/ 306551 w 895761"/>
                <a:gd name="connsiteY1-64" fmla="*/ 152850 h 706849"/>
                <a:gd name="connsiteX2-65" fmla="*/ 895761 w 895761"/>
                <a:gd name="connsiteY2-66" fmla="*/ 0 h 706849"/>
                <a:gd name="connsiteX0-67" fmla="*/ 0 w 895761"/>
                <a:gd name="connsiteY0-68" fmla="*/ 706849 h 706849"/>
                <a:gd name="connsiteX1-69" fmla="*/ 306551 w 895761"/>
                <a:gd name="connsiteY1-70" fmla="*/ 152850 h 706849"/>
                <a:gd name="connsiteX2-71" fmla="*/ 895761 w 895761"/>
                <a:gd name="connsiteY2-72" fmla="*/ 0 h 706849"/>
              </a:gdLst>
              <a:ahLst/>
              <a:cxnLst>
                <a:cxn ang="0">
                  <a:pos x="connsiteX0-1" y="connsiteY0-2"/>
                </a:cxn>
                <a:cxn ang="0">
                  <a:pos x="connsiteX1-3" y="connsiteY1-4"/>
                </a:cxn>
                <a:cxn ang="0">
                  <a:pos x="connsiteX2-5" y="connsiteY2-6"/>
                </a:cxn>
              </a:cxnLst>
              <a:rect l="l" t="t" r="r" b="b"/>
              <a:pathLst>
                <a:path w="895761" h="706849">
                  <a:moveTo>
                    <a:pt x="0" y="706849"/>
                  </a:moveTo>
                  <a:cubicBezTo>
                    <a:pt x="288236" y="489836"/>
                    <a:pt x="314300" y="369826"/>
                    <a:pt x="306551" y="152850"/>
                  </a:cubicBezTo>
                  <a:cubicBezTo>
                    <a:pt x="534208" y="202277"/>
                    <a:pt x="895761" y="0"/>
                    <a:pt x="895761" y="0"/>
                  </a:cubicBezTo>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矩形 21"/>
          <p:cNvSpPr/>
          <p:nvPr/>
        </p:nvSpPr>
        <p:spPr>
          <a:xfrm>
            <a:off x="8349853" y="2239509"/>
            <a:ext cx="2284715" cy="1512168"/>
          </a:xfrm>
          <a:prstGeom prst="rect">
            <a:avLst/>
          </a:prstGeom>
          <a:blipFill dpi="0" rotWithShape="1">
            <a:blip r:embed="rId2"/>
            <a:srcRect/>
            <a:stretch>
              <a:fillRect l="-8000" t="-8000" r="-3000"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文本框 24"/>
          <p:cNvSpPr txBox="1"/>
          <p:nvPr/>
        </p:nvSpPr>
        <p:spPr>
          <a:xfrm>
            <a:off x="2146283" y="4280090"/>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26" name="文本框 25"/>
          <p:cNvSpPr txBox="1"/>
          <p:nvPr/>
        </p:nvSpPr>
        <p:spPr>
          <a:xfrm>
            <a:off x="1430934" y="4791708"/>
            <a:ext cx="2295421" cy="1077218"/>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ct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a:t>
            </a:r>
            <a:r>
              <a:rPr lang="en-US" altLang="zh-CN">
                <a:solidFill>
                  <a:schemeClr val="tx1"/>
                </a:solidFill>
                <a:latin typeface="方正静蕾简体" panose="02000000000000000000" pitchFamily="2" charset="-122"/>
                <a:ea typeface="方正静蕾简体" panose="02000000000000000000" pitchFamily="2" charset="-122"/>
              </a:rPr>
              <a:t>text. If it is not real text.</a:t>
            </a:r>
          </a:p>
        </p:txBody>
      </p:sp>
      <p:sp>
        <p:nvSpPr>
          <p:cNvPr id="27" name="Freeform 30"/>
          <p:cNvSpPr>
            <a:spLocks noEditPoints="1"/>
          </p:cNvSpPr>
          <p:nvPr/>
        </p:nvSpPr>
        <p:spPr bwMode="auto">
          <a:xfrm>
            <a:off x="1873159" y="437504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28" name="文本框 27"/>
          <p:cNvSpPr txBox="1"/>
          <p:nvPr/>
        </p:nvSpPr>
        <p:spPr>
          <a:xfrm>
            <a:off x="5763273" y="4280090"/>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29" name="文本框 28"/>
          <p:cNvSpPr txBox="1"/>
          <p:nvPr/>
        </p:nvSpPr>
        <p:spPr>
          <a:xfrm>
            <a:off x="5047924" y="4791708"/>
            <a:ext cx="2295421" cy="1077218"/>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ct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a:t>
            </a:r>
            <a:r>
              <a:rPr lang="en-US" altLang="zh-CN">
                <a:solidFill>
                  <a:schemeClr val="tx1"/>
                </a:solidFill>
                <a:latin typeface="方正静蕾简体" panose="02000000000000000000" pitchFamily="2" charset="-122"/>
                <a:ea typeface="方正静蕾简体" panose="02000000000000000000" pitchFamily="2" charset="-122"/>
              </a:rPr>
              <a:t>text. If it is not real text.</a:t>
            </a:r>
          </a:p>
        </p:txBody>
      </p:sp>
      <p:sp>
        <p:nvSpPr>
          <p:cNvPr id="30" name="Freeform 30"/>
          <p:cNvSpPr>
            <a:spLocks noEditPoints="1"/>
          </p:cNvSpPr>
          <p:nvPr/>
        </p:nvSpPr>
        <p:spPr bwMode="auto">
          <a:xfrm>
            <a:off x="5490149" y="437504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31" name="文本框 30"/>
          <p:cNvSpPr txBox="1"/>
          <p:nvPr/>
        </p:nvSpPr>
        <p:spPr>
          <a:xfrm>
            <a:off x="9191127" y="4238187"/>
            <a:ext cx="997389" cy="461665"/>
          </a:xfrm>
          <a:prstGeom prst="rect">
            <a:avLst/>
          </a:prstGeom>
          <a:noFill/>
        </p:spPr>
        <p:txBody>
          <a:bodyPr wrap="none" rtlCol="0">
            <a:spAutoFit/>
          </a:bodyPr>
          <a:lstStyle/>
          <a:p>
            <a:r>
              <a:rPr lang="zh-CN" altLang="en-US" sz="2400" b="1" spc="-300" dirty="0">
                <a:latin typeface="方正静蕾简体" panose="02000000000000000000" pitchFamily="2" charset="-122"/>
                <a:ea typeface="方正静蕾简体" panose="02000000000000000000" pitchFamily="2" charset="-122"/>
              </a:rPr>
              <a:t>小标题</a:t>
            </a:r>
          </a:p>
        </p:txBody>
      </p:sp>
      <p:sp>
        <p:nvSpPr>
          <p:cNvPr id="32" name="文本框 31"/>
          <p:cNvSpPr txBox="1"/>
          <p:nvPr/>
        </p:nvSpPr>
        <p:spPr>
          <a:xfrm>
            <a:off x="8475778" y="4749805"/>
            <a:ext cx="2295421" cy="1077218"/>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ctr">
              <a:lnSpc>
                <a:spcPct val="100000"/>
              </a:lnSpc>
            </a:pPr>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a:t>
            </a:r>
            <a:r>
              <a:rPr lang="en-US" altLang="zh-CN">
                <a:solidFill>
                  <a:schemeClr val="tx1"/>
                </a:solidFill>
                <a:latin typeface="方正静蕾简体" panose="02000000000000000000" pitchFamily="2" charset="-122"/>
                <a:ea typeface="方正静蕾简体" panose="02000000000000000000" pitchFamily="2" charset="-122"/>
              </a:rPr>
              <a:t>text. If it is not real text.</a:t>
            </a:r>
          </a:p>
        </p:txBody>
      </p:sp>
      <p:sp>
        <p:nvSpPr>
          <p:cNvPr id="33" name="Freeform 30"/>
          <p:cNvSpPr>
            <a:spLocks noEditPoints="1"/>
          </p:cNvSpPr>
          <p:nvPr/>
        </p:nvSpPr>
        <p:spPr bwMode="auto">
          <a:xfrm>
            <a:off x="8918003" y="4333143"/>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F7E588"/>
          </a:solidFill>
          <a:ln>
            <a:noFill/>
          </a:ln>
        </p:spPr>
        <p:txBody>
          <a:bodyPr vert="horz" wrap="square" lIns="91440" tIns="45720" rIns="91440" bIns="45720" numCol="1" anchor="t" anchorCtr="0" compatLnSpc="1"/>
          <a:lstStyle/>
          <a:p>
            <a:endParaRPr lang="zh-CN" altLang="en-US" sz="1400"/>
          </a:p>
        </p:txBody>
      </p:sp>
      <p:sp>
        <p:nvSpPr>
          <p:cNvPr id="23" name="任意多边形 22"/>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0800000">
            <a:off x="11270958" y="6128300"/>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rot="10800000" flipH="1">
            <a:off x="427015" y="6128299"/>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 name="组合 35"/>
          <p:cNvGrpSpPr/>
          <p:nvPr/>
        </p:nvGrpSpPr>
        <p:grpSpPr>
          <a:xfrm>
            <a:off x="4404626" y="938191"/>
            <a:ext cx="454836" cy="397656"/>
            <a:chOff x="4686124" y="2670432"/>
            <a:chExt cx="620528" cy="542518"/>
          </a:xfrm>
        </p:grpSpPr>
        <p:pic>
          <p:nvPicPr>
            <p:cNvPr id="37" name="图片 3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38" name="任意多边形 37"/>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 name="矩形 38"/>
          <p:cNvSpPr/>
          <p:nvPr/>
        </p:nvSpPr>
        <p:spPr>
          <a:xfrm>
            <a:off x="4887569" y="925830"/>
            <a:ext cx="2340725" cy="461665"/>
          </a:xfrm>
          <a:prstGeom prst="rect">
            <a:avLst/>
          </a:prstGeom>
        </p:spPr>
        <p:txBody>
          <a:bodyPr wrap="square">
            <a:spAutoFit/>
          </a:bodyPr>
          <a:lstStyle/>
          <a:p>
            <a:pPr algn="ctr"/>
            <a:r>
              <a:rPr lang="zh-CN" altLang="en-US" sz="2400" b="1">
                <a:latin typeface="方正静蕾简体" panose="02000000000000000000" pitchFamily="2" charset="-122"/>
                <a:ea typeface="方正静蕾简体" panose="02000000000000000000" pitchFamily="2" charset="-122"/>
              </a:rPr>
              <a:t>这里是本页标题</a:t>
            </a:r>
            <a:endParaRPr lang="en-US" altLang="zh-CN" sz="2400" b="1" dirty="0">
              <a:latin typeface="方正静蕾简体" panose="02000000000000000000" pitchFamily="2" charset="-122"/>
              <a:ea typeface="方正静蕾简体" panose="02000000000000000000" pitchFamily="2" charset="-122"/>
            </a:endParaRPr>
          </a:p>
        </p:txBody>
      </p:sp>
      <p:grpSp>
        <p:nvGrpSpPr>
          <p:cNvPr id="40" name="组合 39"/>
          <p:cNvGrpSpPr/>
          <p:nvPr/>
        </p:nvGrpSpPr>
        <p:grpSpPr>
          <a:xfrm>
            <a:off x="7332502" y="925830"/>
            <a:ext cx="454836" cy="397656"/>
            <a:chOff x="4686124" y="2670432"/>
            <a:chExt cx="620528" cy="542518"/>
          </a:xfrm>
        </p:grpSpPr>
        <p:pic>
          <p:nvPicPr>
            <p:cNvPr id="41" name="图片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42" name="任意多边形 4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53390" y="1834673"/>
            <a:ext cx="3770750" cy="3254374"/>
          </a:xfrm>
          <a:prstGeom prst="rect">
            <a:avLst/>
          </a:prstGeom>
        </p:spPr>
      </p:pic>
      <p:sp>
        <p:nvSpPr>
          <p:cNvPr id="9" name="文本框 8"/>
          <p:cNvSpPr txBox="1"/>
          <p:nvPr/>
        </p:nvSpPr>
        <p:spPr>
          <a:xfrm>
            <a:off x="4249517" y="2315525"/>
            <a:ext cx="5501775" cy="907941"/>
          </a:xfrm>
          <a:prstGeom prst="rect">
            <a:avLst/>
          </a:prstGeom>
          <a:noFill/>
        </p:spPr>
        <p:txBody>
          <a:bodyPr wrap="square" rtlCol="0">
            <a:spAutoFit/>
          </a:bodyPr>
          <a:lstStyle/>
          <a:p>
            <a:r>
              <a:rPr lang="en-US" altLang="zh-CN" sz="5300">
                <a:latin typeface="新蒂黑板报" panose="03000600000000000000" pitchFamily="66" charset="-122"/>
                <a:ea typeface="新蒂黑板报" panose="03000600000000000000" pitchFamily="66" charset="-122"/>
              </a:rPr>
              <a:t>2/</a:t>
            </a:r>
            <a:r>
              <a:rPr lang="zh-CN" altLang="en-US" sz="5300">
                <a:latin typeface="新蒂黑板报" panose="03000600000000000000" pitchFamily="66" charset="-122"/>
                <a:ea typeface="新蒂黑板报" panose="03000600000000000000" pitchFamily="66" charset="-122"/>
              </a:rPr>
              <a:t>添加</a:t>
            </a:r>
            <a:r>
              <a:rPr lang="zh-CN" altLang="en-US" sz="5300" dirty="0">
                <a:latin typeface="新蒂黑板报" panose="03000600000000000000" pitchFamily="66" charset="-122"/>
                <a:ea typeface="新蒂黑板报" panose="03000600000000000000" pitchFamily="66" charset="-122"/>
              </a:rPr>
              <a:t>本章标题</a:t>
            </a:r>
          </a:p>
        </p:txBody>
      </p:sp>
      <p:sp>
        <p:nvSpPr>
          <p:cNvPr id="10" name="Freeform 21"/>
          <p:cNvSpPr/>
          <p:nvPr/>
        </p:nvSpPr>
        <p:spPr bwMode="auto">
          <a:xfrm>
            <a:off x="4184071" y="3299106"/>
            <a:ext cx="5672566" cy="121441"/>
          </a:xfrm>
          <a:custGeom>
            <a:avLst/>
            <a:gdLst>
              <a:gd name="T0" fmla="*/ 3 w 764"/>
              <a:gd name="T1" fmla="*/ 1 h 70"/>
              <a:gd name="T2" fmla="*/ 0 w 764"/>
              <a:gd name="T3" fmla="*/ 4 h 70"/>
              <a:gd name="T4" fmla="*/ 3 w 764"/>
              <a:gd name="T5" fmla="*/ 8 h 70"/>
              <a:gd name="T6" fmla="*/ 183 w 764"/>
              <a:gd name="T7" fmla="*/ 7 h 70"/>
              <a:gd name="T8" fmla="*/ 625 w 764"/>
              <a:gd name="T9" fmla="*/ 9 h 70"/>
              <a:gd name="T10" fmla="*/ 638 w 764"/>
              <a:gd name="T11" fmla="*/ 9 h 70"/>
              <a:gd name="T12" fmla="*/ 517 w 764"/>
              <a:gd name="T13" fmla="*/ 13 h 70"/>
              <a:gd name="T14" fmla="*/ 241 w 764"/>
              <a:gd name="T15" fmla="*/ 22 h 70"/>
              <a:gd name="T16" fmla="*/ 47 w 764"/>
              <a:gd name="T17" fmla="*/ 33 h 70"/>
              <a:gd name="T18" fmla="*/ 47 w 764"/>
              <a:gd name="T19" fmla="*/ 39 h 70"/>
              <a:gd name="T20" fmla="*/ 215 w 764"/>
              <a:gd name="T21" fmla="*/ 33 h 70"/>
              <a:gd name="T22" fmla="*/ 539 w 764"/>
              <a:gd name="T23" fmla="*/ 40 h 70"/>
              <a:gd name="T24" fmla="*/ 530 w 764"/>
              <a:gd name="T25" fmla="*/ 40 h 70"/>
              <a:gd name="T26" fmla="*/ 236 w 764"/>
              <a:gd name="T27" fmla="*/ 60 h 70"/>
              <a:gd name="T28" fmla="*/ 217 w 764"/>
              <a:gd name="T29" fmla="*/ 63 h 70"/>
              <a:gd name="T30" fmla="*/ 215 w 764"/>
              <a:gd name="T31" fmla="*/ 67 h 70"/>
              <a:gd name="T32" fmla="*/ 218 w 764"/>
              <a:gd name="T33" fmla="*/ 70 h 70"/>
              <a:gd name="T34" fmla="*/ 237 w 764"/>
              <a:gd name="T35" fmla="*/ 67 h 70"/>
              <a:gd name="T36" fmla="*/ 530 w 764"/>
              <a:gd name="T37" fmla="*/ 47 h 70"/>
              <a:gd name="T38" fmla="*/ 575 w 764"/>
              <a:gd name="T39" fmla="*/ 47 h 70"/>
              <a:gd name="T40" fmla="*/ 575 w 764"/>
              <a:gd name="T41" fmla="*/ 41 h 70"/>
              <a:gd name="T42" fmla="*/ 573 w 764"/>
              <a:gd name="T43" fmla="*/ 40 h 70"/>
              <a:gd name="T44" fmla="*/ 560 w 764"/>
              <a:gd name="T45" fmla="*/ 37 h 70"/>
              <a:gd name="T46" fmla="*/ 321 w 764"/>
              <a:gd name="T47" fmla="*/ 22 h 70"/>
              <a:gd name="T48" fmla="*/ 517 w 764"/>
              <a:gd name="T49" fmla="*/ 19 h 70"/>
              <a:gd name="T50" fmla="*/ 668 w 764"/>
              <a:gd name="T51" fmla="*/ 14 h 70"/>
              <a:gd name="T52" fmla="*/ 761 w 764"/>
              <a:gd name="T53" fmla="*/ 8 h 70"/>
              <a:gd name="T54" fmla="*/ 763 w 764"/>
              <a:gd name="T55" fmla="*/ 7 h 70"/>
              <a:gd name="T56" fmla="*/ 763 w 764"/>
              <a:gd name="T57" fmla="*/ 2 h 70"/>
              <a:gd name="T58" fmla="*/ 763 w 764"/>
              <a:gd name="T59" fmla="*/ 2 h 70"/>
              <a:gd name="T60" fmla="*/ 759 w 764"/>
              <a:gd name="T61" fmla="*/ 2 h 70"/>
              <a:gd name="T62" fmla="*/ 759 w 764"/>
              <a:gd name="T63" fmla="*/ 2 h 70"/>
              <a:gd name="T64" fmla="*/ 759 w 764"/>
              <a:gd name="T65" fmla="*/ 2 h 70"/>
              <a:gd name="T66" fmla="*/ 682 w 764"/>
              <a:gd name="T67" fmla="*/ 2 h 70"/>
              <a:gd name="T68" fmla="*/ 625 w 764"/>
              <a:gd name="T69" fmla="*/ 2 h 70"/>
              <a:gd name="T70" fmla="*/ 183 w 764"/>
              <a:gd name="T71" fmla="*/ 1 h 70"/>
              <a:gd name="T72" fmla="*/ 3 w 764"/>
              <a:gd name="T7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4" h="70">
                <a:moveTo>
                  <a:pt x="3" y="1"/>
                </a:moveTo>
                <a:cubicBezTo>
                  <a:pt x="1" y="1"/>
                  <a:pt x="0" y="3"/>
                  <a:pt x="0" y="4"/>
                </a:cubicBezTo>
                <a:cubicBezTo>
                  <a:pt x="0" y="6"/>
                  <a:pt x="1" y="8"/>
                  <a:pt x="3" y="8"/>
                </a:cubicBezTo>
                <a:cubicBezTo>
                  <a:pt x="59" y="8"/>
                  <a:pt x="121" y="8"/>
                  <a:pt x="183" y="7"/>
                </a:cubicBezTo>
                <a:cubicBezTo>
                  <a:pt x="330" y="7"/>
                  <a:pt x="473" y="7"/>
                  <a:pt x="625" y="9"/>
                </a:cubicBezTo>
                <a:cubicBezTo>
                  <a:pt x="627" y="9"/>
                  <a:pt x="632" y="9"/>
                  <a:pt x="638" y="9"/>
                </a:cubicBezTo>
                <a:cubicBezTo>
                  <a:pt x="581" y="11"/>
                  <a:pt x="523" y="13"/>
                  <a:pt x="517" y="13"/>
                </a:cubicBezTo>
                <a:cubicBezTo>
                  <a:pt x="414" y="7"/>
                  <a:pt x="327" y="15"/>
                  <a:pt x="241" y="22"/>
                </a:cubicBezTo>
                <a:cubicBezTo>
                  <a:pt x="178" y="28"/>
                  <a:pt x="115" y="33"/>
                  <a:pt x="47" y="33"/>
                </a:cubicBezTo>
                <a:cubicBezTo>
                  <a:pt x="47" y="39"/>
                  <a:pt x="47" y="39"/>
                  <a:pt x="47" y="39"/>
                </a:cubicBezTo>
                <a:cubicBezTo>
                  <a:pt x="108" y="39"/>
                  <a:pt x="162" y="36"/>
                  <a:pt x="215" y="33"/>
                </a:cubicBezTo>
                <a:cubicBezTo>
                  <a:pt x="316" y="28"/>
                  <a:pt x="411" y="22"/>
                  <a:pt x="539" y="40"/>
                </a:cubicBezTo>
                <a:cubicBezTo>
                  <a:pt x="530" y="40"/>
                  <a:pt x="530" y="40"/>
                  <a:pt x="530" y="40"/>
                </a:cubicBezTo>
                <a:cubicBezTo>
                  <a:pt x="427" y="40"/>
                  <a:pt x="355" y="40"/>
                  <a:pt x="236" y="60"/>
                </a:cubicBezTo>
                <a:cubicBezTo>
                  <a:pt x="217" y="63"/>
                  <a:pt x="217" y="63"/>
                  <a:pt x="217" y="63"/>
                </a:cubicBezTo>
                <a:cubicBezTo>
                  <a:pt x="216" y="64"/>
                  <a:pt x="214" y="65"/>
                  <a:pt x="215" y="67"/>
                </a:cubicBezTo>
                <a:cubicBezTo>
                  <a:pt x="215" y="69"/>
                  <a:pt x="217" y="70"/>
                  <a:pt x="218" y="70"/>
                </a:cubicBezTo>
                <a:cubicBezTo>
                  <a:pt x="237" y="67"/>
                  <a:pt x="237" y="67"/>
                  <a:pt x="237" y="67"/>
                </a:cubicBezTo>
                <a:cubicBezTo>
                  <a:pt x="356" y="46"/>
                  <a:pt x="427" y="47"/>
                  <a:pt x="530" y="47"/>
                </a:cubicBezTo>
                <a:cubicBezTo>
                  <a:pt x="546" y="47"/>
                  <a:pt x="563" y="47"/>
                  <a:pt x="575" y="47"/>
                </a:cubicBezTo>
                <a:cubicBezTo>
                  <a:pt x="575" y="41"/>
                  <a:pt x="575" y="41"/>
                  <a:pt x="575" y="41"/>
                </a:cubicBezTo>
                <a:cubicBezTo>
                  <a:pt x="574" y="41"/>
                  <a:pt x="574" y="40"/>
                  <a:pt x="573" y="40"/>
                </a:cubicBezTo>
                <a:cubicBezTo>
                  <a:pt x="569" y="39"/>
                  <a:pt x="561" y="37"/>
                  <a:pt x="560" y="37"/>
                </a:cubicBezTo>
                <a:cubicBezTo>
                  <a:pt x="467" y="23"/>
                  <a:pt x="392" y="20"/>
                  <a:pt x="321" y="22"/>
                </a:cubicBezTo>
                <a:cubicBezTo>
                  <a:pt x="382" y="18"/>
                  <a:pt x="446" y="15"/>
                  <a:pt x="517" y="19"/>
                </a:cubicBezTo>
                <a:cubicBezTo>
                  <a:pt x="524" y="20"/>
                  <a:pt x="602" y="17"/>
                  <a:pt x="668" y="14"/>
                </a:cubicBezTo>
                <a:cubicBezTo>
                  <a:pt x="713" y="12"/>
                  <a:pt x="753" y="10"/>
                  <a:pt x="761" y="8"/>
                </a:cubicBezTo>
                <a:cubicBezTo>
                  <a:pt x="762" y="8"/>
                  <a:pt x="763" y="8"/>
                  <a:pt x="763" y="7"/>
                </a:cubicBezTo>
                <a:cubicBezTo>
                  <a:pt x="764" y="6"/>
                  <a:pt x="764" y="4"/>
                  <a:pt x="763" y="2"/>
                </a:cubicBezTo>
                <a:cubicBezTo>
                  <a:pt x="763" y="2"/>
                  <a:pt x="763" y="2"/>
                  <a:pt x="763" y="2"/>
                </a:cubicBezTo>
                <a:cubicBezTo>
                  <a:pt x="763" y="2"/>
                  <a:pt x="761" y="2"/>
                  <a:pt x="759" y="2"/>
                </a:cubicBezTo>
                <a:cubicBezTo>
                  <a:pt x="759" y="2"/>
                  <a:pt x="759" y="2"/>
                  <a:pt x="759" y="2"/>
                </a:cubicBezTo>
                <a:cubicBezTo>
                  <a:pt x="759" y="2"/>
                  <a:pt x="759" y="2"/>
                  <a:pt x="759" y="2"/>
                </a:cubicBezTo>
                <a:cubicBezTo>
                  <a:pt x="748" y="2"/>
                  <a:pt x="713" y="2"/>
                  <a:pt x="682" y="2"/>
                </a:cubicBezTo>
                <a:cubicBezTo>
                  <a:pt x="655" y="2"/>
                  <a:pt x="631" y="2"/>
                  <a:pt x="625" y="2"/>
                </a:cubicBezTo>
                <a:cubicBezTo>
                  <a:pt x="474" y="0"/>
                  <a:pt x="330" y="1"/>
                  <a:pt x="183" y="1"/>
                </a:cubicBezTo>
                <a:cubicBezTo>
                  <a:pt x="126" y="1"/>
                  <a:pt x="68" y="1"/>
                  <a:pt x="3" y="1"/>
                </a:cubicBezTo>
                <a:close/>
              </a:path>
            </a:pathLst>
          </a:custGeom>
          <a:noFill/>
          <a:ln>
            <a:solidFill>
              <a:schemeClr val="tx1"/>
            </a:solidFill>
          </a:ln>
        </p:spPr>
        <p:txBody>
          <a:bodyPr vert="horz" wrap="square" lIns="91440" tIns="45720" rIns="91440" bIns="45720" numCol="1" anchor="t" anchorCtr="0" compatLnSpc="1"/>
          <a:lstStyle/>
          <a:p>
            <a:endParaRPr lang="zh-CN" altLang="en-US"/>
          </a:p>
        </p:txBody>
      </p:sp>
      <p:sp>
        <p:nvSpPr>
          <p:cNvPr id="60" name="文本框 59"/>
          <p:cNvSpPr txBox="1"/>
          <p:nvPr/>
        </p:nvSpPr>
        <p:spPr>
          <a:xfrm>
            <a:off x="4816322" y="3518906"/>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3" name="文本框 62"/>
          <p:cNvSpPr txBox="1"/>
          <p:nvPr/>
        </p:nvSpPr>
        <p:spPr>
          <a:xfrm>
            <a:off x="4816322" y="4005793"/>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6" name="文本框 65"/>
          <p:cNvSpPr txBox="1"/>
          <p:nvPr/>
        </p:nvSpPr>
        <p:spPr>
          <a:xfrm>
            <a:off x="7633766" y="3518906"/>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7633766" y="4005793"/>
            <a:ext cx="2253822" cy="458331"/>
          </a:xfrm>
          <a:prstGeom prst="rect">
            <a:avLst/>
          </a:prstGeom>
          <a:noFill/>
        </p:spPr>
        <p:txBody>
          <a:bodyPr wrap="square" rtlCol="0">
            <a:spAutoFit/>
          </a:bodyPr>
          <a:lstStyle/>
          <a:p>
            <a:pPr algn="just">
              <a:lnSpc>
                <a:spcPct val="150000"/>
              </a:lnSpc>
            </a:pPr>
            <a:r>
              <a:rPr lang="zh-CN" altLang="en-US" dirty="0">
                <a:latin typeface="方正静蕾简体" panose="02000000000000000000" pitchFamily="2" charset="-122"/>
                <a:ea typeface="方正静蕾简体" panose="02000000000000000000" pitchFamily="2" charset="-122"/>
              </a:rPr>
              <a:t>在此添加补充内容</a:t>
            </a:r>
            <a:endParaRPr lang="en-US" altLang="zh-CN" dirty="0">
              <a:latin typeface="方正静蕾简体" panose="02000000000000000000" pitchFamily="2" charset="-122"/>
              <a:ea typeface="方正静蕾简体" panose="02000000000000000000" pitchFamily="2" charset="-122"/>
            </a:endParaRPr>
          </a:p>
        </p:txBody>
      </p:sp>
      <p:grpSp>
        <p:nvGrpSpPr>
          <p:cNvPr id="71" name="组合 70"/>
          <p:cNvGrpSpPr/>
          <p:nvPr/>
        </p:nvGrpSpPr>
        <p:grpSpPr>
          <a:xfrm>
            <a:off x="4430238" y="3596377"/>
            <a:ext cx="401146" cy="350716"/>
            <a:chOff x="4686124" y="2670432"/>
            <a:chExt cx="620528" cy="542518"/>
          </a:xfrm>
        </p:grpSpPr>
        <p:pic>
          <p:nvPicPr>
            <p:cNvPr id="72" name="图片 7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3" name="任意多边形 72"/>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4" name="组合 73"/>
          <p:cNvGrpSpPr/>
          <p:nvPr/>
        </p:nvGrpSpPr>
        <p:grpSpPr>
          <a:xfrm>
            <a:off x="4450056" y="4075366"/>
            <a:ext cx="401146" cy="350716"/>
            <a:chOff x="4686124" y="2670432"/>
            <a:chExt cx="620528" cy="542518"/>
          </a:xfrm>
        </p:grpSpPr>
        <p:pic>
          <p:nvPicPr>
            <p:cNvPr id="75" name="图片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6" name="任意多边形 75"/>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77" name="组合 76"/>
          <p:cNvGrpSpPr/>
          <p:nvPr/>
        </p:nvGrpSpPr>
        <p:grpSpPr>
          <a:xfrm>
            <a:off x="7251005" y="3586314"/>
            <a:ext cx="401146" cy="350716"/>
            <a:chOff x="4686124" y="2670432"/>
            <a:chExt cx="620528" cy="542518"/>
          </a:xfrm>
        </p:grpSpPr>
        <p:pic>
          <p:nvPicPr>
            <p:cNvPr id="78" name="图片 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79" name="任意多边形 78"/>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80" name="组合 79"/>
          <p:cNvGrpSpPr/>
          <p:nvPr/>
        </p:nvGrpSpPr>
        <p:grpSpPr>
          <a:xfrm>
            <a:off x="7270823" y="4065303"/>
            <a:ext cx="401146" cy="350716"/>
            <a:chOff x="4686124" y="2670432"/>
            <a:chExt cx="620528" cy="542518"/>
          </a:xfrm>
        </p:grpSpPr>
        <p:pic>
          <p:nvPicPr>
            <p:cNvPr id="81" name="图片 8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86124" y="2670432"/>
              <a:ext cx="620528" cy="542518"/>
            </a:xfrm>
            <a:prstGeom prst="rect">
              <a:avLst/>
            </a:prstGeom>
          </p:spPr>
        </p:pic>
        <p:sp>
          <p:nvSpPr>
            <p:cNvPr id="82" name="任意多边形 81"/>
            <p:cNvSpPr/>
            <p:nvPr/>
          </p:nvSpPr>
          <p:spPr>
            <a:xfrm>
              <a:off x="4716780" y="2714625"/>
              <a:ext cx="485775" cy="474345"/>
            </a:xfrm>
            <a:custGeom>
              <a:avLst/>
              <a:gdLst>
                <a:gd name="connsiteX0" fmla="*/ 245745 w 485775"/>
                <a:gd name="connsiteY0" fmla="*/ 0 h 474345"/>
                <a:gd name="connsiteX1" fmla="*/ 165735 w 485775"/>
                <a:gd name="connsiteY1" fmla="*/ 150495 h 474345"/>
                <a:gd name="connsiteX2" fmla="*/ 0 w 485775"/>
                <a:gd name="connsiteY2" fmla="*/ 180975 h 474345"/>
                <a:gd name="connsiteX3" fmla="*/ 114300 w 485775"/>
                <a:gd name="connsiteY3" fmla="*/ 302895 h 474345"/>
                <a:gd name="connsiteX4" fmla="*/ 93345 w 485775"/>
                <a:gd name="connsiteY4" fmla="*/ 466725 h 474345"/>
                <a:gd name="connsiteX5" fmla="*/ 245745 w 485775"/>
                <a:gd name="connsiteY5" fmla="*/ 400050 h 474345"/>
                <a:gd name="connsiteX6" fmla="*/ 401955 w 485775"/>
                <a:gd name="connsiteY6" fmla="*/ 474345 h 474345"/>
                <a:gd name="connsiteX7" fmla="*/ 377190 w 485775"/>
                <a:gd name="connsiteY7" fmla="*/ 304800 h 474345"/>
                <a:gd name="connsiteX8" fmla="*/ 485775 w 485775"/>
                <a:gd name="connsiteY8" fmla="*/ 182880 h 474345"/>
                <a:gd name="connsiteX9" fmla="*/ 329565 w 485775"/>
                <a:gd name="connsiteY9" fmla="*/ 152400 h 474345"/>
                <a:gd name="connsiteX10" fmla="*/ 245745 w 485775"/>
                <a:gd name="connsiteY10" fmla="*/ 0 h 4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775" h="474345">
                  <a:moveTo>
                    <a:pt x="245745" y="0"/>
                  </a:moveTo>
                  <a:lnTo>
                    <a:pt x="165735" y="150495"/>
                  </a:lnTo>
                  <a:lnTo>
                    <a:pt x="0" y="180975"/>
                  </a:lnTo>
                  <a:lnTo>
                    <a:pt x="114300" y="302895"/>
                  </a:lnTo>
                  <a:lnTo>
                    <a:pt x="93345" y="466725"/>
                  </a:lnTo>
                  <a:lnTo>
                    <a:pt x="245745" y="400050"/>
                  </a:lnTo>
                  <a:lnTo>
                    <a:pt x="401955" y="474345"/>
                  </a:lnTo>
                  <a:lnTo>
                    <a:pt x="377190" y="304800"/>
                  </a:lnTo>
                  <a:lnTo>
                    <a:pt x="485775" y="182880"/>
                  </a:lnTo>
                  <a:lnTo>
                    <a:pt x="329565" y="152400"/>
                  </a:lnTo>
                  <a:lnTo>
                    <a:pt x="245745" y="0"/>
                  </a:lnTo>
                  <a:close/>
                </a:path>
              </a:pathLst>
            </a:custGeom>
            <a:solidFill>
              <a:srgbClr val="F7E5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89" name="Freeform 34"/>
          <p:cNvSpPr>
            <a:spLocks noEditPoints="1"/>
          </p:cNvSpPr>
          <p:nvPr/>
        </p:nvSpPr>
        <p:spPr bwMode="auto">
          <a:xfrm rot="20785645">
            <a:off x="1355261" y="4027574"/>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任意多边形 89"/>
          <p:cNvSpPr/>
          <p:nvPr/>
        </p:nvSpPr>
        <p:spPr>
          <a:xfrm>
            <a:off x="427015" y="414946"/>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rot="10800000">
            <a:off x="11270958" y="6209323"/>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0800000" flipH="1">
            <a:off x="427015" y="620932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rot="5690805">
            <a:off x="11267478" y="412452"/>
            <a:ext cx="482880" cy="450654"/>
          </a:xfrm>
          <a:custGeom>
            <a:avLst/>
            <a:gdLst>
              <a:gd name="connsiteX0" fmla="*/ 72281 w 988521"/>
              <a:gd name="connsiteY0" fmla="*/ 797674 h 880801"/>
              <a:gd name="connsiteX1" fmla="*/ 93062 w 988521"/>
              <a:gd name="connsiteY1" fmla="*/ 49528 h 880801"/>
              <a:gd name="connsiteX2" fmla="*/ 986681 w 988521"/>
              <a:gd name="connsiteY2" fmla="*/ 91092 h 880801"/>
              <a:gd name="connsiteX3" fmla="*/ 321662 w 988521"/>
              <a:gd name="connsiteY3" fmla="*/ 257346 h 880801"/>
              <a:gd name="connsiteX4" fmla="*/ 155408 w 988521"/>
              <a:gd name="connsiteY4" fmla="*/ 880801 h 880801"/>
              <a:gd name="connsiteX0-1" fmla="*/ 72281 w 988521"/>
              <a:gd name="connsiteY0-2" fmla="*/ 797674 h 880801"/>
              <a:gd name="connsiteX1-3" fmla="*/ 93062 w 988521"/>
              <a:gd name="connsiteY1-4" fmla="*/ 49528 h 880801"/>
              <a:gd name="connsiteX2-5" fmla="*/ 986681 w 988521"/>
              <a:gd name="connsiteY2-6" fmla="*/ 91092 h 880801"/>
              <a:gd name="connsiteX3-7" fmla="*/ 321662 w 988521"/>
              <a:gd name="connsiteY3-8" fmla="*/ 257346 h 880801"/>
              <a:gd name="connsiteX4-9" fmla="*/ 155408 w 988521"/>
              <a:gd name="connsiteY4-10" fmla="*/ 880801 h 880801"/>
              <a:gd name="connsiteX5" fmla="*/ 72281 w 988521"/>
              <a:gd name="connsiteY5" fmla="*/ 797674 h 880801"/>
              <a:gd name="connsiteX0-11" fmla="*/ 62346 w 895459"/>
              <a:gd name="connsiteY0-12" fmla="*/ 880801 h 880801"/>
              <a:gd name="connsiteX1-13" fmla="*/ 0 w 895459"/>
              <a:gd name="connsiteY1-14" fmla="*/ 49528 h 880801"/>
              <a:gd name="connsiteX2-15" fmla="*/ 893619 w 895459"/>
              <a:gd name="connsiteY2-16" fmla="*/ 91092 h 880801"/>
              <a:gd name="connsiteX3-17" fmla="*/ 228600 w 895459"/>
              <a:gd name="connsiteY3-18" fmla="*/ 257346 h 880801"/>
              <a:gd name="connsiteX4-19" fmla="*/ 62346 w 895459"/>
              <a:gd name="connsiteY4-20" fmla="*/ 880801 h 880801"/>
              <a:gd name="connsiteX0-21" fmla="*/ 117244 w 950357"/>
              <a:gd name="connsiteY0-22" fmla="*/ 886933 h 886933"/>
              <a:gd name="connsiteX1-23" fmla="*/ 54898 w 950357"/>
              <a:gd name="connsiteY1-24" fmla="*/ 55660 h 886933"/>
              <a:gd name="connsiteX2-25" fmla="*/ 948517 w 950357"/>
              <a:gd name="connsiteY2-26" fmla="*/ 97224 h 886933"/>
              <a:gd name="connsiteX3-27" fmla="*/ 283498 w 950357"/>
              <a:gd name="connsiteY3-28" fmla="*/ 263478 h 886933"/>
              <a:gd name="connsiteX4-29" fmla="*/ 117244 w 950357"/>
              <a:gd name="connsiteY4-30" fmla="*/ 886933 h 88693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950357" h="886933">
                <a:moveTo>
                  <a:pt x="117244" y="886933"/>
                </a:moveTo>
                <a:cubicBezTo>
                  <a:pt x="79144" y="852297"/>
                  <a:pt x="-83647" y="187278"/>
                  <a:pt x="54898" y="55660"/>
                </a:cubicBezTo>
                <a:cubicBezTo>
                  <a:pt x="193443" y="-75958"/>
                  <a:pt x="910417" y="62588"/>
                  <a:pt x="948517" y="97224"/>
                </a:cubicBezTo>
                <a:cubicBezTo>
                  <a:pt x="986617" y="131860"/>
                  <a:pt x="422043" y="131860"/>
                  <a:pt x="283498" y="263478"/>
                </a:cubicBezTo>
                <a:cubicBezTo>
                  <a:pt x="144953" y="395096"/>
                  <a:pt x="131098" y="641014"/>
                  <a:pt x="117244" y="886933"/>
                </a:cubicBezTo>
                <a:close/>
              </a:path>
            </a:pathLst>
          </a:custGeom>
          <a:pattFill prst="pct25">
            <a:fgClr>
              <a:schemeClr val="tx1"/>
            </a:fgClr>
            <a:bgClr>
              <a:schemeClr val="bg1"/>
            </a:bgClr>
          </a:patt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1917</Words>
  <Application>Microsoft Office PowerPoint</Application>
  <PresentationFormat>宽屏</PresentationFormat>
  <Paragraphs>254</Paragraphs>
  <Slides>29</Slides>
  <Notes>3</Notes>
  <HiddenSlides>2</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29</vt:i4>
      </vt:variant>
    </vt:vector>
  </HeadingPairs>
  <TitlesOfParts>
    <vt:vector size="39" baseType="lpstr">
      <vt:lpstr>Open Sans</vt:lpstr>
      <vt:lpstr>方正静蕾简体</vt:lpstr>
      <vt:lpstr>华文细黑</vt:lpstr>
      <vt:lpstr>宋体</vt:lpstr>
      <vt:lpstr>新蒂黑板报</vt:lpstr>
      <vt:lpstr>新蒂下午茶基本版</vt:lpstr>
      <vt:lpstr>Arial</vt:lpstr>
      <vt:lpstr>Calibri</vt:lpstr>
      <vt:lpstr>Calibri Light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JY Liu</cp:lastModifiedBy>
  <cp:revision>17</cp:revision>
  <dcterms:created xsi:type="dcterms:W3CDTF">2017-08-30T13:19:00Z</dcterms:created>
  <dcterms:modified xsi:type="dcterms:W3CDTF">2018-05-13T04:57:14Z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2052-10.1.0.6749</vt:lpwstr>
  </property>
</Properties>
</file>