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25.xml" ContentType="application/vnd.openxmlformats-officedocument.presentationml.tags+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77" r:id="rId2"/>
  </p:sldMasterIdLst>
  <p:notesMasterIdLst>
    <p:notesMasterId r:id="rId33"/>
  </p:notesMasterIdLst>
  <p:sldIdLst>
    <p:sldId id="793" r:id="rId3"/>
    <p:sldId id="794" r:id="rId4"/>
    <p:sldId id="795" r:id="rId5"/>
    <p:sldId id="725" r:id="rId6"/>
    <p:sldId id="767" r:id="rId7"/>
    <p:sldId id="766" r:id="rId8"/>
    <p:sldId id="720" r:id="rId9"/>
    <p:sldId id="797" r:id="rId10"/>
    <p:sldId id="796" r:id="rId11"/>
    <p:sldId id="785" r:id="rId12"/>
    <p:sldId id="722" r:id="rId13"/>
    <p:sldId id="736" r:id="rId14"/>
    <p:sldId id="726" r:id="rId15"/>
    <p:sldId id="769" r:id="rId16"/>
    <p:sldId id="765" r:id="rId17"/>
    <p:sldId id="798" r:id="rId18"/>
    <p:sldId id="718" r:id="rId19"/>
    <p:sldId id="770" r:id="rId20"/>
    <p:sldId id="768" r:id="rId21"/>
    <p:sldId id="789" r:id="rId22"/>
    <p:sldId id="788" r:id="rId23"/>
    <p:sldId id="764" r:id="rId24"/>
    <p:sldId id="799" r:id="rId25"/>
    <p:sldId id="779" r:id="rId26"/>
    <p:sldId id="735" r:id="rId27"/>
    <p:sldId id="791" r:id="rId28"/>
    <p:sldId id="771" r:id="rId29"/>
    <p:sldId id="776" r:id="rId30"/>
    <p:sldId id="792" r:id="rId31"/>
    <p:sldId id="800" r:id="rId32"/>
  </p:sldIdLst>
  <p:sldSz cx="9144000" cy="5143500" type="screen16x9"/>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1620" userDrawn="1">
          <p15:clr>
            <a:srgbClr val="A4A3A4"/>
          </p15:clr>
        </p15:guide>
        <p15:guide id="8" orient="horz" pos="849" userDrawn="1">
          <p15:clr>
            <a:srgbClr val="A4A3A4"/>
          </p15:clr>
        </p15:guide>
        <p15:guide id="9" pos="2880">
          <p15:clr>
            <a:srgbClr val="A4A3A4"/>
          </p15:clr>
        </p15:guide>
        <p15:guide id="10" pos="703" userDrawn="1">
          <p15:clr>
            <a:srgbClr val="A4A3A4"/>
          </p15:clr>
        </p15:guide>
        <p15:guide id="11" pos="492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8FBB"/>
    <a:srgbClr val="008C8A"/>
    <a:srgbClr val="F29548"/>
    <a:srgbClr val="2F2F2F"/>
    <a:srgbClr val="3F3F3F"/>
    <a:srgbClr val="005A9E"/>
    <a:srgbClr val="000000"/>
    <a:srgbClr val="7F7F7F"/>
    <a:srgbClr val="B01319"/>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35" autoAdjust="0"/>
    <p:restoredTop sz="90542" autoAdjust="0"/>
  </p:normalViewPr>
  <p:slideViewPr>
    <p:cSldViewPr>
      <p:cViewPr>
        <p:scale>
          <a:sx n="75" d="100"/>
          <a:sy n="75" d="100"/>
        </p:scale>
        <p:origin x="1546" y="821"/>
      </p:cViewPr>
      <p:guideLst>
        <p:guide orient="horz" pos="1620"/>
        <p:guide orient="horz" pos="849"/>
        <p:guide pos="2880"/>
        <p:guide pos="703"/>
        <p:guide pos="492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91C0ED-1C8B-4FF3-91A6-E652895D4634}" type="datetimeFigureOut">
              <a:rPr lang="zh-CN" altLang="en-US" smtClean="0"/>
              <a:t>2020/10/30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6ED419-5B3F-423C-8358-46E41EBE13C9}" type="slidenum">
              <a:rPr lang="zh-CN" altLang="en-US" smtClean="0"/>
              <a:t>‹#›</a:t>
            </a:fld>
            <a:endParaRPr lang="zh-CN" altLang="en-US"/>
          </a:p>
        </p:txBody>
      </p:sp>
    </p:spTree>
    <p:extLst>
      <p:ext uri="{BB962C8B-B14F-4D97-AF65-F5344CB8AC3E}">
        <p14:creationId xmlns:p14="http://schemas.microsoft.com/office/powerpoint/2010/main" val="698241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2519116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761507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906509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12</a:t>
            </a:fld>
            <a:endParaRPr lang="zh-CN" altLang="en-US"/>
          </a:p>
        </p:txBody>
      </p:sp>
    </p:spTree>
    <p:extLst>
      <p:ext uri="{BB962C8B-B14F-4D97-AF65-F5344CB8AC3E}">
        <p14:creationId xmlns:p14="http://schemas.microsoft.com/office/powerpoint/2010/main" val="2830539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2093523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14</a:t>
            </a:fld>
            <a:endParaRPr lang="zh-CN" altLang="en-US"/>
          </a:p>
        </p:txBody>
      </p:sp>
    </p:spTree>
    <p:extLst>
      <p:ext uri="{BB962C8B-B14F-4D97-AF65-F5344CB8AC3E}">
        <p14:creationId xmlns:p14="http://schemas.microsoft.com/office/powerpoint/2010/main" val="29395039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15</a:t>
            </a:fld>
            <a:endParaRPr lang="zh-CN" altLang="en-US"/>
          </a:p>
        </p:txBody>
      </p:sp>
    </p:spTree>
    <p:extLst>
      <p:ext uri="{BB962C8B-B14F-4D97-AF65-F5344CB8AC3E}">
        <p14:creationId xmlns:p14="http://schemas.microsoft.com/office/powerpoint/2010/main" val="3295592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16</a:t>
            </a:fld>
            <a:endParaRPr lang="en-US" altLang="zh-CN"/>
          </a:p>
        </p:txBody>
      </p:sp>
    </p:spTree>
    <p:extLst>
      <p:ext uri="{BB962C8B-B14F-4D97-AF65-F5344CB8AC3E}">
        <p14:creationId xmlns:p14="http://schemas.microsoft.com/office/powerpoint/2010/main" val="2515038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1760529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18</a:t>
            </a:fld>
            <a:endParaRPr lang="zh-CN" altLang="en-US"/>
          </a:p>
        </p:txBody>
      </p:sp>
    </p:spTree>
    <p:extLst>
      <p:ext uri="{BB962C8B-B14F-4D97-AF65-F5344CB8AC3E}">
        <p14:creationId xmlns:p14="http://schemas.microsoft.com/office/powerpoint/2010/main" val="19664545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126656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65439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1030498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40572468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21227808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23</a:t>
            </a:fld>
            <a:endParaRPr lang="en-US" altLang="zh-CN"/>
          </a:p>
        </p:txBody>
      </p:sp>
    </p:spTree>
    <p:extLst>
      <p:ext uri="{BB962C8B-B14F-4D97-AF65-F5344CB8AC3E}">
        <p14:creationId xmlns:p14="http://schemas.microsoft.com/office/powerpoint/2010/main" val="17398596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34743072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25</a:t>
            </a:fld>
            <a:endParaRPr lang="zh-CN" altLang="en-US"/>
          </a:p>
        </p:txBody>
      </p:sp>
    </p:spTree>
    <p:extLst>
      <p:ext uri="{BB962C8B-B14F-4D97-AF65-F5344CB8AC3E}">
        <p14:creationId xmlns:p14="http://schemas.microsoft.com/office/powerpoint/2010/main" val="39118810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2526962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A28D21-2707-4CA8-BBC0-E072FA1B7B82}" type="slidenum">
              <a:rPr lang="zh-CN" altLang="en-US" smtClean="0"/>
              <a:t>27</a:t>
            </a:fld>
            <a:endParaRPr lang="zh-CN" altLang="en-US"/>
          </a:p>
        </p:txBody>
      </p:sp>
    </p:spTree>
    <p:extLst>
      <p:ext uri="{BB962C8B-B14F-4D97-AF65-F5344CB8AC3E}">
        <p14:creationId xmlns:p14="http://schemas.microsoft.com/office/powerpoint/2010/main" val="25046888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t>28</a:t>
            </a:fld>
            <a:endParaRPr lang="zh-CN" altLang="en-US"/>
          </a:p>
        </p:txBody>
      </p:sp>
    </p:spTree>
    <p:extLst>
      <p:ext uri="{BB962C8B-B14F-4D97-AF65-F5344CB8AC3E}">
        <p14:creationId xmlns:p14="http://schemas.microsoft.com/office/powerpoint/2010/main" val="25602873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9972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a:t>
            </a:fld>
            <a:endParaRPr lang="en-US" altLang="zh-CN"/>
          </a:p>
        </p:txBody>
      </p:sp>
    </p:spTree>
    <p:extLst>
      <p:ext uri="{BB962C8B-B14F-4D97-AF65-F5344CB8AC3E}">
        <p14:creationId xmlns:p14="http://schemas.microsoft.com/office/powerpoint/2010/main" val="22160061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30</a:t>
            </a:fld>
            <a:endParaRPr lang="en-US"/>
          </a:p>
        </p:txBody>
      </p:sp>
    </p:spTree>
    <p:extLst>
      <p:ext uri="{BB962C8B-B14F-4D97-AF65-F5344CB8AC3E}">
        <p14:creationId xmlns:p14="http://schemas.microsoft.com/office/powerpoint/2010/main" val="1658202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4</a:t>
            </a:fld>
            <a:endParaRPr lang="zh-CN" altLang="en-US"/>
          </a:p>
        </p:txBody>
      </p:sp>
    </p:spTree>
    <p:extLst>
      <p:ext uri="{BB962C8B-B14F-4D97-AF65-F5344CB8AC3E}">
        <p14:creationId xmlns:p14="http://schemas.microsoft.com/office/powerpoint/2010/main" val="1361901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2714615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866024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839405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5957606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9</a:t>
            </a:fld>
            <a:endParaRPr lang="en-US" altLang="zh-CN"/>
          </a:p>
        </p:txBody>
      </p:sp>
    </p:spTree>
    <p:extLst>
      <p:ext uri="{BB962C8B-B14F-4D97-AF65-F5344CB8AC3E}">
        <p14:creationId xmlns:p14="http://schemas.microsoft.com/office/powerpoint/2010/main" val="865617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0541305"/>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6729481-F56E-4915-B271-F2E0B2C5AF72}" type="datetimeFigureOut">
              <a:rPr lang="zh-CN" altLang="en-US" smtClean="0"/>
              <a:t>2020/10/30</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911394FF-90D5-437E-BC53-F12E581A668D}" type="slidenum">
              <a:rPr lang="zh-CN" altLang="en-US" smtClean="0"/>
              <a:t>‹#›</a:t>
            </a:fld>
            <a:endParaRPr lang="zh-CN" altLang="en-US"/>
          </a:p>
        </p:txBody>
      </p:sp>
    </p:spTree>
    <p:extLst>
      <p:ext uri="{BB962C8B-B14F-4D97-AF65-F5344CB8AC3E}">
        <p14:creationId xmlns:p14="http://schemas.microsoft.com/office/powerpoint/2010/main" val="34722236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6729481-F56E-4915-B271-F2E0B2C5AF72}" type="datetimeFigureOut">
              <a:rPr lang="zh-CN" altLang="en-US" smtClean="0"/>
              <a:t>2020/10/30</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911394FF-90D5-437E-BC53-F12E581A668D}" type="slidenum">
              <a:rPr lang="zh-CN" altLang="en-US" smtClean="0"/>
              <a:t>‹#›</a:t>
            </a:fld>
            <a:endParaRPr lang="zh-CN" altLang="en-US"/>
          </a:p>
        </p:txBody>
      </p:sp>
    </p:spTree>
    <p:extLst>
      <p:ext uri="{BB962C8B-B14F-4D97-AF65-F5344CB8AC3E}">
        <p14:creationId xmlns:p14="http://schemas.microsoft.com/office/powerpoint/2010/main" val="324838254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6729481-F56E-4915-B271-F2E0B2C5AF72}" type="datetimeFigureOut">
              <a:rPr lang="zh-CN" altLang="en-US" smtClean="0"/>
              <a:t>2020/10/30</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911394FF-90D5-437E-BC53-F12E581A668D}" type="slidenum">
              <a:rPr lang="zh-CN" altLang="en-US" smtClean="0"/>
              <a:t>‹#›</a:t>
            </a:fld>
            <a:endParaRPr lang="zh-CN" altLang="en-US"/>
          </a:p>
        </p:txBody>
      </p:sp>
    </p:spTree>
    <p:extLst>
      <p:ext uri="{BB962C8B-B14F-4D97-AF65-F5344CB8AC3E}">
        <p14:creationId xmlns:p14="http://schemas.microsoft.com/office/powerpoint/2010/main" val="232161974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6729481-F56E-4915-B271-F2E0B2C5AF72}" type="datetimeFigureOut">
              <a:rPr lang="zh-CN" altLang="en-US" smtClean="0"/>
              <a:t>2020/10/30</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911394FF-90D5-437E-BC53-F12E581A668D}" type="slidenum">
              <a:rPr lang="zh-CN" altLang="en-US" smtClean="0"/>
              <a:t>‹#›</a:t>
            </a:fld>
            <a:endParaRPr lang="zh-CN" altLang="en-US"/>
          </a:p>
        </p:txBody>
      </p:sp>
    </p:spTree>
    <p:extLst>
      <p:ext uri="{BB962C8B-B14F-4D97-AF65-F5344CB8AC3E}">
        <p14:creationId xmlns:p14="http://schemas.microsoft.com/office/powerpoint/2010/main" val="206004713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1882151"/>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节标题">
    <p:bg>
      <p:bgPr>
        <a:gradFill flip="none" rotWithShape="1">
          <a:gsLst>
            <a:gs pos="0">
              <a:srgbClr val="F4F4F4"/>
            </a:gs>
            <a:gs pos="35000">
              <a:srgbClr val="D4D4D4"/>
            </a:gs>
            <a:gs pos="100000">
              <a:srgbClr val="BABBBB"/>
            </a:gs>
          </a:gsLst>
          <a:lin ang="2700000" scaled="1"/>
          <a:tileRect/>
        </a:gra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7479402" y="3724305"/>
            <a:ext cx="1664346" cy="1419194"/>
          </a:xfrm>
          <a:prstGeom prst="rect">
            <a:avLst/>
          </a:prstGeom>
        </p:spPr>
      </p:pic>
      <p:pic>
        <p:nvPicPr>
          <p:cNvPr id="5" name="图片 4"/>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0800000">
            <a:off x="743" y="0"/>
            <a:ext cx="1214367" cy="1035495"/>
          </a:xfrm>
          <a:prstGeom prst="rect">
            <a:avLst/>
          </a:prstGeom>
        </p:spPr>
      </p:pic>
    </p:spTree>
    <p:extLst>
      <p:ext uri="{BB962C8B-B14F-4D97-AF65-F5344CB8AC3E}">
        <p14:creationId xmlns:p14="http://schemas.microsoft.com/office/powerpoint/2010/main" val="170673363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6958561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76932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节标题">
    <p:bg>
      <p:bgPr>
        <a:gradFill flip="none" rotWithShape="1">
          <a:gsLst>
            <a:gs pos="0">
              <a:srgbClr val="F4F4F4"/>
            </a:gs>
            <a:gs pos="35000">
              <a:srgbClr val="D4D4D4"/>
            </a:gs>
            <a:gs pos="100000">
              <a:srgbClr val="BABBBB"/>
            </a:gs>
          </a:gsLst>
          <a:lin ang="2700000" scaled="1"/>
          <a:tileRect/>
        </a:gra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7479402" y="3724305"/>
            <a:ext cx="1664346" cy="1419194"/>
          </a:xfrm>
          <a:prstGeom prst="rect">
            <a:avLst/>
          </a:prstGeom>
        </p:spPr>
      </p:pic>
      <p:pic>
        <p:nvPicPr>
          <p:cNvPr id="5" name="图片 4"/>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0800000">
            <a:off x="743" y="0"/>
            <a:ext cx="1214367" cy="1035495"/>
          </a:xfrm>
          <a:prstGeom prst="rect">
            <a:avLst/>
          </a:prstGeom>
        </p:spPr>
      </p:pic>
    </p:spTree>
    <p:extLst>
      <p:ext uri="{BB962C8B-B14F-4D97-AF65-F5344CB8AC3E}">
        <p14:creationId xmlns:p14="http://schemas.microsoft.com/office/powerpoint/2010/main" val="236725194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758286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10" name="TextBox 115"/>
          <p:cNvSpPr txBox="1"/>
          <p:nvPr userDrawn="1"/>
        </p:nvSpPr>
        <p:spPr>
          <a:xfrm>
            <a:off x="3887788" y="267494"/>
            <a:ext cx="1368424" cy="314879"/>
          </a:xfrm>
          <a:prstGeom prst="rect">
            <a:avLst/>
          </a:prstGeom>
          <a:noFill/>
        </p:spPr>
        <p:txBody>
          <a:bodyPr wrap="none" lIns="67995" tIns="33997" rIns="67995" bIns="33997" rtlCol="0">
            <a:spAutoFit/>
          </a:bodyPr>
          <a:lstStyle/>
          <a:p>
            <a:r>
              <a:rPr lang="zh-CN" altLang="en-US" sz="1600" b="1" dirty="0">
                <a:solidFill>
                  <a:schemeClr val="tx2"/>
                </a:solidFill>
                <a:latin typeface="微软雅黑"/>
                <a:ea typeface="微软雅黑"/>
              </a:rPr>
              <a:t>添加标题内容</a:t>
            </a: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r="59361"/>
          <a:stretch/>
        </p:blipFill>
        <p:spPr>
          <a:xfrm>
            <a:off x="152518" y="1"/>
            <a:ext cx="2259242" cy="1084995"/>
          </a:xfrm>
          <a:prstGeom prst="rect">
            <a:avLst/>
          </a:prstGeom>
        </p:spPr>
      </p:pic>
    </p:spTree>
    <p:extLst>
      <p:ext uri="{BB962C8B-B14F-4D97-AF65-F5344CB8AC3E}">
        <p14:creationId xmlns:p14="http://schemas.microsoft.com/office/powerpoint/2010/main" val="230728183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458424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2" name="Group 5"/>
          <p:cNvGrpSpPr/>
          <p:nvPr userDrawn="1"/>
        </p:nvGrpSpPr>
        <p:grpSpPr>
          <a:xfrm>
            <a:off x="7938092" y="4731991"/>
            <a:ext cx="224082" cy="221156"/>
            <a:chOff x="4328868" y="5502988"/>
            <a:chExt cx="500307" cy="493774"/>
          </a:xfrm>
        </p:grpSpPr>
        <p:sp>
          <p:nvSpPr>
            <p:cNvPr id="3"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 name="Group 9"/>
          <p:cNvGrpSpPr/>
          <p:nvPr userDrawn="1"/>
        </p:nvGrpSpPr>
        <p:grpSpPr>
          <a:xfrm flipH="1">
            <a:off x="8524382" y="4731991"/>
            <a:ext cx="224082" cy="221156"/>
            <a:chOff x="4328868" y="5502988"/>
            <a:chExt cx="500307" cy="493774"/>
          </a:xfrm>
        </p:grpSpPr>
        <p:sp>
          <p:nvSpPr>
            <p:cNvPr id="6"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8" name="Straight Connector 3"/>
          <p:cNvCxnSpPr/>
          <p:nvPr userDrawn="1"/>
        </p:nvCxnSpPr>
        <p:spPr>
          <a:xfrm>
            <a:off x="8143382"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082317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3908321"/>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7134455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B6729481-F56E-4915-B271-F2E0B2C5AF72}" type="datetimeFigureOut">
              <a:rPr lang="zh-CN" altLang="en-US" smtClean="0"/>
              <a:t>2020/10/30</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911394FF-90D5-437E-BC53-F12E581A668D}" type="slidenum">
              <a:rPr lang="zh-CN" altLang="en-US" smtClean="0"/>
              <a:t>‹#›</a:t>
            </a:fld>
            <a:endParaRPr lang="zh-CN" altLang="en-US"/>
          </a:p>
        </p:txBody>
      </p:sp>
    </p:spTree>
    <p:extLst>
      <p:ext uri="{BB962C8B-B14F-4D97-AF65-F5344CB8AC3E}">
        <p14:creationId xmlns:p14="http://schemas.microsoft.com/office/powerpoint/2010/main" val="331255668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B6729481-F56E-4915-B271-F2E0B2C5AF72}" type="datetimeFigureOut">
              <a:rPr lang="zh-CN" altLang="en-US" smtClean="0"/>
              <a:t>2020/10/30</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911394FF-90D5-437E-BC53-F12E581A668D}" type="slidenum">
              <a:rPr lang="zh-CN" altLang="en-US" smtClean="0"/>
              <a:t>‹#›</a:t>
            </a:fld>
            <a:endParaRPr lang="zh-CN" altLang="en-US"/>
          </a:p>
        </p:txBody>
      </p:sp>
    </p:spTree>
    <p:extLst>
      <p:ext uri="{BB962C8B-B14F-4D97-AF65-F5344CB8AC3E}">
        <p14:creationId xmlns:p14="http://schemas.microsoft.com/office/powerpoint/2010/main" val="228502315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2252746"/>
      </p:ext>
    </p:extLst>
  </p:cSld>
  <p:clrMap bg1="lt1" tx1="dk1" bg2="lt2" tx2="dk2" accent1="accent1" accent2="accent2" accent3="accent3" accent4="accent4" accent5="accent5" accent6="accent6" hlink="hlink" folHlink="folHlink"/>
  <p:sldLayoutIdLst>
    <p:sldLayoutId id="2147483649" r:id="rId1"/>
    <p:sldLayoutId id="2147483676" r:id="rId2"/>
    <p:sldLayoutId id="2147483680"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2" r:id="rId14"/>
    <p:sldLayoutId id="2147483681" r:id="rId15"/>
    <p:sldLayoutId id="2147483682" r:id="rId16"/>
  </p:sldLayoutIdLst>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0" y="0"/>
            <a:ext cx="9144000" cy="5143500"/>
          </a:xfrm>
          <a:prstGeom prst="rect">
            <a:avLst/>
          </a:prstGeom>
          <a:solidFill>
            <a:srgbClr val="DF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extLst>
      <p:ext uri="{BB962C8B-B14F-4D97-AF65-F5344CB8AC3E}">
        <p14:creationId xmlns:p14="http://schemas.microsoft.com/office/powerpoint/2010/main" val="3303329603"/>
      </p:ext>
    </p:extLst>
  </p:cSld>
  <p:clrMap bg1="lt1" tx1="dk1" bg2="lt2" tx2="dk2" accent1="accent1" accent2="accent2" accent3="accent3" accent4="accent4" accent5="accent5" accent6="accent6" hlink="hlink" folHlink="folHlink"/>
  <p:sldLayoutIdLst>
    <p:sldLayoutId id="2147483678" r:id="rId1"/>
    <p:sldLayoutId id="2147483679" r:id="rId2"/>
  </p:sldLayoutIdLst>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xStyles>
    <p:titleStyle>
      <a:lvl1pPr algn="l" defTabSz="650284" rtl="0" eaLnBrk="1" latinLnBrk="0" hangingPunct="1">
        <a:lnSpc>
          <a:spcPct val="90000"/>
        </a:lnSpc>
        <a:spcBef>
          <a:spcPct val="0"/>
        </a:spcBef>
        <a:buNone/>
        <a:defRPr sz="3129" kern="1200">
          <a:solidFill>
            <a:schemeClr val="tx1"/>
          </a:solidFill>
          <a:latin typeface="+mj-lt"/>
          <a:ea typeface="+mj-ea"/>
          <a:cs typeface="+mj-cs"/>
        </a:defRPr>
      </a:lvl1pPr>
    </p:titleStyle>
    <p:bodyStyle>
      <a:lvl1pPr marL="162572" indent="-162572" algn="l" defTabSz="650284" rtl="0" eaLnBrk="1" latinLnBrk="0" hangingPunct="1">
        <a:lnSpc>
          <a:spcPct val="90000"/>
        </a:lnSpc>
        <a:spcBef>
          <a:spcPts val="711"/>
        </a:spcBef>
        <a:buFont typeface="Arial" panose="020B0604020202020204" pitchFamily="34" charset="0"/>
        <a:buChar char="•"/>
        <a:defRPr sz="1991" kern="1200">
          <a:solidFill>
            <a:schemeClr val="tx1"/>
          </a:solidFill>
          <a:latin typeface="+mn-lt"/>
          <a:ea typeface="+mn-ea"/>
          <a:cs typeface="+mn-cs"/>
        </a:defRPr>
      </a:lvl1pPr>
      <a:lvl2pPr marL="487714" indent="-162572" algn="l" defTabSz="650284" rtl="0" eaLnBrk="1" latinLnBrk="0" hangingPunct="1">
        <a:lnSpc>
          <a:spcPct val="90000"/>
        </a:lnSpc>
        <a:spcBef>
          <a:spcPts val="356"/>
        </a:spcBef>
        <a:buFont typeface="Arial" panose="020B0604020202020204" pitchFamily="34" charset="0"/>
        <a:buChar char="•"/>
        <a:defRPr sz="1707" kern="1200">
          <a:solidFill>
            <a:schemeClr val="tx1"/>
          </a:solidFill>
          <a:latin typeface="+mn-lt"/>
          <a:ea typeface="+mn-ea"/>
          <a:cs typeface="+mn-cs"/>
        </a:defRPr>
      </a:lvl2pPr>
      <a:lvl3pPr marL="812854" indent="-162572" algn="l" defTabSz="650284" rtl="0" eaLnBrk="1" latinLnBrk="0" hangingPunct="1">
        <a:lnSpc>
          <a:spcPct val="90000"/>
        </a:lnSpc>
        <a:spcBef>
          <a:spcPts val="356"/>
        </a:spcBef>
        <a:buFont typeface="Arial" panose="020B0604020202020204" pitchFamily="34" charset="0"/>
        <a:buChar char="•"/>
        <a:defRPr sz="1422" kern="1200">
          <a:solidFill>
            <a:schemeClr val="tx1"/>
          </a:solidFill>
          <a:latin typeface="+mn-lt"/>
          <a:ea typeface="+mn-ea"/>
          <a:cs typeface="+mn-cs"/>
        </a:defRPr>
      </a:lvl3pPr>
      <a:lvl4pPr marL="1137997" indent="-162572" algn="l" defTabSz="650284" rtl="0" eaLnBrk="1" latinLnBrk="0" hangingPunct="1">
        <a:lnSpc>
          <a:spcPct val="90000"/>
        </a:lnSpc>
        <a:spcBef>
          <a:spcPts val="356"/>
        </a:spcBef>
        <a:buFont typeface="Arial" panose="020B0604020202020204" pitchFamily="34" charset="0"/>
        <a:buChar char="•"/>
        <a:defRPr sz="1280" kern="1200">
          <a:solidFill>
            <a:schemeClr val="tx1"/>
          </a:solidFill>
          <a:latin typeface="+mn-lt"/>
          <a:ea typeface="+mn-ea"/>
          <a:cs typeface="+mn-cs"/>
        </a:defRPr>
      </a:lvl4pPr>
      <a:lvl5pPr marL="1463139" indent="-162572" algn="l" defTabSz="650284" rtl="0" eaLnBrk="1" latinLnBrk="0" hangingPunct="1">
        <a:lnSpc>
          <a:spcPct val="90000"/>
        </a:lnSpc>
        <a:spcBef>
          <a:spcPts val="356"/>
        </a:spcBef>
        <a:buFont typeface="Arial" panose="020B0604020202020204" pitchFamily="34" charset="0"/>
        <a:buChar char="•"/>
        <a:defRPr sz="1280" kern="1200">
          <a:solidFill>
            <a:schemeClr val="tx1"/>
          </a:solidFill>
          <a:latin typeface="+mn-lt"/>
          <a:ea typeface="+mn-ea"/>
          <a:cs typeface="+mn-cs"/>
        </a:defRPr>
      </a:lvl5pPr>
      <a:lvl6pPr marL="1788281" indent="-162572" algn="l" defTabSz="650284" rtl="0" eaLnBrk="1" latinLnBrk="0" hangingPunct="1">
        <a:lnSpc>
          <a:spcPct val="90000"/>
        </a:lnSpc>
        <a:spcBef>
          <a:spcPts val="356"/>
        </a:spcBef>
        <a:buFont typeface="Arial" panose="020B0604020202020204" pitchFamily="34" charset="0"/>
        <a:buChar char="•"/>
        <a:defRPr sz="1280" kern="1200">
          <a:solidFill>
            <a:schemeClr val="tx1"/>
          </a:solidFill>
          <a:latin typeface="+mn-lt"/>
          <a:ea typeface="+mn-ea"/>
          <a:cs typeface="+mn-cs"/>
        </a:defRPr>
      </a:lvl6pPr>
      <a:lvl7pPr marL="2113423" indent="-162572" algn="l" defTabSz="650284" rtl="0" eaLnBrk="1" latinLnBrk="0" hangingPunct="1">
        <a:lnSpc>
          <a:spcPct val="90000"/>
        </a:lnSpc>
        <a:spcBef>
          <a:spcPts val="356"/>
        </a:spcBef>
        <a:buFont typeface="Arial" panose="020B0604020202020204" pitchFamily="34" charset="0"/>
        <a:buChar char="•"/>
        <a:defRPr sz="1280" kern="1200">
          <a:solidFill>
            <a:schemeClr val="tx1"/>
          </a:solidFill>
          <a:latin typeface="+mn-lt"/>
          <a:ea typeface="+mn-ea"/>
          <a:cs typeface="+mn-cs"/>
        </a:defRPr>
      </a:lvl7pPr>
      <a:lvl8pPr marL="2438565" indent="-162572" algn="l" defTabSz="650284" rtl="0" eaLnBrk="1" latinLnBrk="0" hangingPunct="1">
        <a:lnSpc>
          <a:spcPct val="90000"/>
        </a:lnSpc>
        <a:spcBef>
          <a:spcPts val="356"/>
        </a:spcBef>
        <a:buFont typeface="Arial" panose="020B0604020202020204" pitchFamily="34" charset="0"/>
        <a:buChar char="•"/>
        <a:defRPr sz="1280" kern="1200">
          <a:solidFill>
            <a:schemeClr val="tx1"/>
          </a:solidFill>
          <a:latin typeface="+mn-lt"/>
          <a:ea typeface="+mn-ea"/>
          <a:cs typeface="+mn-cs"/>
        </a:defRPr>
      </a:lvl8pPr>
      <a:lvl9pPr marL="2763707" indent="-162572" algn="l" defTabSz="650284" rtl="0" eaLnBrk="1" latinLnBrk="0" hangingPunct="1">
        <a:lnSpc>
          <a:spcPct val="90000"/>
        </a:lnSpc>
        <a:spcBef>
          <a:spcPts val="356"/>
        </a:spcBef>
        <a:buFont typeface="Arial" panose="020B0604020202020204" pitchFamily="34" charset="0"/>
        <a:buChar char="•"/>
        <a:defRPr sz="1280" kern="1200">
          <a:solidFill>
            <a:schemeClr val="tx1"/>
          </a:solidFill>
          <a:latin typeface="+mn-lt"/>
          <a:ea typeface="+mn-ea"/>
          <a:cs typeface="+mn-cs"/>
        </a:defRPr>
      </a:lvl9pPr>
    </p:bodyStyle>
    <p:otherStyle>
      <a:defPPr>
        <a:defRPr lang="zh-CN"/>
      </a:defPPr>
      <a:lvl1pPr marL="0" algn="l" defTabSz="650284" rtl="0" eaLnBrk="1" latinLnBrk="0" hangingPunct="1">
        <a:defRPr sz="1280" kern="1200">
          <a:solidFill>
            <a:schemeClr val="tx1"/>
          </a:solidFill>
          <a:latin typeface="+mn-lt"/>
          <a:ea typeface="+mn-ea"/>
          <a:cs typeface="+mn-cs"/>
        </a:defRPr>
      </a:lvl1pPr>
      <a:lvl2pPr marL="325143" algn="l" defTabSz="650284" rtl="0" eaLnBrk="1" latinLnBrk="0" hangingPunct="1">
        <a:defRPr sz="1280" kern="1200">
          <a:solidFill>
            <a:schemeClr val="tx1"/>
          </a:solidFill>
          <a:latin typeface="+mn-lt"/>
          <a:ea typeface="+mn-ea"/>
          <a:cs typeface="+mn-cs"/>
        </a:defRPr>
      </a:lvl2pPr>
      <a:lvl3pPr marL="650284" algn="l" defTabSz="650284" rtl="0" eaLnBrk="1" latinLnBrk="0" hangingPunct="1">
        <a:defRPr sz="1280" kern="1200">
          <a:solidFill>
            <a:schemeClr val="tx1"/>
          </a:solidFill>
          <a:latin typeface="+mn-lt"/>
          <a:ea typeface="+mn-ea"/>
          <a:cs typeface="+mn-cs"/>
        </a:defRPr>
      </a:lvl3pPr>
      <a:lvl4pPr marL="975426" algn="l" defTabSz="650284" rtl="0" eaLnBrk="1" latinLnBrk="0" hangingPunct="1">
        <a:defRPr sz="1280" kern="1200">
          <a:solidFill>
            <a:schemeClr val="tx1"/>
          </a:solidFill>
          <a:latin typeface="+mn-lt"/>
          <a:ea typeface="+mn-ea"/>
          <a:cs typeface="+mn-cs"/>
        </a:defRPr>
      </a:lvl4pPr>
      <a:lvl5pPr marL="1300568" algn="l" defTabSz="650284" rtl="0" eaLnBrk="1" latinLnBrk="0" hangingPunct="1">
        <a:defRPr sz="1280" kern="1200">
          <a:solidFill>
            <a:schemeClr val="tx1"/>
          </a:solidFill>
          <a:latin typeface="+mn-lt"/>
          <a:ea typeface="+mn-ea"/>
          <a:cs typeface="+mn-cs"/>
        </a:defRPr>
      </a:lvl5pPr>
      <a:lvl6pPr marL="1625710" algn="l" defTabSz="650284" rtl="0" eaLnBrk="1" latinLnBrk="0" hangingPunct="1">
        <a:defRPr sz="1280" kern="1200">
          <a:solidFill>
            <a:schemeClr val="tx1"/>
          </a:solidFill>
          <a:latin typeface="+mn-lt"/>
          <a:ea typeface="+mn-ea"/>
          <a:cs typeface="+mn-cs"/>
        </a:defRPr>
      </a:lvl6pPr>
      <a:lvl7pPr marL="1950852" algn="l" defTabSz="650284" rtl="0" eaLnBrk="1" latinLnBrk="0" hangingPunct="1">
        <a:defRPr sz="1280" kern="1200">
          <a:solidFill>
            <a:schemeClr val="tx1"/>
          </a:solidFill>
          <a:latin typeface="+mn-lt"/>
          <a:ea typeface="+mn-ea"/>
          <a:cs typeface="+mn-cs"/>
        </a:defRPr>
      </a:lvl7pPr>
      <a:lvl8pPr marL="2275994" algn="l" defTabSz="650284" rtl="0" eaLnBrk="1" latinLnBrk="0" hangingPunct="1">
        <a:defRPr sz="1280" kern="1200">
          <a:solidFill>
            <a:schemeClr val="tx1"/>
          </a:solidFill>
          <a:latin typeface="+mn-lt"/>
          <a:ea typeface="+mn-ea"/>
          <a:cs typeface="+mn-cs"/>
        </a:defRPr>
      </a:lvl8pPr>
      <a:lvl9pPr marL="2601137" algn="l" defTabSz="650284" rtl="0" eaLnBrk="1" latinLnBrk="0" hangingPunct="1">
        <a:defRPr sz="1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tags" Target="../tags/tag5.xml"/><Relationship Id="rId7" Type="http://schemas.openxmlformats.org/officeDocument/2006/relationships/notesSlide" Target="../notesSlides/notesSlide11.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3.xml"/><Relationship Id="rId11" Type="http://schemas.openxmlformats.org/officeDocument/2006/relationships/image" Target="../media/image22.jpg"/><Relationship Id="rId5" Type="http://schemas.openxmlformats.org/officeDocument/2006/relationships/tags" Target="../tags/tag7.xml"/><Relationship Id="rId10" Type="http://schemas.openxmlformats.org/officeDocument/2006/relationships/image" Target="../media/image21.jpeg"/><Relationship Id="rId4" Type="http://schemas.openxmlformats.org/officeDocument/2006/relationships/tags" Target="../tags/tag6.xml"/><Relationship Id="rId9" Type="http://schemas.openxmlformats.org/officeDocument/2006/relationships/image" Target="../media/image20.jpg"/></Relationships>
</file>

<file path=ppt/slides/_rels/slide1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7.jpg"/><Relationship Id="rId5" Type="http://schemas.openxmlformats.org/officeDocument/2006/relationships/image" Target="../media/image25.jpg"/><Relationship Id="rId4" Type="http://schemas.openxmlformats.org/officeDocument/2006/relationships/image" Target="../media/image24.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tags" Target="../tags/tag15.xml"/><Relationship Id="rId3" Type="http://schemas.openxmlformats.org/officeDocument/2006/relationships/tags" Target="../tags/tag10.xml"/><Relationship Id="rId7" Type="http://schemas.openxmlformats.org/officeDocument/2006/relationships/tags" Target="../tags/tag14.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10" Type="http://schemas.openxmlformats.org/officeDocument/2006/relationships/notesSlide" Target="../notesSlides/notesSlide14.xml"/><Relationship Id="rId4" Type="http://schemas.openxmlformats.org/officeDocument/2006/relationships/tags" Target="../tags/tag11.xml"/><Relationship Id="rId9"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6.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22.jpg"/><Relationship Id="rId5" Type="http://schemas.openxmlformats.org/officeDocument/2006/relationships/image" Target="../media/image18.jpg"/><Relationship Id="rId4" Type="http://schemas.openxmlformats.org/officeDocument/2006/relationships/image" Target="../media/image17.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6.jpg"/><Relationship Id="rId7"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26.jpg"/><Relationship Id="rId5" Type="http://schemas.openxmlformats.org/officeDocument/2006/relationships/image" Target="../media/image21.jpeg"/><Relationship Id="rId4" Type="http://schemas.openxmlformats.org/officeDocument/2006/relationships/image" Target="../media/image17.jpg"/><Relationship Id="rId9" Type="http://schemas.openxmlformats.org/officeDocument/2006/relationships/image" Target="../media/image20.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image" Target="../media/image21.jpeg"/><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image" Target="../media/image27.jp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notesSlide" Target="../notesSlides/notesSlide26.xml"/><Relationship Id="rId5" Type="http://schemas.openxmlformats.org/officeDocument/2006/relationships/tags" Target="../tags/tag20.xml"/><Relationship Id="rId10" Type="http://schemas.openxmlformats.org/officeDocument/2006/relationships/slideLayout" Target="../slideLayouts/slideLayout3.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image" Target="../media/image15.jp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2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62" y="1498943"/>
            <a:ext cx="9144000" cy="3642881"/>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517" y="1"/>
            <a:ext cx="8320353" cy="1623840"/>
          </a:xfrm>
          <a:prstGeom prst="rect">
            <a:avLst/>
          </a:prstGeom>
        </p:spPr>
      </p:pic>
      <p:sp>
        <p:nvSpPr>
          <p:cNvPr id="11" name="TextBox 10"/>
          <p:cNvSpPr txBox="1">
            <a:spLocks noChangeArrowheads="1"/>
          </p:cNvSpPr>
          <p:nvPr/>
        </p:nvSpPr>
        <p:spPr bwMode="auto">
          <a:xfrm>
            <a:off x="683568" y="1443429"/>
            <a:ext cx="4358886"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5400" b="1" dirty="0">
                <a:solidFill>
                  <a:srgbClr val="2A8910"/>
                </a:solidFill>
                <a:latin typeface="等线" panose="02010600030101010101" pitchFamily="2" charset="-122"/>
                <a:ea typeface="等线" panose="02010600030101010101" pitchFamily="2" charset="-122"/>
              </a:rPr>
              <a:t>幼儿园开学季</a:t>
            </a: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15129" y="0"/>
            <a:ext cx="1529082" cy="4784057"/>
          </a:xfrm>
          <a:prstGeom prst="rect">
            <a:avLst/>
          </a:prstGeom>
        </p:spPr>
      </p:pic>
      <p:pic>
        <p:nvPicPr>
          <p:cNvPr id="3" name="图片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25054" y="2272024"/>
            <a:ext cx="3208926" cy="2720031"/>
          </a:xfrm>
          <a:prstGeom prst="rect">
            <a:avLst/>
          </a:prstGeom>
        </p:spPr>
      </p:pic>
    </p:spTree>
    <p:custDataLst>
      <p:tags r:id="rId1"/>
    </p:custDataLst>
    <p:extLst>
      <p:ext uri="{BB962C8B-B14F-4D97-AF65-F5344CB8AC3E}">
        <p14:creationId xmlns:p14="http://schemas.microsoft.com/office/powerpoint/2010/main" val="369169180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1000"/>
                                        <p:tgtEl>
                                          <p:spTgt spid="2"/>
                                        </p:tgtEl>
                                      </p:cBhvr>
                                    </p:animEffect>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3" presetClass="entr" presetSubtype="27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strVal val="2/3*#ppt_w"/>
                                          </p:val>
                                        </p:tav>
                                        <p:tav tm="100000">
                                          <p:val>
                                            <p:strVal val="#ppt_w"/>
                                          </p:val>
                                        </p:tav>
                                      </p:tavLst>
                                    </p:anim>
                                    <p:anim calcmode="lin" valueType="num">
                                      <p:cBhvr>
                                        <p:cTn id="24" dur="500" fill="hold"/>
                                        <p:tgtEl>
                                          <p:spTgt spid="3"/>
                                        </p:tgtEl>
                                        <p:attrNameLst>
                                          <p:attrName>ppt_h</p:attrName>
                                        </p:attrNameLst>
                                      </p:cBhvr>
                                      <p:tavLst>
                                        <p:tav tm="0">
                                          <p:val>
                                            <p:strVal val="2/3*#ppt_h"/>
                                          </p:val>
                                        </p:tav>
                                        <p:tav tm="100000">
                                          <p:val>
                                            <p:strVal val="#ppt_h"/>
                                          </p:val>
                                        </p:tav>
                                      </p:tavLst>
                                    </p:anim>
                                  </p:childTnLst>
                                </p:cTn>
                              </p:par>
                            </p:childTnLst>
                          </p:cTn>
                        </p:par>
                        <p:par>
                          <p:cTn id="25" fill="hold">
                            <p:stCondLst>
                              <p:cond delay="35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11"/>
                                        </p:tgtEl>
                                        <p:attrNameLst>
                                          <p:attrName>style.visibility</p:attrName>
                                        </p:attrNameLst>
                                      </p:cBhvr>
                                      <p:to>
                                        <p:strVal val="visible"/>
                                      </p:to>
                                    </p:set>
                                    <p:anim by="(-#ppt_w*2)" calcmode="lin" valueType="num">
                                      <p:cBhvr rctx="PPT">
                                        <p:cTn id="28" dur="500" autoRev="1" fill="hold">
                                          <p:stCondLst>
                                            <p:cond delay="0"/>
                                          </p:stCondLst>
                                        </p:cTn>
                                        <p:tgtEl>
                                          <p:spTgt spid="11"/>
                                        </p:tgtEl>
                                        <p:attrNameLst>
                                          <p:attrName>ppt_w</p:attrName>
                                        </p:attrNameLst>
                                      </p:cBhvr>
                                    </p:anim>
                                    <p:anim by="(#ppt_w*0.50)" calcmode="lin" valueType="num">
                                      <p:cBhvr>
                                        <p:cTn id="29" dur="500" decel="50000" autoRev="1" fill="hold">
                                          <p:stCondLst>
                                            <p:cond delay="0"/>
                                          </p:stCondLst>
                                        </p:cTn>
                                        <p:tgtEl>
                                          <p:spTgt spid="11"/>
                                        </p:tgtEl>
                                        <p:attrNameLst>
                                          <p:attrName>ppt_x</p:attrName>
                                        </p:attrNameLst>
                                      </p:cBhvr>
                                    </p:anim>
                                    <p:anim from="(-#ppt_h/2)" to="(#ppt_y)" calcmode="lin" valueType="num">
                                      <p:cBhvr>
                                        <p:cTn id="30" dur="1000" fill="hold">
                                          <p:stCondLst>
                                            <p:cond delay="0"/>
                                          </p:stCondLst>
                                        </p:cTn>
                                        <p:tgtEl>
                                          <p:spTgt spid="11"/>
                                        </p:tgtEl>
                                        <p:attrNameLst>
                                          <p:attrName>ppt_y</p:attrName>
                                        </p:attrNameLst>
                                      </p:cBhvr>
                                    </p:anim>
                                    <p:animRot by="21600000">
                                      <p:cBhvr>
                                        <p:cTn id="31"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6"/>
          <p:cNvSpPr>
            <a:spLocks noChangeArrowheads="1"/>
          </p:cNvSpPr>
          <p:nvPr/>
        </p:nvSpPr>
        <p:spPr bwMode="auto">
          <a:xfrm>
            <a:off x="5496092" y="3046984"/>
            <a:ext cx="497744" cy="187674"/>
          </a:xfrm>
          <a:prstGeom prst="rect">
            <a:avLst/>
          </a:prstGeom>
          <a:solidFill>
            <a:schemeClr val="bg1">
              <a:lumMod val="75000"/>
            </a:schemeClr>
          </a:solidFill>
          <a:ln w="0">
            <a:noFill/>
            <a:prstDash val="solid"/>
            <a:miter lim="800000"/>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15" name="Rectangle 7"/>
          <p:cNvSpPr>
            <a:spLocks noChangeArrowheads="1"/>
          </p:cNvSpPr>
          <p:nvPr/>
        </p:nvSpPr>
        <p:spPr bwMode="auto">
          <a:xfrm>
            <a:off x="5496092" y="1704706"/>
            <a:ext cx="497744" cy="185635"/>
          </a:xfrm>
          <a:prstGeom prst="rect">
            <a:avLst/>
          </a:prstGeom>
          <a:solidFill>
            <a:schemeClr val="bg1">
              <a:lumMod val="75000"/>
            </a:schemeClr>
          </a:solidFill>
          <a:ln w="0">
            <a:noFill/>
            <a:prstDash val="solid"/>
            <a:miter lim="800000"/>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16" name="Freeform 8"/>
          <p:cNvSpPr>
            <a:spLocks/>
          </p:cNvSpPr>
          <p:nvPr/>
        </p:nvSpPr>
        <p:spPr bwMode="auto">
          <a:xfrm>
            <a:off x="3150165" y="1204922"/>
            <a:ext cx="2843671" cy="499785"/>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rgbClr val="F29548"/>
          </a:solid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zh-CN" altLang="en-US" sz="1423" kern="0">
              <a:solidFill>
                <a:sysClr val="window" lastClr="FFFFFF"/>
              </a:solidFill>
              <a:latin typeface="Arial" panose="020B0604020202020204" pitchFamily="34" charset="0"/>
              <a:ea typeface="微软雅黑" panose="020B0503020204020204" pitchFamily="34" charset="-122"/>
            </a:endParaRPr>
          </a:p>
        </p:txBody>
      </p:sp>
      <p:sp>
        <p:nvSpPr>
          <p:cNvPr id="17" name="Rectangle 9"/>
          <p:cNvSpPr>
            <a:spLocks noChangeArrowheads="1"/>
          </p:cNvSpPr>
          <p:nvPr/>
        </p:nvSpPr>
        <p:spPr bwMode="auto">
          <a:xfrm>
            <a:off x="3150165" y="2381964"/>
            <a:ext cx="491625" cy="169316"/>
          </a:xfrm>
          <a:prstGeom prst="rect">
            <a:avLst/>
          </a:prstGeom>
          <a:solidFill>
            <a:schemeClr val="bg1">
              <a:lumMod val="75000"/>
            </a:schemeClr>
          </a:solidFill>
          <a:ln w="0">
            <a:noFill/>
            <a:prstDash val="solid"/>
            <a:miter lim="800000"/>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18" name="Freeform 10"/>
          <p:cNvSpPr>
            <a:spLocks/>
          </p:cNvSpPr>
          <p:nvPr/>
        </p:nvSpPr>
        <p:spPr bwMode="auto">
          <a:xfrm>
            <a:off x="3150165" y="2547200"/>
            <a:ext cx="2843671" cy="499785"/>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rgbClr val="F29548"/>
          </a:solid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zh-CN" altLang="en-US" sz="1423" kern="0">
              <a:solidFill>
                <a:sysClr val="window" lastClr="FFFFFF"/>
              </a:solidFill>
              <a:latin typeface="Arial" panose="020B0604020202020204" pitchFamily="34" charset="0"/>
              <a:ea typeface="微软雅黑" panose="020B0503020204020204" pitchFamily="34" charset="-122"/>
            </a:endParaRPr>
          </a:p>
        </p:txBody>
      </p:sp>
      <p:sp>
        <p:nvSpPr>
          <p:cNvPr id="19" name="Rectangle 11"/>
          <p:cNvSpPr>
            <a:spLocks noChangeArrowheads="1"/>
          </p:cNvSpPr>
          <p:nvPr/>
        </p:nvSpPr>
        <p:spPr bwMode="auto">
          <a:xfrm>
            <a:off x="3150165" y="3724242"/>
            <a:ext cx="491625" cy="175435"/>
          </a:xfrm>
          <a:prstGeom prst="rect">
            <a:avLst/>
          </a:prstGeom>
          <a:solidFill>
            <a:schemeClr val="bg1">
              <a:lumMod val="75000"/>
            </a:schemeClr>
          </a:solidFill>
          <a:ln w="0">
            <a:noFill/>
            <a:prstDash val="solid"/>
            <a:miter lim="800000"/>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0" name="Freeform 12"/>
          <p:cNvSpPr>
            <a:spLocks/>
          </p:cNvSpPr>
          <p:nvPr/>
        </p:nvSpPr>
        <p:spPr bwMode="auto">
          <a:xfrm>
            <a:off x="3150165" y="3895596"/>
            <a:ext cx="2558080" cy="493665"/>
          </a:xfrm>
          <a:custGeom>
            <a:avLst/>
            <a:gdLst>
              <a:gd name="T0" fmla="*/ 0 w 1254"/>
              <a:gd name="T1" fmla="*/ 0 h 242"/>
              <a:gd name="T2" fmla="*/ 1254 w 1254"/>
              <a:gd name="T3" fmla="*/ 0 h 242"/>
              <a:gd name="T4" fmla="*/ 1254 w 1254"/>
              <a:gd name="T5" fmla="*/ 242 h 242"/>
              <a:gd name="T6" fmla="*/ 241 w 1254"/>
              <a:gd name="T7" fmla="*/ 242 h 242"/>
              <a:gd name="T8" fmla="*/ 0 w 1254"/>
              <a:gd name="T9" fmla="*/ 0 h 242"/>
            </a:gdLst>
            <a:ahLst/>
            <a:cxnLst>
              <a:cxn ang="0">
                <a:pos x="T0" y="T1"/>
              </a:cxn>
              <a:cxn ang="0">
                <a:pos x="T2" y="T3"/>
              </a:cxn>
              <a:cxn ang="0">
                <a:pos x="T4" y="T5"/>
              </a:cxn>
              <a:cxn ang="0">
                <a:pos x="T6" y="T7"/>
              </a:cxn>
              <a:cxn ang="0">
                <a:pos x="T8" y="T9"/>
              </a:cxn>
            </a:cxnLst>
            <a:rect l="0" t="0" r="r" b="b"/>
            <a:pathLst>
              <a:path w="1254" h="242">
                <a:moveTo>
                  <a:pt x="0" y="0"/>
                </a:moveTo>
                <a:lnTo>
                  <a:pt x="1254" y="0"/>
                </a:lnTo>
                <a:lnTo>
                  <a:pt x="1254" y="242"/>
                </a:lnTo>
                <a:lnTo>
                  <a:pt x="241" y="242"/>
                </a:lnTo>
                <a:lnTo>
                  <a:pt x="0" y="0"/>
                </a:lnTo>
                <a:close/>
              </a:path>
            </a:pathLst>
          </a:custGeom>
          <a:solidFill>
            <a:srgbClr val="F29548"/>
          </a:solid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zh-CN" altLang="en-US" sz="1423" kern="0">
              <a:solidFill>
                <a:sysClr val="window" lastClr="FFFFFF"/>
              </a:solidFill>
              <a:latin typeface="Arial" panose="020B0604020202020204" pitchFamily="34" charset="0"/>
              <a:ea typeface="微软雅黑" panose="020B0503020204020204" pitchFamily="34" charset="-122"/>
            </a:endParaRPr>
          </a:p>
        </p:txBody>
      </p:sp>
      <p:sp>
        <p:nvSpPr>
          <p:cNvPr id="21" name="Freeform 13"/>
          <p:cNvSpPr>
            <a:spLocks/>
          </p:cNvSpPr>
          <p:nvPr/>
        </p:nvSpPr>
        <p:spPr bwMode="auto">
          <a:xfrm>
            <a:off x="3150165" y="1882181"/>
            <a:ext cx="2843671" cy="499785"/>
          </a:xfrm>
          <a:custGeom>
            <a:avLst/>
            <a:gdLst>
              <a:gd name="T0" fmla="*/ 241 w 1394"/>
              <a:gd name="T1" fmla="*/ 0 h 245"/>
              <a:gd name="T2" fmla="*/ 1394 w 1394"/>
              <a:gd name="T3" fmla="*/ 0 h 245"/>
              <a:gd name="T4" fmla="*/ 1150 w 1394"/>
              <a:gd name="T5" fmla="*/ 245 h 245"/>
              <a:gd name="T6" fmla="*/ 0 w 1394"/>
              <a:gd name="T7" fmla="*/ 245 h 245"/>
              <a:gd name="T8" fmla="*/ 241 w 1394"/>
              <a:gd name="T9" fmla="*/ 0 h 245"/>
            </a:gdLst>
            <a:ahLst/>
            <a:cxnLst>
              <a:cxn ang="0">
                <a:pos x="T0" y="T1"/>
              </a:cxn>
              <a:cxn ang="0">
                <a:pos x="T2" y="T3"/>
              </a:cxn>
              <a:cxn ang="0">
                <a:pos x="T4" y="T5"/>
              </a:cxn>
              <a:cxn ang="0">
                <a:pos x="T6" y="T7"/>
              </a:cxn>
              <a:cxn ang="0">
                <a:pos x="T8" y="T9"/>
              </a:cxn>
            </a:cxnLst>
            <a:rect l="0" t="0" r="r" b="b"/>
            <a:pathLst>
              <a:path w="1394" h="245">
                <a:moveTo>
                  <a:pt x="241" y="0"/>
                </a:moveTo>
                <a:lnTo>
                  <a:pt x="1394" y="0"/>
                </a:lnTo>
                <a:lnTo>
                  <a:pt x="1150" y="245"/>
                </a:lnTo>
                <a:lnTo>
                  <a:pt x="0" y="245"/>
                </a:lnTo>
                <a:lnTo>
                  <a:pt x="241" y="0"/>
                </a:lnTo>
                <a:close/>
              </a:path>
            </a:pathLst>
          </a:custGeom>
          <a:solidFill>
            <a:srgbClr val="008C8A"/>
          </a:solid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zh-CN" altLang="en-US" sz="1423" kern="0">
              <a:solidFill>
                <a:sysClr val="window" lastClr="FFFFFF"/>
              </a:solidFill>
              <a:latin typeface="Arial" panose="020B0604020202020204" pitchFamily="34" charset="0"/>
              <a:ea typeface="微软雅黑" panose="020B0503020204020204" pitchFamily="34" charset="-122"/>
            </a:endParaRPr>
          </a:p>
        </p:txBody>
      </p:sp>
      <p:sp>
        <p:nvSpPr>
          <p:cNvPr id="22" name="Freeform 14"/>
          <p:cNvSpPr>
            <a:spLocks/>
          </p:cNvSpPr>
          <p:nvPr/>
        </p:nvSpPr>
        <p:spPr bwMode="auto">
          <a:xfrm>
            <a:off x="3150165" y="3226498"/>
            <a:ext cx="2843671" cy="497744"/>
          </a:xfrm>
          <a:custGeom>
            <a:avLst/>
            <a:gdLst>
              <a:gd name="T0" fmla="*/ 241 w 1394"/>
              <a:gd name="T1" fmla="*/ 0 h 244"/>
              <a:gd name="T2" fmla="*/ 1394 w 1394"/>
              <a:gd name="T3" fmla="*/ 0 h 244"/>
              <a:gd name="T4" fmla="*/ 1150 w 1394"/>
              <a:gd name="T5" fmla="*/ 244 h 244"/>
              <a:gd name="T6" fmla="*/ 0 w 1394"/>
              <a:gd name="T7" fmla="*/ 244 h 244"/>
              <a:gd name="T8" fmla="*/ 241 w 1394"/>
              <a:gd name="T9" fmla="*/ 0 h 244"/>
            </a:gdLst>
            <a:ahLst/>
            <a:cxnLst>
              <a:cxn ang="0">
                <a:pos x="T0" y="T1"/>
              </a:cxn>
              <a:cxn ang="0">
                <a:pos x="T2" y="T3"/>
              </a:cxn>
              <a:cxn ang="0">
                <a:pos x="T4" y="T5"/>
              </a:cxn>
              <a:cxn ang="0">
                <a:pos x="T6" y="T7"/>
              </a:cxn>
              <a:cxn ang="0">
                <a:pos x="T8" y="T9"/>
              </a:cxn>
            </a:cxnLst>
            <a:rect l="0" t="0" r="r" b="b"/>
            <a:pathLst>
              <a:path w="1394" h="244">
                <a:moveTo>
                  <a:pt x="241" y="0"/>
                </a:moveTo>
                <a:lnTo>
                  <a:pt x="1394" y="0"/>
                </a:lnTo>
                <a:lnTo>
                  <a:pt x="1150" y="244"/>
                </a:lnTo>
                <a:lnTo>
                  <a:pt x="0" y="244"/>
                </a:lnTo>
                <a:lnTo>
                  <a:pt x="241" y="0"/>
                </a:lnTo>
                <a:close/>
              </a:path>
            </a:pathLst>
          </a:custGeom>
          <a:solidFill>
            <a:srgbClr val="008C8A"/>
          </a:solid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zh-CN" altLang="en-US" sz="1423" kern="0">
              <a:solidFill>
                <a:sysClr val="window" lastClr="FFFFFF"/>
              </a:solidFill>
              <a:latin typeface="Arial" panose="020B0604020202020204" pitchFamily="34" charset="0"/>
              <a:ea typeface="微软雅黑" panose="020B0503020204020204" pitchFamily="34" charset="-122"/>
            </a:endParaRPr>
          </a:p>
        </p:txBody>
      </p:sp>
      <p:grpSp>
        <p:nvGrpSpPr>
          <p:cNvPr id="27" name="组合 26"/>
          <p:cNvGrpSpPr/>
          <p:nvPr/>
        </p:nvGrpSpPr>
        <p:grpSpPr>
          <a:xfrm>
            <a:off x="3725427" y="3985354"/>
            <a:ext cx="542623" cy="314150"/>
            <a:chOff x="5238881" y="5604205"/>
            <a:chExt cx="763063" cy="441774"/>
          </a:xfrm>
        </p:grpSpPr>
        <p:sp>
          <p:nvSpPr>
            <p:cNvPr id="87" name="Freeform 79"/>
            <p:cNvSpPr>
              <a:spLocks/>
            </p:cNvSpPr>
            <p:nvPr/>
          </p:nvSpPr>
          <p:spPr bwMode="auto">
            <a:xfrm>
              <a:off x="5238881" y="5652973"/>
              <a:ext cx="203676" cy="344239"/>
            </a:xfrm>
            <a:custGeom>
              <a:avLst/>
              <a:gdLst>
                <a:gd name="T0" fmla="*/ 61 w 71"/>
                <a:gd name="T1" fmla="*/ 0 h 120"/>
                <a:gd name="T2" fmla="*/ 65 w 71"/>
                <a:gd name="T3" fmla="*/ 0 h 120"/>
                <a:gd name="T4" fmla="*/ 67 w 71"/>
                <a:gd name="T5" fmla="*/ 2 h 120"/>
                <a:gd name="T6" fmla="*/ 71 w 71"/>
                <a:gd name="T7" fmla="*/ 6 h 120"/>
                <a:gd name="T8" fmla="*/ 71 w 71"/>
                <a:gd name="T9" fmla="*/ 10 h 120"/>
                <a:gd name="T10" fmla="*/ 71 w 71"/>
                <a:gd name="T11" fmla="*/ 14 h 120"/>
                <a:gd name="T12" fmla="*/ 67 w 71"/>
                <a:gd name="T13" fmla="*/ 18 h 120"/>
                <a:gd name="T14" fmla="*/ 26 w 71"/>
                <a:gd name="T15" fmla="*/ 61 h 120"/>
                <a:gd name="T16" fmla="*/ 67 w 71"/>
                <a:gd name="T17" fmla="*/ 102 h 120"/>
                <a:gd name="T18" fmla="*/ 71 w 71"/>
                <a:gd name="T19" fmla="*/ 106 h 120"/>
                <a:gd name="T20" fmla="*/ 71 w 71"/>
                <a:gd name="T21" fmla="*/ 110 h 120"/>
                <a:gd name="T22" fmla="*/ 71 w 71"/>
                <a:gd name="T23" fmla="*/ 114 h 120"/>
                <a:gd name="T24" fmla="*/ 67 w 71"/>
                <a:gd name="T25" fmla="*/ 118 h 120"/>
                <a:gd name="T26" fmla="*/ 61 w 71"/>
                <a:gd name="T27" fmla="*/ 120 h 120"/>
                <a:gd name="T28" fmla="*/ 53 w 71"/>
                <a:gd name="T29" fmla="*/ 118 h 120"/>
                <a:gd name="T30" fmla="*/ 4 w 71"/>
                <a:gd name="T31" fmla="*/ 67 h 120"/>
                <a:gd name="T32" fmla="*/ 0 w 71"/>
                <a:gd name="T33" fmla="*/ 61 h 120"/>
                <a:gd name="T34" fmla="*/ 4 w 71"/>
                <a:gd name="T35" fmla="*/ 53 h 120"/>
                <a:gd name="T36" fmla="*/ 53 w 71"/>
                <a:gd name="T37" fmla="*/ 2 h 120"/>
                <a:gd name="T38" fmla="*/ 57 w 71"/>
                <a:gd name="T39" fmla="*/ 0 h 120"/>
                <a:gd name="T40" fmla="*/ 61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61" y="0"/>
                  </a:moveTo>
                  <a:lnTo>
                    <a:pt x="65" y="0"/>
                  </a:lnTo>
                  <a:lnTo>
                    <a:pt x="67" y="2"/>
                  </a:lnTo>
                  <a:lnTo>
                    <a:pt x="71" y="6"/>
                  </a:lnTo>
                  <a:lnTo>
                    <a:pt x="71" y="10"/>
                  </a:lnTo>
                  <a:lnTo>
                    <a:pt x="71" y="14"/>
                  </a:lnTo>
                  <a:lnTo>
                    <a:pt x="67" y="18"/>
                  </a:lnTo>
                  <a:lnTo>
                    <a:pt x="26" y="61"/>
                  </a:lnTo>
                  <a:lnTo>
                    <a:pt x="67" y="102"/>
                  </a:lnTo>
                  <a:lnTo>
                    <a:pt x="71" y="106"/>
                  </a:lnTo>
                  <a:lnTo>
                    <a:pt x="71" y="110"/>
                  </a:lnTo>
                  <a:lnTo>
                    <a:pt x="71" y="114"/>
                  </a:lnTo>
                  <a:lnTo>
                    <a:pt x="67" y="118"/>
                  </a:lnTo>
                  <a:lnTo>
                    <a:pt x="61" y="120"/>
                  </a:lnTo>
                  <a:lnTo>
                    <a:pt x="53" y="118"/>
                  </a:lnTo>
                  <a:lnTo>
                    <a:pt x="4" y="67"/>
                  </a:lnTo>
                  <a:lnTo>
                    <a:pt x="0" y="61"/>
                  </a:lnTo>
                  <a:lnTo>
                    <a:pt x="4" y="53"/>
                  </a:lnTo>
                  <a:lnTo>
                    <a:pt x="53" y="2"/>
                  </a:lnTo>
                  <a:lnTo>
                    <a:pt x="57" y="0"/>
                  </a:lnTo>
                  <a:lnTo>
                    <a:pt x="61"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grpSp>
          <p:nvGrpSpPr>
            <p:cNvPr id="5" name="组合 4"/>
            <p:cNvGrpSpPr/>
            <p:nvPr/>
          </p:nvGrpSpPr>
          <p:grpSpPr>
            <a:xfrm>
              <a:off x="5557301" y="5604205"/>
              <a:ext cx="444643" cy="441774"/>
              <a:chOff x="5557301" y="5584126"/>
              <a:chExt cx="444643" cy="441774"/>
            </a:xfrm>
          </p:grpSpPr>
          <p:sp>
            <p:nvSpPr>
              <p:cNvPr id="200" name="Freeform 192"/>
              <p:cNvSpPr>
                <a:spLocks noEditPoints="1"/>
              </p:cNvSpPr>
              <p:nvPr/>
            </p:nvSpPr>
            <p:spPr bwMode="auto">
              <a:xfrm>
                <a:off x="5557301" y="5584126"/>
                <a:ext cx="444643" cy="441774"/>
              </a:xfrm>
              <a:custGeom>
                <a:avLst/>
                <a:gdLst>
                  <a:gd name="T0" fmla="*/ 78 w 155"/>
                  <a:gd name="T1" fmla="*/ 10 h 154"/>
                  <a:gd name="T2" fmla="*/ 61 w 155"/>
                  <a:gd name="T3" fmla="*/ 12 h 154"/>
                  <a:gd name="T4" fmla="*/ 43 w 155"/>
                  <a:gd name="T5" fmla="*/ 18 h 154"/>
                  <a:gd name="T6" fmla="*/ 25 w 155"/>
                  <a:gd name="T7" fmla="*/ 34 h 154"/>
                  <a:gd name="T8" fmla="*/ 13 w 155"/>
                  <a:gd name="T9" fmla="*/ 55 h 154"/>
                  <a:gd name="T10" fmla="*/ 9 w 155"/>
                  <a:gd name="T11" fmla="*/ 77 h 154"/>
                  <a:gd name="T12" fmla="*/ 11 w 155"/>
                  <a:gd name="T13" fmla="*/ 95 h 154"/>
                  <a:gd name="T14" fmla="*/ 19 w 155"/>
                  <a:gd name="T15" fmla="*/ 112 h 154"/>
                  <a:gd name="T16" fmla="*/ 33 w 155"/>
                  <a:gd name="T17" fmla="*/ 130 h 154"/>
                  <a:gd name="T18" fmla="*/ 55 w 155"/>
                  <a:gd name="T19" fmla="*/ 142 h 154"/>
                  <a:gd name="T20" fmla="*/ 78 w 155"/>
                  <a:gd name="T21" fmla="*/ 146 h 154"/>
                  <a:gd name="T22" fmla="*/ 94 w 155"/>
                  <a:gd name="T23" fmla="*/ 144 h 154"/>
                  <a:gd name="T24" fmla="*/ 112 w 155"/>
                  <a:gd name="T25" fmla="*/ 138 h 154"/>
                  <a:gd name="T26" fmla="*/ 130 w 155"/>
                  <a:gd name="T27" fmla="*/ 122 h 154"/>
                  <a:gd name="T28" fmla="*/ 143 w 155"/>
                  <a:gd name="T29" fmla="*/ 101 h 154"/>
                  <a:gd name="T30" fmla="*/ 147 w 155"/>
                  <a:gd name="T31" fmla="*/ 77 h 154"/>
                  <a:gd name="T32" fmla="*/ 145 w 155"/>
                  <a:gd name="T33" fmla="*/ 61 h 154"/>
                  <a:gd name="T34" fmla="*/ 136 w 155"/>
                  <a:gd name="T35" fmla="*/ 44 h 154"/>
                  <a:gd name="T36" fmla="*/ 122 w 155"/>
                  <a:gd name="T37" fmla="*/ 24 h 154"/>
                  <a:gd name="T38" fmla="*/ 100 w 155"/>
                  <a:gd name="T39" fmla="*/ 14 h 154"/>
                  <a:gd name="T40" fmla="*/ 78 w 155"/>
                  <a:gd name="T41" fmla="*/ 10 h 154"/>
                  <a:gd name="T42" fmla="*/ 78 w 155"/>
                  <a:gd name="T43" fmla="*/ 0 h 154"/>
                  <a:gd name="T44" fmla="*/ 104 w 155"/>
                  <a:gd name="T45" fmla="*/ 6 h 154"/>
                  <a:gd name="T46" fmla="*/ 126 w 155"/>
                  <a:gd name="T47" fmla="*/ 18 h 154"/>
                  <a:gd name="T48" fmla="*/ 145 w 155"/>
                  <a:gd name="T49" fmla="*/ 40 h 154"/>
                  <a:gd name="T50" fmla="*/ 153 w 155"/>
                  <a:gd name="T51" fmla="*/ 59 h 154"/>
                  <a:gd name="T52" fmla="*/ 155 w 155"/>
                  <a:gd name="T53" fmla="*/ 77 h 154"/>
                  <a:gd name="T54" fmla="*/ 151 w 155"/>
                  <a:gd name="T55" fmla="*/ 103 h 154"/>
                  <a:gd name="T56" fmla="*/ 136 w 155"/>
                  <a:gd name="T57" fmla="*/ 128 h 154"/>
                  <a:gd name="T58" fmla="*/ 116 w 155"/>
                  <a:gd name="T59" fmla="*/ 144 h 154"/>
                  <a:gd name="T60" fmla="*/ 96 w 155"/>
                  <a:gd name="T61" fmla="*/ 152 h 154"/>
                  <a:gd name="T62" fmla="*/ 78 w 155"/>
                  <a:gd name="T63" fmla="*/ 154 h 154"/>
                  <a:gd name="T64" fmla="*/ 51 w 155"/>
                  <a:gd name="T65" fmla="*/ 150 h 154"/>
                  <a:gd name="T66" fmla="*/ 29 w 155"/>
                  <a:gd name="T67" fmla="*/ 136 h 154"/>
                  <a:gd name="T68" fmla="*/ 11 w 155"/>
                  <a:gd name="T69" fmla="*/ 116 h 154"/>
                  <a:gd name="T70" fmla="*/ 3 w 155"/>
                  <a:gd name="T71" fmla="*/ 97 h 154"/>
                  <a:gd name="T72" fmla="*/ 0 w 155"/>
                  <a:gd name="T73" fmla="*/ 77 h 154"/>
                  <a:gd name="T74" fmla="*/ 5 w 155"/>
                  <a:gd name="T75" fmla="*/ 50 h 154"/>
                  <a:gd name="T76" fmla="*/ 19 w 155"/>
                  <a:gd name="T77" fmla="*/ 28 h 154"/>
                  <a:gd name="T78" fmla="*/ 39 w 155"/>
                  <a:gd name="T79" fmla="*/ 10 h 154"/>
                  <a:gd name="T80" fmla="*/ 59 w 155"/>
                  <a:gd name="T81" fmla="*/ 4 h 154"/>
                  <a:gd name="T82" fmla="*/ 78 w 155"/>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4">
                    <a:moveTo>
                      <a:pt x="78" y="10"/>
                    </a:moveTo>
                    <a:lnTo>
                      <a:pt x="61" y="12"/>
                    </a:lnTo>
                    <a:lnTo>
                      <a:pt x="43" y="18"/>
                    </a:lnTo>
                    <a:lnTo>
                      <a:pt x="25" y="34"/>
                    </a:lnTo>
                    <a:lnTo>
                      <a:pt x="13" y="55"/>
                    </a:lnTo>
                    <a:lnTo>
                      <a:pt x="9" y="77"/>
                    </a:lnTo>
                    <a:lnTo>
                      <a:pt x="11" y="95"/>
                    </a:lnTo>
                    <a:lnTo>
                      <a:pt x="19" y="112"/>
                    </a:lnTo>
                    <a:lnTo>
                      <a:pt x="33" y="130"/>
                    </a:lnTo>
                    <a:lnTo>
                      <a:pt x="55" y="142"/>
                    </a:lnTo>
                    <a:lnTo>
                      <a:pt x="78" y="146"/>
                    </a:lnTo>
                    <a:lnTo>
                      <a:pt x="94" y="144"/>
                    </a:lnTo>
                    <a:lnTo>
                      <a:pt x="112" y="138"/>
                    </a:lnTo>
                    <a:lnTo>
                      <a:pt x="130" y="122"/>
                    </a:lnTo>
                    <a:lnTo>
                      <a:pt x="143" y="101"/>
                    </a:lnTo>
                    <a:lnTo>
                      <a:pt x="147" y="77"/>
                    </a:lnTo>
                    <a:lnTo>
                      <a:pt x="145" y="61"/>
                    </a:lnTo>
                    <a:lnTo>
                      <a:pt x="136" y="44"/>
                    </a:lnTo>
                    <a:lnTo>
                      <a:pt x="122" y="24"/>
                    </a:lnTo>
                    <a:lnTo>
                      <a:pt x="100" y="14"/>
                    </a:lnTo>
                    <a:lnTo>
                      <a:pt x="78" y="10"/>
                    </a:lnTo>
                    <a:close/>
                    <a:moveTo>
                      <a:pt x="78" y="0"/>
                    </a:moveTo>
                    <a:lnTo>
                      <a:pt x="104" y="6"/>
                    </a:lnTo>
                    <a:lnTo>
                      <a:pt x="126" y="18"/>
                    </a:lnTo>
                    <a:lnTo>
                      <a:pt x="145" y="40"/>
                    </a:lnTo>
                    <a:lnTo>
                      <a:pt x="153" y="59"/>
                    </a:lnTo>
                    <a:lnTo>
                      <a:pt x="155" y="77"/>
                    </a:lnTo>
                    <a:lnTo>
                      <a:pt x="151" y="103"/>
                    </a:lnTo>
                    <a:lnTo>
                      <a:pt x="136" y="128"/>
                    </a:lnTo>
                    <a:lnTo>
                      <a:pt x="116" y="144"/>
                    </a:lnTo>
                    <a:lnTo>
                      <a:pt x="96" y="152"/>
                    </a:lnTo>
                    <a:lnTo>
                      <a:pt x="78" y="154"/>
                    </a:lnTo>
                    <a:lnTo>
                      <a:pt x="51" y="150"/>
                    </a:lnTo>
                    <a:lnTo>
                      <a:pt x="29" y="136"/>
                    </a:lnTo>
                    <a:lnTo>
                      <a:pt x="11" y="116"/>
                    </a:lnTo>
                    <a:lnTo>
                      <a:pt x="3" y="97"/>
                    </a:lnTo>
                    <a:lnTo>
                      <a:pt x="0" y="77"/>
                    </a:lnTo>
                    <a:lnTo>
                      <a:pt x="5" y="50"/>
                    </a:lnTo>
                    <a:lnTo>
                      <a:pt x="19" y="28"/>
                    </a:lnTo>
                    <a:lnTo>
                      <a:pt x="39" y="10"/>
                    </a:lnTo>
                    <a:lnTo>
                      <a:pt x="59" y="4"/>
                    </a:lnTo>
                    <a:lnTo>
                      <a:pt x="78"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01" name="Freeform 193"/>
              <p:cNvSpPr>
                <a:spLocks/>
              </p:cNvSpPr>
              <p:nvPr/>
            </p:nvSpPr>
            <p:spPr bwMode="auto">
              <a:xfrm>
                <a:off x="5657705" y="5905416"/>
                <a:ext cx="28687" cy="22949"/>
              </a:xfrm>
              <a:custGeom>
                <a:avLst/>
                <a:gdLst>
                  <a:gd name="T0" fmla="*/ 0 w 10"/>
                  <a:gd name="T1" fmla="*/ 0 h 8"/>
                  <a:gd name="T2" fmla="*/ 10 w 10"/>
                  <a:gd name="T3" fmla="*/ 8 h 8"/>
                  <a:gd name="T4" fmla="*/ 4 w 10"/>
                  <a:gd name="T5" fmla="*/ 8 h 8"/>
                  <a:gd name="T6" fmla="*/ 0 w 10"/>
                  <a:gd name="T7" fmla="*/ 8 h 8"/>
                  <a:gd name="T8" fmla="*/ 0 w 10"/>
                  <a:gd name="T9" fmla="*/ 4 h 8"/>
                  <a:gd name="T10" fmla="*/ 0 w 10"/>
                  <a:gd name="T11" fmla="*/ 0 h 8"/>
                </a:gdLst>
                <a:ahLst/>
                <a:cxnLst>
                  <a:cxn ang="0">
                    <a:pos x="T0" y="T1"/>
                  </a:cxn>
                  <a:cxn ang="0">
                    <a:pos x="T2" y="T3"/>
                  </a:cxn>
                  <a:cxn ang="0">
                    <a:pos x="T4" y="T5"/>
                  </a:cxn>
                  <a:cxn ang="0">
                    <a:pos x="T6" y="T7"/>
                  </a:cxn>
                  <a:cxn ang="0">
                    <a:pos x="T8" y="T9"/>
                  </a:cxn>
                  <a:cxn ang="0">
                    <a:pos x="T10" y="T11"/>
                  </a:cxn>
                </a:cxnLst>
                <a:rect l="0" t="0" r="r" b="b"/>
                <a:pathLst>
                  <a:path w="10" h="8">
                    <a:moveTo>
                      <a:pt x="0" y="0"/>
                    </a:moveTo>
                    <a:lnTo>
                      <a:pt x="10" y="8"/>
                    </a:lnTo>
                    <a:lnTo>
                      <a:pt x="4" y="8"/>
                    </a:lnTo>
                    <a:lnTo>
                      <a:pt x="0" y="8"/>
                    </a:lnTo>
                    <a:lnTo>
                      <a:pt x="0" y="4"/>
                    </a:lnTo>
                    <a:lnTo>
                      <a:pt x="0"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02" name="Freeform 194"/>
              <p:cNvSpPr>
                <a:spLocks/>
              </p:cNvSpPr>
              <p:nvPr/>
            </p:nvSpPr>
            <p:spPr bwMode="auto">
              <a:xfrm>
                <a:off x="5792532" y="5687397"/>
                <a:ext cx="103272" cy="111879"/>
              </a:xfrm>
              <a:custGeom>
                <a:avLst/>
                <a:gdLst>
                  <a:gd name="T0" fmla="*/ 6 w 36"/>
                  <a:gd name="T1" fmla="*/ 0 h 39"/>
                  <a:gd name="T2" fmla="*/ 16 w 36"/>
                  <a:gd name="T3" fmla="*/ 0 h 39"/>
                  <a:gd name="T4" fmla="*/ 36 w 36"/>
                  <a:gd name="T5" fmla="*/ 21 h 39"/>
                  <a:gd name="T6" fmla="*/ 36 w 36"/>
                  <a:gd name="T7" fmla="*/ 31 h 39"/>
                  <a:gd name="T8" fmla="*/ 30 w 36"/>
                  <a:gd name="T9" fmla="*/ 39 h 39"/>
                  <a:gd name="T10" fmla="*/ 0 w 36"/>
                  <a:gd name="T11" fmla="*/ 6 h 39"/>
                  <a:gd name="T12" fmla="*/ 6 w 36"/>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36" h="39">
                    <a:moveTo>
                      <a:pt x="6" y="0"/>
                    </a:moveTo>
                    <a:lnTo>
                      <a:pt x="16" y="0"/>
                    </a:lnTo>
                    <a:lnTo>
                      <a:pt x="36" y="21"/>
                    </a:lnTo>
                    <a:lnTo>
                      <a:pt x="36" y="31"/>
                    </a:lnTo>
                    <a:lnTo>
                      <a:pt x="30" y="39"/>
                    </a:lnTo>
                    <a:lnTo>
                      <a:pt x="0" y="6"/>
                    </a:lnTo>
                    <a:lnTo>
                      <a:pt x="6"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03" name="Freeform 195"/>
              <p:cNvSpPr>
                <a:spLocks/>
              </p:cNvSpPr>
              <p:nvPr/>
            </p:nvSpPr>
            <p:spPr bwMode="auto">
              <a:xfrm>
                <a:off x="5715079" y="5747638"/>
                <a:ext cx="123353" cy="120484"/>
              </a:xfrm>
              <a:custGeom>
                <a:avLst/>
                <a:gdLst>
                  <a:gd name="T0" fmla="*/ 35 w 43"/>
                  <a:gd name="T1" fmla="*/ 0 h 42"/>
                  <a:gd name="T2" fmla="*/ 43 w 43"/>
                  <a:gd name="T3" fmla="*/ 8 h 42"/>
                  <a:gd name="T4" fmla="*/ 8 w 43"/>
                  <a:gd name="T5" fmla="*/ 42 h 42"/>
                  <a:gd name="T6" fmla="*/ 0 w 43"/>
                  <a:gd name="T7" fmla="*/ 42 h 42"/>
                  <a:gd name="T8" fmla="*/ 0 w 43"/>
                  <a:gd name="T9" fmla="*/ 34 h 42"/>
                  <a:gd name="T10" fmla="*/ 0 w 43"/>
                  <a:gd name="T11" fmla="*/ 34 h 42"/>
                  <a:gd name="T12" fmla="*/ 35 w 4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3" h="42">
                    <a:moveTo>
                      <a:pt x="35" y="0"/>
                    </a:moveTo>
                    <a:lnTo>
                      <a:pt x="43" y="8"/>
                    </a:lnTo>
                    <a:lnTo>
                      <a:pt x="8" y="42"/>
                    </a:lnTo>
                    <a:lnTo>
                      <a:pt x="0" y="42"/>
                    </a:lnTo>
                    <a:lnTo>
                      <a:pt x="0" y="34"/>
                    </a:lnTo>
                    <a:lnTo>
                      <a:pt x="0" y="34"/>
                    </a:lnTo>
                    <a:lnTo>
                      <a:pt x="35"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04" name="Freeform 196"/>
              <p:cNvSpPr>
                <a:spLocks/>
              </p:cNvSpPr>
              <p:nvPr/>
            </p:nvSpPr>
            <p:spPr bwMode="auto">
              <a:xfrm>
                <a:off x="5680655" y="5716084"/>
                <a:ext cx="123353" cy="123353"/>
              </a:xfrm>
              <a:custGeom>
                <a:avLst/>
                <a:gdLst>
                  <a:gd name="T0" fmla="*/ 35 w 43"/>
                  <a:gd name="T1" fmla="*/ 0 h 43"/>
                  <a:gd name="T2" fmla="*/ 43 w 43"/>
                  <a:gd name="T3" fmla="*/ 9 h 43"/>
                  <a:gd name="T4" fmla="*/ 8 w 43"/>
                  <a:gd name="T5" fmla="*/ 43 h 43"/>
                  <a:gd name="T6" fmla="*/ 8 w 43"/>
                  <a:gd name="T7" fmla="*/ 43 h 43"/>
                  <a:gd name="T8" fmla="*/ 0 w 43"/>
                  <a:gd name="T9" fmla="*/ 43 h 43"/>
                  <a:gd name="T10" fmla="*/ 0 w 43"/>
                  <a:gd name="T11" fmla="*/ 35 h 43"/>
                  <a:gd name="T12" fmla="*/ 35 w 43"/>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43" h="43">
                    <a:moveTo>
                      <a:pt x="35" y="0"/>
                    </a:moveTo>
                    <a:lnTo>
                      <a:pt x="43" y="9"/>
                    </a:lnTo>
                    <a:lnTo>
                      <a:pt x="8" y="43"/>
                    </a:lnTo>
                    <a:lnTo>
                      <a:pt x="8" y="43"/>
                    </a:lnTo>
                    <a:lnTo>
                      <a:pt x="0" y="43"/>
                    </a:lnTo>
                    <a:lnTo>
                      <a:pt x="0" y="35"/>
                    </a:lnTo>
                    <a:lnTo>
                      <a:pt x="35"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05" name="Freeform 197"/>
              <p:cNvSpPr>
                <a:spLocks/>
              </p:cNvSpPr>
              <p:nvPr/>
            </p:nvSpPr>
            <p:spPr bwMode="auto">
              <a:xfrm>
                <a:off x="5663443" y="5833698"/>
                <a:ext cx="86060" cy="94667"/>
              </a:xfrm>
              <a:custGeom>
                <a:avLst/>
                <a:gdLst>
                  <a:gd name="T0" fmla="*/ 2 w 30"/>
                  <a:gd name="T1" fmla="*/ 0 h 33"/>
                  <a:gd name="T2" fmla="*/ 4 w 30"/>
                  <a:gd name="T3" fmla="*/ 4 h 33"/>
                  <a:gd name="T4" fmla="*/ 12 w 30"/>
                  <a:gd name="T5" fmla="*/ 8 h 33"/>
                  <a:gd name="T6" fmla="*/ 16 w 30"/>
                  <a:gd name="T7" fmla="*/ 16 h 33"/>
                  <a:gd name="T8" fmla="*/ 24 w 30"/>
                  <a:gd name="T9" fmla="*/ 18 h 33"/>
                  <a:gd name="T10" fmla="*/ 26 w 30"/>
                  <a:gd name="T11" fmla="*/ 27 h 33"/>
                  <a:gd name="T12" fmla="*/ 30 w 30"/>
                  <a:gd name="T13" fmla="*/ 31 h 33"/>
                  <a:gd name="T14" fmla="*/ 12 w 30"/>
                  <a:gd name="T15" fmla="*/ 33 h 33"/>
                  <a:gd name="T16" fmla="*/ 0 w 30"/>
                  <a:gd name="T17" fmla="*/ 18 h 33"/>
                  <a:gd name="T18" fmla="*/ 2 w 30"/>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3">
                    <a:moveTo>
                      <a:pt x="2" y="0"/>
                    </a:moveTo>
                    <a:lnTo>
                      <a:pt x="4" y="4"/>
                    </a:lnTo>
                    <a:lnTo>
                      <a:pt x="12" y="8"/>
                    </a:lnTo>
                    <a:lnTo>
                      <a:pt x="16" y="16"/>
                    </a:lnTo>
                    <a:lnTo>
                      <a:pt x="24" y="18"/>
                    </a:lnTo>
                    <a:lnTo>
                      <a:pt x="26" y="27"/>
                    </a:lnTo>
                    <a:lnTo>
                      <a:pt x="30" y="31"/>
                    </a:lnTo>
                    <a:lnTo>
                      <a:pt x="12" y="33"/>
                    </a:lnTo>
                    <a:lnTo>
                      <a:pt x="0" y="18"/>
                    </a:lnTo>
                    <a:lnTo>
                      <a:pt x="2"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06" name="Freeform 198"/>
              <p:cNvSpPr>
                <a:spLocks/>
              </p:cNvSpPr>
              <p:nvPr/>
            </p:nvSpPr>
            <p:spPr bwMode="auto">
              <a:xfrm>
                <a:off x="5749503" y="5782062"/>
                <a:ext cx="117616" cy="129091"/>
              </a:xfrm>
              <a:custGeom>
                <a:avLst/>
                <a:gdLst>
                  <a:gd name="T0" fmla="*/ 33 w 41"/>
                  <a:gd name="T1" fmla="*/ 0 h 45"/>
                  <a:gd name="T2" fmla="*/ 41 w 41"/>
                  <a:gd name="T3" fmla="*/ 8 h 45"/>
                  <a:gd name="T4" fmla="*/ 7 w 41"/>
                  <a:gd name="T5" fmla="*/ 45 h 45"/>
                  <a:gd name="T6" fmla="*/ 0 w 41"/>
                  <a:gd name="T7" fmla="*/ 43 h 45"/>
                  <a:gd name="T8" fmla="*/ 0 w 41"/>
                  <a:gd name="T9" fmla="*/ 34 h 45"/>
                  <a:gd name="T10" fmla="*/ 33 w 41"/>
                  <a:gd name="T11" fmla="*/ 0 h 45"/>
                </a:gdLst>
                <a:ahLst/>
                <a:cxnLst>
                  <a:cxn ang="0">
                    <a:pos x="T0" y="T1"/>
                  </a:cxn>
                  <a:cxn ang="0">
                    <a:pos x="T2" y="T3"/>
                  </a:cxn>
                  <a:cxn ang="0">
                    <a:pos x="T4" y="T5"/>
                  </a:cxn>
                  <a:cxn ang="0">
                    <a:pos x="T6" y="T7"/>
                  </a:cxn>
                  <a:cxn ang="0">
                    <a:pos x="T8" y="T9"/>
                  </a:cxn>
                  <a:cxn ang="0">
                    <a:pos x="T10" y="T11"/>
                  </a:cxn>
                </a:cxnLst>
                <a:rect l="0" t="0" r="r" b="b"/>
                <a:pathLst>
                  <a:path w="41" h="45">
                    <a:moveTo>
                      <a:pt x="33" y="0"/>
                    </a:moveTo>
                    <a:lnTo>
                      <a:pt x="41" y="8"/>
                    </a:lnTo>
                    <a:lnTo>
                      <a:pt x="7" y="45"/>
                    </a:lnTo>
                    <a:lnTo>
                      <a:pt x="0" y="43"/>
                    </a:lnTo>
                    <a:lnTo>
                      <a:pt x="0" y="34"/>
                    </a:lnTo>
                    <a:lnTo>
                      <a:pt x="33"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grpSp>
      </p:grpSp>
      <p:grpSp>
        <p:nvGrpSpPr>
          <p:cNvPr id="26" name="组合 25"/>
          <p:cNvGrpSpPr/>
          <p:nvPr/>
        </p:nvGrpSpPr>
        <p:grpSpPr>
          <a:xfrm>
            <a:off x="4863710" y="3318295"/>
            <a:ext cx="530384" cy="314150"/>
            <a:chOff x="6839593" y="4666153"/>
            <a:chExt cx="745852" cy="441774"/>
          </a:xfrm>
        </p:grpSpPr>
        <p:sp>
          <p:nvSpPr>
            <p:cNvPr id="89" name="Freeform 81"/>
            <p:cNvSpPr>
              <a:spLocks/>
            </p:cNvSpPr>
            <p:nvPr/>
          </p:nvSpPr>
          <p:spPr bwMode="auto">
            <a:xfrm>
              <a:off x="7381769" y="4714921"/>
              <a:ext cx="203676" cy="344239"/>
            </a:xfrm>
            <a:custGeom>
              <a:avLst/>
              <a:gdLst>
                <a:gd name="T0" fmla="*/ 10 w 71"/>
                <a:gd name="T1" fmla="*/ 0 h 120"/>
                <a:gd name="T2" fmla="*/ 14 w 71"/>
                <a:gd name="T3" fmla="*/ 2 h 120"/>
                <a:gd name="T4" fmla="*/ 18 w 71"/>
                <a:gd name="T5" fmla="*/ 4 h 120"/>
                <a:gd name="T6" fmla="*/ 67 w 71"/>
                <a:gd name="T7" fmla="*/ 53 h 120"/>
                <a:gd name="T8" fmla="*/ 71 w 71"/>
                <a:gd name="T9" fmla="*/ 61 h 120"/>
                <a:gd name="T10" fmla="*/ 67 w 71"/>
                <a:gd name="T11" fmla="*/ 69 h 120"/>
                <a:gd name="T12" fmla="*/ 18 w 71"/>
                <a:gd name="T13" fmla="*/ 118 h 120"/>
                <a:gd name="T14" fmla="*/ 10 w 71"/>
                <a:gd name="T15" fmla="*/ 120 h 120"/>
                <a:gd name="T16" fmla="*/ 4 w 71"/>
                <a:gd name="T17" fmla="*/ 118 h 120"/>
                <a:gd name="T18" fmla="*/ 0 w 71"/>
                <a:gd name="T19" fmla="*/ 114 h 120"/>
                <a:gd name="T20" fmla="*/ 0 w 71"/>
                <a:gd name="T21" fmla="*/ 110 h 120"/>
                <a:gd name="T22" fmla="*/ 0 w 71"/>
                <a:gd name="T23" fmla="*/ 106 h 120"/>
                <a:gd name="T24" fmla="*/ 4 w 71"/>
                <a:gd name="T25" fmla="*/ 104 h 120"/>
                <a:gd name="T26" fmla="*/ 44 w 71"/>
                <a:gd name="T27" fmla="*/ 61 h 120"/>
                <a:gd name="T28" fmla="*/ 4 w 71"/>
                <a:gd name="T29" fmla="*/ 18 h 120"/>
                <a:gd name="T30" fmla="*/ 0 w 71"/>
                <a:gd name="T31" fmla="*/ 14 h 120"/>
                <a:gd name="T32" fmla="*/ 0 w 71"/>
                <a:gd name="T33" fmla="*/ 10 h 120"/>
                <a:gd name="T34" fmla="*/ 0 w 71"/>
                <a:gd name="T35" fmla="*/ 8 h 120"/>
                <a:gd name="T36" fmla="*/ 4 w 71"/>
                <a:gd name="T37" fmla="*/ 4 h 120"/>
                <a:gd name="T38" fmla="*/ 6 w 71"/>
                <a:gd name="T39" fmla="*/ 2 h 120"/>
                <a:gd name="T40" fmla="*/ 10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10" y="0"/>
                  </a:moveTo>
                  <a:lnTo>
                    <a:pt x="14" y="2"/>
                  </a:lnTo>
                  <a:lnTo>
                    <a:pt x="18" y="4"/>
                  </a:lnTo>
                  <a:lnTo>
                    <a:pt x="67" y="53"/>
                  </a:lnTo>
                  <a:lnTo>
                    <a:pt x="71" y="61"/>
                  </a:lnTo>
                  <a:lnTo>
                    <a:pt x="67" y="69"/>
                  </a:lnTo>
                  <a:lnTo>
                    <a:pt x="18" y="118"/>
                  </a:lnTo>
                  <a:lnTo>
                    <a:pt x="10" y="120"/>
                  </a:lnTo>
                  <a:lnTo>
                    <a:pt x="4" y="118"/>
                  </a:lnTo>
                  <a:lnTo>
                    <a:pt x="0" y="114"/>
                  </a:lnTo>
                  <a:lnTo>
                    <a:pt x="0" y="110"/>
                  </a:lnTo>
                  <a:lnTo>
                    <a:pt x="0" y="106"/>
                  </a:lnTo>
                  <a:lnTo>
                    <a:pt x="4" y="104"/>
                  </a:lnTo>
                  <a:lnTo>
                    <a:pt x="44" y="61"/>
                  </a:lnTo>
                  <a:lnTo>
                    <a:pt x="4" y="18"/>
                  </a:lnTo>
                  <a:lnTo>
                    <a:pt x="0" y="14"/>
                  </a:lnTo>
                  <a:lnTo>
                    <a:pt x="0" y="10"/>
                  </a:lnTo>
                  <a:lnTo>
                    <a:pt x="0" y="8"/>
                  </a:lnTo>
                  <a:lnTo>
                    <a:pt x="4" y="4"/>
                  </a:lnTo>
                  <a:lnTo>
                    <a:pt x="6" y="2"/>
                  </a:lnTo>
                  <a:lnTo>
                    <a:pt x="10"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grpSp>
          <p:nvGrpSpPr>
            <p:cNvPr id="13" name="组合 12"/>
            <p:cNvGrpSpPr/>
            <p:nvPr/>
          </p:nvGrpSpPr>
          <p:grpSpPr>
            <a:xfrm>
              <a:off x="6839593" y="4666153"/>
              <a:ext cx="441774" cy="441774"/>
              <a:chOff x="6839593" y="4666155"/>
              <a:chExt cx="441774" cy="441774"/>
            </a:xfrm>
          </p:grpSpPr>
          <p:sp>
            <p:nvSpPr>
              <p:cNvPr id="207" name="Freeform 199"/>
              <p:cNvSpPr>
                <a:spLocks noEditPoints="1"/>
              </p:cNvSpPr>
              <p:nvPr/>
            </p:nvSpPr>
            <p:spPr bwMode="auto">
              <a:xfrm>
                <a:off x="6839593" y="4666155"/>
                <a:ext cx="441774" cy="441774"/>
              </a:xfrm>
              <a:custGeom>
                <a:avLst/>
                <a:gdLst>
                  <a:gd name="T0" fmla="*/ 77 w 154"/>
                  <a:gd name="T1" fmla="*/ 8 h 154"/>
                  <a:gd name="T2" fmla="*/ 59 w 154"/>
                  <a:gd name="T3" fmla="*/ 10 h 154"/>
                  <a:gd name="T4" fmla="*/ 42 w 154"/>
                  <a:gd name="T5" fmla="*/ 16 h 154"/>
                  <a:gd name="T6" fmla="*/ 24 w 154"/>
                  <a:gd name="T7" fmla="*/ 32 h 154"/>
                  <a:gd name="T8" fmla="*/ 12 w 154"/>
                  <a:gd name="T9" fmla="*/ 53 h 154"/>
                  <a:gd name="T10" fmla="*/ 8 w 154"/>
                  <a:gd name="T11" fmla="*/ 77 h 154"/>
                  <a:gd name="T12" fmla="*/ 10 w 154"/>
                  <a:gd name="T13" fmla="*/ 93 h 154"/>
                  <a:gd name="T14" fmla="*/ 16 w 154"/>
                  <a:gd name="T15" fmla="*/ 110 h 154"/>
                  <a:gd name="T16" fmla="*/ 32 w 154"/>
                  <a:gd name="T17" fmla="*/ 130 h 154"/>
                  <a:gd name="T18" fmla="*/ 53 w 154"/>
                  <a:gd name="T19" fmla="*/ 142 h 154"/>
                  <a:gd name="T20" fmla="*/ 77 w 154"/>
                  <a:gd name="T21" fmla="*/ 146 h 154"/>
                  <a:gd name="T22" fmla="*/ 93 w 154"/>
                  <a:gd name="T23" fmla="*/ 144 h 154"/>
                  <a:gd name="T24" fmla="*/ 109 w 154"/>
                  <a:gd name="T25" fmla="*/ 136 h 154"/>
                  <a:gd name="T26" fmla="*/ 130 w 154"/>
                  <a:gd name="T27" fmla="*/ 122 h 154"/>
                  <a:gd name="T28" fmla="*/ 140 w 154"/>
                  <a:gd name="T29" fmla="*/ 99 h 154"/>
                  <a:gd name="T30" fmla="*/ 144 w 154"/>
                  <a:gd name="T31" fmla="*/ 77 h 154"/>
                  <a:gd name="T32" fmla="*/ 142 w 154"/>
                  <a:gd name="T33" fmla="*/ 59 h 154"/>
                  <a:gd name="T34" fmla="*/ 136 w 154"/>
                  <a:gd name="T35" fmla="*/ 42 h 154"/>
                  <a:gd name="T36" fmla="*/ 120 w 154"/>
                  <a:gd name="T37" fmla="*/ 24 h 154"/>
                  <a:gd name="T38" fmla="*/ 99 w 154"/>
                  <a:gd name="T39" fmla="*/ 12 h 154"/>
                  <a:gd name="T40" fmla="*/ 77 w 154"/>
                  <a:gd name="T41" fmla="*/ 8 h 154"/>
                  <a:gd name="T42" fmla="*/ 77 w 154"/>
                  <a:gd name="T43" fmla="*/ 0 h 154"/>
                  <a:gd name="T44" fmla="*/ 103 w 154"/>
                  <a:gd name="T45" fmla="*/ 4 h 154"/>
                  <a:gd name="T46" fmla="*/ 126 w 154"/>
                  <a:gd name="T47" fmla="*/ 18 h 154"/>
                  <a:gd name="T48" fmla="*/ 144 w 154"/>
                  <a:gd name="T49" fmla="*/ 38 h 154"/>
                  <a:gd name="T50" fmla="*/ 150 w 154"/>
                  <a:gd name="T51" fmla="*/ 57 h 154"/>
                  <a:gd name="T52" fmla="*/ 154 w 154"/>
                  <a:gd name="T53" fmla="*/ 77 h 154"/>
                  <a:gd name="T54" fmla="*/ 148 w 154"/>
                  <a:gd name="T55" fmla="*/ 103 h 154"/>
                  <a:gd name="T56" fmla="*/ 136 w 154"/>
                  <a:gd name="T57" fmla="*/ 126 h 154"/>
                  <a:gd name="T58" fmla="*/ 114 w 154"/>
                  <a:gd name="T59" fmla="*/ 144 h 154"/>
                  <a:gd name="T60" fmla="*/ 95 w 154"/>
                  <a:gd name="T61" fmla="*/ 152 h 154"/>
                  <a:gd name="T62" fmla="*/ 77 w 154"/>
                  <a:gd name="T63" fmla="*/ 154 h 154"/>
                  <a:gd name="T64" fmla="*/ 51 w 154"/>
                  <a:gd name="T65" fmla="*/ 148 h 154"/>
                  <a:gd name="T66" fmla="*/ 26 w 154"/>
                  <a:gd name="T67" fmla="*/ 136 h 154"/>
                  <a:gd name="T68" fmla="*/ 10 w 154"/>
                  <a:gd name="T69" fmla="*/ 114 h 154"/>
                  <a:gd name="T70" fmla="*/ 2 w 154"/>
                  <a:gd name="T71" fmla="*/ 95 h 154"/>
                  <a:gd name="T72" fmla="*/ 0 w 154"/>
                  <a:gd name="T73" fmla="*/ 77 h 154"/>
                  <a:gd name="T74" fmla="*/ 4 w 154"/>
                  <a:gd name="T75" fmla="*/ 50 h 154"/>
                  <a:gd name="T76" fmla="*/ 18 w 154"/>
                  <a:gd name="T77" fmla="*/ 28 h 154"/>
                  <a:gd name="T78" fmla="*/ 38 w 154"/>
                  <a:gd name="T79" fmla="*/ 10 h 154"/>
                  <a:gd name="T80" fmla="*/ 57 w 154"/>
                  <a:gd name="T81" fmla="*/ 2 h 154"/>
                  <a:gd name="T82" fmla="*/ 77 w 154"/>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4">
                    <a:moveTo>
                      <a:pt x="77" y="8"/>
                    </a:moveTo>
                    <a:lnTo>
                      <a:pt x="59" y="10"/>
                    </a:lnTo>
                    <a:lnTo>
                      <a:pt x="42" y="16"/>
                    </a:lnTo>
                    <a:lnTo>
                      <a:pt x="24" y="32"/>
                    </a:lnTo>
                    <a:lnTo>
                      <a:pt x="12" y="53"/>
                    </a:lnTo>
                    <a:lnTo>
                      <a:pt x="8" y="77"/>
                    </a:lnTo>
                    <a:lnTo>
                      <a:pt x="10" y="93"/>
                    </a:lnTo>
                    <a:lnTo>
                      <a:pt x="16" y="110"/>
                    </a:lnTo>
                    <a:lnTo>
                      <a:pt x="32" y="130"/>
                    </a:lnTo>
                    <a:lnTo>
                      <a:pt x="53" y="142"/>
                    </a:lnTo>
                    <a:lnTo>
                      <a:pt x="77" y="146"/>
                    </a:lnTo>
                    <a:lnTo>
                      <a:pt x="93" y="144"/>
                    </a:lnTo>
                    <a:lnTo>
                      <a:pt x="109" y="136"/>
                    </a:lnTo>
                    <a:lnTo>
                      <a:pt x="130" y="122"/>
                    </a:lnTo>
                    <a:lnTo>
                      <a:pt x="140" y="99"/>
                    </a:lnTo>
                    <a:lnTo>
                      <a:pt x="144" y="77"/>
                    </a:lnTo>
                    <a:lnTo>
                      <a:pt x="142" y="59"/>
                    </a:lnTo>
                    <a:lnTo>
                      <a:pt x="136" y="42"/>
                    </a:lnTo>
                    <a:lnTo>
                      <a:pt x="120" y="24"/>
                    </a:lnTo>
                    <a:lnTo>
                      <a:pt x="99" y="12"/>
                    </a:lnTo>
                    <a:lnTo>
                      <a:pt x="77" y="8"/>
                    </a:lnTo>
                    <a:close/>
                    <a:moveTo>
                      <a:pt x="77" y="0"/>
                    </a:moveTo>
                    <a:lnTo>
                      <a:pt x="103" y="4"/>
                    </a:lnTo>
                    <a:lnTo>
                      <a:pt x="126" y="18"/>
                    </a:lnTo>
                    <a:lnTo>
                      <a:pt x="144" y="38"/>
                    </a:lnTo>
                    <a:lnTo>
                      <a:pt x="150" y="57"/>
                    </a:lnTo>
                    <a:lnTo>
                      <a:pt x="154" y="77"/>
                    </a:lnTo>
                    <a:lnTo>
                      <a:pt x="148" y="103"/>
                    </a:lnTo>
                    <a:lnTo>
                      <a:pt x="136" y="126"/>
                    </a:lnTo>
                    <a:lnTo>
                      <a:pt x="114" y="144"/>
                    </a:lnTo>
                    <a:lnTo>
                      <a:pt x="95" y="152"/>
                    </a:lnTo>
                    <a:lnTo>
                      <a:pt x="77" y="154"/>
                    </a:lnTo>
                    <a:lnTo>
                      <a:pt x="51" y="148"/>
                    </a:lnTo>
                    <a:lnTo>
                      <a:pt x="26" y="136"/>
                    </a:lnTo>
                    <a:lnTo>
                      <a:pt x="10" y="114"/>
                    </a:lnTo>
                    <a:lnTo>
                      <a:pt x="2" y="95"/>
                    </a:lnTo>
                    <a:lnTo>
                      <a:pt x="0" y="77"/>
                    </a:lnTo>
                    <a:lnTo>
                      <a:pt x="4" y="50"/>
                    </a:lnTo>
                    <a:lnTo>
                      <a:pt x="18" y="28"/>
                    </a:lnTo>
                    <a:lnTo>
                      <a:pt x="38" y="10"/>
                    </a:lnTo>
                    <a:lnTo>
                      <a:pt x="57" y="2"/>
                    </a:lnTo>
                    <a:lnTo>
                      <a:pt x="77"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08" name="Freeform 200"/>
              <p:cNvSpPr>
                <a:spLocks noEditPoints="1"/>
              </p:cNvSpPr>
              <p:nvPr/>
            </p:nvSpPr>
            <p:spPr bwMode="auto">
              <a:xfrm>
                <a:off x="6902704" y="4818193"/>
                <a:ext cx="197938" cy="192201"/>
              </a:xfrm>
              <a:custGeom>
                <a:avLst/>
                <a:gdLst>
                  <a:gd name="T0" fmla="*/ 35 w 69"/>
                  <a:gd name="T1" fmla="*/ 16 h 67"/>
                  <a:gd name="T2" fmla="*/ 29 w 69"/>
                  <a:gd name="T3" fmla="*/ 16 h 67"/>
                  <a:gd name="T4" fmla="*/ 23 w 69"/>
                  <a:gd name="T5" fmla="*/ 20 h 67"/>
                  <a:gd name="T6" fmla="*/ 18 w 69"/>
                  <a:gd name="T7" fmla="*/ 26 h 67"/>
                  <a:gd name="T8" fmla="*/ 16 w 69"/>
                  <a:gd name="T9" fmla="*/ 34 h 67"/>
                  <a:gd name="T10" fmla="*/ 18 w 69"/>
                  <a:gd name="T11" fmla="*/ 40 h 67"/>
                  <a:gd name="T12" fmla="*/ 23 w 69"/>
                  <a:gd name="T13" fmla="*/ 46 h 67"/>
                  <a:gd name="T14" fmla="*/ 29 w 69"/>
                  <a:gd name="T15" fmla="*/ 50 h 67"/>
                  <a:gd name="T16" fmla="*/ 35 w 69"/>
                  <a:gd name="T17" fmla="*/ 50 h 67"/>
                  <a:gd name="T18" fmla="*/ 43 w 69"/>
                  <a:gd name="T19" fmla="*/ 50 h 67"/>
                  <a:gd name="T20" fmla="*/ 47 w 69"/>
                  <a:gd name="T21" fmla="*/ 46 h 67"/>
                  <a:gd name="T22" fmla="*/ 51 w 69"/>
                  <a:gd name="T23" fmla="*/ 40 h 67"/>
                  <a:gd name="T24" fmla="*/ 53 w 69"/>
                  <a:gd name="T25" fmla="*/ 34 h 67"/>
                  <a:gd name="T26" fmla="*/ 51 w 69"/>
                  <a:gd name="T27" fmla="*/ 26 h 67"/>
                  <a:gd name="T28" fmla="*/ 47 w 69"/>
                  <a:gd name="T29" fmla="*/ 20 h 67"/>
                  <a:gd name="T30" fmla="*/ 43 w 69"/>
                  <a:gd name="T31" fmla="*/ 16 h 67"/>
                  <a:gd name="T32" fmla="*/ 35 w 69"/>
                  <a:gd name="T33" fmla="*/ 16 h 67"/>
                  <a:gd name="T34" fmla="*/ 29 w 69"/>
                  <a:gd name="T35" fmla="*/ 0 h 67"/>
                  <a:gd name="T36" fmla="*/ 41 w 69"/>
                  <a:gd name="T37" fmla="*/ 0 h 67"/>
                  <a:gd name="T38" fmla="*/ 41 w 69"/>
                  <a:gd name="T39" fmla="*/ 6 h 67"/>
                  <a:gd name="T40" fmla="*/ 51 w 69"/>
                  <a:gd name="T41" fmla="*/ 10 h 67"/>
                  <a:gd name="T42" fmla="*/ 55 w 69"/>
                  <a:gd name="T43" fmla="*/ 6 h 67"/>
                  <a:gd name="T44" fmla="*/ 63 w 69"/>
                  <a:gd name="T45" fmla="*/ 14 h 67"/>
                  <a:gd name="T46" fmla="*/ 59 w 69"/>
                  <a:gd name="T47" fmla="*/ 18 h 67"/>
                  <a:gd name="T48" fmla="*/ 63 w 69"/>
                  <a:gd name="T49" fmla="*/ 28 h 67"/>
                  <a:gd name="T50" fmla="*/ 69 w 69"/>
                  <a:gd name="T51" fmla="*/ 28 h 67"/>
                  <a:gd name="T52" fmla="*/ 69 w 69"/>
                  <a:gd name="T53" fmla="*/ 38 h 67"/>
                  <a:gd name="T54" fmla="*/ 63 w 69"/>
                  <a:gd name="T55" fmla="*/ 38 h 67"/>
                  <a:gd name="T56" fmla="*/ 59 w 69"/>
                  <a:gd name="T57" fmla="*/ 48 h 67"/>
                  <a:gd name="T58" fmla="*/ 63 w 69"/>
                  <a:gd name="T59" fmla="*/ 53 h 67"/>
                  <a:gd name="T60" fmla="*/ 55 w 69"/>
                  <a:gd name="T61" fmla="*/ 61 h 67"/>
                  <a:gd name="T62" fmla="*/ 51 w 69"/>
                  <a:gd name="T63" fmla="*/ 57 h 67"/>
                  <a:gd name="T64" fmla="*/ 41 w 69"/>
                  <a:gd name="T65" fmla="*/ 61 h 67"/>
                  <a:gd name="T66" fmla="*/ 41 w 69"/>
                  <a:gd name="T67" fmla="*/ 67 h 67"/>
                  <a:gd name="T68" fmla="*/ 29 w 69"/>
                  <a:gd name="T69" fmla="*/ 67 h 67"/>
                  <a:gd name="T70" fmla="*/ 29 w 69"/>
                  <a:gd name="T71" fmla="*/ 61 h 67"/>
                  <a:gd name="T72" fmla="*/ 18 w 69"/>
                  <a:gd name="T73" fmla="*/ 57 h 67"/>
                  <a:gd name="T74" fmla="*/ 14 w 69"/>
                  <a:gd name="T75" fmla="*/ 61 h 67"/>
                  <a:gd name="T76" fmla="*/ 6 w 69"/>
                  <a:gd name="T77" fmla="*/ 53 h 67"/>
                  <a:gd name="T78" fmla="*/ 12 w 69"/>
                  <a:gd name="T79" fmla="*/ 48 h 67"/>
                  <a:gd name="T80" fmla="*/ 8 w 69"/>
                  <a:gd name="T81" fmla="*/ 38 h 67"/>
                  <a:gd name="T82" fmla="*/ 0 w 69"/>
                  <a:gd name="T83" fmla="*/ 38 h 67"/>
                  <a:gd name="T84" fmla="*/ 0 w 69"/>
                  <a:gd name="T85" fmla="*/ 28 h 67"/>
                  <a:gd name="T86" fmla="*/ 8 w 69"/>
                  <a:gd name="T87" fmla="*/ 28 h 67"/>
                  <a:gd name="T88" fmla="*/ 12 w 69"/>
                  <a:gd name="T89" fmla="*/ 18 h 67"/>
                  <a:gd name="T90" fmla="*/ 6 w 69"/>
                  <a:gd name="T91" fmla="*/ 14 h 67"/>
                  <a:gd name="T92" fmla="*/ 14 w 69"/>
                  <a:gd name="T93" fmla="*/ 6 h 67"/>
                  <a:gd name="T94" fmla="*/ 20 w 69"/>
                  <a:gd name="T95" fmla="*/ 10 h 67"/>
                  <a:gd name="T96" fmla="*/ 29 w 69"/>
                  <a:gd name="T97" fmla="*/ 6 h 67"/>
                  <a:gd name="T98" fmla="*/ 29 w 69"/>
                  <a:gd name="T9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 h="67">
                    <a:moveTo>
                      <a:pt x="35" y="16"/>
                    </a:moveTo>
                    <a:lnTo>
                      <a:pt x="29" y="16"/>
                    </a:lnTo>
                    <a:lnTo>
                      <a:pt x="23" y="20"/>
                    </a:lnTo>
                    <a:lnTo>
                      <a:pt x="18" y="26"/>
                    </a:lnTo>
                    <a:lnTo>
                      <a:pt x="16" y="34"/>
                    </a:lnTo>
                    <a:lnTo>
                      <a:pt x="18" y="40"/>
                    </a:lnTo>
                    <a:lnTo>
                      <a:pt x="23" y="46"/>
                    </a:lnTo>
                    <a:lnTo>
                      <a:pt x="29" y="50"/>
                    </a:lnTo>
                    <a:lnTo>
                      <a:pt x="35" y="50"/>
                    </a:lnTo>
                    <a:lnTo>
                      <a:pt x="43" y="50"/>
                    </a:lnTo>
                    <a:lnTo>
                      <a:pt x="47" y="46"/>
                    </a:lnTo>
                    <a:lnTo>
                      <a:pt x="51" y="40"/>
                    </a:lnTo>
                    <a:lnTo>
                      <a:pt x="53" y="34"/>
                    </a:lnTo>
                    <a:lnTo>
                      <a:pt x="51" y="26"/>
                    </a:lnTo>
                    <a:lnTo>
                      <a:pt x="47" y="20"/>
                    </a:lnTo>
                    <a:lnTo>
                      <a:pt x="43" y="16"/>
                    </a:lnTo>
                    <a:lnTo>
                      <a:pt x="35" y="16"/>
                    </a:lnTo>
                    <a:close/>
                    <a:moveTo>
                      <a:pt x="29" y="0"/>
                    </a:moveTo>
                    <a:lnTo>
                      <a:pt x="41" y="0"/>
                    </a:lnTo>
                    <a:lnTo>
                      <a:pt x="41" y="6"/>
                    </a:lnTo>
                    <a:lnTo>
                      <a:pt x="51" y="10"/>
                    </a:lnTo>
                    <a:lnTo>
                      <a:pt x="55" y="6"/>
                    </a:lnTo>
                    <a:lnTo>
                      <a:pt x="63" y="14"/>
                    </a:lnTo>
                    <a:lnTo>
                      <a:pt x="59" y="18"/>
                    </a:lnTo>
                    <a:lnTo>
                      <a:pt x="63" y="28"/>
                    </a:lnTo>
                    <a:lnTo>
                      <a:pt x="69" y="28"/>
                    </a:lnTo>
                    <a:lnTo>
                      <a:pt x="69" y="38"/>
                    </a:lnTo>
                    <a:lnTo>
                      <a:pt x="63" y="38"/>
                    </a:lnTo>
                    <a:lnTo>
                      <a:pt x="59" y="48"/>
                    </a:lnTo>
                    <a:lnTo>
                      <a:pt x="63" y="53"/>
                    </a:lnTo>
                    <a:lnTo>
                      <a:pt x="55" y="61"/>
                    </a:lnTo>
                    <a:lnTo>
                      <a:pt x="51" y="57"/>
                    </a:lnTo>
                    <a:lnTo>
                      <a:pt x="41" y="61"/>
                    </a:lnTo>
                    <a:lnTo>
                      <a:pt x="41" y="67"/>
                    </a:lnTo>
                    <a:lnTo>
                      <a:pt x="29" y="67"/>
                    </a:lnTo>
                    <a:lnTo>
                      <a:pt x="29" y="61"/>
                    </a:lnTo>
                    <a:lnTo>
                      <a:pt x="18" y="57"/>
                    </a:lnTo>
                    <a:lnTo>
                      <a:pt x="14" y="61"/>
                    </a:lnTo>
                    <a:lnTo>
                      <a:pt x="6" y="53"/>
                    </a:lnTo>
                    <a:lnTo>
                      <a:pt x="12" y="48"/>
                    </a:lnTo>
                    <a:lnTo>
                      <a:pt x="8" y="38"/>
                    </a:lnTo>
                    <a:lnTo>
                      <a:pt x="0" y="38"/>
                    </a:lnTo>
                    <a:lnTo>
                      <a:pt x="0" y="28"/>
                    </a:lnTo>
                    <a:lnTo>
                      <a:pt x="8" y="28"/>
                    </a:lnTo>
                    <a:lnTo>
                      <a:pt x="12" y="18"/>
                    </a:lnTo>
                    <a:lnTo>
                      <a:pt x="6" y="14"/>
                    </a:lnTo>
                    <a:lnTo>
                      <a:pt x="14" y="6"/>
                    </a:lnTo>
                    <a:lnTo>
                      <a:pt x="20" y="10"/>
                    </a:lnTo>
                    <a:lnTo>
                      <a:pt x="29" y="6"/>
                    </a:lnTo>
                    <a:lnTo>
                      <a:pt x="29"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09" name="Freeform 201"/>
              <p:cNvSpPr>
                <a:spLocks noEditPoints="1"/>
              </p:cNvSpPr>
              <p:nvPr/>
            </p:nvSpPr>
            <p:spPr bwMode="auto">
              <a:xfrm>
                <a:off x="7077691" y="4763689"/>
                <a:ext cx="134828" cy="129091"/>
              </a:xfrm>
              <a:custGeom>
                <a:avLst/>
                <a:gdLst>
                  <a:gd name="T0" fmla="*/ 24 w 47"/>
                  <a:gd name="T1" fmla="*/ 10 h 45"/>
                  <a:gd name="T2" fmla="*/ 16 w 47"/>
                  <a:gd name="T3" fmla="*/ 12 h 45"/>
                  <a:gd name="T4" fmla="*/ 12 w 47"/>
                  <a:gd name="T5" fmla="*/ 23 h 45"/>
                  <a:gd name="T6" fmla="*/ 14 w 47"/>
                  <a:gd name="T7" fmla="*/ 31 h 45"/>
                  <a:gd name="T8" fmla="*/ 22 w 47"/>
                  <a:gd name="T9" fmla="*/ 35 h 45"/>
                  <a:gd name="T10" fmla="*/ 31 w 47"/>
                  <a:gd name="T11" fmla="*/ 33 h 45"/>
                  <a:gd name="T12" fmla="*/ 37 w 47"/>
                  <a:gd name="T13" fmla="*/ 25 h 45"/>
                  <a:gd name="T14" fmla="*/ 33 w 47"/>
                  <a:gd name="T15" fmla="*/ 14 h 45"/>
                  <a:gd name="T16" fmla="*/ 24 w 47"/>
                  <a:gd name="T17" fmla="*/ 10 h 45"/>
                  <a:gd name="T18" fmla="*/ 22 w 47"/>
                  <a:gd name="T19" fmla="*/ 0 h 45"/>
                  <a:gd name="T20" fmla="*/ 28 w 47"/>
                  <a:gd name="T21" fmla="*/ 0 h 45"/>
                  <a:gd name="T22" fmla="*/ 28 w 47"/>
                  <a:gd name="T23" fmla="*/ 4 h 45"/>
                  <a:gd name="T24" fmla="*/ 35 w 47"/>
                  <a:gd name="T25" fmla="*/ 8 h 45"/>
                  <a:gd name="T26" fmla="*/ 39 w 47"/>
                  <a:gd name="T27" fmla="*/ 4 h 45"/>
                  <a:gd name="T28" fmla="*/ 43 w 47"/>
                  <a:gd name="T29" fmla="*/ 10 h 45"/>
                  <a:gd name="T30" fmla="*/ 41 w 47"/>
                  <a:gd name="T31" fmla="*/ 14 h 45"/>
                  <a:gd name="T32" fmla="*/ 43 w 47"/>
                  <a:gd name="T33" fmla="*/ 21 h 45"/>
                  <a:gd name="T34" fmla="*/ 47 w 47"/>
                  <a:gd name="T35" fmla="*/ 21 h 45"/>
                  <a:gd name="T36" fmla="*/ 47 w 47"/>
                  <a:gd name="T37" fmla="*/ 29 h 45"/>
                  <a:gd name="T38" fmla="*/ 43 w 47"/>
                  <a:gd name="T39" fmla="*/ 29 h 45"/>
                  <a:gd name="T40" fmla="*/ 39 w 47"/>
                  <a:gd name="T41" fmla="*/ 35 h 45"/>
                  <a:gd name="T42" fmla="*/ 41 w 47"/>
                  <a:gd name="T43" fmla="*/ 37 h 45"/>
                  <a:gd name="T44" fmla="*/ 35 w 47"/>
                  <a:gd name="T45" fmla="*/ 43 h 45"/>
                  <a:gd name="T46" fmla="*/ 33 w 47"/>
                  <a:gd name="T47" fmla="*/ 39 h 45"/>
                  <a:gd name="T48" fmla="*/ 26 w 47"/>
                  <a:gd name="T49" fmla="*/ 41 h 45"/>
                  <a:gd name="T50" fmla="*/ 24 w 47"/>
                  <a:gd name="T51" fmla="*/ 45 h 45"/>
                  <a:gd name="T52" fmla="*/ 18 w 47"/>
                  <a:gd name="T53" fmla="*/ 45 h 45"/>
                  <a:gd name="T54" fmla="*/ 18 w 47"/>
                  <a:gd name="T55" fmla="*/ 41 h 45"/>
                  <a:gd name="T56" fmla="*/ 12 w 47"/>
                  <a:gd name="T57" fmla="*/ 37 h 45"/>
                  <a:gd name="T58" fmla="*/ 8 w 47"/>
                  <a:gd name="T59" fmla="*/ 41 h 45"/>
                  <a:gd name="T60" fmla="*/ 4 w 47"/>
                  <a:gd name="T61" fmla="*/ 35 h 45"/>
                  <a:gd name="T62" fmla="*/ 6 w 47"/>
                  <a:gd name="T63" fmla="*/ 31 h 45"/>
                  <a:gd name="T64" fmla="*/ 4 w 47"/>
                  <a:gd name="T65" fmla="*/ 25 h 45"/>
                  <a:gd name="T66" fmla="*/ 0 w 47"/>
                  <a:gd name="T67" fmla="*/ 25 h 45"/>
                  <a:gd name="T68" fmla="*/ 2 w 47"/>
                  <a:gd name="T69" fmla="*/ 16 h 45"/>
                  <a:gd name="T70" fmla="*/ 6 w 47"/>
                  <a:gd name="T71" fmla="*/ 16 h 45"/>
                  <a:gd name="T72" fmla="*/ 8 w 47"/>
                  <a:gd name="T73" fmla="*/ 10 h 45"/>
                  <a:gd name="T74" fmla="*/ 6 w 47"/>
                  <a:gd name="T75" fmla="*/ 8 h 45"/>
                  <a:gd name="T76" fmla="*/ 12 w 47"/>
                  <a:gd name="T77" fmla="*/ 2 h 45"/>
                  <a:gd name="T78" fmla="*/ 14 w 47"/>
                  <a:gd name="T79" fmla="*/ 6 h 45"/>
                  <a:gd name="T80" fmla="*/ 22 w 47"/>
                  <a:gd name="T81" fmla="*/ 4 h 45"/>
                  <a:gd name="T82" fmla="*/ 22 w 47"/>
                  <a:gd name="T83"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45">
                    <a:moveTo>
                      <a:pt x="24" y="10"/>
                    </a:moveTo>
                    <a:lnTo>
                      <a:pt x="16" y="12"/>
                    </a:lnTo>
                    <a:lnTo>
                      <a:pt x="12" y="23"/>
                    </a:lnTo>
                    <a:lnTo>
                      <a:pt x="14" y="31"/>
                    </a:lnTo>
                    <a:lnTo>
                      <a:pt x="22" y="35"/>
                    </a:lnTo>
                    <a:lnTo>
                      <a:pt x="31" y="33"/>
                    </a:lnTo>
                    <a:lnTo>
                      <a:pt x="37" y="25"/>
                    </a:lnTo>
                    <a:lnTo>
                      <a:pt x="33" y="14"/>
                    </a:lnTo>
                    <a:lnTo>
                      <a:pt x="24" y="10"/>
                    </a:lnTo>
                    <a:close/>
                    <a:moveTo>
                      <a:pt x="22" y="0"/>
                    </a:moveTo>
                    <a:lnTo>
                      <a:pt x="28" y="0"/>
                    </a:lnTo>
                    <a:lnTo>
                      <a:pt x="28" y="4"/>
                    </a:lnTo>
                    <a:lnTo>
                      <a:pt x="35" y="8"/>
                    </a:lnTo>
                    <a:lnTo>
                      <a:pt x="39" y="4"/>
                    </a:lnTo>
                    <a:lnTo>
                      <a:pt x="43" y="10"/>
                    </a:lnTo>
                    <a:lnTo>
                      <a:pt x="41" y="14"/>
                    </a:lnTo>
                    <a:lnTo>
                      <a:pt x="43" y="21"/>
                    </a:lnTo>
                    <a:lnTo>
                      <a:pt x="47" y="21"/>
                    </a:lnTo>
                    <a:lnTo>
                      <a:pt x="47" y="29"/>
                    </a:lnTo>
                    <a:lnTo>
                      <a:pt x="43" y="29"/>
                    </a:lnTo>
                    <a:lnTo>
                      <a:pt x="39" y="35"/>
                    </a:lnTo>
                    <a:lnTo>
                      <a:pt x="41" y="37"/>
                    </a:lnTo>
                    <a:lnTo>
                      <a:pt x="35" y="43"/>
                    </a:lnTo>
                    <a:lnTo>
                      <a:pt x="33" y="39"/>
                    </a:lnTo>
                    <a:lnTo>
                      <a:pt x="26" y="41"/>
                    </a:lnTo>
                    <a:lnTo>
                      <a:pt x="24" y="45"/>
                    </a:lnTo>
                    <a:lnTo>
                      <a:pt x="18" y="45"/>
                    </a:lnTo>
                    <a:lnTo>
                      <a:pt x="18" y="41"/>
                    </a:lnTo>
                    <a:lnTo>
                      <a:pt x="12" y="37"/>
                    </a:lnTo>
                    <a:lnTo>
                      <a:pt x="8" y="41"/>
                    </a:lnTo>
                    <a:lnTo>
                      <a:pt x="4" y="35"/>
                    </a:lnTo>
                    <a:lnTo>
                      <a:pt x="6" y="31"/>
                    </a:lnTo>
                    <a:lnTo>
                      <a:pt x="4" y="25"/>
                    </a:lnTo>
                    <a:lnTo>
                      <a:pt x="0" y="25"/>
                    </a:lnTo>
                    <a:lnTo>
                      <a:pt x="2" y="16"/>
                    </a:lnTo>
                    <a:lnTo>
                      <a:pt x="6" y="16"/>
                    </a:lnTo>
                    <a:lnTo>
                      <a:pt x="8" y="10"/>
                    </a:lnTo>
                    <a:lnTo>
                      <a:pt x="6" y="8"/>
                    </a:lnTo>
                    <a:lnTo>
                      <a:pt x="12" y="2"/>
                    </a:lnTo>
                    <a:lnTo>
                      <a:pt x="14" y="6"/>
                    </a:lnTo>
                    <a:lnTo>
                      <a:pt x="22" y="4"/>
                    </a:lnTo>
                    <a:lnTo>
                      <a:pt x="22"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10" name="Freeform 202"/>
              <p:cNvSpPr>
                <a:spLocks noEditPoints="1"/>
              </p:cNvSpPr>
              <p:nvPr/>
            </p:nvSpPr>
            <p:spPr bwMode="auto">
              <a:xfrm>
                <a:off x="7094903" y="4898515"/>
                <a:ext cx="88929" cy="94667"/>
              </a:xfrm>
              <a:custGeom>
                <a:avLst/>
                <a:gdLst>
                  <a:gd name="T0" fmla="*/ 16 w 31"/>
                  <a:gd name="T1" fmla="*/ 8 h 33"/>
                  <a:gd name="T2" fmla="*/ 10 w 31"/>
                  <a:gd name="T3" fmla="*/ 10 h 33"/>
                  <a:gd name="T4" fmla="*/ 8 w 31"/>
                  <a:gd name="T5" fmla="*/ 16 h 33"/>
                  <a:gd name="T6" fmla="*/ 10 w 31"/>
                  <a:gd name="T7" fmla="*/ 22 h 33"/>
                  <a:gd name="T8" fmla="*/ 14 w 31"/>
                  <a:gd name="T9" fmla="*/ 25 h 33"/>
                  <a:gd name="T10" fmla="*/ 20 w 31"/>
                  <a:gd name="T11" fmla="*/ 22 h 33"/>
                  <a:gd name="T12" fmla="*/ 25 w 31"/>
                  <a:gd name="T13" fmla="*/ 16 h 33"/>
                  <a:gd name="T14" fmla="*/ 22 w 31"/>
                  <a:gd name="T15" fmla="*/ 10 h 33"/>
                  <a:gd name="T16" fmla="*/ 16 w 31"/>
                  <a:gd name="T17" fmla="*/ 8 h 33"/>
                  <a:gd name="T18" fmla="*/ 14 w 31"/>
                  <a:gd name="T19" fmla="*/ 0 h 33"/>
                  <a:gd name="T20" fmla="*/ 20 w 31"/>
                  <a:gd name="T21" fmla="*/ 2 h 33"/>
                  <a:gd name="T22" fmla="*/ 20 w 31"/>
                  <a:gd name="T23" fmla="*/ 4 h 33"/>
                  <a:gd name="T24" fmla="*/ 25 w 31"/>
                  <a:gd name="T25" fmla="*/ 6 h 33"/>
                  <a:gd name="T26" fmla="*/ 27 w 31"/>
                  <a:gd name="T27" fmla="*/ 4 h 33"/>
                  <a:gd name="T28" fmla="*/ 29 w 31"/>
                  <a:gd name="T29" fmla="*/ 8 h 33"/>
                  <a:gd name="T30" fmla="*/ 27 w 31"/>
                  <a:gd name="T31" fmla="*/ 10 h 33"/>
                  <a:gd name="T32" fmla="*/ 29 w 31"/>
                  <a:gd name="T33" fmla="*/ 14 h 33"/>
                  <a:gd name="T34" fmla="*/ 31 w 31"/>
                  <a:gd name="T35" fmla="*/ 14 h 33"/>
                  <a:gd name="T36" fmla="*/ 31 w 31"/>
                  <a:gd name="T37" fmla="*/ 20 h 33"/>
                  <a:gd name="T38" fmla="*/ 29 w 31"/>
                  <a:gd name="T39" fmla="*/ 20 h 33"/>
                  <a:gd name="T40" fmla="*/ 27 w 31"/>
                  <a:gd name="T41" fmla="*/ 25 h 33"/>
                  <a:gd name="T42" fmla="*/ 29 w 31"/>
                  <a:gd name="T43" fmla="*/ 27 h 33"/>
                  <a:gd name="T44" fmla="*/ 25 w 31"/>
                  <a:gd name="T45" fmla="*/ 31 h 33"/>
                  <a:gd name="T46" fmla="*/ 22 w 31"/>
                  <a:gd name="T47" fmla="*/ 29 h 33"/>
                  <a:gd name="T48" fmla="*/ 18 w 31"/>
                  <a:gd name="T49" fmla="*/ 29 h 33"/>
                  <a:gd name="T50" fmla="*/ 16 w 31"/>
                  <a:gd name="T51" fmla="*/ 33 h 33"/>
                  <a:gd name="T52" fmla="*/ 12 w 31"/>
                  <a:gd name="T53" fmla="*/ 31 h 33"/>
                  <a:gd name="T54" fmla="*/ 12 w 31"/>
                  <a:gd name="T55" fmla="*/ 29 h 33"/>
                  <a:gd name="T56" fmla="*/ 8 w 31"/>
                  <a:gd name="T57" fmla="*/ 27 h 33"/>
                  <a:gd name="T58" fmla="*/ 6 w 31"/>
                  <a:gd name="T59" fmla="*/ 29 h 33"/>
                  <a:gd name="T60" fmla="*/ 2 w 31"/>
                  <a:gd name="T61" fmla="*/ 25 h 33"/>
                  <a:gd name="T62" fmla="*/ 4 w 31"/>
                  <a:gd name="T63" fmla="*/ 22 h 33"/>
                  <a:gd name="T64" fmla="*/ 4 w 31"/>
                  <a:gd name="T65" fmla="*/ 18 h 33"/>
                  <a:gd name="T66" fmla="*/ 0 w 31"/>
                  <a:gd name="T67" fmla="*/ 18 h 33"/>
                  <a:gd name="T68" fmla="*/ 0 w 31"/>
                  <a:gd name="T69" fmla="*/ 12 h 33"/>
                  <a:gd name="T70" fmla="*/ 4 w 31"/>
                  <a:gd name="T71" fmla="*/ 12 h 33"/>
                  <a:gd name="T72" fmla="*/ 6 w 31"/>
                  <a:gd name="T73" fmla="*/ 8 h 33"/>
                  <a:gd name="T74" fmla="*/ 4 w 31"/>
                  <a:gd name="T75" fmla="*/ 6 h 33"/>
                  <a:gd name="T76" fmla="*/ 8 w 31"/>
                  <a:gd name="T77" fmla="*/ 2 h 33"/>
                  <a:gd name="T78" fmla="*/ 10 w 31"/>
                  <a:gd name="T79" fmla="*/ 6 h 33"/>
                  <a:gd name="T80" fmla="*/ 14 w 31"/>
                  <a:gd name="T81" fmla="*/ 4 h 33"/>
                  <a:gd name="T82" fmla="*/ 14 w 31"/>
                  <a:gd name="T8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 h="33">
                    <a:moveTo>
                      <a:pt x="16" y="8"/>
                    </a:moveTo>
                    <a:lnTo>
                      <a:pt x="10" y="10"/>
                    </a:lnTo>
                    <a:lnTo>
                      <a:pt x="8" y="16"/>
                    </a:lnTo>
                    <a:lnTo>
                      <a:pt x="10" y="22"/>
                    </a:lnTo>
                    <a:lnTo>
                      <a:pt x="14" y="25"/>
                    </a:lnTo>
                    <a:lnTo>
                      <a:pt x="20" y="22"/>
                    </a:lnTo>
                    <a:lnTo>
                      <a:pt x="25" y="16"/>
                    </a:lnTo>
                    <a:lnTo>
                      <a:pt x="22" y="10"/>
                    </a:lnTo>
                    <a:lnTo>
                      <a:pt x="16" y="8"/>
                    </a:lnTo>
                    <a:close/>
                    <a:moveTo>
                      <a:pt x="14" y="0"/>
                    </a:moveTo>
                    <a:lnTo>
                      <a:pt x="20" y="2"/>
                    </a:lnTo>
                    <a:lnTo>
                      <a:pt x="20" y="4"/>
                    </a:lnTo>
                    <a:lnTo>
                      <a:pt x="25" y="6"/>
                    </a:lnTo>
                    <a:lnTo>
                      <a:pt x="27" y="4"/>
                    </a:lnTo>
                    <a:lnTo>
                      <a:pt x="29" y="8"/>
                    </a:lnTo>
                    <a:lnTo>
                      <a:pt x="27" y="10"/>
                    </a:lnTo>
                    <a:lnTo>
                      <a:pt x="29" y="14"/>
                    </a:lnTo>
                    <a:lnTo>
                      <a:pt x="31" y="14"/>
                    </a:lnTo>
                    <a:lnTo>
                      <a:pt x="31" y="20"/>
                    </a:lnTo>
                    <a:lnTo>
                      <a:pt x="29" y="20"/>
                    </a:lnTo>
                    <a:lnTo>
                      <a:pt x="27" y="25"/>
                    </a:lnTo>
                    <a:lnTo>
                      <a:pt x="29" y="27"/>
                    </a:lnTo>
                    <a:lnTo>
                      <a:pt x="25" y="31"/>
                    </a:lnTo>
                    <a:lnTo>
                      <a:pt x="22" y="29"/>
                    </a:lnTo>
                    <a:lnTo>
                      <a:pt x="18" y="29"/>
                    </a:lnTo>
                    <a:lnTo>
                      <a:pt x="16" y="33"/>
                    </a:lnTo>
                    <a:lnTo>
                      <a:pt x="12" y="31"/>
                    </a:lnTo>
                    <a:lnTo>
                      <a:pt x="12" y="29"/>
                    </a:lnTo>
                    <a:lnTo>
                      <a:pt x="8" y="27"/>
                    </a:lnTo>
                    <a:lnTo>
                      <a:pt x="6" y="29"/>
                    </a:lnTo>
                    <a:lnTo>
                      <a:pt x="2" y="25"/>
                    </a:lnTo>
                    <a:lnTo>
                      <a:pt x="4" y="22"/>
                    </a:lnTo>
                    <a:lnTo>
                      <a:pt x="4" y="18"/>
                    </a:lnTo>
                    <a:lnTo>
                      <a:pt x="0" y="18"/>
                    </a:lnTo>
                    <a:lnTo>
                      <a:pt x="0" y="12"/>
                    </a:lnTo>
                    <a:lnTo>
                      <a:pt x="4" y="12"/>
                    </a:lnTo>
                    <a:lnTo>
                      <a:pt x="6" y="8"/>
                    </a:lnTo>
                    <a:lnTo>
                      <a:pt x="4" y="6"/>
                    </a:lnTo>
                    <a:lnTo>
                      <a:pt x="8" y="2"/>
                    </a:lnTo>
                    <a:lnTo>
                      <a:pt x="10" y="6"/>
                    </a:lnTo>
                    <a:lnTo>
                      <a:pt x="14" y="4"/>
                    </a:lnTo>
                    <a:lnTo>
                      <a:pt x="14"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grpSp>
      </p:grpSp>
      <p:grpSp>
        <p:nvGrpSpPr>
          <p:cNvPr id="24" name="组合 23"/>
          <p:cNvGrpSpPr/>
          <p:nvPr/>
        </p:nvGrpSpPr>
        <p:grpSpPr>
          <a:xfrm>
            <a:off x="4863710" y="1973978"/>
            <a:ext cx="530384" cy="316191"/>
            <a:chOff x="6839593" y="2775708"/>
            <a:chExt cx="745852" cy="444643"/>
          </a:xfrm>
        </p:grpSpPr>
        <p:sp>
          <p:nvSpPr>
            <p:cNvPr id="91" name="Freeform 83"/>
            <p:cNvSpPr>
              <a:spLocks/>
            </p:cNvSpPr>
            <p:nvPr/>
          </p:nvSpPr>
          <p:spPr bwMode="auto">
            <a:xfrm>
              <a:off x="7381769" y="2824475"/>
              <a:ext cx="203676" cy="347109"/>
            </a:xfrm>
            <a:custGeom>
              <a:avLst/>
              <a:gdLst>
                <a:gd name="T0" fmla="*/ 10 w 71"/>
                <a:gd name="T1" fmla="*/ 0 h 121"/>
                <a:gd name="T2" fmla="*/ 14 w 71"/>
                <a:gd name="T3" fmla="*/ 3 h 121"/>
                <a:gd name="T4" fmla="*/ 18 w 71"/>
                <a:gd name="T5" fmla="*/ 5 h 121"/>
                <a:gd name="T6" fmla="*/ 67 w 71"/>
                <a:gd name="T7" fmla="*/ 53 h 121"/>
                <a:gd name="T8" fmla="*/ 71 w 71"/>
                <a:gd name="T9" fmla="*/ 62 h 121"/>
                <a:gd name="T10" fmla="*/ 67 w 71"/>
                <a:gd name="T11" fmla="*/ 68 h 121"/>
                <a:gd name="T12" fmla="*/ 18 w 71"/>
                <a:gd name="T13" fmla="*/ 119 h 121"/>
                <a:gd name="T14" fmla="*/ 10 w 71"/>
                <a:gd name="T15" fmla="*/ 121 h 121"/>
                <a:gd name="T16" fmla="*/ 4 w 71"/>
                <a:gd name="T17" fmla="*/ 119 h 121"/>
                <a:gd name="T18" fmla="*/ 0 w 71"/>
                <a:gd name="T19" fmla="*/ 115 h 121"/>
                <a:gd name="T20" fmla="*/ 0 w 71"/>
                <a:gd name="T21" fmla="*/ 111 h 121"/>
                <a:gd name="T22" fmla="*/ 0 w 71"/>
                <a:gd name="T23" fmla="*/ 106 h 121"/>
                <a:gd name="T24" fmla="*/ 4 w 71"/>
                <a:gd name="T25" fmla="*/ 104 h 121"/>
                <a:gd name="T26" fmla="*/ 44 w 71"/>
                <a:gd name="T27" fmla="*/ 62 h 121"/>
                <a:gd name="T28" fmla="*/ 4 w 71"/>
                <a:gd name="T29" fmla="*/ 19 h 121"/>
                <a:gd name="T30" fmla="*/ 0 w 71"/>
                <a:gd name="T31" fmla="*/ 15 h 121"/>
                <a:gd name="T32" fmla="*/ 0 w 71"/>
                <a:gd name="T33" fmla="*/ 11 h 121"/>
                <a:gd name="T34" fmla="*/ 0 w 71"/>
                <a:gd name="T35" fmla="*/ 7 h 121"/>
                <a:gd name="T36" fmla="*/ 4 w 71"/>
                <a:gd name="T37" fmla="*/ 5 h 121"/>
                <a:gd name="T38" fmla="*/ 6 w 71"/>
                <a:gd name="T39" fmla="*/ 3 h 121"/>
                <a:gd name="T40" fmla="*/ 10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10" y="0"/>
                  </a:moveTo>
                  <a:lnTo>
                    <a:pt x="14" y="3"/>
                  </a:lnTo>
                  <a:lnTo>
                    <a:pt x="18" y="5"/>
                  </a:lnTo>
                  <a:lnTo>
                    <a:pt x="67" y="53"/>
                  </a:lnTo>
                  <a:lnTo>
                    <a:pt x="71" y="62"/>
                  </a:lnTo>
                  <a:lnTo>
                    <a:pt x="67" y="68"/>
                  </a:lnTo>
                  <a:lnTo>
                    <a:pt x="18" y="119"/>
                  </a:lnTo>
                  <a:lnTo>
                    <a:pt x="10" y="121"/>
                  </a:lnTo>
                  <a:lnTo>
                    <a:pt x="4" y="119"/>
                  </a:lnTo>
                  <a:lnTo>
                    <a:pt x="0" y="115"/>
                  </a:lnTo>
                  <a:lnTo>
                    <a:pt x="0" y="111"/>
                  </a:lnTo>
                  <a:lnTo>
                    <a:pt x="0" y="106"/>
                  </a:lnTo>
                  <a:lnTo>
                    <a:pt x="4" y="104"/>
                  </a:lnTo>
                  <a:lnTo>
                    <a:pt x="44" y="62"/>
                  </a:lnTo>
                  <a:lnTo>
                    <a:pt x="4" y="19"/>
                  </a:lnTo>
                  <a:lnTo>
                    <a:pt x="0" y="15"/>
                  </a:lnTo>
                  <a:lnTo>
                    <a:pt x="0" y="11"/>
                  </a:lnTo>
                  <a:lnTo>
                    <a:pt x="0" y="7"/>
                  </a:lnTo>
                  <a:lnTo>
                    <a:pt x="4" y="5"/>
                  </a:lnTo>
                  <a:lnTo>
                    <a:pt x="6" y="3"/>
                  </a:lnTo>
                  <a:lnTo>
                    <a:pt x="10"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grpSp>
          <p:nvGrpSpPr>
            <p:cNvPr id="3" name="组合 2"/>
            <p:cNvGrpSpPr/>
            <p:nvPr/>
          </p:nvGrpSpPr>
          <p:grpSpPr>
            <a:xfrm>
              <a:off x="6839593" y="2775708"/>
              <a:ext cx="441774" cy="444643"/>
              <a:chOff x="6839593" y="2769970"/>
              <a:chExt cx="441774" cy="444643"/>
            </a:xfrm>
          </p:grpSpPr>
          <p:sp>
            <p:nvSpPr>
              <p:cNvPr id="211" name="Freeform 203"/>
              <p:cNvSpPr>
                <a:spLocks noEditPoints="1"/>
              </p:cNvSpPr>
              <p:nvPr/>
            </p:nvSpPr>
            <p:spPr bwMode="auto">
              <a:xfrm>
                <a:off x="6839593" y="2769970"/>
                <a:ext cx="441774" cy="444643"/>
              </a:xfrm>
              <a:custGeom>
                <a:avLst/>
                <a:gdLst>
                  <a:gd name="T0" fmla="*/ 77 w 154"/>
                  <a:gd name="T1" fmla="*/ 10 h 155"/>
                  <a:gd name="T2" fmla="*/ 59 w 154"/>
                  <a:gd name="T3" fmla="*/ 12 h 155"/>
                  <a:gd name="T4" fmla="*/ 42 w 154"/>
                  <a:gd name="T5" fmla="*/ 19 h 155"/>
                  <a:gd name="T6" fmla="*/ 24 w 154"/>
                  <a:gd name="T7" fmla="*/ 35 h 155"/>
                  <a:gd name="T8" fmla="*/ 12 w 154"/>
                  <a:gd name="T9" fmla="*/ 55 h 155"/>
                  <a:gd name="T10" fmla="*/ 8 w 154"/>
                  <a:gd name="T11" fmla="*/ 78 h 155"/>
                  <a:gd name="T12" fmla="*/ 10 w 154"/>
                  <a:gd name="T13" fmla="*/ 96 h 155"/>
                  <a:gd name="T14" fmla="*/ 16 w 154"/>
                  <a:gd name="T15" fmla="*/ 112 h 155"/>
                  <a:gd name="T16" fmla="*/ 32 w 154"/>
                  <a:gd name="T17" fmla="*/ 131 h 155"/>
                  <a:gd name="T18" fmla="*/ 53 w 154"/>
                  <a:gd name="T19" fmla="*/ 143 h 155"/>
                  <a:gd name="T20" fmla="*/ 77 w 154"/>
                  <a:gd name="T21" fmla="*/ 147 h 155"/>
                  <a:gd name="T22" fmla="*/ 93 w 154"/>
                  <a:gd name="T23" fmla="*/ 145 h 155"/>
                  <a:gd name="T24" fmla="*/ 109 w 154"/>
                  <a:gd name="T25" fmla="*/ 139 h 155"/>
                  <a:gd name="T26" fmla="*/ 130 w 154"/>
                  <a:gd name="T27" fmla="*/ 122 h 155"/>
                  <a:gd name="T28" fmla="*/ 140 w 154"/>
                  <a:gd name="T29" fmla="*/ 102 h 155"/>
                  <a:gd name="T30" fmla="*/ 144 w 154"/>
                  <a:gd name="T31" fmla="*/ 78 h 155"/>
                  <a:gd name="T32" fmla="*/ 142 w 154"/>
                  <a:gd name="T33" fmla="*/ 61 h 155"/>
                  <a:gd name="T34" fmla="*/ 136 w 154"/>
                  <a:gd name="T35" fmla="*/ 45 h 155"/>
                  <a:gd name="T36" fmla="*/ 120 w 154"/>
                  <a:gd name="T37" fmla="*/ 25 h 155"/>
                  <a:gd name="T38" fmla="*/ 99 w 154"/>
                  <a:gd name="T39" fmla="*/ 14 h 155"/>
                  <a:gd name="T40" fmla="*/ 77 w 154"/>
                  <a:gd name="T41" fmla="*/ 10 h 155"/>
                  <a:gd name="T42" fmla="*/ 77 w 154"/>
                  <a:gd name="T43" fmla="*/ 0 h 155"/>
                  <a:gd name="T44" fmla="*/ 103 w 154"/>
                  <a:gd name="T45" fmla="*/ 6 h 155"/>
                  <a:gd name="T46" fmla="*/ 126 w 154"/>
                  <a:gd name="T47" fmla="*/ 19 h 155"/>
                  <a:gd name="T48" fmla="*/ 144 w 154"/>
                  <a:gd name="T49" fmla="*/ 41 h 155"/>
                  <a:gd name="T50" fmla="*/ 150 w 154"/>
                  <a:gd name="T51" fmla="*/ 59 h 155"/>
                  <a:gd name="T52" fmla="*/ 154 w 154"/>
                  <a:gd name="T53" fmla="*/ 78 h 155"/>
                  <a:gd name="T54" fmla="*/ 148 w 154"/>
                  <a:gd name="T55" fmla="*/ 104 h 155"/>
                  <a:gd name="T56" fmla="*/ 136 w 154"/>
                  <a:gd name="T57" fmla="*/ 129 h 155"/>
                  <a:gd name="T58" fmla="*/ 114 w 154"/>
                  <a:gd name="T59" fmla="*/ 145 h 155"/>
                  <a:gd name="T60" fmla="*/ 95 w 154"/>
                  <a:gd name="T61" fmla="*/ 153 h 155"/>
                  <a:gd name="T62" fmla="*/ 77 w 154"/>
                  <a:gd name="T63" fmla="*/ 155 h 155"/>
                  <a:gd name="T64" fmla="*/ 51 w 154"/>
                  <a:gd name="T65" fmla="*/ 151 h 155"/>
                  <a:gd name="T66" fmla="*/ 26 w 154"/>
                  <a:gd name="T67" fmla="*/ 137 h 155"/>
                  <a:gd name="T68" fmla="*/ 10 w 154"/>
                  <a:gd name="T69" fmla="*/ 116 h 155"/>
                  <a:gd name="T70" fmla="*/ 2 w 154"/>
                  <a:gd name="T71" fmla="*/ 98 h 155"/>
                  <a:gd name="T72" fmla="*/ 0 w 154"/>
                  <a:gd name="T73" fmla="*/ 78 h 155"/>
                  <a:gd name="T74" fmla="*/ 4 w 154"/>
                  <a:gd name="T75" fmla="*/ 51 h 155"/>
                  <a:gd name="T76" fmla="*/ 18 w 154"/>
                  <a:gd name="T77" fmla="*/ 29 h 155"/>
                  <a:gd name="T78" fmla="*/ 38 w 154"/>
                  <a:gd name="T79" fmla="*/ 10 h 155"/>
                  <a:gd name="T80" fmla="*/ 57 w 154"/>
                  <a:gd name="T81" fmla="*/ 4 h 155"/>
                  <a:gd name="T82" fmla="*/ 77 w 154"/>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5">
                    <a:moveTo>
                      <a:pt x="77" y="10"/>
                    </a:moveTo>
                    <a:lnTo>
                      <a:pt x="59" y="12"/>
                    </a:lnTo>
                    <a:lnTo>
                      <a:pt x="42" y="19"/>
                    </a:lnTo>
                    <a:lnTo>
                      <a:pt x="24" y="35"/>
                    </a:lnTo>
                    <a:lnTo>
                      <a:pt x="12" y="55"/>
                    </a:lnTo>
                    <a:lnTo>
                      <a:pt x="8" y="78"/>
                    </a:lnTo>
                    <a:lnTo>
                      <a:pt x="10" y="96"/>
                    </a:lnTo>
                    <a:lnTo>
                      <a:pt x="16" y="112"/>
                    </a:lnTo>
                    <a:lnTo>
                      <a:pt x="32" y="131"/>
                    </a:lnTo>
                    <a:lnTo>
                      <a:pt x="53" y="143"/>
                    </a:lnTo>
                    <a:lnTo>
                      <a:pt x="77" y="147"/>
                    </a:lnTo>
                    <a:lnTo>
                      <a:pt x="93" y="145"/>
                    </a:lnTo>
                    <a:lnTo>
                      <a:pt x="109" y="139"/>
                    </a:lnTo>
                    <a:lnTo>
                      <a:pt x="130" y="122"/>
                    </a:lnTo>
                    <a:lnTo>
                      <a:pt x="140" y="102"/>
                    </a:lnTo>
                    <a:lnTo>
                      <a:pt x="144" y="78"/>
                    </a:lnTo>
                    <a:lnTo>
                      <a:pt x="142" y="61"/>
                    </a:lnTo>
                    <a:lnTo>
                      <a:pt x="136" y="45"/>
                    </a:lnTo>
                    <a:lnTo>
                      <a:pt x="120" y="25"/>
                    </a:lnTo>
                    <a:lnTo>
                      <a:pt x="99" y="14"/>
                    </a:lnTo>
                    <a:lnTo>
                      <a:pt x="77" y="10"/>
                    </a:lnTo>
                    <a:close/>
                    <a:moveTo>
                      <a:pt x="77" y="0"/>
                    </a:moveTo>
                    <a:lnTo>
                      <a:pt x="103" y="6"/>
                    </a:lnTo>
                    <a:lnTo>
                      <a:pt x="126" y="19"/>
                    </a:lnTo>
                    <a:lnTo>
                      <a:pt x="144" y="41"/>
                    </a:lnTo>
                    <a:lnTo>
                      <a:pt x="150" y="59"/>
                    </a:lnTo>
                    <a:lnTo>
                      <a:pt x="154" y="78"/>
                    </a:lnTo>
                    <a:lnTo>
                      <a:pt x="148" y="104"/>
                    </a:lnTo>
                    <a:lnTo>
                      <a:pt x="136" y="129"/>
                    </a:lnTo>
                    <a:lnTo>
                      <a:pt x="114" y="145"/>
                    </a:lnTo>
                    <a:lnTo>
                      <a:pt x="95" y="153"/>
                    </a:lnTo>
                    <a:lnTo>
                      <a:pt x="77" y="155"/>
                    </a:lnTo>
                    <a:lnTo>
                      <a:pt x="51" y="151"/>
                    </a:lnTo>
                    <a:lnTo>
                      <a:pt x="26" y="137"/>
                    </a:lnTo>
                    <a:lnTo>
                      <a:pt x="10" y="116"/>
                    </a:lnTo>
                    <a:lnTo>
                      <a:pt x="2" y="98"/>
                    </a:lnTo>
                    <a:lnTo>
                      <a:pt x="0" y="78"/>
                    </a:lnTo>
                    <a:lnTo>
                      <a:pt x="4" y="51"/>
                    </a:lnTo>
                    <a:lnTo>
                      <a:pt x="18" y="29"/>
                    </a:lnTo>
                    <a:lnTo>
                      <a:pt x="38" y="10"/>
                    </a:lnTo>
                    <a:lnTo>
                      <a:pt x="57" y="4"/>
                    </a:lnTo>
                    <a:lnTo>
                      <a:pt x="77"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212" name="Freeform 204"/>
              <p:cNvSpPr>
                <a:spLocks noEditPoints="1"/>
              </p:cNvSpPr>
              <p:nvPr/>
            </p:nvSpPr>
            <p:spPr bwMode="auto">
              <a:xfrm>
                <a:off x="6925653" y="2870374"/>
                <a:ext cx="269654" cy="186464"/>
              </a:xfrm>
              <a:custGeom>
                <a:avLst/>
                <a:gdLst>
                  <a:gd name="T0" fmla="*/ 6 w 94"/>
                  <a:gd name="T1" fmla="*/ 6 h 65"/>
                  <a:gd name="T2" fmla="*/ 6 w 94"/>
                  <a:gd name="T3" fmla="*/ 55 h 65"/>
                  <a:gd name="T4" fmla="*/ 88 w 94"/>
                  <a:gd name="T5" fmla="*/ 55 h 65"/>
                  <a:gd name="T6" fmla="*/ 88 w 94"/>
                  <a:gd name="T7" fmla="*/ 6 h 65"/>
                  <a:gd name="T8" fmla="*/ 6 w 94"/>
                  <a:gd name="T9" fmla="*/ 6 h 65"/>
                  <a:gd name="T10" fmla="*/ 4 w 94"/>
                  <a:gd name="T11" fmla="*/ 0 h 65"/>
                  <a:gd name="T12" fmla="*/ 88 w 94"/>
                  <a:gd name="T13" fmla="*/ 0 h 65"/>
                  <a:gd name="T14" fmla="*/ 94 w 94"/>
                  <a:gd name="T15" fmla="*/ 4 h 65"/>
                  <a:gd name="T16" fmla="*/ 94 w 94"/>
                  <a:gd name="T17" fmla="*/ 61 h 65"/>
                  <a:gd name="T18" fmla="*/ 88 w 94"/>
                  <a:gd name="T19" fmla="*/ 65 h 65"/>
                  <a:gd name="T20" fmla="*/ 67 w 94"/>
                  <a:gd name="T21" fmla="*/ 65 h 65"/>
                  <a:gd name="T22" fmla="*/ 29 w 94"/>
                  <a:gd name="T23" fmla="*/ 65 h 65"/>
                  <a:gd name="T24" fmla="*/ 4 w 94"/>
                  <a:gd name="T25" fmla="*/ 65 h 65"/>
                  <a:gd name="T26" fmla="*/ 0 w 94"/>
                  <a:gd name="T27" fmla="*/ 61 h 65"/>
                  <a:gd name="T28" fmla="*/ 0 w 94"/>
                  <a:gd name="T29" fmla="*/ 4 h 65"/>
                  <a:gd name="T30" fmla="*/ 4 w 94"/>
                  <a:gd name="T3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65">
                    <a:moveTo>
                      <a:pt x="6" y="6"/>
                    </a:moveTo>
                    <a:lnTo>
                      <a:pt x="6" y="55"/>
                    </a:lnTo>
                    <a:lnTo>
                      <a:pt x="88" y="55"/>
                    </a:lnTo>
                    <a:lnTo>
                      <a:pt x="88" y="6"/>
                    </a:lnTo>
                    <a:lnTo>
                      <a:pt x="6" y="6"/>
                    </a:lnTo>
                    <a:close/>
                    <a:moveTo>
                      <a:pt x="4" y="0"/>
                    </a:moveTo>
                    <a:lnTo>
                      <a:pt x="88" y="0"/>
                    </a:lnTo>
                    <a:lnTo>
                      <a:pt x="94" y="4"/>
                    </a:lnTo>
                    <a:lnTo>
                      <a:pt x="94" y="61"/>
                    </a:lnTo>
                    <a:lnTo>
                      <a:pt x="88" y="65"/>
                    </a:lnTo>
                    <a:lnTo>
                      <a:pt x="67" y="65"/>
                    </a:lnTo>
                    <a:lnTo>
                      <a:pt x="29" y="65"/>
                    </a:lnTo>
                    <a:lnTo>
                      <a:pt x="4" y="65"/>
                    </a:lnTo>
                    <a:lnTo>
                      <a:pt x="0" y="61"/>
                    </a:lnTo>
                    <a:lnTo>
                      <a:pt x="0" y="4"/>
                    </a:lnTo>
                    <a:lnTo>
                      <a:pt x="4"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6" name="Rectangle 206"/>
              <p:cNvSpPr>
                <a:spLocks noChangeArrowheads="1"/>
              </p:cNvSpPr>
              <p:nvPr/>
            </p:nvSpPr>
            <p:spPr bwMode="auto">
              <a:xfrm>
                <a:off x="7026055" y="3068310"/>
                <a:ext cx="68848" cy="22949"/>
              </a:xfrm>
              <a:prstGeom prst="rect">
                <a:avLst/>
              </a:prstGeom>
              <a:solidFill>
                <a:srgbClr val="FFFFFF"/>
              </a:solidFill>
              <a:ln w="0">
                <a:noFill/>
                <a:prstDash val="solid"/>
                <a:miter lim="800000"/>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7" name="Freeform 207"/>
              <p:cNvSpPr>
                <a:spLocks/>
              </p:cNvSpPr>
              <p:nvPr/>
            </p:nvSpPr>
            <p:spPr bwMode="auto">
              <a:xfrm>
                <a:off x="6991631" y="3102734"/>
                <a:ext cx="131958" cy="17212"/>
              </a:xfrm>
              <a:custGeom>
                <a:avLst/>
                <a:gdLst>
                  <a:gd name="T0" fmla="*/ 4 w 46"/>
                  <a:gd name="T1" fmla="*/ 0 h 6"/>
                  <a:gd name="T2" fmla="*/ 44 w 46"/>
                  <a:gd name="T3" fmla="*/ 0 h 6"/>
                  <a:gd name="T4" fmla="*/ 46 w 46"/>
                  <a:gd name="T5" fmla="*/ 2 h 6"/>
                  <a:gd name="T6" fmla="*/ 44 w 46"/>
                  <a:gd name="T7" fmla="*/ 6 h 6"/>
                  <a:gd name="T8" fmla="*/ 4 w 46"/>
                  <a:gd name="T9" fmla="*/ 6 h 6"/>
                  <a:gd name="T10" fmla="*/ 0 w 46"/>
                  <a:gd name="T11" fmla="*/ 2 h 6"/>
                  <a:gd name="T12" fmla="*/ 4 w 4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46" h="6">
                    <a:moveTo>
                      <a:pt x="4" y="0"/>
                    </a:moveTo>
                    <a:lnTo>
                      <a:pt x="44" y="0"/>
                    </a:lnTo>
                    <a:lnTo>
                      <a:pt x="46" y="2"/>
                    </a:lnTo>
                    <a:lnTo>
                      <a:pt x="44" y="6"/>
                    </a:lnTo>
                    <a:lnTo>
                      <a:pt x="4" y="6"/>
                    </a:lnTo>
                    <a:lnTo>
                      <a:pt x="0" y="2"/>
                    </a:lnTo>
                    <a:lnTo>
                      <a:pt x="4"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grpSp>
      </p:grpSp>
      <p:grpSp>
        <p:nvGrpSpPr>
          <p:cNvPr id="23" name="组合 22"/>
          <p:cNvGrpSpPr/>
          <p:nvPr/>
        </p:nvGrpSpPr>
        <p:grpSpPr>
          <a:xfrm>
            <a:off x="3725427" y="1298759"/>
            <a:ext cx="542623" cy="312111"/>
            <a:chOff x="5238881" y="1826181"/>
            <a:chExt cx="763063" cy="438906"/>
          </a:xfrm>
        </p:grpSpPr>
        <p:sp>
          <p:nvSpPr>
            <p:cNvPr id="88" name="Freeform 80"/>
            <p:cNvSpPr>
              <a:spLocks/>
            </p:cNvSpPr>
            <p:nvPr/>
          </p:nvSpPr>
          <p:spPr bwMode="auto">
            <a:xfrm>
              <a:off x="5238881" y="1872080"/>
              <a:ext cx="203676" cy="347109"/>
            </a:xfrm>
            <a:custGeom>
              <a:avLst/>
              <a:gdLst>
                <a:gd name="T0" fmla="*/ 61 w 71"/>
                <a:gd name="T1" fmla="*/ 0 h 121"/>
                <a:gd name="T2" fmla="*/ 65 w 71"/>
                <a:gd name="T3" fmla="*/ 0 h 121"/>
                <a:gd name="T4" fmla="*/ 67 w 71"/>
                <a:gd name="T5" fmla="*/ 2 h 121"/>
                <a:gd name="T6" fmla="*/ 71 w 71"/>
                <a:gd name="T7" fmla="*/ 7 h 121"/>
                <a:gd name="T8" fmla="*/ 71 w 71"/>
                <a:gd name="T9" fmla="*/ 11 h 121"/>
                <a:gd name="T10" fmla="*/ 71 w 71"/>
                <a:gd name="T11" fmla="*/ 15 h 121"/>
                <a:gd name="T12" fmla="*/ 67 w 71"/>
                <a:gd name="T13" fmla="*/ 17 h 121"/>
                <a:gd name="T14" fmla="*/ 26 w 71"/>
                <a:gd name="T15" fmla="*/ 60 h 121"/>
                <a:gd name="T16" fmla="*/ 67 w 71"/>
                <a:gd name="T17" fmla="*/ 102 h 121"/>
                <a:gd name="T18" fmla="*/ 71 w 71"/>
                <a:gd name="T19" fmla="*/ 106 h 121"/>
                <a:gd name="T20" fmla="*/ 71 w 71"/>
                <a:gd name="T21" fmla="*/ 108 h 121"/>
                <a:gd name="T22" fmla="*/ 71 w 71"/>
                <a:gd name="T23" fmla="*/ 112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1 h 121"/>
                <a:gd name="T36" fmla="*/ 53 w 71"/>
                <a:gd name="T37" fmla="*/ 2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2"/>
                  </a:lnTo>
                  <a:lnTo>
                    <a:pt x="71" y="7"/>
                  </a:lnTo>
                  <a:lnTo>
                    <a:pt x="71" y="11"/>
                  </a:lnTo>
                  <a:lnTo>
                    <a:pt x="71" y="15"/>
                  </a:lnTo>
                  <a:lnTo>
                    <a:pt x="67" y="17"/>
                  </a:lnTo>
                  <a:lnTo>
                    <a:pt x="26" y="60"/>
                  </a:lnTo>
                  <a:lnTo>
                    <a:pt x="67" y="102"/>
                  </a:lnTo>
                  <a:lnTo>
                    <a:pt x="71" y="106"/>
                  </a:lnTo>
                  <a:lnTo>
                    <a:pt x="71" y="108"/>
                  </a:lnTo>
                  <a:lnTo>
                    <a:pt x="71" y="112"/>
                  </a:lnTo>
                  <a:lnTo>
                    <a:pt x="67" y="117"/>
                  </a:lnTo>
                  <a:lnTo>
                    <a:pt x="61" y="121"/>
                  </a:lnTo>
                  <a:lnTo>
                    <a:pt x="53" y="117"/>
                  </a:lnTo>
                  <a:lnTo>
                    <a:pt x="4" y="68"/>
                  </a:lnTo>
                  <a:lnTo>
                    <a:pt x="0" y="60"/>
                  </a:lnTo>
                  <a:lnTo>
                    <a:pt x="4" y="51"/>
                  </a:lnTo>
                  <a:lnTo>
                    <a:pt x="53" y="2"/>
                  </a:lnTo>
                  <a:lnTo>
                    <a:pt x="57" y="0"/>
                  </a:lnTo>
                  <a:lnTo>
                    <a:pt x="61"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grpSp>
          <p:nvGrpSpPr>
            <p:cNvPr id="2" name="组合 1"/>
            <p:cNvGrpSpPr/>
            <p:nvPr/>
          </p:nvGrpSpPr>
          <p:grpSpPr>
            <a:xfrm>
              <a:off x="5557301" y="1826181"/>
              <a:ext cx="444643" cy="438906"/>
              <a:chOff x="5557301" y="1829049"/>
              <a:chExt cx="444643" cy="438906"/>
            </a:xfrm>
          </p:grpSpPr>
          <p:sp>
            <p:nvSpPr>
              <p:cNvPr id="8" name="Freeform 208"/>
              <p:cNvSpPr>
                <a:spLocks noEditPoints="1"/>
              </p:cNvSpPr>
              <p:nvPr/>
            </p:nvSpPr>
            <p:spPr bwMode="auto">
              <a:xfrm>
                <a:off x="5557301" y="1829049"/>
                <a:ext cx="444643" cy="438906"/>
              </a:xfrm>
              <a:custGeom>
                <a:avLst/>
                <a:gdLst>
                  <a:gd name="T0" fmla="*/ 78 w 155"/>
                  <a:gd name="T1" fmla="*/ 8 h 153"/>
                  <a:gd name="T2" fmla="*/ 61 w 155"/>
                  <a:gd name="T3" fmla="*/ 10 h 153"/>
                  <a:gd name="T4" fmla="*/ 43 w 155"/>
                  <a:gd name="T5" fmla="*/ 16 h 153"/>
                  <a:gd name="T6" fmla="*/ 25 w 155"/>
                  <a:gd name="T7" fmla="*/ 33 h 153"/>
                  <a:gd name="T8" fmla="*/ 13 w 155"/>
                  <a:gd name="T9" fmla="*/ 53 h 153"/>
                  <a:gd name="T10" fmla="*/ 9 w 155"/>
                  <a:gd name="T11" fmla="*/ 77 h 153"/>
                  <a:gd name="T12" fmla="*/ 11 w 155"/>
                  <a:gd name="T13" fmla="*/ 94 h 153"/>
                  <a:gd name="T14" fmla="*/ 19 w 155"/>
                  <a:gd name="T15" fmla="*/ 110 h 153"/>
                  <a:gd name="T16" fmla="*/ 33 w 155"/>
                  <a:gd name="T17" fmla="*/ 128 h 153"/>
                  <a:gd name="T18" fmla="*/ 55 w 155"/>
                  <a:gd name="T19" fmla="*/ 141 h 153"/>
                  <a:gd name="T20" fmla="*/ 78 w 155"/>
                  <a:gd name="T21" fmla="*/ 145 h 153"/>
                  <a:gd name="T22" fmla="*/ 94 w 155"/>
                  <a:gd name="T23" fmla="*/ 143 h 153"/>
                  <a:gd name="T24" fmla="*/ 112 w 155"/>
                  <a:gd name="T25" fmla="*/ 137 h 153"/>
                  <a:gd name="T26" fmla="*/ 130 w 155"/>
                  <a:gd name="T27" fmla="*/ 120 h 153"/>
                  <a:gd name="T28" fmla="*/ 143 w 155"/>
                  <a:gd name="T29" fmla="*/ 100 h 153"/>
                  <a:gd name="T30" fmla="*/ 147 w 155"/>
                  <a:gd name="T31" fmla="*/ 77 h 153"/>
                  <a:gd name="T32" fmla="*/ 145 w 155"/>
                  <a:gd name="T33" fmla="*/ 59 h 153"/>
                  <a:gd name="T34" fmla="*/ 136 w 155"/>
                  <a:gd name="T35" fmla="*/ 43 h 153"/>
                  <a:gd name="T36" fmla="*/ 122 w 155"/>
                  <a:gd name="T37" fmla="*/ 24 h 153"/>
                  <a:gd name="T38" fmla="*/ 100 w 155"/>
                  <a:gd name="T39" fmla="*/ 12 h 153"/>
                  <a:gd name="T40" fmla="*/ 78 w 155"/>
                  <a:gd name="T41" fmla="*/ 8 h 153"/>
                  <a:gd name="T42" fmla="*/ 78 w 155"/>
                  <a:gd name="T43" fmla="*/ 0 h 153"/>
                  <a:gd name="T44" fmla="*/ 104 w 155"/>
                  <a:gd name="T45" fmla="*/ 4 h 153"/>
                  <a:gd name="T46" fmla="*/ 126 w 155"/>
                  <a:gd name="T47" fmla="*/ 18 h 153"/>
                  <a:gd name="T48" fmla="*/ 145 w 155"/>
                  <a:gd name="T49" fmla="*/ 39 h 153"/>
                  <a:gd name="T50" fmla="*/ 153 w 155"/>
                  <a:gd name="T51" fmla="*/ 57 h 153"/>
                  <a:gd name="T52" fmla="*/ 155 w 155"/>
                  <a:gd name="T53" fmla="*/ 77 h 153"/>
                  <a:gd name="T54" fmla="*/ 151 w 155"/>
                  <a:gd name="T55" fmla="*/ 102 h 153"/>
                  <a:gd name="T56" fmla="*/ 136 w 155"/>
                  <a:gd name="T57" fmla="*/ 126 h 153"/>
                  <a:gd name="T58" fmla="*/ 116 w 155"/>
                  <a:gd name="T59" fmla="*/ 145 h 153"/>
                  <a:gd name="T60" fmla="*/ 96 w 155"/>
                  <a:gd name="T61" fmla="*/ 151 h 153"/>
                  <a:gd name="T62" fmla="*/ 78 w 155"/>
                  <a:gd name="T63" fmla="*/ 153 h 153"/>
                  <a:gd name="T64" fmla="*/ 51 w 155"/>
                  <a:gd name="T65" fmla="*/ 149 h 153"/>
                  <a:gd name="T66" fmla="*/ 29 w 155"/>
                  <a:gd name="T67" fmla="*/ 137 h 153"/>
                  <a:gd name="T68" fmla="*/ 11 w 155"/>
                  <a:gd name="T69" fmla="*/ 114 h 153"/>
                  <a:gd name="T70" fmla="*/ 3 w 155"/>
                  <a:gd name="T71" fmla="*/ 96 h 153"/>
                  <a:gd name="T72" fmla="*/ 0 w 155"/>
                  <a:gd name="T73" fmla="*/ 77 h 153"/>
                  <a:gd name="T74" fmla="*/ 5 w 155"/>
                  <a:gd name="T75" fmla="*/ 51 h 153"/>
                  <a:gd name="T76" fmla="*/ 19 w 155"/>
                  <a:gd name="T77" fmla="*/ 27 h 153"/>
                  <a:gd name="T78" fmla="*/ 39 w 155"/>
                  <a:gd name="T79" fmla="*/ 10 h 153"/>
                  <a:gd name="T80" fmla="*/ 59 w 155"/>
                  <a:gd name="T81" fmla="*/ 2 h 153"/>
                  <a:gd name="T82" fmla="*/ 78 w 155"/>
                  <a:gd name="T83"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3">
                    <a:moveTo>
                      <a:pt x="78" y="8"/>
                    </a:moveTo>
                    <a:lnTo>
                      <a:pt x="61" y="10"/>
                    </a:lnTo>
                    <a:lnTo>
                      <a:pt x="43" y="16"/>
                    </a:lnTo>
                    <a:lnTo>
                      <a:pt x="25" y="33"/>
                    </a:lnTo>
                    <a:lnTo>
                      <a:pt x="13" y="53"/>
                    </a:lnTo>
                    <a:lnTo>
                      <a:pt x="9" y="77"/>
                    </a:lnTo>
                    <a:lnTo>
                      <a:pt x="11" y="94"/>
                    </a:lnTo>
                    <a:lnTo>
                      <a:pt x="19" y="110"/>
                    </a:lnTo>
                    <a:lnTo>
                      <a:pt x="33" y="128"/>
                    </a:lnTo>
                    <a:lnTo>
                      <a:pt x="55" y="141"/>
                    </a:lnTo>
                    <a:lnTo>
                      <a:pt x="78" y="145"/>
                    </a:lnTo>
                    <a:lnTo>
                      <a:pt x="94" y="143"/>
                    </a:lnTo>
                    <a:lnTo>
                      <a:pt x="112" y="137"/>
                    </a:lnTo>
                    <a:lnTo>
                      <a:pt x="130" y="120"/>
                    </a:lnTo>
                    <a:lnTo>
                      <a:pt x="143" y="100"/>
                    </a:lnTo>
                    <a:lnTo>
                      <a:pt x="147" y="77"/>
                    </a:lnTo>
                    <a:lnTo>
                      <a:pt x="145" y="59"/>
                    </a:lnTo>
                    <a:lnTo>
                      <a:pt x="136" y="43"/>
                    </a:lnTo>
                    <a:lnTo>
                      <a:pt x="122" y="24"/>
                    </a:lnTo>
                    <a:lnTo>
                      <a:pt x="100" y="12"/>
                    </a:lnTo>
                    <a:lnTo>
                      <a:pt x="78" y="8"/>
                    </a:lnTo>
                    <a:close/>
                    <a:moveTo>
                      <a:pt x="78" y="0"/>
                    </a:moveTo>
                    <a:lnTo>
                      <a:pt x="104" y="4"/>
                    </a:lnTo>
                    <a:lnTo>
                      <a:pt x="126" y="18"/>
                    </a:lnTo>
                    <a:lnTo>
                      <a:pt x="145" y="39"/>
                    </a:lnTo>
                    <a:lnTo>
                      <a:pt x="153" y="57"/>
                    </a:lnTo>
                    <a:lnTo>
                      <a:pt x="155" y="77"/>
                    </a:lnTo>
                    <a:lnTo>
                      <a:pt x="151" y="102"/>
                    </a:lnTo>
                    <a:lnTo>
                      <a:pt x="136" y="126"/>
                    </a:lnTo>
                    <a:lnTo>
                      <a:pt x="116" y="145"/>
                    </a:lnTo>
                    <a:lnTo>
                      <a:pt x="96" y="151"/>
                    </a:lnTo>
                    <a:lnTo>
                      <a:pt x="78" y="153"/>
                    </a:lnTo>
                    <a:lnTo>
                      <a:pt x="51" y="149"/>
                    </a:lnTo>
                    <a:lnTo>
                      <a:pt x="29" y="137"/>
                    </a:lnTo>
                    <a:lnTo>
                      <a:pt x="11" y="114"/>
                    </a:lnTo>
                    <a:lnTo>
                      <a:pt x="3" y="96"/>
                    </a:lnTo>
                    <a:lnTo>
                      <a:pt x="0" y="77"/>
                    </a:lnTo>
                    <a:lnTo>
                      <a:pt x="5" y="51"/>
                    </a:lnTo>
                    <a:lnTo>
                      <a:pt x="19" y="27"/>
                    </a:lnTo>
                    <a:lnTo>
                      <a:pt x="39" y="10"/>
                    </a:lnTo>
                    <a:lnTo>
                      <a:pt x="59" y="2"/>
                    </a:lnTo>
                    <a:lnTo>
                      <a:pt x="78"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9" name="Freeform 209"/>
              <p:cNvSpPr>
                <a:spLocks noEditPoints="1"/>
              </p:cNvSpPr>
              <p:nvPr/>
            </p:nvSpPr>
            <p:spPr bwMode="auto">
              <a:xfrm>
                <a:off x="5640494" y="1906504"/>
                <a:ext cx="278261" cy="283998"/>
              </a:xfrm>
              <a:custGeom>
                <a:avLst/>
                <a:gdLst>
                  <a:gd name="T0" fmla="*/ 65 w 97"/>
                  <a:gd name="T1" fmla="*/ 79 h 99"/>
                  <a:gd name="T2" fmla="*/ 59 w 97"/>
                  <a:gd name="T3" fmla="*/ 89 h 99"/>
                  <a:gd name="T4" fmla="*/ 73 w 97"/>
                  <a:gd name="T5" fmla="*/ 81 h 99"/>
                  <a:gd name="T6" fmla="*/ 69 w 97"/>
                  <a:gd name="T7" fmla="*/ 73 h 99"/>
                  <a:gd name="T8" fmla="*/ 18 w 97"/>
                  <a:gd name="T9" fmla="*/ 75 h 99"/>
                  <a:gd name="T10" fmla="*/ 30 w 97"/>
                  <a:gd name="T11" fmla="*/ 85 h 99"/>
                  <a:gd name="T12" fmla="*/ 34 w 97"/>
                  <a:gd name="T13" fmla="*/ 85 h 99"/>
                  <a:gd name="T14" fmla="*/ 28 w 97"/>
                  <a:gd name="T15" fmla="*/ 73 h 99"/>
                  <a:gd name="T16" fmla="*/ 51 w 97"/>
                  <a:gd name="T17" fmla="*/ 87 h 99"/>
                  <a:gd name="T18" fmla="*/ 61 w 97"/>
                  <a:gd name="T19" fmla="*/ 77 h 99"/>
                  <a:gd name="T20" fmla="*/ 51 w 97"/>
                  <a:gd name="T21" fmla="*/ 71 h 99"/>
                  <a:gd name="T22" fmla="*/ 34 w 97"/>
                  <a:gd name="T23" fmla="*/ 73 h 99"/>
                  <a:gd name="T24" fmla="*/ 42 w 97"/>
                  <a:gd name="T25" fmla="*/ 85 h 99"/>
                  <a:gd name="T26" fmla="*/ 47 w 97"/>
                  <a:gd name="T27" fmla="*/ 71 h 99"/>
                  <a:gd name="T28" fmla="*/ 71 w 97"/>
                  <a:gd name="T29" fmla="*/ 61 h 99"/>
                  <a:gd name="T30" fmla="*/ 83 w 97"/>
                  <a:gd name="T31" fmla="*/ 71 h 99"/>
                  <a:gd name="T32" fmla="*/ 89 w 97"/>
                  <a:gd name="T33" fmla="*/ 53 h 99"/>
                  <a:gd name="T34" fmla="*/ 51 w 97"/>
                  <a:gd name="T35" fmla="*/ 53 h 99"/>
                  <a:gd name="T36" fmla="*/ 65 w 97"/>
                  <a:gd name="T37" fmla="*/ 67 h 99"/>
                  <a:gd name="T38" fmla="*/ 67 w 97"/>
                  <a:gd name="T39" fmla="*/ 53 h 99"/>
                  <a:gd name="T40" fmla="*/ 30 w 97"/>
                  <a:gd name="T41" fmla="*/ 53 h 99"/>
                  <a:gd name="T42" fmla="*/ 32 w 97"/>
                  <a:gd name="T43" fmla="*/ 67 h 99"/>
                  <a:gd name="T44" fmla="*/ 47 w 97"/>
                  <a:gd name="T45" fmla="*/ 53 h 99"/>
                  <a:gd name="T46" fmla="*/ 8 w 97"/>
                  <a:gd name="T47" fmla="*/ 53 h 99"/>
                  <a:gd name="T48" fmla="*/ 14 w 97"/>
                  <a:gd name="T49" fmla="*/ 71 h 99"/>
                  <a:gd name="T50" fmla="*/ 26 w 97"/>
                  <a:gd name="T51" fmla="*/ 61 h 99"/>
                  <a:gd name="T52" fmla="*/ 8 w 97"/>
                  <a:gd name="T53" fmla="*/ 53 h 99"/>
                  <a:gd name="T54" fmla="*/ 30 w 97"/>
                  <a:gd name="T55" fmla="*/ 38 h 99"/>
                  <a:gd name="T56" fmla="*/ 47 w 97"/>
                  <a:gd name="T57" fmla="*/ 46 h 99"/>
                  <a:gd name="T58" fmla="*/ 32 w 97"/>
                  <a:gd name="T59" fmla="*/ 32 h 99"/>
                  <a:gd name="T60" fmla="*/ 51 w 97"/>
                  <a:gd name="T61" fmla="*/ 32 h 99"/>
                  <a:gd name="T62" fmla="*/ 67 w 97"/>
                  <a:gd name="T63" fmla="*/ 46 h 99"/>
                  <a:gd name="T64" fmla="*/ 65 w 97"/>
                  <a:gd name="T65" fmla="*/ 32 h 99"/>
                  <a:gd name="T66" fmla="*/ 10 w 97"/>
                  <a:gd name="T67" fmla="*/ 36 h 99"/>
                  <a:gd name="T68" fmla="*/ 26 w 97"/>
                  <a:gd name="T69" fmla="*/ 46 h 99"/>
                  <a:gd name="T70" fmla="*/ 28 w 97"/>
                  <a:gd name="T71" fmla="*/ 30 h 99"/>
                  <a:gd name="T72" fmla="*/ 83 w 97"/>
                  <a:gd name="T73" fmla="*/ 28 h 99"/>
                  <a:gd name="T74" fmla="*/ 71 w 97"/>
                  <a:gd name="T75" fmla="*/ 38 h 99"/>
                  <a:gd name="T76" fmla="*/ 89 w 97"/>
                  <a:gd name="T77" fmla="*/ 46 h 99"/>
                  <a:gd name="T78" fmla="*/ 83 w 97"/>
                  <a:gd name="T79" fmla="*/ 28 h 99"/>
                  <a:gd name="T80" fmla="*/ 51 w 97"/>
                  <a:gd name="T81" fmla="*/ 28 h 99"/>
                  <a:gd name="T82" fmla="*/ 59 w 97"/>
                  <a:gd name="T83" fmla="*/ 20 h 99"/>
                  <a:gd name="T84" fmla="*/ 51 w 97"/>
                  <a:gd name="T85" fmla="*/ 12 h 99"/>
                  <a:gd name="T86" fmla="*/ 42 w 97"/>
                  <a:gd name="T87" fmla="*/ 14 h 99"/>
                  <a:gd name="T88" fmla="*/ 34 w 97"/>
                  <a:gd name="T89" fmla="*/ 28 h 99"/>
                  <a:gd name="T90" fmla="*/ 47 w 97"/>
                  <a:gd name="T91" fmla="*/ 12 h 99"/>
                  <a:gd name="T92" fmla="*/ 63 w 97"/>
                  <a:gd name="T93" fmla="*/ 14 h 99"/>
                  <a:gd name="T94" fmla="*/ 69 w 97"/>
                  <a:gd name="T95" fmla="*/ 26 h 99"/>
                  <a:gd name="T96" fmla="*/ 73 w 97"/>
                  <a:gd name="T97" fmla="*/ 18 h 99"/>
                  <a:gd name="T98" fmla="*/ 59 w 97"/>
                  <a:gd name="T99" fmla="*/ 10 h 99"/>
                  <a:gd name="T100" fmla="*/ 30 w 97"/>
                  <a:gd name="T101" fmla="*/ 14 h 99"/>
                  <a:gd name="T102" fmla="*/ 18 w 97"/>
                  <a:gd name="T103" fmla="*/ 24 h 99"/>
                  <a:gd name="T104" fmla="*/ 32 w 97"/>
                  <a:gd name="T105" fmla="*/ 20 h 99"/>
                  <a:gd name="T106" fmla="*/ 38 w 97"/>
                  <a:gd name="T107" fmla="*/ 10 h 99"/>
                  <a:gd name="T108" fmla="*/ 67 w 97"/>
                  <a:gd name="T109" fmla="*/ 4 h 99"/>
                  <a:gd name="T110" fmla="*/ 93 w 97"/>
                  <a:gd name="T111" fmla="*/ 30 h 99"/>
                  <a:gd name="T112" fmla="*/ 93 w 97"/>
                  <a:gd name="T113" fmla="*/ 69 h 99"/>
                  <a:gd name="T114" fmla="*/ 67 w 97"/>
                  <a:gd name="T115" fmla="*/ 95 h 99"/>
                  <a:gd name="T116" fmla="*/ 30 w 97"/>
                  <a:gd name="T117" fmla="*/ 95 h 99"/>
                  <a:gd name="T118" fmla="*/ 4 w 97"/>
                  <a:gd name="T119" fmla="*/ 69 h 99"/>
                  <a:gd name="T120" fmla="*/ 4 w 97"/>
                  <a:gd name="T121" fmla="*/ 30 h 99"/>
                  <a:gd name="T122" fmla="*/ 30 w 97"/>
                  <a:gd name="T123" fmla="*/ 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 h="99">
                    <a:moveTo>
                      <a:pt x="69" y="73"/>
                    </a:moveTo>
                    <a:lnTo>
                      <a:pt x="65" y="79"/>
                    </a:lnTo>
                    <a:lnTo>
                      <a:pt x="63" y="85"/>
                    </a:lnTo>
                    <a:lnTo>
                      <a:pt x="59" y="89"/>
                    </a:lnTo>
                    <a:lnTo>
                      <a:pt x="67" y="85"/>
                    </a:lnTo>
                    <a:lnTo>
                      <a:pt x="73" y="81"/>
                    </a:lnTo>
                    <a:lnTo>
                      <a:pt x="79" y="75"/>
                    </a:lnTo>
                    <a:lnTo>
                      <a:pt x="69" y="73"/>
                    </a:lnTo>
                    <a:close/>
                    <a:moveTo>
                      <a:pt x="28" y="73"/>
                    </a:moveTo>
                    <a:lnTo>
                      <a:pt x="18" y="75"/>
                    </a:lnTo>
                    <a:lnTo>
                      <a:pt x="24" y="81"/>
                    </a:lnTo>
                    <a:lnTo>
                      <a:pt x="30" y="85"/>
                    </a:lnTo>
                    <a:lnTo>
                      <a:pt x="38" y="89"/>
                    </a:lnTo>
                    <a:lnTo>
                      <a:pt x="34" y="85"/>
                    </a:lnTo>
                    <a:lnTo>
                      <a:pt x="32" y="79"/>
                    </a:lnTo>
                    <a:lnTo>
                      <a:pt x="28" y="73"/>
                    </a:lnTo>
                    <a:close/>
                    <a:moveTo>
                      <a:pt x="51" y="71"/>
                    </a:moveTo>
                    <a:lnTo>
                      <a:pt x="51" y="87"/>
                    </a:lnTo>
                    <a:lnTo>
                      <a:pt x="55" y="85"/>
                    </a:lnTo>
                    <a:lnTo>
                      <a:pt x="61" y="77"/>
                    </a:lnTo>
                    <a:lnTo>
                      <a:pt x="63" y="73"/>
                    </a:lnTo>
                    <a:lnTo>
                      <a:pt x="51" y="71"/>
                    </a:lnTo>
                    <a:close/>
                    <a:moveTo>
                      <a:pt x="47" y="71"/>
                    </a:moveTo>
                    <a:lnTo>
                      <a:pt x="34" y="73"/>
                    </a:lnTo>
                    <a:lnTo>
                      <a:pt x="38" y="79"/>
                    </a:lnTo>
                    <a:lnTo>
                      <a:pt x="42" y="85"/>
                    </a:lnTo>
                    <a:lnTo>
                      <a:pt x="47" y="87"/>
                    </a:lnTo>
                    <a:lnTo>
                      <a:pt x="47" y="71"/>
                    </a:lnTo>
                    <a:close/>
                    <a:moveTo>
                      <a:pt x="71" y="53"/>
                    </a:moveTo>
                    <a:lnTo>
                      <a:pt x="71" y="61"/>
                    </a:lnTo>
                    <a:lnTo>
                      <a:pt x="69" y="69"/>
                    </a:lnTo>
                    <a:lnTo>
                      <a:pt x="83" y="71"/>
                    </a:lnTo>
                    <a:lnTo>
                      <a:pt x="87" y="63"/>
                    </a:lnTo>
                    <a:lnTo>
                      <a:pt x="89" y="53"/>
                    </a:lnTo>
                    <a:lnTo>
                      <a:pt x="71" y="53"/>
                    </a:lnTo>
                    <a:close/>
                    <a:moveTo>
                      <a:pt x="51" y="53"/>
                    </a:moveTo>
                    <a:lnTo>
                      <a:pt x="51" y="67"/>
                    </a:lnTo>
                    <a:lnTo>
                      <a:pt x="65" y="67"/>
                    </a:lnTo>
                    <a:lnTo>
                      <a:pt x="67" y="61"/>
                    </a:lnTo>
                    <a:lnTo>
                      <a:pt x="67" y="53"/>
                    </a:lnTo>
                    <a:lnTo>
                      <a:pt x="51" y="53"/>
                    </a:lnTo>
                    <a:close/>
                    <a:moveTo>
                      <a:pt x="30" y="53"/>
                    </a:moveTo>
                    <a:lnTo>
                      <a:pt x="30" y="61"/>
                    </a:lnTo>
                    <a:lnTo>
                      <a:pt x="32" y="67"/>
                    </a:lnTo>
                    <a:lnTo>
                      <a:pt x="47" y="67"/>
                    </a:lnTo>
                    <a:lnTo>
                      <a:pt x="47" y="53"/>
                    </a:lnTo>
                    <a:lnTo>
                      <a:pt x="30" y="53"/>
                    </a:lnTo>
                    <a:close/>
                    <a:moveTo>
                      <a:pt x="8" y="53"/>
                    </a:moveTo>
                    <a:lnTo>
                      <a:pt x="10" y="63"/>
                    </a:lnTo>
                    <a:lnTo>
                      <a:pt x="14" y="71"/>
                    </a:lnTo>
                    <a:lnTo>
                      <a:pt x="28" y="69"/>
                    </a:lnTo>
                    <a:lnTo>
                      <a:pt x="26" y="61"/>
                    </a:lnTo>
                    <a:lnTo>
                      <a:pt x="26" y="53"/>
                    </a:lnTo>
                    <a:lnTo>
                      <a:pt x="8" y="53"/>
                    </a:lnTo>
                    <a:close/>
                    <a:moveTo>
                      <a:pt x="32" y="32"/>
                    </a:moveTo>
                    <a:lnTo>
                      <a:pt x="30" y="38"/>
                    </a:lnTo>
                    <a:lnTo>
                      <a:pt x="30" y="46"/>
                    </a:lnTo>
                    <a:lnTo>
                      <a:pt x="47" y="46"/>
                    </a:lnTo>
                    <a:lnTo>
                      <a:pt x="47" y="32"/>
                    </a:lnTo>
                    <a:lnTo>
                      <a:pt x="32" y="32"/>
                    </a:lnTo>
                    <a:close/>
                    <a:moveTo>
                      <a:pt x="65" y="32"/>
                    </a:moveTo>
                    <a:lnTo>
                      <a:pt x="51" y="32"/>
                    </a:lnTo>
                    <a:lnTo>
                      <a:pt x="51" y="46"/>
                    </a:lnTo>
                    <a:lnTo>
                      <a:pt x="67" y="46"/>
                    </a:lnTo>
                    <a:lnTo>
                      <a:pt x="67" y="38"/>
                    </a:lnTo>
                    <a:lnTo>
                      <a:pt x="65" y="32"/>
                    </a:lnTo>
                    <a:close/>
                    <a:moveTo>
                      <a:pt x="14" y="28"/>
                    </a:moveTo>
                    <a:lnTo>
                      <a:pt x="10" y="36"/>
                    </a:lnTo>
                    <a:lnTo>
                      <a:pt x="8" y="46"/>
                    </a:lnTo>
                    <a:lnTo>
                      <a:pt x="26" y="46"/>
                    </a:lnTo>
                    <a:lnTo>
                      <a:pt x="26" y="38"/>
                    </a:lnTo>
                    <a:lnTo>
                      <a:pt x="28" y="30"/>
                    </a:lnTo>
                    <a:lnTo>
                      <a:pt x="14" y="28"/>
                    </a:lnTo>
                    <a:close/>
                    <a:moveTo>
                      <a:pt x="83" y="28"/>
                    </a:moveTo>
                    <a:lnTo>
                      <a:pt x="69" y="30"/>
                    </a:lnTo>
                    <a:lnTo>
                      <a:pt x="71" y="38"/>
                    </a:lnTo>
                    <a:lnTo>
                      <a:pt x="71" y="46"/>
                    </a:lnTo>
                    <a:lnTo>
                      <a:pt x="89" y="46"/>
                    </a:lnTo>
                    <a:lnTo>
                      <a:pt x="87" y="36"/>
                    </a:lnTo>
                    <a:lnTo>
                      <a:pt x="83" y="28"/>
                    </a:lnTo>
                    <a:close/>
                    <a:moveTo>
                      <a:pt x="51" y="12"/>
                    </a:moveTo>
                    <a:lnTo>
                      <a:pt x="51" y="28"/>
                    </a:lnTo>
                    <a:lnTo>
                      <a:pt x="63" y="28"/>
                    </a:lnTo>
                    <a:lnTo>
                      <a:pt x="59" y="20"/>
                    </a:lnTo>
                    <a:lnTo>
                      <a:pt x="55" y="14"/>
                    </a:lnTo>
                    <a:lnTo>
                      <a:pt x="51" y="12"/>
                    </a:lnTo>
                    <a:close/>
                    <a:moveTo>
                      <a:pt x="47" y="12"/>
                    </a:moveTo>
                    <a:lnTo>
                      <a:pt x="42" y="14"/>
                    </a:lnTo>
                    <a:lnTo>
                      <a:pt x="36" y="22"/>
                    </a:lnTo>
                    <a:lnTo>
                      <a:pt x="34" y="28"/>
                    </a:lnTo>
                    <a:lnTo>
                      <a:pt x="47" y="28"/>
                    </a:lnTo>
                    <a:lnTo>
                      <a:pt x="47" y="12"/>
                    </a:lnTo>
                    <a:close/>
                    <a:moveTo>
                      <a:pt x="59" y="10"/>
                    </a:moveTo>
                    <a:lnTo>
                      <a:pt x="63" y="14"/>
                    </a:lnTo>
                    <a:lnTo>
                      <a:pt x="65" y="20"/>
                    </a:lnTo>
                    <a:lnTo>
                      <a:pt x="69" y="26"/>
                    </a:lnTo>
                    <a:lnTo>
                      <a:pt x="79" y="24"/>
                    </a:lnTo>
                    <a:lnTo>
                      <a:pt x="73" y="18"/>
                    </a:lnTo>
                    <a:lnTo>
                      <a:pt x="67" y="14"/>
                    </a:lnTo>
                    <a:lnTo>
                      <a:pt x="59" y="10"/>
                    </a:lnTo>
                    <a:close/>
                    <a:moveTo>
                      <a:pt x="38" y="10"/>
                    </a:moveTo>
                    <a:lnTo>
                      <a:pt x="30" y="14"/>
                    </a:lnTo>
                    <a:lnTo>
                      <a:pt x="24" y="18"/>
                    </a:lnTo>
                    <a:lnTo>
                      <a:pt x="18" y="24"/>
                    </a:lnTo>
                    <a:lnTo>
                      <a:pt x="28" y="26"/>
                    </a:lnTo>
                    <a:lnTo>
                      <a:pt x="32" y="20"/>
                    </a:lnTo>
                    <a:lnTo>
                      <a:pt x="34" y="14"/>
                    </a:lnTo>
                    <a:lnTo>
                      <a:pt x="38" y="10"/>
                    </a:lnTo>
                    <a:close/>
                    <a:moveTo>
                      <a:pt x="49" y="0"/>
                    </a:moveTo>
                    <a:lnTo>
                      <a:pt x="67" y="4"/>
                    </a:lnTo>
                    <a:lnTo>
                      <a:pt x="83" y="14"/>
                    </a:lnTo>
                    <a:lnTo>
                      <a:pt x="93" y="30"/>
                    </a:lnTo>
                    <a:lnTo>
                      <a:pt x="97" y="50"/>
                    </a:lnTo>
                    <a:lnTo>
                      <a:pt x="93" y="69"/>
                    </a:lnTo>
                    <a:lnTo>
                      <a:pt x="83" y="85"/>
                    </a:lnTo>
                    <a:lnTo>
                      <a:pt x="67" y="95"/>
                    </a:lnTo>
                    <a:lnTo>
                      <a:pt x="49" y="99"/>
                    </a:lnTo>
                    <a:lnTo>
                      <a:pt x="30" y="95"/>
                    </a:lnTo>
                    <a:lnTo>
                      <a:pt x="14" y="85"/>
                    </a:lnTo>
                    <a:lnTo>
                      <a:pt x="4" y="69"/>
                    </a:lnTo>
                    <a:lnTo>
                      <a:pt x="0" y="50"/>
                    </a:lnTo>
                    <a:lnTo>
                      <a:pt x="4" y="30"/>
                    </a:lnTo>
                    <a:lnTo>
                      <a:pt x="14" y="14"/>
                    </a:lnTo>
                    <a:lnTo>
                      <a:pt x="30" y="4"/>
                    </a:lnTo>
                    <a:lnTo>
                      <a:pt x="49"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grpSp>
      </p:grpSp>
      <p:grpSp>
        <p:nvGrpSpPr>
          <p:cNvPr id="25" name="组合 24"/>
          <p:cNvGrpSpPr/>
          <p:nvPr/>
        </p:nvGrpSpPr>
        <p:grpSpPr>
          <a:xfrm>
            <a:off x="3725427" y="2638997"/>
            <a:ext cx="542623" cy="316191"/>
            <a:chOff x="5238881" y="3710891"/>
            <a:chExt cx="763063" cy="444643"/>
          </a:xfrm>
        </p:grpSpPr>
        <p:sp>
          <p:nvSpPr>
            <p:cNvPr id="90" name="Freeform 82"/>
            <p:cNvSpPr>
              <a:spLocks/>
            </p:cNvSpPr>
            <p:nvPr/>
          </p:nvSpPr>
          <p:spPr bwMode="auto">
            <a:xfrm>
              <a:off x="5238881" y="3759658"/>
              <a:ext cx="203676" cy="347109"/>
            </a:xfrm>
            <a:custGeom>
              <a:avLst/>
              <a:gdLst>
                <a:gd name="T0" fmla="*/ 61 w 71"/>
                <a:gd name="T1" fmla="*/ 0 h 121"/>
                <a:gd name="T2" fmla="*/ 65 w 71"/>
                <a:gd name="T3" fmla="*/ 0 h 121"/>
                <a:gd name="T4" fmla="*/ 67 w 71"/>
                <a:gd name="T5" fmla="*/ 3 h 121"/>
                <a:gd name="T6" fmla="*/ 71 w 71"/>
                <a:gd name="T7" fmla="*/ 7 h 121"/>
                <a:gd name="T8" fmla="*/ 71 w 71"/>
                <a:gd name="T9" fmla="*/ 11 h 121"/>
                <a:gd name="T10" fmla="*/ 71 w 71"/>
                <a:gd name="T11" fmla="*/ 15 h 121"/>
                <a:gd name="T12" fmla="*/ 67 w 71"/>
                <a:gd name="T13" fmla="*/ 19 h 121"/>
                <a:gd name="T14" fmla="*/ 26 w 71"/>
                <a:gd name="T15" fmla="*/ 60 h 121"/>
                <a:gd name="T16" fmla="*/ 67 w 71"/>
                <a:gd name="T17" fmla="*/ 102 h 121"/>
                <a:gd name="T18" fmla="*/ 71 w 71"/>
                <a:gd name="T19" fmla="*/ 106 h 121"/>
                <a:gd name="T20" fmla="*/ 71 w 71"/>
                <a:gd name="T21" fmla="*/ 111 h 121"/>
                <a:gd name="T22" fmla="*/ 71 w 71"/>
                <a:gd name="T23" fmla="*/ 115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3 h 121"/>
                <a:gd name="T36" fmla="*/ 53 w 71"/>
                <a:gd name="T37" fmla="*/ 3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3"/>
                  </a:lnTo>
                  <a:lnTo>
                    <a:pt x="71" y="7"/>
                  </a:lnTo>
                  <a:lnTo>
                    <a:pt x="71" y="11"/>
                  </a:lnTo>
                  <a:lnTo>
                    <a:pt x="71" y="15"/>
                  </a:lnTo>
                  <a:lnTo>
                    <a:pt x="67" y="19"/>
                  </a:lnTo>
                  <a:lnTo>
                    <a:pt x="26" y="60"/>
                  </a:lnTo>
                  <a:lnTo>
                    <a:pt x="67" y="102"/>
                  </a:lnTo>
                  <a:lnTo>
                    <a:pt x="71" y="106"/>
                  </a:lnTo>
                  <a:lnTo>
                    <a:pt x="71" y="111"/>
                  </a:lnTo>
                  <a:lnTo>
                    <a:pt x="71" y="115"/>
                  </a:lnTo>
                  <a:lnTo>
                    <a:pt x="67" y="117"/>
                  </a:lnTo>
                  <a:lnTo>
                    <a:pt x="61" y="121"/>
                  </a:lnTo>
                  <a:lnTo>
                    <a:pt x="53" y="117"/>
                  </a:lnTo>
                  <a:lnTo>
                    <a:pt x="4" y="68"/>
                  </a:lnTo>
                  <a:lnTo>
                    <a:pt x="0" y="60"/>
                  </a:lnTo>
                  <a:lnTo>
                    <a:pt x="4" y="53"/>
                  </a:lnTo>
                  <a:lnTo>
                    <a:pt x="53" y="3"/>
                  </a:lnTo>
                  <a:lnTo>
                    <a:pt x="57" y="0"/>
                  </a:lnTo>
                  <a:lnTo>
                    <a:pt x="61"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grpSp>
          <p:nvGrpSpPr>
            <p:cNvPr id="4" name="组合 3"/>
            <p:cNvGrpSpPr/>
            <p:nvPr/>
          </p:nvGrpSpPr>
          <p:grpSpPr>
            <a:xfrm>
              <a:off x="5557301" y="3710891"/>
              <a:ext cx="444643" cy="444643"/>
              <a:chOff x="5557301" y="3705153"/>
              <a:chExt cx="444643" cy="444643"/>
            </a:xfrm>
          </p:grpSpPr>
          <p:sp>
            <p:nvSpPr>
              <p:cNvPr id="10" name="Freeform 210"/>
              <p:cNvSpPr>
                <a:spLocks noEditPoints="1"/>
              </p:cNvSpPr>
              <p:nvPr/>
            </p:nvSpPr>
            <p:spPr bwMode="auto">
              <a:xfrm>
                <a:off x="5557301" y="3705153"/>
                <a:ext cx="444643" cy="444643"/>
              </a:xfrm>
              <a:custGeom>
                <a:avLst/>
                <a:gdLst>
                  <a:gd name="T0" fmla="*/ 78 w 155"/>
                  <a:gd name="T1" fmla="*/ 8 h 155"/>
                  <a:gd name="T2" fmla="*/ 61 w 155"/>
                  <a:gd name="T3" fmla="*/ 10 h 155"/>
                  <a:gd name="T4" fmla="*/ 43 w 155"/>
                  <a:gd name="T5" fmla="*/ 19 h 155"/>
                  <a:gd name="T6" fmla="*/ 25 w 155"/>
                  <a:gd name="T7" fmla="*/ 35 h 155"/>
                  <a:gd name="T8" fmla="*/ 13 w 155"/>
                  <a:gd name="T9" fmla="*/ 55 h 155"/>
                  <a:gd name="T10" fmla="*/ 9 w 155"/>
                  <a:gd name="T11" fmla="*/ 78 h 155"/>
                  <a:gd name="T12" fmla="*/ 11 w 155"/>
                  <a:gd name="T13" fmla="*/ 96 h 155"/>
                  <a:gd name="T14" fmla="*/ 19 w 155"/>
                  <a:gd name="T15" fmla="*/ 112 h 155"/>
                  <a:gd name="T16" fmla="*/ 33 w 155"/>
                  <a:gd name="T17" fmla="*/ 131 h 155"/>
                  <a:gd name="T18" fmla="*/ 55 w 155"/>
                  <a:gd name="T19" fmla="*/ 143 h 155"/>
                  <a:gd name="T20" fmla="*/ 78 w 155"/>
                  <a:gd name="T21" fmla="*/ 147 h 155"/>
                  <a:gd name="T22" fmla="*/ 94 w 155"/>
                  <a:gd name="T23" fmla="*/ 145 h 155"/>
                  <a:gd name="T24" fmla="*/ 112 w 155"/>
                  <a:gd name="T25" fmla="*/ 139 h 155"/>
                  <a:gd name="T26" fmla="*/ 130 w 155"/>
                  <a:gd name="T27" fmla="*/ 123 h 155"/>
                  <a:gd name="T28" fmla="*/ 143 w 155"/>
                  <a:gd name="T29" fmla="*/ 102 h 155"/>
                  <a:gd name="T30" fmla="*/ 147 w 155"/>
                  <a:gd name="T31" fmla="*/ 78 h 155"/>
                  <a:gd name="T32" fmla="*/ 145 w 155"/>
                  <a:gd name="T33" fmla="*/ 61 h 155"/>
                  <a:gd name="T34" fmla="*/ 136 w 155"/>
                  <a:gd name="T35" fmla="*/ 45 h 155"/>
                  <a:gd name="T36" fmla="*/ 122 w 155"/>
                  <a:gd name="T37" fmla="*/ 25 h 155"/>
                  <a:gd name="T38" fmla="*/ 100 w 155"/>
                  <a:gd name="T39" fmla="*/ 12 h 155"/>
                  <a:gd name="T40" fmla="*/ 78 w 155"/>
                  <a:gd name="T41" fmla="*/ 8 h 155"/>
                  <a:gd name="T42" fmla="*/ 78 w 155"/>
                  <a:gd name="T43" fmla="*/ 0 h 155"/>
                  <a:gd name="T44" fmla="*/ 104 w 155"/>
                  <a:gd name="T45" fmla="*/ 6 h 155"/>
                  <a:gd name="T46" fmla="*/ 126 w 155"/>
                  <a:gd name="T47" fmla="*/ 19 h 155"/>
                  <a:gd name="T48" fmla="*/ 145 w 155"/>
                  <a:gd name="T49" fmla="*/ 41 h 155"/>
                  <a:gd name="T50" fmla="*/ 153 w 155"/>
                  <a:gd name="T51" fmla="*/ 59 h 155"/>
                  <a:gd name="T52" fmla="*/ 155 w 155"/>
                  <a:gd name="T53" fmla="*/ 78 h 155"/>
                  <a:gd name="T54" fmla="*/ 151 w 155"/>
                  <a:gd name="T55" fmla="*/ 104 h 155"/>
                  <a:gd name="T56" fmla="*/ 136 w 155"/>
                  <a:gd name="T57" fmla="*/ 127 h 155"/>
                  <a:gd name="T58" fmla="*/ 116 w 155"/>
                  <a:gd name="T59" fmla="*/ 145 h 155"/>
                  <a:gd name="T60" fmla="*/ 96 w 155"/>
                  <a:gd name="T61" fmla="*/ 153 h 155"/>
                  <a:gd name="T62" fmla="*/ 78 w 155"/>
                  <a:gd name="T63" fmla="*/ 155 h 155"/>
                  <a:gd name="T64" fmla="*/ 51 w 155"/>
                  <a:gd name="T65" fmla="*/ 151 h 155"/>
                  <a:gd name="T66" fmla="*/ 29 w 155"/>
                  <a:gd name="T67" fmla="*/ 137 h 155"/>
                  <a:gd name="T68" fmla="*/ 11 w 155"/>
                  <a:gd name="T69" fmla="*/ 116 h 155"/>
                  <a:gd name="T70" fmla="*/ 3 w 155"/>
                  <a:gd name="T71" fmla="*/ 98 h 155"/>
                  <a:gd name="T72" fmla="*/ 0 w 155"/>
                  <a:gd name="T73" fmla="*/ 78 h 155"/>
                  <a:gd name="T74" fmla="*/ 5 w 155"/>
                  <a:gd name="T75" fmla="*/ 51 h 155"/>
                  <a:gd name="T76" fmla="*/ 19 w 155"/>
                  <a:gd name="T77" fmla="*/ 29 h 155"/>
                  <a:gd name="T78" fmla="*/ 39 w 155"/>
                  <a:gd name="T79" fmla="*/ 10 h 155"/>
                  <a:gd name="T80" fmla="*/ 59 w 155"/>
                  <a:gd name="T81" fmla="*/ 2 h 155"/>
                  <a:gd name="T82" fmla="*/ 78 w 155"/>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5">
                    <a:moveTo>
                      <a:pt x="78" y="8"/>
                    </a:moveTo>
                    <a:lnTo>
                      <a:pt x="61" y="10"/>
                    </a:lnTo>
                    <a:lnTo>
                      <a:pt x="43" y="19"/>
                    </a:lnTo>
                    <a:lnTo>
                      <a:pt x="25" y="35"/>
                    </a:lnTo>
                    <a:lnTo>
                      <a:pt x="13" y="55"/>
                    </a:lnTo>
                    <a:lnTo>
                      <a:pt x="9" y="78"/>
                    </a:lnTo>
                    <a:lnTo>
                      <a:pt x="11" y="96"/>
                    </a:lnTo>
                    <a:lnTo>
                      <a:pt x="19" y="112"/>
                    </a:lnTo>
                    <a:lnTo>
                      <a:pt x="33" y="131"/>
                    </a:lnTo>
                    <a:lnTo>
                      <a:pt x="55" y="143"/>
                    </a:lnTo>
                    <a:lnTo>
                      <a:pt x="78" y="147"/>
                    </a:lnTo>
                    <a:lnTo>
                      <a:pt x="94" y="145"/>
                    </a:lnTo>
                    <a:lnTo>
                      <a:pt x="112" y="139"/>
                    </a:lnTo>
                    <a:lnTo>
                      <a:pt x="130" y="123"/>
                    </a:lnTo>
                    <a:lnTo>
                      <a:pt x="143" y="102"/>
                    </a:lnTo>
                    <a:lnTo>
                      <a:pt x="147" y="78"/>
                    </a:lnTo>
                    <a:lnTo>
                      <a:pt x="145" y="61"/>
                    </a:lnTo>
                    <a:lnTo>
                      <a:pt x="136" y="45"/>
                    </a:lnTo>
                    <a:lnTo>
                      <a:pt x="122" y="25"/>
                    </a:lnTo>
                    <a:lnTo>
                      <a:pt x="100" y="12"/>
                    </a:lnTo>
                    <a:lnTo>
                      <a:pt x="78" y="8"/>
                    </a:lnTo>
                    <a:close/>
                    <a:moveTo>
                      <a:pt x="78" y="0"/>
                    </a:moveTo>
                    <a:lnTo>
                      <a:pt x="104" y="6"/>
                    </a:lnTo>
                    <a:lnTo>
                      <a:pt x="126" y="19"/>
                    </a:lnTo>
                    <a:lnTo>
                      <a:pt x="145" y="41"/>
                    </a:lnTo>
                    <a:lnTo>
                      <a:pt x="153" y="59"/>
                    </a:lnTo>
                    <a:lnTo>
                      <a:pt x="155" y="78"/>
                    </a:lnTo>
                    <a:lnTo>
                      <a:pt x="151" y="104"/>
                    </a:lnTo>
                    <a:lnTo>
                      <a:pt x="136" y="127"/>
                    </a:lnTo>
                    <a:lnTo>
                      <a:pt x="116" y="145"/>
                    </a:lnTo>
                    <a:lnTo>
                      <a:pt x="96" y="153"/>
                    </a:lnTo>
                    <a:lnTo>
                      <a:pt x="78" y="155"/>
                    </a:lnTo>
                    <a:lnTo>
                      <a:pt x="51" y="151"/>
                    </a:lnTo>
                    <a:lnTo>
                      <a:pt x="29" y="137"/>
                    </a:lnTo>
                    <a:lnTo>
                      <a:pt x="11" y="116"/>
                    </a:lnTo>
                    <a:lnTo>
                      <a:pt x="3" y="98"/>
                    </a:lnTo>
                    <a:lnTo>
                      <a:pt x="0" y="78"/>
                    </a:lnTo>
                    <a:lnTo>
                      <a:pt x="5" y="51"/>
                    </a:lnTo>
                    <a:lnTo>
                      <a:pt x="19" y="29"/>
                    </a:lnTo>
                    <a:lnTo>
                      <a:pt x="39" y="10"/>
                    </a:lnTo>
                    <a:lnTo>
                      <a:pt x="59" y="2"/>
                    </a:lnTo>
                    <a:lnTo>
                      <a:pt x="78"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11" name="Freeform 211"/>
              <p:cNvSpPr>
                <a:spLocks/>
              </p:cNvSpPr>
              <p:nvPr/>
            </p:nvSpPr>
            <p:spPr bwMode="auto">
              <a:xfrm>
                <a:off x="5651968" y="3817031"/>
                <a:ext cx="255312" cy="226625"/>
              </a:xfrm>
              <a:custGeom>
                <a:avLst/>
                <a:gdLst>
                  <a:gd name="T0" fmla="*/ 2 w 89"/>
                  <a:gd name="T1" fmla="*/ 0 h 79"/>
                  <a:gd name="T2" fmla="*/ 6 w 89"/>
                  <a:gd name="T3" fmla="*/ 4 h 79"/>
                  <a:gd name="T4" fmla="*/ 6 w 89"/>
                  <a:gd name="T5" fmla="*/ 71 h 79"/>
                  <a:gd name="T6" fmla="*/ 87 w 89"/>
                  <a:gd name="T7" fmla="*/ 71 h 79"/>
                  <a:gd name="T8" fmla="*/ 89 w 89"/>
                  <a:gd name="T9" fmla="*/ 75 h 79"/>
                  <a:gd name="T10" fmla="*/ 87 w 89"/>
                  <a:gd name="T11" fmla="*/ 79 h 79"/>
                  <a:gd name="T12" fmla="*/ 6 w 89"/>
                  <a:gd name="T13" fmla="*/ 79 h 79"/>
                  <a:gd name="T14" fmla="*/ 2 w 89"/>
                  <a:gd name="T15" fmla="*/ 77 h 79"/>
                  <a:gd name="T16" fmla="*/ 0 w 89"/>
                  <a:gd name="T17" fmla="*/ 75 h 79"/>
                  <a:gd name="T18" fmla="*/ 0 w 89"/>
                  <a:gd name="T19" fmla="*/ 71 h 79"/>
                  <a:gd name="T20" fmla="*/ 0 w 89"/>
                  <a:gd name="T21" fmla="*/ 4 h 79"/>
                  <a:gd name="T22" fmla="*/ 2 w 89"/>
                  <a:gd name="T2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79">
                    <a:moveTo>
                      <a:pt x="2" y="0"/>
                    </a:moveTo>
                    <a:lnTo>
                      <a:pt x="6" y="4"/>
                    </a:lnTo>
                    <a:lnTo>
                      <a:pt x="6" y="71"/>
                    </a:lnTo>
                    <a:lnTo>
                      <a:pt x="87" y="71"/>
                    </a:lnTo>
                    <a:lnTo>
                      <a:pt x="89" y="75"/>
                    </a:lnTo>
                    <a:lnTo>
                      <a:pt x="87" y="79"/>
                    </a:lnTo>
                    <a:lnTo>
                      <a:pt x="6" y="79"/>
                    </a:lnTo>
                    <a:lnTo>
                      <a:pt x="2" y="77"/>
                    </a:lnTo>
                    <a:lnTo>
                      <a:pt x="0" y="75"/>
                    </a:lnTo>
                    <a:lnTo>
                      <a:pt x="0" y="71"/>
                    </a:lnTo>
                    <a:lnTo>
                      <a:pt x="0" y="4"/>
                    </a:lnTo>
                    <a:lnTo>
                      <a:pt x="2" y="0"/>
                    </a:lnTo>
                    <a:close/>
                  </a:path>
                </a:pathLst>
              </a:custGeom>
              <a:solidFill>
                <a:srgbClr val="E4F3F0"/>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sp>
            <p:nvSpPr>
              <p:cNvPr id="12" name="Freeform 212"/>
              <p:cNvSpPr>
                <a:spLocks/>
              </p:cNvSpPr>
              <p:nvPr/>
            </p:nvSpPr>
            <p:spPr bwMode="auto">
              <a:xfrm>
                <a:off x="5692129" y="3822769"/>
                <a:ext cx="209413" cy="180726"/>
              </a:xfrm>
              <a:custGeom>
                <a:avLst/>
                <a:gdLst>
                  <a:gd name="T0" fmla="*/ 69 w 73"/>
                  <a:gd name="T1" fmla="*/ 0 h 63"/>
                  <a:gd name="T2" fmla="*/ 71 w 73"/>
                  <a:gd name="T3" fmla="*/ 2 h 63"/>
                  <a:gd name="T4" fmla="*/ 73 w 73"/>
                  <a:gd name="T5" fmla="*/ 4 h 63"/>
                  <a:gd name="T6" fmla="*/ 69 w 73"/>
                  <a:gd name="T7" fmla="*/ 27 h 63"/>
                  <a:gd name="T8" fmla="*/ 65 w 73"/>
                  <a:gd name="T9" fmla="*/ 31 h 63"/>
                  <a:gd name="T10" fmla="*/ 63 w 73"/>
                  <a:gd name="T11" fmla="*/ 27 h 63"/>
                  <a:gd name="T12" fmla="*/ 65 w 73"/>
                  <a:gd name="T13" fmla="*/ 16 h 63"/>
                  <a:gd name="T14" fmla="*/ 45 w 73"/>
                  <a:gd name="T15" fmla="*/ 43 h 63"/>
                  <a:gd name="T16" fmla="*/ 43 w 73"/>
                  <a:gd name="T17" fmla="*/ 45 h 63"/>
                  <a:gd name="T18" fmla="*/ 39 w 73"/>
                  <a:gd name="T19" fmla="*/ 45 h 63"/>
                  <a:gd name="T20" fmla="*/ 27 w 73"/>
                  <a:gd name="T21" fmla="*/ 35 h 63"/>
                  <a:gd name="T22" fmla="*/ 6 w 73"/>
                  <a:gd name="T23" fmla="*/ 61 h 63"/>
                  <a:gd name="T24" fmla="*/ 4 w 73"/>
                  <a:gd name="T25" fmla="*/ 63 h 63"/>
                  <a:gd name="T26" fmla="*/ 0 w 73"/>
                  <a:gd name="T27" fmla="*/ 63 h 63"/>
                  <a:gd name="T28" fmla="*/ 0 w 73"/>
                  <a:gd name="T29" fmla="*/ 57 h 63"/>
                  <a:gd name="T30" fmla="*/ 20 w 73"/>
                  <a:gd name="T31" fmla="*/ 27 h 63"/>
                  <a:gd name="T32" fmla="*/ 24 w 73"/>
                  <a:gd name="T33" fmla="*/ 24 h 63"/>
                  <a:gd name="T34" fmla="*/ 27 w 73"/>
                  <a:gd name="T35" fmla="*/ 24 h 63"/>
                  <a:gd name="T36" fmla="*/ 41 w 73"/>
                  <a:gd name="T37" fmla="*/ 35 h 63"/>
                  <a:gd name="T38" fmla="*/ 57 w 73"/>
                  <a:gd name="T39" fmla="*/ 10 h 63"/>
                  <a:gd name="T40" fmla="*/ 49 w 73"/>
                  <a:gd name="T41" fmla="*/ 10 h 63"/>
                  <a:gd name="T42" fmla="*/ 45 w 73"/>
                  <a:gd name="T43" fmla="*/ 8 h 63"/>
                  <a:gd name="T44" fmla="*/ 47 w 73"/>
                  <a:gd name="T45" fmla="*/ 4 h 63"/>
                  <a:gd name="T46" fmla="*/ 69 w 73"/>
                  <a:gd name="T4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 h="63">
                    <a:moveTo>
                      <a:pt x="69" y="0"/>
                    </a:moveTo>
                    <a:lnTo>
                      <a:pt x="71" y="2"/>
                    </a:lnTo>
                    <a:lnTo>
                      <a:pt x="73" y="4"/>
                    </a:lnTo>
                    <a:lnTo>
                      <a:pt x="69" y="27"/>
                    </a:lnTo>
                    <a:lnTo>
                      <a:pt x="65" y="31"/>
                    </a:lnTo>
                    <a:lnTo>
                      <a:pt x="63" y="27"/>
                    </a:lnTo>
                    <a:lnTo>
                      <a:pt x="65" y="16"/>
                    </a:lnTo>
                    <a:lnTo>
                      <a:pt x="45" y="43"/>
                    </a:lnTo>
                    <a:lnTo>
                      <a:pt x="43" y="45"/>
                    </a:lnTo>
                    <a:lnTo>
                      <a:pt x="39" y="45"/>
                    </a:lnTo>
                    <a:lnTo>
                      <a:pt x="27" y="35"/>
                    </a:lnTo>
                    <a:lnTo>
                      <a:pt x="6" y="61"/>
                    </a:lnTo>
                    <a:lnTo>
                      <a:pt x="4" y="63"/>
                    </a:lnTo>
                    <a:lnTo>
                      <a:pt x="0" y="63"/>
                    </a:lnTo>
                    <a:lnTo>
                      <a:pt x="0" y="57"/>
                    </a:lnTo>
                    <a:lnTo>
                      <a:pt x="20" y="27"/>
                    </a:lnTo>
                    <a:lnTo>
                      <a:pt x="24" y="24"/>
                    </a:lnTo>
                    <a:lnTo>
                      <a:pt x="27" y="24"/>
                    </a:lnTo>
                    <a:lnTo>
                      <a:pt x="41" y="35"/>
                    </a:lnTo>
                    <a:lnTo>
                      <a:pt x="57" y="10"/>
                    </a:lnTo>
                    <a:lnTo>
                      <a:pt x="49" y="10"/>
                    </a:lnTo>
                    <a:lnTo>
                      <a:pt x="45" y="8"/>
                    </a:lnTo>
                    <a:lnTo>
                      <a:pt x="47" y="4"/>
                    </a:lnTo>
                    <a:lnTo>
                      <a:pt x="69" y="0"/>
                    </a:lnTo>
                    <a:close/>
                  </a:path>
                </a:pathLst>
              </a:custGeom>
              <a:solidFill>
                <a:srgbClr val="E4F3F0"/>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sz="1280"/>
              </a:p>
            </p:txBody>
          </p:sp>
        </p:grpSp>
      </p:grpSp>
      <p:sp>
        <p:nvSpPr>
          <p:cNvPr id="64" name="Text Placeholder 7"/>
          <p:cNvSpPr txBox="1">
            <a:spLocks/>
          </p:cNvSpPr>
          <p:nvPr/>
        </p:nvSpPr>
        <p:spPr>
          <a:xfrm>
            <a:off x="972780" y="1171881"/>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138" b="0" dirty="0">
                <a:solidFill>
                  <a:schemeClr val="tx1">
                    <a:lumMod val="65000"/>
                    <a:lumOff val="35000"/>
                  </a:schemeClr>
                </a:solidFill>
                <a:ea typeface="微软雅黑" panose="020B0503020204020204" pitchFamily="34" charset="-122"/>
              </a:rPr>
              <a:t>请替换文字内容</a:t>
            </a:r>
          </a:p>
        </p:txBody>
      </p:sp>
      <p:sp>
        <p:nvSpPr>
          <p:cNvPr id="65" name="Text Placeholder 2"/>
          <p:cNvSpPr txBox="1">
            <a:spLocks/>
          </p:cNvSpPr>
          <p:nvPr/>
        </p:nvSpPr>
        <p:spPr>
          <a:xfrm>
            <a:off x="1232499" y="1445549"/>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66" name="Text Placeholder 7"/>
          <p:cNvSpPr txBox="1">
            <a:spLocks/>
          </p:cNvSpPr>
          <p:nvPr/>
        </p:nvSpPr>
        <p:spPr>
          <a:xfrm>
            <a:off x="972780" y="2266514"/>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138" b="0" dirty="0">
                <a:solidFill>
                  <a:schemeClr val="tx1">
                    <a:lumMod val="65000"/>
                    <a:lumOff val="35000"/>
                  </a:schemeClr>
                </a:solidFill>
                <a:ea typeface="微软雅黑" panose="020B0503020204020204" pitchFamily="34" charset="-122"/>
              </a:rPr>
              <a:t>请替换文字内容</a:t>
            </a:r>
          </a:p>
        </p:txBody>
      </p:sp>
      <p:sp>
        <p:nvSpPr>
          <p:cNvPr id="67" name="Text Placeholder 2"/>
          <p:cNvSpPr txBox="1">
            <a:spLocks/>
          </p:cNvSpPr>
          <p:nvPr/>
        </p:nvSpPr>
        <p:spPr>
          <a:xfrm>
            <a:off x="1232499" y="2540182"/>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68" name="Text Placeholder 7"/>
          <p:cNvSpPr txBox="1">
            <a:spLocks/>
          </p:cNvSpPr>
          <p:nvPr/>
        </p:nvSpPr>
        <p:spPr>
          <a:xfrm>
            <a:off x="972780" y="3556095"/>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138" b="0" dirty="0">
                <a:solidFill>
                  <a:schemeClr val="tx1">
                    <a:lumMod val="65000"/>
                    <a:lumOff val="35000"/>
                  </a:schemeClr>
                </a:solidFill>
                <a:ea typeface="微软雅黑" panose="020B0503020204020204" pitchFamily="34" charset="-122"/>
              </a:rPr>
              <a:t>请替换文字内容</a:t>
            </a:r>
          </a:p>
        </p:txBody>
      </p:sp>
      <p:sp>
        <p:nvSpPr>
          <p:cNvPr id="69" name="Text Placeholder 2"/>
          <p:cNvSpPr txBox="1">
            <a:spLocks/>
          </p:cNvSpPr>
          <p:nvPr/>
        </p:nvSpPr>
        <p:spPr>
          <a:xfrm>
            <a:off x="1232499" y="3829762"/>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70" name="Text Placeholder 7"/>
          <p:cNvSpPr txBox="1">
            <a:spLocks/>
          </p:cNvSpPr>
          <p:nvPr/>
        </p:nvSpPr>
        <p:spPr>
          <a:xfrm>
            <a:off x="6330625" y="1171881"/>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71" name="Text Placeholder 2"/>
          <p:cNvSpPr txBox="1">
            <a:spLocks/>
          </p:cNvSpPr>
          <p:nvPr/>
        </p:nvSpPr>
        <p:spPr>
          <a:xfrm>
            <a:off x="6330625" y="1445549"/>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72" name="Text Placeholder 7"/>
          <p:cNvSpPr txBox="1">
            <a:spLocks/>
          </p:cNvSpPr>
          <p:nvPr/>
        </p:nvSpPr>
        <p:spPr>
          <a:xfrm>
            <a:off x="6330625" y="2266514"/>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73" name="Text Placeholder 2"/>
          <p:cNvSpPr txBox="1">
            <a:spLocks/>
          </p:cNvSpPr>
          <p:nvPr/>
        </p:nvSpPr>
        <p:spPr>
          <a:xfrm>
            <a:off x="6330625" y="2540182"/>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74" name="Text Placeholder 7"/>
          <p:cNvSpPr txBox="1">
            <a:spLocks/>
          </p:cNvSpPr>
          <p:nvPr/>
        </p:nvSpPr>
        <p:spPr>
          <a:xfrm>
            <a:off x="6330625" y="3556095"/>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75" name="Text Placeholder 2"/>
          <p:cNvSpPr txBox="1">
            <a:spLocks/>
          </p:cNvSpPr>
          <p:nvPr/>
        </p:nvSpPr>
        <p:spPr>
          <a:xfrm>
            <a:off x="6330625" y="3829762"/>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45606504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up)">
                                      <p:cBhvr>
                                        <p:cTn id="11" dur="500"/>
                                        <p:tgtEl>
                                          <p:spTgt spid="15"/>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right)">
                                      <p:cBhvr>
                                        <p:cTn id="15" dur="500"/>
                                        <p:tgtEl>
                                          <p:spTgt spid="2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4500"/>
                            </p:stCondLst>
                            <p:childTnLst>
                              <p:par>
                                <p:cTn id="41" presetID="22" presetClass="entr" presetSubtype="2"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right)">
                                      <p:cBhvr>
                                        <p:cTn id="43" dur="500"/>
                                        <p:tgtEl>
                                          <p:spTgt spid="23"/>
                                        </p:tgtEl>
                                      </p:cBhvr>
                                    </p:animEffect>
                                  </p:childTnLst>
                                </p:cTn>
                              </p:par>
                              <p:par>
                                <p:cTn id="44" presetID="22" presetClass="entr" presetSubtype="2"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right)">
                                      <p:cBhvr>
                                        <p:cTn id="46" dur="500"/>
                                        <p:tgtEl>
                                          <p:spTgt spid="25"/>
                                        </p:tgtEl>
                                      </p:cBhvr>
                                    </p:animEffect>
                                  </p:childTnLst>
                                </p:cTn>
                              </p:par>
                              <p:par>
                                <p:cTn id="47" presetID="22" presetClass="entr" presetSubtype="8"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par>
                                <p:cTn id="50" presetID="22" presetClass="entr" presetSubtype="8"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par>
                                <p:cTn id="53" presetID="22" presetClass="entr" presetSubtype="2" fill="hold"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right)">
                                      <p:cBhvr>
                                        <p:cTn id="55" dur="500"/>
                                        <p:tgtEl>
                                          <p:spTgt spid="27"/>
                                        </p:tgtEl>
                                      </p:cBhvr>
                                    </p:animEffect>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64">
                                            <p:txEl>
                                              <p:pRg st="0" end="0"/>
                                            </p:txEl>
                                          </p:spTgt>
                                        </p:tgtEl>
                                        <p:attrNameLst>
                                          <p:attrName>style.visibility</p:attrName>
                                        </p:attrNameLst>
                                      </p:cBhvr>
                                      <p:to>
                                        <p:strVal val="visible"/>
                                      </p:to>
                                    </p:set>
                                    <p:anim calcmode="lin" valueType="num">
                                      <p:cBhvr>
                                        <p:cTn id="59" dur="4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60" dur="4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61" dur="400"/>
                                        <p:tgtEl>
                                          <p:spTgt spid="64">
                                            <p:txEl>
                                              <p:pRg st="0" end="0"/>
                                            </p:txEl>
                                          </p:spTgt>
                                        </p:tgtEl>
                                      </p:cBhvr>
                                    </p:animEffect>
                                  </p:childTnLst>
                                </p:cTn>
                              </p:par>
                            </p:childTnLst>
                          </p:cTn>
                        </p:par>
                        <p:par>
                          <p:cTn id="62" fill="hold">
                            <p:stCondLst>
                              <p:cond delay="5400"/>
                            </p:stCondLst>
                            <p:childTnLst>
                              <p:par>
                                <p:cTn id="63" presetID="53" presetClass="entr" presetSubtype="16" fill="hold" grpId="0" nodeType="afterEffect">
                                  <p:stCondLst>
                                    <p:cond delay="0"/>
                                  </p:stCondLst>
                                  <p:childTnLst>
                                    <p:set>
                                      <p:cBhvr>
                                        <p:cTn id="64" dur="1" fill="hold">
                                          <p:stCondLst>
                                            <p:cond delay="0"/>
                                          </p:stCondLst>
                                        </p:cTn>
                                        <p:tgtEl>
                                          <p:spTgt spid="65">
                                            <p:txEl>
                                              <p:pRg st="0" end="0"/>
                                            </p:txEl>
                                          </p:spTgt>
                                        </p:tgtEl>
                                        <p:attrNameLst>
                                          <p:attrName>style.visibility</p:attrName>
                                        </p:attrNameLst>
                                      </p:cBhvr>
                                      <p:to>
                                        <p:strVal val="visible"/>
                                      </p:to>
                                    </p:set>
                                    <p:anim calcmode="lin" valueType="num">
                                      <p:cBhvr>
                                        <p:cTn id="65" dur="4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66" dur="400" fill="hold"/>
                                        <p:tgtEl>
                                          <p:spTgt spid="65">
                                            <p:txEl>
                                              <p:pRg st="0" end="0"/>
                                            </p:txEl>
                                          </p:spTgt>
                                        </p:tgtEl>
                                        <p:attrNameLst>
                                          <p:attrName>ppt_h</p:attrName>
                                        </p:attrNameLst>
                                      </p:cBhvr>
                                      <p:tavLst>
                                        <p:tav tm="0">
                                          <p:val>
                                            <p:fltVal val="0"/>
                                          </p:val>
                                        </p:tav>
                                        <p:tav tm="100000">
                                          <p:val>
                                            <p:strVal val="#ppt_h"/>
                                          </p:val>
                                        </p:tav>
                                      </p:tavLst>
                                    </p:anim>
                                    <p:animEffect transition="in" filter="fade">
                                      <p:cBhvr>
                                        <p:cTn id="67" dur="400"/>
                                        <p:tgtEl>
                                          <p:spTgt spid="65">
                                            <p:txEl>
                                              <p:pRg st="0" end="0"/>
                                            </p:txEl>
                                          </p:spTgt>
                                        </p:tgtEl>
                                      </p:cBhvr>
                                    </p:animEffect>
                                  </p:childTnLst>
                                </p:cTn>
                              </p:par>
                            </p:childTnLst>
                          </p:cTn>
                        </p:par>
                        <p:par>
                          <p:cTn id="68" fill="hold">
                            <p:stCondLst>
                              <p:cond delay="5800"/>
                            </p:stCondLst>
                            <p:childTnLst>
                              <p:par>
                                <p:cTn id="69" presetID="53" presetClass="entr" presetSubtype="16" fill="hold" grpId="0" nodeType="afterEffect">
                                  <p:stCondLst>
                                    <p:cond delay="0"/>
                                  </p:stCondLst>
                                  <p:childTnLst>
                                    <p:set>
                                      <p:cBhvr>
                                        <p:cTn id="70" dur="1" fill="hold">
                                          <p:stCondLst>
                                            <p:cond delay="0"/>
                                          </p:stCondLst>
                                        </p:cTn>
                                        <p:tgtEl>
                                          <p:spTgt spid="66">
                                            <p:txEl>
                                              <p:pRg st="0" end="0"/>
                                            </p:txEl>
                                          </p:spTgt>
                                        </p:tgtEl>
                                        <p:attrNameLst>
                                          <p:attrName>style.visibility</p:attrName>
                                        </p:attrNameLst>
                                      </p:cBhvr>
                                      <p:to>
                                        <p:strVal val="visible"/>
                                      </p:to>
                                    </p:set>
                                    <p:anim calcmode="lin" valueType="num">
                                      <p:cBhvr>
                                        <p:cTn id="71" dur="4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72" dur="4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73" dur="400"/>
                                        <p:tgtEl>
                                          <p:spTgt spid="66">
                                            <p:txEl>
                                              <p:pRg st="0" end="0"/>
                                            </p:txEl>
                                          </p:spTgt>
                                        </p:tgtEl>
                                      </p:cBhvr>
                                    </p:animEffect>
                                  </p:childTnLst>
                                </p:cTn>
                              </p:par>
                            </p:childTnLst>
                          </p:cTn>
                        </p:par>
                        <p:par>
                          <p:cTn id="74" fill="hold">
                            <p:stCondLst>
                              <p:cond delay="6200"/>
                            </p:stCondLst>
                            <p:childTnLst>
                              <p:par>
                                <p:cTn id="75" presetID="53" presetClass="entr" presetSubtype="16" fill="hold" grpId="0" nodeType="afterEffect">
                                  <p:stCondLst>
                                    <p:cond delay="0"/>
                                  </p:stCondLst>
                                  <p:childTnLst>
                                    <p:set>
                                      <p:cBhvr>
                                        <p:cTn id="76" dur="1" fill="hold">
                                          <p:stCondLst>
                                            <p:cond delay="0"/>
                                          </p:stCondLst>
                                        </p:cTn>
                                        <p:tgtEl>
                                          <p:spTgt spid="67">
                                            <p:txEl>
                                              <p:pRg st="0" end="0"/>
                                            </p:txEl>
                                          </p:spTgt>
                                        </p:tgtEl>
                                        <p:attrNameLst>
                                          <p:attrName>style.visibility</p:attrName>
                                        </p:attrNameLst>
                                      </p:cBhvr>
                                      <p:to>
                                        <p:strVal val="visible"/>
                                      </p:to>
                                    </p:set>
                                    <p:anim calcmode="lin" valueType="num">
                                      <p:cBhvr>
                                        <p:cTn id="77" dur="4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78" dur="4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79" dur="400"/>
                                        <p:tgtEl>
                                          <p:spTgt spid="67">
                                            <p:txEl>
                                              <p:pRg st="0" end="0"/>
                                            </p:txEl>
                                          </p:spTgt>
                                        </p:tgtEl>
                                      </p:cBhvr>
                                    </p:animEffect>
                                  </p:childTnLst>
                                </p:cTn>
                              </p:par>
                            </p:childTnLst>
                          </p:cTn>
                        </p:par>
                        <p:par>
                          <p:cTn id="80" fill="hold">
                            <p:stCondLst>
                              <p:cond delay="6600"/>
                            </p:stCondLst>
                            <p:childTnLst>
                              <p:par>
                                <p:cTn id="81" presetID="53" presetClass="entr" presetSubtype="16" fill="hold" grpId="0" nodeType="afterEffect">
                                  <p:stCondLst>
                                    <p:cond delay="0"/>
                                  </p:stCondLst>
                                  <p:childTnLst>
                                    <p:set>
                                      <p:cBhvr>
                                        <p:cTn id="82" dur="1" fill="hold">
                                          <p:stCondLst>
                                            <p:cond delay="0"/>
                                          </p:stCondLst>
                                        </p:cTn>
                                        <p:tgtEl>
                                          <p:spTgt spid="68">
                                            <p:txEl>
                                              <p:pRg st="0" end="0"/>
                                            </p:txEl>
                                          </p:spTgt>
                                        </p:tgtEl>
                                        <p:attrNameLst>
                                          <p:attrName>style.visibility</p:attrName>
                                        </p:attrNameLst>
                                      </p:cBhvr>
                                      <p:to>
                                        <p:strVal val="visible"/>
                                      </p:to>
                                    </p:set>
                                    <p:anim calcmode="lin" valueType="num">
                                      <p:cBhvr>
                                        <p:cTn id="83" dur="400" fill="hold"/>
                                        <p:tgtEl>
                                          <p:spTgt spid="68">
                                            <p:txEl>
                                              <p:pRg st="0" end="0"/>
                                            </p:txEl>
                                          </p:spTgt>
                                        </p:tgtEl>
                                        <p:attrNameLst>
                                          <p:attrName>ppt_w</p:attrName>
                                        </p:attrNameLst>
                                      </p:cBhvr>
                                      <p:tavLst>
                                        <p:tav tm="0">
                                          <p:val>
                                            <p:fltVal val="0"/>
                                          </p:val>
                                        </p:tav>
                                        <p:tav tm="100000">
                                          <p:val>
                                            <p:strVal val="#ppt_w"/>
                                          </p:val>
                                        </p:tav>
                                      </p:tavLst>
                                    </p:anim>
                                    <p:anim calcmode="lin" valueType="num">
                                      <p:cBhvr>
                                        <p:cTn id="84" dur="400" fill="hold"/>
                                        <p:tgtEl>
                                          <p:spTgt spid="68">
                                            <p:txEl>
                                              <p:pRg st="0" end="0"/>
                                            </p:txEl>
                                          </p:spTgt>
                                        </p:tgtEl>
                                        <p:attrNameLst>
                                          <p:attrName>ppt_h</p:attrName>
                                        </p:attrNameLst>
                                      </p:cBhvr>
                                      <p:tavLst>
                                        <p:tav tm="0">
                                          <p:val>
                                            <p:fltVal val="0"/>
                                          </p:val>
                                        </p:tav>
                                        <p:tav tm="100000">
                                          <p:val>
                                            <p:strVal val="#ppt_h"/>
                                          </p:val>
                                        </p:tav>
                                      </p:tavLst>
                                    </p:anim>
                                    <p:animEffect transition="in" filter="fade">
                                      <p:cBhvr>
                                        <p:cTn id="85" dur="400"/>
                                        <p:tgtEl>
                                          <p:spTgt spid="68">
                                            <p:txEl>
                                              <p:pRg st="0" end="0"/>
                                            </p:txEl>
                                          </p:spTgt>
                                        </p:tgtEl>
                                      </p:cBhvr>
                                    </p:animEffect>
                                  </p:childTnLst>
                                </p:cTn>
                              </p:par>
                            </p:childTnLst>
                          </p:cTn>
                        </p:par>
                        <p:par>
                          <p:cTn id="86" fill="hold">
                            <p:stCondLst>
                              <p:cond delay="7000"/>
                            </p:stCondLst>
                            <p:childTnLst>
                              <p:par>
                                <p:cTn id="87" presetID="53" presetClass="entr" presetSubtype="16" fill="hold" grpId="0" nodeType="afterEffect">
                                  <p:stCondLst>
                                    <p:cond delay="0"/>
                                  </p:stCondLst>
                                  <p:childTnLst>
                                    <p:set>
                                      <p:cBhvr>
                                        <p:cTn id="88" dur="1" fill="hold">
                                          <p:stCondLst>
                                            <p:cond delay="0"/>
                                          </p:stCondLst>
                                        </p:cTn>
                                        <p:tgtEl>
                                          <p:spTgt spid="69">
                                            <p:txEl>
                                              <p:pRg st="0" end="0"/>
                                            </p:txEl>
                                          </p:spTgt>
                                        </p:tgtEl>
                                        <p:attrNameLst>
                                          <p:attrName>style.visibility</p:attrName>
                                        </p:attrNameLst>
                                      </p:cBhvr>
                                      <p:to>
                                        <p:strVal val="visible"/>
                                      </p:to>
                                    </p:set>
                                    <p:anim calcmode="lin" valueType="num">
                                      <p:cBhvr>
                                        <p:cTn id="89" dur="400" fill="hold"/>
                                        <p:tgtEl>
                                          <p:spTgt spid="69">
                                            <p:txEl>
                                              <p:pRg st="0" end="0"/>
                                            </p:txEl>
                                          </p:spTgt>
                                        </p:tgtEl>
                                        <p:attrNameLst>
                                          <p:attrName>ppt_w</p:attrName>
                                        </p:attrNameLst>
                                      </p:cBhvr>
                                      <p:tavLst>
                                        <p:tav tm="0">
                                          <p:val>
                                            <p:fltVal val="0"/>
                                          </p:val>
                                        </p:tav>
                                        <p:tav tm="100000">
                                          <p:val>
                                            <p:strVal val="#ppt_w"/>
                                          </p:val>
                                        </p:tav>
                                      </p:tavLst>
                                    </p:anim>
                                    <p:anim calcmode="lin" valueType="num">
                                      <p:cBhvr>
                                        <p:cTn id="90" dur="400" fill="hold"/>
                                        <p:tgtEl>
                                          <p:spTgt spid="69">
                                            <p:txEl>
                                              <p:pRg st="0" end="0"/>
                                            </p:txEl>
                                          </p:spTgt>
                                        </p:tgtEl>
                                        <p:attrNameLst>
                                          <p:attrName>ppt_h</p:attrName>
                                        </p:attrNameLst>
                                      </p:cBhvr>
                                      <p:tavLst>
                                        <p:tav tm="0">
                                          <p:val>
                                            <p:fltVal val="0"/>
                                          </p:val>
                                        </p:tav>
                                        <p:tav tm="100000">
                                          <p:val>
                                            <p:strVal val="#ppt_h"/>
                                          </p:val>
                                        </p:tav>
                                      </p:tavLst>
                                    </p:anim>
                                    <p:animEffect transition="in" filter="fade">
                                      <p:cBhvr>
                                        <p:cTn id="91" dur="400"/>
                                        <p:tgtEl>
                                          <p:spTgt spid="69">
                                            <p:txEl>
                                              <p:pRg st="0" end="0"/>
                                            </p:txEl>
                                          </p:spTgt>
                                        </p:tgtEl>
                                      </p:cBhvr>
                                    </p:animEffect>
                                  </p:childTnLst>
                                </p:cTn>
                              </p:par>
                            </p:childTnLst>
                          </p:cTn>
                        </p:par>
                        <p:par>
                          <p:cTn id="92" fill="hold">
                            <p:stCondLst>
                              <p:cond delay="7400"/>
                            </p:stCondLst>
                            <p:childTnLst>
                              <p:par>
                                <p:cTn id="93" presetID="53" presetClass="entr" presetSubtype="16" fill="hold" grpId="0" nodeType="afterEffect">
                                  <p:stCondLst>
                                    <p:cond delay="0"/>
                                  </p:stCondLst>
                                  <p:childTnLst>
                                    <p:set>
                                      <p:cBhvr>
                                        <p:cTn id="94" dur="1" fill="hold">
                                          <p:stCondLst>
                                            <p:cond delay="0"/>
                                          </p:stCondLst>
                                        </p:cTn>
                                        <p:tgtEl>
                                          <p:spTgt spid="70">
                                            <p:txEl>
                                              <p:pRg st="0" end="0"/>
                                            </p:txEl>
                                          </p:spTgt>
                                        </p:tgtEl>
                                        <p:attrNameLst>
                                          <p:attrName>style.visibility</p:attrName>
                                        </p:attrNameLst>
                                      </p:cBhvr>
                                      <p:to>
                                        <p:strVal val="visible"/>
                                      </p:to>
                                    </p:set>
                                    <p:anim calcmode="lin" valueType="num">
                                      <p:cBhvr>
                                        <p:cTn id="95" dur="400" fill="hold"/>
                                        <p:tgtEl>
                                          <p:spTgt spid="70">
                                            <p:txEl>
                                              <p:pRg st="0" end="0"/>
                                            </p:txEl>
                                          </p:spTgt>
                                        </p:tgtEl>
                                        <p:attrNameLst>
                                          <p:attrName>ppt_w</p:attrName>
                                        </p:attrNameLst>
                                      </p:cBhvr>
                                      <p:tavLst>
                                        <p:tav tm="0">
                                          <p:val>
                                            <p:fltVal val="0"/>
                                          </p:val>
                                        </p:tav>
                                        <p:tav tm="100000">
                                          <p:val>
                                            <p:strVal val="#ppt_w"/>
                                          </p:val>
                                        </p:tav>
                                      </p:tavLst>
                                    </p:anim>
                                    <p:anim calcmode="lin" valueType="num">
                                      <p:cBhvr>
                                        <p:cTn id="96" dur="400" fill="hold"/>
                                        <p:tgtEl>
                                          <p:spTgt spid="70">
                                            <p:txEl>
                                              <p:pRg st="0" end="0"/>
                                            </p:txEl>
                                          </p:spTgt>
                                        </p:tgtEl>
                                        <p:attrNameLst>
                                          <p:attrName>ppt_h</p:attrName>
                                        </p:attrNameLst>
                                      </p:cBhvr>
                                      <p:tavLst>
                                        <p:tav tm="0">
                                          <p:val>
                                            <p:fltVal val="0"/>
                                          </p:val>
                                        </p:tav>
                                        <p:tav tm="100000">
                                          <p:val>
                                            <p:strVal val="#ppt_h"/>
                                          </p:val>
                                        </p:tav>
                                      </p:tavLst>
                                    </p:anim>
                                    <p:animEffect transition="in" filter="fade">
                                      <p:cBhvr>
                                        <p:cTn id="97" dur="400"/>
                                        <p:tgtEl>
                                          <p:spTgt spid="70">
                                            <p:txEl>
                                              <p:pRg st="0" end="0"/>
                                            </p:txEl>
                                          </p:spTgt>
                                        </p:tgtEl>
                                      </p:cBhvr>
                                    </p:animEffect>
                                  </p:childTnLst>
                                </p:cTn>
                              </p:par>
                            </p:childTnLst>
                          </p:cTn>
                        </p:par>
                        <p:par>
                          <p:cTn id="98" fill="hold">
                            <p:stCondLst>
                              <p:cond delay="7800"/>
                            </p:stCondLst>
                            <p:childTnLst>
                              <p:par>
                                <p:cTn id="99" presetID="53" presetClass="entr" presetSubtype="16" fill="hold" grpId="0" nodeType="afterEffect">
                                  <p:stCondLst>
                                    <p:cond delay="0"/>
                                  </p:stCondLst>
                                  <p:childTnLst>
                                    <p:set>
                                      <p:cBhvr>
                                        <p:cTn id="100" dur="1" fill="hold">
                                          <p:stCondLst>
                                            <p:cond delay="0"/>
                                          </p:stCondLst>
                                        </p:cTn>
                                        <p:tgtEl>
                                          <p:spTgt spid="71">
                                            <p:txEl>
                                              <p:pRg st="0" end="0"/>
                                            </p:txEl>
                                          </p:spTgt>
                                        </p:tgtEl>
                                        <p:attrNameLst>
                                          <p:attrName>style.visibility</p:attrName>
                                        </p:attrNameLst>
                                      </p:cBhvr>
                                      <p:to>
                                        <p:strVal val="visible"/>
                                      </p:to>
                                    </p:set>
                                    <p:anim calcmode="lin" valueType="num">
                                      <p:cBhvr>
                                        <p:cTn id="101" dur="400" fill="hold"/>
                                        <p:tgtEl>
                                          <p:spTgt spid="71">
                                            <p:txEl>
                                              <p:pRg st="0" end="0"/>
                                            </p:txEl>
                                          </p:spTgt>
                                        </p:tgtEl>
                                        <p:attrNameLst>
                                          <p:attrName>ppt_w</p:attrName>
                                        </p:attrNameLst>
                                      </p:cBhvr>
                                      <p:tavLst>
                                        <p:tav tm="0">
                                          <p:val>
                                            <p:fltVal val="0"/>
                                          </p:val>
                                        </p:tav>
                                        <p:tav tm="100000">
                                          <p:val>
                                            <p:strVal val="#ppt_w"/>
                                          </p:val>
                                        </p:tav>
                                      </p:tavLst>
                                    </p:anim>
                                    <p:anim calcmode="lin" valueType="num">
                                      <p:cBhvr>
                                        <p:cTn id="102" dur="400" fill="hold"/>
                                        <p:tgtEl>
                                          <p:spTgt spid="71">
                                            <p:txEl>
                                              <p:pRg st="0" end="0"/>
                                            </p:txEl>
                                          </p:spTgt>
                                        </p:tgtEl>
                                        <p:attrNameLst>
                                          <p:attrName>ppt_h</p:attrName>
                                        </p:attrNameLst>
                                      </p:cBhvr>
                                      <p:tavLst>
                                        <p:tav tm="0">
                                          <p:val>
                                            <p:fltVal val="0"/>
                                          </p:val>
                                        </p:tav>
                                        <p:tav tm="100000">
                                          <p:val>
                                            <p:strVal val="#ppt_h"/>
                                          </p:val>
                                        </p:tav>
                                      </p:tavLst>
                                    </p:anim>
                                    <p:animEffect transition="in" filter="fade">
                                      <p:cBhvr>
                                        <p:cTn id="103" dur="400"/>
                                        <p:tgtEl>
                                          <p:spTgt spid="71">
                                            <p:txEl>
                                              <p:pRg st="0" end="0"/>
                                            </p:txEl>
                                          </p:spTgt>
                                        </p:tgtEl>
                                      </p:cBhvr>
                                    </p:animEffect>
                                  </p:childTnLst>
                                </p:cTn>
                              </p:par>
                            </p:childTnLst>
                          </p:cTn>
                        </p:par>
                        <p:par>
                          <p:cTn id="104" fill="hold">
                            <p:stCondLst>
                              <p:cond delay="8200"/>
                            </p:stCondLst>
                            <p:childTnLst>
                              <p:par>
                                <p:cTn id="105" presetID="53" presetClass="entr" presetSubtype="16" fill="hold" grpId="0" nodeType="afterEffect">
                                  <p:stCondLst>
                                    <p:cond delay="0"/>
                                  </p:stCondLst>
                                  <p:childTnLst>
                                    <p:set>
                                      <p:cBhvr>
                                        <p:cTn id="106" dur="1" fill="hold">
                                          <p:stCondLst>
                                            <p:cond delay="0"/>
                                          </p:stCondLst>
                                        </p:cTn>
                                        <p:tgtEl>
                                          <p:spTgt spid="72">
                                            <p:txEl>
                                              <p:pRg st="0" end="0"/>
                                            </p:txEl>
                                          </p:spTgt>
                                        </p:tgtEl>
                                        <p:attrNameLst>
                                          <p:attrName>style.visibility</p:attrName>
                                        </p:attrNameLst>
                                      </p:cBhvr>
                                      <p:to>
                                        <p:strVal val="visible"/>
                                      </p:to>
                                    </p:set>
                                    <p:anim calcmode="lin" valueType="num">
                                      <p:cBhvr>
                                        <p:cTn id="107" dur="400" fill="hold"/>
                                        <p:tgtEl>
                                          <p:spTgt spid="72">
                                            <p:txEl>
                                              <p:pRg st="0" end="0"/>
                                            </p:txEl>
                                          </p:spTgt>
                                        </p:tgtEl>
                                        <p:attrNameLst>
                                          <p:attrName>ppt_w</p:attrName>
                                        </p:attrNameLst>
                                      </p:cBhvr>
                                      <p:tavLst>
                                        <p:tav tm="0">
                                          <p:val>
                                            <p:fltVal val="0"/>
                                          </p:val>
                                        </p:tav>
                                        <p:tav tm="100000">
                                          <p:val>
                                            <p:strVal val="#ppt_w"/>
                                          </p:val>
                                        </p:tav>
                                      </p:tavLst>
                                    </p:anim>
                                    <p:anim calcmode="lin" valueType="num">
                                      <p:cBhvr>
                                        <p:cTn id="108" dur="400" fill="hold"/>
                                        <p:tgtEl>
                                          <p:spTgt spid="72">
                                            <p:txEl>
                                              <p:pRg st="0" end="0"/>
                                            </p:txEl>
                                          </p:spTgt>
                                        </p:tgtEl>
                                        <p:attrNameLst>
                                          <p:attrName>ppt_h</p:attrName>
                                        </p:attrNameLst>
                                      </p:cBhvr>
                                      <p:tavLst>
                                        <p:tav tm="0">
                                          <p:val>
                                            <p:fltVal val="0"/>
                                          </p:val>
                                        </p:tav>
                                        <p:tav tm="100000">
                                          <p:val>
                                            <p:strVal val="#ppt_h"/>
                                          </p:val>
                                        </p:tav>
                                      </p:tavLst>
                                    </p:anim>
                                    <p:animEffect transition="in" filter="fade">
                                      <p:cBhvr>
                                        <p:cTn id="109" dur="400"/>
                                        <p:tgtEl>
                                          <p:spTgt spid="72">
                                            <p:txEl>
                                              <p:pRg st="0" end="0"/>
                                            </p:txEl>
                                          </p:spTgt>
                                        </p:tgtEl>
                                      </p:cBhvr>
                                    </p:animEffect>
                                  </p:childTnLst>
                                </p:cTn>
                              </p:par>
                            </p:childTnLst>
                          </p:cTn>
                        </p:par>
                        <p:par>
                          <p:cTn id="110" fill="hold">
                            <p:stCondLst>
                              <p:cond delay="8600"/>
                            </p:stCondLst>
                            <p:childTnLst>
                              <p:par>
                                <p:cTn id="111" presetID="53" presetClass="entr" presetSubtype="16" fill="hold" grpId="0" nodeType="afterEffect">
                                  <p:stCondLst>
                                    <p:cond delay="0"/>
                                  </p:stCondLst>
                                  <p:childTnLst>
                                    <p:set>
                                      <p:cBhvr>
                                        <p:cTn id="112" dur="1" fill="hold">
                                          <p:stCondLst>
                                            <p:cond delay="0"/>
                                          </p:stCondLst>
                                        </p:cTn>
                                        <p:tgtEl>
                                          <p:spTgt spid="73">
                                            <p:txEl>
                                              <p:pRg st="0" end="0"/>
                                            </p:txEl>
                                          </p:spTgt>
                                        </p:tgtEl>
                                        <p:attrNameLst>
                                          <p:attrName>style.visibility</p:attrName>
                                        </p:attrNameLst>
                                      </p:cBhvr>
                                      <p:to>
                                        <p:strVal val="visible"/>
                                      </p:to>
                                    </p:set>
                                    <p:anim calcmode="lin" valueType="num">
                                      <p:cBhvr>
                                        <p:cTn id="113" dur="4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114" dur="4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115" dur="400"/>
                                        <p:tgtEl>
                                          <p:spTgt spid="73">
                                            <p:txEl>
                                              <p:pRg st="0" end="0"/>
                                            </p:txEl>
                                          </p:spTgt>
                                        </p:tgtEl>
                                      </p:cBhvr>
                                    </p:animEffect>
                                  </p:childTnLst>
                                </p:cTn>
                              </p:par>
                            </p:childTnLst>
                          </p:cTn>
                        </p:par>
                        <p:par>
                          <p:cTn id="116" fill="hold">
                            <p:stCondLst>
                              <p:cond delay="9000"/>
                            </p:stCondLst>
                            <p:childTnLst>
                              <p:par>
                                <p:cTn id="117" presetID="53" presetClass="entr" presetSubtype="16" fill="hold" grpId="0" nodeType="afterEffect">
                                  <p:stCondLst>
                                    <p:cond delay="0"/>
                                  </p:stCondLst>
                                  <p:childTnLst>
                                    <p:set>
                                      <p:cBhvr>
                                        <p:cTn id="118" dur="1" fill="hold">
                                          <p:stCondLst>
                                            <p:cond delay="0"/>
                                          </p:stCondLst>
                                        </p:cTn>
                                        <p:tgtEl>
                                          <p:spTgt spid="74">
                                            <p:txEl>
                                              <p:pRg st="0" end="0"/>
                                            </p:txEl>
                                          </p:spTgt>
                                        </p:tgtEl>
                                        <p:attrNameLst>
                                          <p:attrName>style.visibility</p:attrName>
                                        </p:attrNameLst>
                                      </p:cBhvr>
                                      <p:to>
                                        <p:strVal val="visible"/>
                                      </p:to>
                                    </p:set>
                                    <p:anim calcmode="lin" valueType="num">
                                      <p:cBhvr>
                                        <p:cTn id="119" dur="400" fill="hold"/>
                                        <p:tgtEl>
                                          <p:spTgt spid="74">
                                            <p:txEl>
                                              <p:pRg st="0" end="0"/>
                                            </p:txEl>
                                          </p:spTgt>
                                        </p:tgtEl>
                                        <p:attrNameLst>
                                          <p:attrName>ppt_w</p:attrName>
                                        </p:attrNameLst>
                                      </p:cBhvr>
                                      <p:tavLst>
                                        <p:tav tm="0">
                                          <p:val>
                                            <p:fltVal val="0"/>
                                          </p:val>
                                        </p:tav>
                                        <p:tav tm="100000">
                                          <p:val>
                                            <p:strVal val="#ppt_w"/>
                                          </p:val>
                                        </p:tav>
                                      </p:tavLst>
                                    </p:anim>
                                    <p:anim calcmode="lin" valueType="num">
                                      <p:cBhvr>
                                        <p:cTn id="120" dur="400" fill="hold"/>
                                        <p:tgtEl>
                                          <p:spTgt spid="74">
                                            <p:txEl>
                                              <p:pRg st="0" end="0"/>
                                            </p:txEl>
                                          </p:spTgt>
                                        </p:tgtEl>
                                        <p:attrNameLst>
                                          <p:attrName>ppt_h</p:attrName>
                                        </p:attrNameLst>
                                      </p:cBhvr>
                                      <p:tavLst>
                                        <p:tav tm="0">
                                          <p:val>
                                            <p:fltVal val="0"/>
                                          </p:val>
                                        </p:tav>
                                        <p:tav tm="100000">
                                          <p:val>
                                            <p:strVal val="#ppt_h"/>
                                          </p:val>
                                        </p:tav>
                                      </p:tavLst>
                                    </p:anim>
                                    <p:animEffect transition="in" filter="fade">
                                      <p:cBhvr>
                                        <p:cTn id="121" dur="400"/>
                                        <p:tgtEl>
                                          <p:spTgt spid="74">
                                            <p:txEl>
                                              <p:pRg st="0" end="0"/>
                                            </p:txEl>
                                          </p:spTgt>
                                        </p:tgtEl>
                                      </p:cBhvr>
                                    </p:animEffect>
                                  </p:childTnLst>
                                </p:cTn>
                              </p:par>
                            </p:childTnLst>
                          </p:cTn>
                        </p:par>
                        <p:par>
                          <p:cTn id="122" fill="hold">
                            <p:stCondLst>
                              <p:cond delay="9400"/>
                            </p:stCondLst>
                            <p:childTnLst>
                              <p:par>
                                <p:cTn id="123" presetID="53" presetClass="entr" presetSubtype="16" fill="hold" grpId="0" nodeType="afterEffect">
                                  <p:stCondLst>
                                    <p:cond delay="0"/>
                                  </p:stCondLst>
                                  <p:childTnLst>
                                    <p:set>
                                      <p:cBhvr>
                                        <p:cTn id="124" dur="1" fill="hold">
                                          <p:stCondLst>
                                            <p:cond delay="0"/>
                                          </p:stCondLst>
                                        </p:cTn>
                                        <p:tgtEl>
                                          <p:spTgt spid="75">
                                            <p:txEl>
                                              <p:pRg st="0" end="0"/>
                                            </p:txEl>
                                          </p:spTgt>
                                        </p:tgtEl>
                                        <p:attrNameLst>
                                          <p:attrName>style.visibility</p:attrName>
                                        </p:attrNameLst>
                                      </p:cBhvr>
                                      <p:to>
                                        <p:strVal val="visible"/>
                                      </p:to>
                                    </p:set>
                                    <p:anim calcmode="lin" valueType="num">
                                      <p:cBhvr>
                                        <p:cTn id="125" dur="400" fill="hold"/>
                                        <p:tgtEl>
                                          <p:spTgt spid="75">
                                            <p:txEl>
                                              <p:pRg st="0" end="0"/>
                                            </p:txEl>
                                          </p:spTgt>
                                        </p:tgtEl>
                                        <p:attrNameLst>
                                          <p:attrName>ppt_w</p:attrName>
                                        </p:attrNameLst>
                                      </p:cBhvr>
                                      <p:tavLst>
                                        <p:tav tm="0">
                                          <p:val>
                                            <p:fltVal val="0"/>
                                          </p:val>
                                        </p:tav>
                                        <p:tav tm="100000">
                                          <p:val>
                                            <p:strVal val="#ppt_w"/>
                                          </p:val>
                                        </p:tav>
                                      </p:tavLst>
                                    </p:anim>
                                    <p:anim calcmode="lin" valueType="num">
                                      <p:cBhvr>
                                        <p:cTn id="126" dur="400" fill="hold"/>
                                        <p:tgtEl>
                                          <p:spTgt spid="75">
                                            <p:txEl>
                                              <p:pRg st="0" end="0"/>
                                            </p:txEl>
                                          </p:spTgt>
                                        </p:tgtEl>
                                        <p:attrNameLst>
                                          <p:attrName>ppt_h</p:attrName>
                                        </p:attrNameLst>
                                      </p:cBhvr>
                                      <p:tavLst>
                                        <p:tav tm="0">
                                          <p:val>
                                            <p:fltVal val="0"/>
                                          </p:val>
                                        </p:tav>
                                        <p:tav tm="100000">
                                          <p:val>
                                            <p:strVal val="#ppt_h"/>
                                          </p:val>
                                        </p:tav>
                                      </p:tavLst>
                                    </p:anim>
                                    <p:animEffect transition="in" filter="fade">
                                      <p:cBhvr>
                                        <p:cTn id="127" dur="400"/>
                                        <p:tgtEl>
                                          <p:spTgt spid="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64" grpId="0" build="p">
        <p:tmplLst>
          <p:tmpl lvl="1">
            <p:tnLst>
              <p:par>
                <p:cTn presetID="53" presetClass="entr" presetSubtype="16"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p:cTn dur="400" fill="hold"/>
                        <p:tgtEl>
                          <p:spTgt spid="64"/>
                        </p:tgtEl>
                        <p:attrNameLst>
                          <p:attrName>ppt_w</p:attrName>
                        </p:attrNameLst>
                      </p:cBhvr>
                      <p:tavLst>
                        <p:tav tm="0">
                          <p:val>
                            <p:fltVal val="0"/>
                          </p:val>
                        </p:tav>
                        <p:tav tm="100000">
                          <p:val>
                            <p:strVal val="#ppt_w"/>
                          </p:val>
                        </p:tav>
                      </p:tavLst>
                    </p:anim>
                    <p:anim calcmode="lin" valueType="num">
                      <p:cBhvr>
                        <p:cTn dur="400" fill="hold"/>
                        <p:tgtEl>
                          <p:spTgt spid="64"/>
                        </p:tgtEl>
                        <p:attrNameLst>
                          <p:attrName>ppt_h</p:attrName>
                        </p:attrNameLst>
                      </p:cBhvr>
                      <p:tavLst>
                        <p:tav tm="0">
                          <p:val>
                            <p:fltVal val="0"/>
                          </p:val>
                        </p:tav>
                        <p:tav tm="100000">
                          <p:val>
                            <p:strVal val="#ppt_h"/>
                          </p:val>
                        </p:tav>
                      </p:tavLst>
                    </p:anim>
                    <p:animEffect transition="in" filter="fade">
                      <p:cBhvr>
                        <p:cTn dur="400"/>
                        <p:tgtEl>
                          <p:spTgt spid="64"/>
                        </p:tgtEl>
                      </p:cBhvr>
                    </p:animEffect>
                  </p:childTnLst>
                </p:cTn>
              </p:par>
            </p:tnLst>
          </p:tmpl>
        </p:tmplLst>
      </p:bldP>
      <p:bldP spid="65" grpId="0" build="p">
        <p:tmplLst>
          <p:tmpl lvl="1">
            <p:tnLst>
              <p:par>
                <p:cTn presetID="53" presetClass="entr" presetSubtype="16"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p:cTn dur="400" fill="hold"/>
                        <p:tgtEl>
                          <p:spTgt spid="65"/>
                        </p:tgtEl>
                        <p:attrNameLst>
                          <p:attrName>ppt_w</p:attrName>
                        </p:attrNameLst>
                      </p:cBhvr>
                      <p:tavLst>
                        <p:tav tm="0">
                          <p:val>
                            <p:fltVal val="0"/>
                          </p:val>
                        </p:tav>
                        <p:tav tm="100000">
                          <p:val>
                            <p:strVal val="#ppt_w"/>
                          </p:val>
                        </p:tav>
                      </p:tavLst>
                    </p:anim>
                    <p:anim calcmode="lin" valueType="num">
                      <p:cBhvr>
                        <p:cTn dur="400" fill="hold"/>
                        <p:tgtEl>
                          <p:spTgt spid="65"/>
                        </p:tgtEl>
                        <p:attrNameLst>
                          <p:attrName>ppt_h</p:attrName>
                        </p:attrNameLst>
                      </p:cBhvr>
                      <p:tavLst>
                        <p:tav tm="0">
                          <p:val>
                            <p:fltVal val="0"/>
                          </p:val>
                        </p:tav>
                        <p:tav tm="100000">
                          <p:val>
                            <p:strVal val="#ppt_h"/>
                          </p:val>
                        </p:tav>
                      </p:tavLst>
                    </p:anim>
                    <p:animEffect transition="in" filter="fade">
                      <p:cBhvr>
                        <p:cTn dur="400"/>
                        <p:tgtEl>
                          <p:spTgt spid="65"/>
                        </p:tgtEl>
                      </p:cBhvr>
                    </p:animEffect>
                  </p:childTnLst>
                </p:cTn>
              </p:par>
            </p:tnLst>
          </p:tmpl>
        </p:tmplLst>
      </p:bldP>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400" fill="hold"/>
                        <p:tgtEl>
                          <p:spTgt spid="66"/>
                        </p:tgtEl>
                        <p:attrNameLst>
                          <p:attrName>ppt_w</p:attrName>
                        </p:attrNameLst>
                      </p:cBhvr>
                      <p:tavLst>
                        <p:tav tm="0">
                          <p:val>
                            <p:fltVal val="0"/>
                          </p:val>
                        </p:tav>
                        <p:tav tm="100000">
                          <p:val>
                            <p:strVal val="#ppt_w"/>
                          </p:val>
                        </p:tav>
                      </p:tavLst>
                    </p:anim>
                    <p:anim calcmode="lin" valueType="num">
                      <p:cBhvr>
                        <p:cTn dur="400" fill="hold"/>
                        <p:tgtEl>
                          <p:spTgt spid="66"/>
                        </p:tgtEl>
                        <p:attrNameLst>
                          <p:attrName>ppt_h</p:attrName>
                        </p:attrNameLst>
                      </p:cBhvr>
                      <p:tavLst>
                        <p:tav tm="0">
                          <p:val>
                            <p:fltVal val="0"/>
                          </p:val>
                        </p:tav>
                        <p:tav tm="100000">
                          <p:val>
                            <p:strVal val="#ppt_h"/>
                          </p:val>
                        </p:tav>
                      </p:tavLst>
                    </p:anim>
                    <p:animEffect transition="in" filter="fade">
                      <p:cBhvr>
                        <p:cTn dur="400"/>
                        <p:tgtEl>
                          <p:spTgt spid="66"/>
                        </p:tgtEl>
                      </p:cBhvr>
                    </p:animEffect>
                  </p:childTnLst>
                </p:cTn>
              </p:par>
            </p:tnLst>
          </p:tmpl>
        </p:tmplLst>
      </p:bldP>
      <p:bldP spid="67" grpId="0" build="p">
        <p:tmplLst>
          <p:tmpl lvl="1">
            <p:tnLst>
              <p:par>
                <p:cTn presetID="53" presetClass="entr" presetSubtype="16"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p:cTn dur="400" fill="hold"/>
                        <p:tgtEl>
                          <p:spTgt spid="67"/>
                        </p:tgtEl>
                        <p:attrNameLst>
                          <p:attrName>ppt_w</p:attrName>
                        </p:attrNameLst>
                      </p:cBhvr>
                      <p:tavLst>
                        <p:tav tm="0">
                          <p:val>
                            <p:fltVal val="0"/>
                          </p:val>
                        </p:tav>
                        <p:tav tm="100000">
                          <p:val>
                            <p:strVal val="#ppt_w"/>
                          </p:val>
                        </p:tav>
                      </p:tavLst>
                    </p:anim>
                    <p:anim calcmode="lin" valueType="num">
                      <p:cBhvr>
                        <p:cTn dur="400" fill="hold"/>
                        <p:tgtEl>
                          <p:spTgt spid="67"/>
                        </p:tgtEl>
                        <p:attrNameLst>
                          <p:attrName>ppt_h</p:attrName>
                        </p:attrNameLst>
                      </p:cBhvr>
                      <p:tavLst>
                        <p:tav tm="0">
                          <p:val>
                            <p:fltVal val="0"/>
                          </p:val>
                        </p:tav>
                        <p:tav tm="100000">
                          <p:val>
                            <p:strVal val="#ppt_h"/>
                          </p:val>
                        </p:tav>
                      </p:tavLst>
                    </p:anim>
                    <p:animEffect transition="in" filter="fade">
                      <p:cBhvr>
                        <p:cTn dur="400"/>
                        <p:tgtEl>
                          <p:spTgt spid="67"/>
                        </p:tgtEl>
                      </p:cBhvr>
                    </p:animEffect>
                  </p:childTnLst>
                </p:cTn>
              </p:par>
            </p:tnLst>
          </p:tmpl>
        </p:tmplLst>
      </p:bldP>
      <p:bldP spid="68" grpId="0" build="p">
        <p:tmplLst>
          <p:tmpl lvl="1">
            <p:tnLst>
              <p:par>
                <p:cTn presetID="53" presetClass="entr" presetSubtype="16"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 calcmode="lin" valueType="num">
                      <p:cBhvr>
                        <p:cTn dur="400" fill="hold"/>
                        <p:tgtEl>
                          <p:spTgt spid="68"/>
                        </p:tgtEl>
                        <p:attrNameLst>
                          <p:attrName>ppt_w</p:attrName>
                        </p:attrNameLst>
                      </p:cBhvr>
                      <p:tavLst>
                        <p:tav tm="0">
                          <p:val>
                            <p:fltVal val="0"/>
                          </p:val>
                        </p:tav>
                        <p:tav tm="100000">
                          <p:val>
                            <p:strVal val="#ppt_w"/>
                          </p:val>
                        </p:tav>
                      </p:tavLst>
                    </p:anim>
                    <p:anim calcmode="lin" valueType="num">
                      <p:cBhvr>
                        <p:cTn dur="400" fill="hold"/>
                        <p:tgtEl>
                          <p:spTgt spid="68"/>
                        </p:tgtEl>
                        <p:attrNameLst>
                          <p:attrName>ppt_h</p:attrName>
                        </p:attrNameLst>
                      </p:cBhvr>
                      <p:tavLst>
                        <p:tav tm="0">
                          <p:val>
                            <p:fltVal val="0"/>
                          </p:val>
                        </p:tav>
                        <p:tav tm="100000">
                          <p:val>
                            <p:strVal val="#ppt_h"/>
                          </p:val>
                        </p:tav>
                      </p:tavLst>
                    </p:anim>
                    <p:animEffect transition="in" filter="fade">
                      <p:cBhvr>
                        <p:cTn dur="400"/>
                        <p:tgtEl>
                          <p:spTgt spid="68"/>
                        </p:tgtEl>
                      </p:cBhvr>
                    </p:animEffect>
                  </p:childTnLst>
                </p:cTn>
              </p:par>
            </p:tnLst>
          </p:tmpl>
        </p:tmplLst>
      </p:bldP>
      <p:bldP spid="69" grpId="0" build="p">
        <p:tmplLst>
          <p:tmpl lvl="1">
            <p:tnLst>
              <p:par>
                <p:cTn presetID="53" presetClass="entr" presetSubtype="16"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 calcmode="lin" valueType="num">
                      <p:cBhvr>
                        <p:cTn dur="400" fill="hold"/>
                        <p:tgtEl>
                          <p:spTgt spid="69"/>
                        </p:tgtEl>
                        <p:attrNameLst>
                          <p:attrName>ppt_w</p:attrName>
                        </p:attrNameLst>
                      </p:cBhvr>
                      <p:tavLst>
                        <p:tav tm="0">
                          <p:val>
                            <p:fltVal val="0"/>
                          </p:val>
                        </p:tav>
                        <p:tav tm="100000">
                          <p:val>
                            <p:strVal val="#ppt_w"/>
                          </p:val>
                        </p:tav>
                      </p:tavLst>
                    </p:anim>
                    <p:anim calcmode="lin" valueType="num">
                      <p:cBhvr>
                        <p:cTn dur="400" fill="hold"/>
                        <p:tgtEl>
                          <p:spTgt spid="69"/>
                        </p:tgtEl>
                        <p:attrNameLst>
                          <p:attrName>ppt_h</p:attrName>
                        </p:attrNameLst>
                      </p:cBhvr>
                      <p:tavLst>
                        <p:tav tm="0">
                          <p:val>
                            <p:fltVal val="0"/>
                          </p:val>
                        </p:tav>
                        <p:tav tm="100000">
                          <p:val>
                            <p:strVal val="#ppt_h"/>
                          </p:val>
                        </p:tav>
                      </p:tavLst>
                    </p:anim>
                    <p:animEffect transition="in" filter="fade">
                      <p:cBhvr>
                        <p:cTn dur="400"/>
                        <p:tgtEl>
                          <p:spTgt spid="69"/>
                        </p:tgtEl>
                      </p:cBhvr>
                    </p:animEffect>
                  </p:childTnLst>
                </p:cTn>
              </p:par>
            </p:tnLst>
          </p:tmpl>
        </p:tmplLst>
      </p:bldP>
      <p:bldP spid="70" grpId="0" build="p">
        <p:tmplLst>
          <p:tmpl lvl="1">
            <p:tnLst>
              <p:par>
                <p:cTn presetID="53" presetClass="entr" presetSubtype="16"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p:cTn dur="400" fill="hold"/>
                        <p:tgtEl>
                          <p:spTgt spid="70"/>
                        </p:tgtEl>
                        <p:attrNameLst>
                          <p:attrName>ppt_w</p:attrName>
                        </p:attrNameLst>
                      </p:cBhvr>
                      <p:tavLst>
                        <p:tav tm="0">
                          <p:val>
                            <p:fltVal val="0"/>
                          </p:val>
                        </p:tav>
                        <p:tav tm="100000">
                          <p:val>
                            <p:strVal val="#ppt_w"/>
                          </p:val>
                        </p:tav>
                      </p:tavLst>
                    </p:anim>
                    <p:anim calcmode="lin" valueType="num">
                      <p:cBhvr>
                        <p:cTn dur="400" fill="hold"/>
                        <p:tgtEl>
                          <p:spTgt spid="70"/>
                        </p:tgtEl>
                        <p:attrNameLst>
                          <p:attrName>ppt_h</p:attrName>
                        </p:attrNameLst>
                      </p:cBhvr>
                      <p:tavLst>
                        <p:tav tm="0">
                          <p:val>
                            <p:fltVal val="0"/>
                          </p:val>
                        </p:tav>
                        <p:tav tm="100000">
                          <p:val>
                            <p:strVal val="#ppt_h"/>
                          </p:val>
                        </p:tav>
                      </p:tavLst>
                    </p:anim>
                    <p:animEffect transition="in" filter="fade">
                      <p:cBhvr>
                        <p:cTn dur="400"/>
                        <p:tgtEl>
                          <p:spTgt spid="70"/>
                        </p:tgtEl>
                      </p:cBhvr>
                    </p:animEffect>
                  </p:childTnLst>
                </p:cTn>
              </p:par>
            </p:tnLst>
          </p:tmpl>
        </p:tmplLst>
      </p:bldP>
      <p:bldP spid="71" grpId="0" build="p">
        <p:tmplLst>
          <p:tmpl lvl="1">
            <p:tnLst>
              <p:par>
                <p:cTn presetID="53" presetClass="entr" presetSubtype="16" fill="hold" nodeType="afterEffect">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p:cTn dur="400" fill="hold"/>
                        <p:tgtEl>
                          <p:spTgt spid="71"/>
                        </p:tgtEl>
                        <p:attrNameLst>
                          <p:attrName>ppt_w</p:attrName>
                        </p:attrNameLst>
                      </p:cBhvr>
                      <p:tavLst>
                        <p:tav tm="0">
                          <p:val>
                            <p:fltVal val="0"/>
                          </p:val>
                        </p:tav>
                        <p:tav tm="100000">
                          <p:val>
                            <p:strVal val="#ppt_w"/>
                          </p:val>
                        </p:tav>
                      </p:tavLst>
                    </p:anim>
                    <p:anim calcmode="lin" valueType="num">
                      <p:cBhvr>
                        <p:cTn dur="400" fill="hold"/>
                        <p:tgtEl>
                          <p:spTgt spid="71"/>
                        </p:tgtEl>
                        <p:attrNameLst>
                          <p:attrName>ppt_h</p:attrName>
                        </p:attrNameLst>
                      </p:cBhvr>
                      <p:tavLst>
                        <p:tav tm="0">
                          <p:val>
                            <p:fltVal val="0"/>
                          </p:val>
                        </p:tav>
                        <p:tav tm="100000">
                          <p:val>
                            <p:strVal val="#ppt_h"/>
                          </p:val>
                        </p:tav>
                      </p:tavLst>
                    </p:anim>
                    <p:animEffect transition="in" filter="fade">
                      <p:cBhvr>
                        <p:cTn dur="400"/>
                        <p:tgtEl>
                          <p:spTgt spid="71"/>
                        </p:tgtEl>
                      </p:cBhvr>
                    </p:animEffect>
                  </p:childTnLst>
                </p:cTn>
              </p:par>
            </p:tnLst>
          </p:tmpl>
        </p:tmplLst>
      </p:bldP>
      <p:bldP spid="72" grpId="0" build="p">
        <p:tmplLst>
          <p:tmpl lvl="1">
            <p:tnLst>
              <p:par>
                <p:cTn presetID="53" presetClass="entr" presetSubtype="16"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p:cTn dur="400" fill="hold"/>
                        <p:tgtEl>
                          <p:spTgt spid="72"/>
                        </p:tgtEl>
                        <p:attrNameLst>
                          <p:attrName>ppt_w</p:attrName>
                        </p:attrNameLst>
                      </p:cBhvr>
                      <p:tavLst>
                        <p:tav tm="0">
                          <p:val>
                            <p:fltVal val="0"/>
                          </p:val>
                        </p:tav>
                        <p:tav tm="100000">
                          <p:val>
                            <p:strVal val="#ppt_w"/>
                          </p:val>
                        </p:tav>
                      </p:tavLst>
                    </p:anim>
                    <p:anim calcmode="lin" valueType="num">
                      <p:cBhvr>
                        <p:cTn dur="400" fill="hold"/>
                        <p:tgtEl>
                          <p:spTgt spid="72"/>
                        </p:tgtEl>
                        <p:attrNameLst>
                          <p:attrName>ppt_h</p:attrName>
                        </p:attrNameLst>
                      </p:cBhvr>
                      <p:tavLst>
                        <p:tav tm="0">
                          <p:val>
                            <p:fltVal val="0"/>
                          </p:val>
                        </p:tav>
                        <p:tav tm="100000">
                          <p:val>
                            <p:strVal val="#ppt_h"/>
                          </p:val>
                        </p:tav>
                      </p:tavLst>
                    </p:anim>
                    <p:animEffect transition="in" filter="fade">
                      <p:cBhvr>
                        <p:cTn dur="400"/>
                        <p:tgtEl>
                          <p:spTgt spid="72"/>
                        </p:tgtEl>
                      </p:cBhvr>
                    </p:animEffect>
                  </p:childTnLst>
                </p:cTn>
              </p:par>
            </p:tnLst>
          </p:tmpl>
        </p:tmplLst>
      </p:bldP>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400" fill="hold"/>
                        <p:tgtEl>
                          <p:spTgt spid="73"/>
                        </p:tgtEl>
                        <p:attrNameLst>
                          <p:attrName>ppt_w</p:attrName>
                        </p:attrNameLst>
                      </p:cBhvr>
                      <p:tavLst>
                        <p:tav tm="0">
                          <p:val>
                            <p:fltVal val="0"/>
                          </p:val>
                        </p:tav>
                        <p:tav tm="100000">
                          <p:val>
                            <p:strVal val="#ppt_w"/>
                          </p:val>
                        </p:tav>
                      </p:tavLst>
                    </p:anim>
                    <p:anim calcmode="lin" valueType="num">
                      <p:cBhvr>
                        <p:cTn dur="400" fill="hold"/>
                        <p:tgtEl>
                          <p:spTgt spid="73"/>
                        </p:tgtEl>
                        <p:attrNameLst>
                          <p:attrName>ppt_h</p:attrName>
                        </p:attrNameLst>
                      </p:cBhvr>
                      <p:tavLst>
                        <p:tav tm="0">
                          <p:val>
                            <p:fltVal val="0"/>
                          </p:val>
                        </p:tav>
                        <p:tav tm="100000">
                          <p:val>
                            <p:strVal val="#ppt_h"/>
                          </p:val>
                        </p:tav>
                      </p:tavLst>
                    </p:anim>
                    <p:animEffect transition="in" filter="fade">
                      <p:cBhvr>
                        <p:cTn dur="400"/>
                        <p:tgtEl>
                          <p:spTgt spid="73"/>
                        </p:tgtEl>
                      </p:cBhvr>
                    </p:animEffect>
                  </p:childTnLst>
                </p:cTn>
              </p:par>
            </p:tnLst>
          </p:tmpl>
        </p:tmplLst>
      </p:bldP>
      <p:bldP spid="74" grpId="0" build="p">
        <p:tmplLst>
          <p:tmpl lvl="1">
            <p:tnLst>
              <p:par>
                <p:cTn presetID="53" presetClass="entr" presetSubtype="16"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p:cTn dur="400" fill="hold"/>
                        <p:tgtEl>
                          <p:spTgt spid="74"/>
                        </p:tgtEl>
                        <p:attrNameLst>
                          <p:attrName>ppt_w</p:attrName>
                        </p:attrNameLst>
                      </p:cBhvr>
                      <p:tavLst>
                        <p:tav tm="0">
                          <p:val>
                            <p:fltVal val="0"/>
                          </p:val>
                        </p:tav>
                        <p:tav tm="100000">
                          <p:val>
                            <p:strVal val="#ppt_w"/>
                          </p:val>
                        </p:tav>
                      </p:tavLst>
                    </p:anim>
                    <p:anim calcmode="lin" valueType="num">
                      <p:cBhvr>
                        <p:cTn dur="400" fill="hold"/>
                        <p:tgtEl>
                          <p:spTgt spid="74"/>
                        </p:tgtEl>
                        <p:attrNameLst>
                          <p:attrName>ppt_h</p:attrName>
                        </p:attrNameLst>
                      </p:cBhvr>
                      <p:tavLst>
                        <p:tav tm="0">
                          <p:val>
                            <p:fltVal val="0"/>
                          </p:val>
                        </p:tav>
                        <p:tav tm="100000">
                          <p:val>
                            <p:strVal val="#ppt_h"/>
                          </p:val>
                        </p:tav>
                      </p:tavLst>
                    </p:anim>
                    <p:animEffect transition="in" filter="fade">
                      <p:cBhvr>
                        <p:cTn dur="400"/>
                        <p:tgtEl>
                          <p:spTgt spid="74"/>
                        </p:tgtEl>
                      </p:cBhvr>
                    </p:animEffect>
                  </p:childTnLst>
                </p:cTn>
              </p:par>
            </p:tnLst>
          </p:tmpl>
        </p:tmplLst>
      </p:bldP>
      <p:bldP spid="75" grpId="0" build="p">
        <p:tmplLst>
          <p:tmpl lvl="1">
            <p:tnLst>
              <p:par>
                <p:cTn presetID="53" presetClass="entr" presetSubtype="16"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p:cTn dur="400" fill="hold"/>
                        <p:tgtEl>
                          <p:spTgt spid="75"/>
                        </p:tgtEl>
                        <p:attrNameLst>
                          <p:attrName>ppt_w</p:attrName>
                        </p:attrNameLst>
                      </p:cBhvr>
                      <p:tavLst>
                        <p:tav tm="0">
                          <p:val>
                            <p:fltVal val="0"/>
                          </p:val>
                        </p:tav>
                        <p:tav tm="100000">
                          <p:val>
                            <p:strVal val="#ppt_w"/>
                          </p:val>
                        </p:tav>
                      </p:tavLst>
                    </p:anim>
                    <p:anim calcmode="lin" valueType="num">
                      <p:cBhvr>
                        <p:cTn dur="400" fill="hold"/>
                        <p:tgtEl>
                          <p:spTgt spid="75"/>
                        </p:tgtEl>
                        <p:attrNameLst>
                          <p:attrName>ppt_h</p:attrName>
                        </p:attrNameLst>
                      </p:cBhvr>
                      <p:tavLst>
                        <p:tav tm="0">
                          <p:val>
                            <p:fltVal val="0"/>
                          </p:val>
                        </p:tav>
                        <p:tav tm="100000">
                          <p:val>
                            <p:strVal val="#ppt_h"/>
                          </p:val>
                        </p:tav>
                      </p:tavLst>
                    </p:anim>
                    <p:animEffect transition="in" filter="fade">
                      <p:cBhvr>
                        <p:cTn dur="400"/>
                        <p:tgtEl>
                          <p:spTgt spid="75"/>
                        </p:tgtEl>
                      </p:cBhvr>
                    </p:animEffec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MH_Text_1"/>
          <p:cNvSpPr/>
          <p:nvPr>
            <p:custDataLst>
              <p:tags r:id="rId1"/>
            </p:custDataLst>
          </p:nvPr>
        </p:nvSpPr>
        <p:spPr>
          <a:xfrm>
            <a:off x="1196003" y="1569532"/>
            <a:ext cx="6910137" cy="12418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67500" rIns="135000" bIns="67500" anchor="ctr">
            <a:normAutofit/>
          </a:bodyPr>
          <a:lstStyle/>
          <a:p>
            <a:pPr algn="just">
              <a:lnSpc>
                <a:spcPct val="120000"/>
              </a:lnSpc>
              <a:spcBef>
                <a:spcPts val="450"/>
              </a:spcBef>
              <a:spcAft>
                <a:spcPts val="450"/>
              </a:spcAft>
              <a:defRPr/>
            </a:pPr>
            <a:r>
              <a:rPr lang="zh-CN" altLang="en-US" sz="1050" dirty="0">
                <a:solidFill>
                  <a:srgbClr val="FFFFFF"/>
                </a:solidFill>
                <a:latin typeface="微软雅黑" panose="020B0503020204020204" pitchFamily="34" charset="-122"/>
                <a:ea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49" name="MH_Picture_1"/>
          <p:cNvSpPr/>
          <p:nvPr>
            <p:custDataLst>
              <p:tags r:id="rId2"/>
            </p:custDataLst>
          </p:nvPr>
        </p:nvSpPr>
        <p:spPr>
          <a:xfrm>
            <a:off x="1208553" y="3003949"/>
            <a:ext cx="1675501" cy="1134161"/>
          </a:xfrm>
          <a:prstGeom prst="rect">
            <a:avLst/>
          </a:prstGeom>
          <a:blipFill dpi="0" rotWithShape="1">
            <a:blip r:embed="rId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0" name="MH_Picture_2"/>
          <p:cNvSpPr/>
          <p:nvPr>
            <p:custDataLst>
              <p:tags r:id="rId3"/>
            </p:custDataLst>
          </p:nvPr>
        </p:nvSpPr>
        <p:spPr>
          <a:xfrm>
            <a:off x="2949248" y="3003949"/>
            <a:ext cx="1675501" cy="1134297"/>
          </a:xfrm>
          <a:prstGeom prst="rect">
            <a:avLst/>
          </a:prstGeom>
          <a:blipFill dpi="0" rotWithShape="1">
            <a:blip r:embed="rId9"/>
            <a:srcRect/>
            <a:stretch>
              <a:fillRect l="-233" t="-689" r="233" b="-500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 name="MH_Picture_3"/>
          <p:cNvSpPr/>
          <p:nvPr>
            <p:custDataLst>
              <p:tags r:id="rId4"/>
            </p:custDataLst>
          </p:nvPr>
        </p:nvSpPr>
        <p:spPr>
          <a:xfrm>
            <a:off x="4689943" y="3003949"/>
            <a:ext cx="1675501" cy="1124706"/>
          </a:xfrm>
          <a:prstGeom prst="rect">
            <a:avLst/>
          </a:prstGeom>
          <a:blipFill dpi="0" rotWithShape="1">
            <a:blip r:embed="rId10"/>
            <a:srcRect/>
            <a:stretch>
              <a:fillRect l="330" t="-1971" r="-330" b="-556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2" name="MH_Picture_4"/>
          <p:cNvSpPr/>
          <p:nvPr>
            <p:custDataLst>
              <p:tags r:id="rId5"/>
            </p:custDataLst>
          </p:nvPr>
        </p:nvSpPr>
        <p:spPr>
          <a:xfrm>
            <a:off x="6430639" y="3003949"/>
            <a:ext cx="1675501" cy="1134161"/>
          </a:xfrm>
          <a:prstGeom prst="rect">
            <a:avLst/>
          </a:prstGeom>
          <a:blipFill dpi="0" rotWithShape="1">
            <a:blip r:embed="rId1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val="405767817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arn(outVertical)">
                                      <p:cBhvr>
                                        <p:cTn id="7" dur="500"/>
                                        <p:tgtEl>
                                          <p:spTgt spid="48"/>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500" fill="hold"/>
                                        <p:tgtEl>
                                          <p:spTgt spid="52"/>
                                        </p:tgtEl>
                                        <p:attrNameLst>
                                          <p:attrName>ppt_x</p:attrName>
                                        </p:attrNameLst>
                                      </p:cBhvr>
                                      <p:tavLst>
                                        <p:tav tm="0">
                                          <p:val>
                                            <p:strVal val="0-#ppt_w/2"/>
                                          </p:val>
                                        </p:tav>
                                        <p:tav tm="100000">
                                          <p:val>
                                            <p:strVal val="#ppt_x"/>
                                          </p:val>
                                        </p:tav>
                                      </p:tavLst>
                                    </p:anim>
                                    <p:anim calcmode="lin" valueType="num">
                                      <p:cBhvr additive="base">
                                        <p:cTn id="12" dur="500" fill="hold"/>
                                        <p:tgtEl>
                                          <p:spTgt spid="5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0-#ppt_w/2"/>
                                          </p:val>
                                        </p:tav>
                                        <p:tav tm="100000">
                                          <p:val>
                                            <p:strVal val="#ppt_x"/>
                                          </p:val>
                                        </p:tav>
                                      </p:tavLst>
                                    </p:anim>
                                    <p:anim calcmode="lin" valueType="num">
                                      <p:cBhvr additive="base">
                                        <p:cTn id="17" dur="500" fill="hold"/>
                                        <p:tgtEl>
                                          <p:spTgt spid="5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0-#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additive="base">
                                        <p:cTn id="26" dur="500" fill="hold"/>
                                        <p:tgtEl>
                                          <p:spTgt spid="49"/>
                                        </p:tgtEl>
                                        <p:attrNameLst>
                                          <p:attrName>ppt_x</p:attrName>
                                        </p:attrNameLst>
                                      </p:cBhvr>
                                      <p:tavLst>
                                        <p:tav tm="0">
                                          <p:val>
                                            <p:strVal val="0-#ppt_w/2"/>
                                          </p:val>
                                        </p:tav>
                                        <p:tav tm="100000">
                                          <p:val>
                                            <p:strVal val="#ppt_x"/>
                                          </p:val>
                                        </p:tav>
                                      </p:tavLst>
                                    </p:anim>
                                    <p:anim calcmode="lin" valueType="num">
                                      <p:cBhvr additive="base">
                                        <p:cTn id="27"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3"/>
          <p:cNvSpPr/>
          <p:nvPr/>
        </p:nvSpPr>
        <p:spPr>
          <a:xfrm>
            <a:off x="708933" y="1604347"/>
            <a:ext cx="1815516" cy="2976632"/>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4"/>
          </a:p>
        </p:txBody>
      </p:sp>
      <p:sp>
        <p:nvSpPr>
          <p:cNvPr id="65" name="Rectangle 6"/>
          <p:cNvSpPr/>
          <p:nvPr/>
        </p:nvSpPr>
        <p:spPr>
          <a:xfrm>
            <a:off x="2645840" y="1604347"/>
            <a:ext cx="1815516" cy="2976632"/>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4"/>
          </a:p>
        </p:txBody>
      </p:sp>
      <p:sp>
        <p:nvSpPr>
          <p:cNvPr id="66" name="Rectangle 7"/>
          <p:cNvSpPr/>
          <p:nvPr/>
        </p:nvSpPr>
        <p:spPr>
          <a:xfrm>
            <a:off x="4588093" y="1604347"/>
            <a:ext cx="1815516" cy="2976632"/>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4"/>
          </a:p>
        </p:txBody>
      </p:sp>
      <p:sp>
        <p:nvSpPr>
          <p:cNvPr id="67" name="Rectangle 8"/>
          <p:cNvSpPr/>
          <p:nvPr/>
        </p:nvSpPr>
        <p:spPr>
          <a:xfrm>
            <a:off x="6551692" y="1604345"/>
            <a:ext cx="1815516" cy="2976632"/>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4"/>
          </a:p>
        </p:txBody>
      </p:sp>
      <p:sp>
        <p:nvSpPr>
          <p:cNvPr id="68" name="Rounded Rectangle 13"/>
          <p:cNvSpPr/>
          <p:nvPr/>
        </p:nvSpPr>
        <p:spPr>
          <a:xfrm>
            <a:off x="1039198" y="1902008"/>
            <a:ext cx="1154984" cy="1116238"/>
          </a:xfrm>
          <a:prstGeom prst="roundRect">
            <a:avLst>
              <a:gd name="adj" fmla="val 7442"/>
            </a:avLst>
          </a:prstGeom>
          <a:blipFill>
            <a:blip r:embed="rId3">
              <a:alphaModFix amt="80000"/>
            </a:blip>
            <a:stretch>
              <a:fillRect t="-6191" b="-619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4"/>
          </a:p>
        </p:txBody>
      </p:sp>
      <p:sp>
        <p:nvSpPr>
          <p:cNvPr id="69" name="Rounded Rectangle 14"/>
          <p:cNvSpPr/>
          <p:nvPr/>
        </p:nvSpPr>
        <p:spPr>
          <a:xfrm>
            <a:off x="2976106" y="1902008"/>
            <a:ext cx="1154984" cy="1116238"/>
          </a:xfrm>
          <a:prstGeom prst="roundRect">
            <a:avLst>
              <a:gd name="adj" fmla="val 7442"/>
            </a:avLst>
          </a:prstGeom>
          <a:blipFill>
            <a:blip r:embed="rId4">
              <a:alphaModFix amt="80000"/>
            </a:blip>
            <a:stretch>
              <a:fillRect t="-6191" b="-619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4"/>
          </a:p>
        </p:txBody>
      </p:sp>
      <p:sp>
        <p:nvSpPr>
          <p:cNvPr id="70" name="Rounded Rectangle 15"/>
          <p:cNvSpPr/>
          <p:nvPr/>
        </p:nvSpPr>
        <p:spPr>
          <a:xfrm>
            <a:off x="4918358" y="1902008"/>
            <a:ext cx="1154984" cy="1116238"/>
          </a:xfrm>
          <a:prstGeom prst="roundRect">
            <a:avLst>
              <a:gd name="adj" fmla="val 7442"/>
            </a:avLst>
          </a:prstGeom>
          <a:blipFill>
            <a:blip r:embed="rId5">
              <a:alphaModFix amt="80000"/>
            </a:blip>
            <a:stretch>
              <a:fillRect t="-6191" b="-619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4"/>
          </a:p>
        </p:txBody>
      </p:sp>
      <p:sp>
        <p:nvSpPr>
          <p:cNvPr id="71" name="Rounded Rectangle 16"/>
          <p:cNvSpPr/>
          <p:nvPr/>
        </p:nvSpPr>
        <p:spPr>
          <a:xfrm>
            <a:off x="6881957" y="1902008"/>
            <a:ext cx="1154984" cy="1116238"/>
          </a:xfrm>
          <a:prstGeom prst="roundRect">
            <a:avLst>
              <a:gd name="adj" fmla="val 7442"/>
            </a:avLst>
          </a:prstGeom>
          <a:blipFill>
            <a:blip r:embed="rId6">
              <a:alphaModFix amt="80000"/>
            </a:blip>
            <a:stretch>
              <a:fillRect t="-6191" b="-619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4"/>
          </a:p>
        </p:txBody>
      </p:sp>
      <p:sp>
        <p:nvSpPr>
          <p:cNvPr id="72" name="Rectangle 17"/>
          <p:cNvSpPr/>
          <p:nvPr/>
        </p:nvSpPr>
        <p:spPr>
          <a:xfrm>
            <a:off x="798117" y="3189868"/>
            <a:ext cx="1637148" cy="723275"/>
          </a:xfrm>
          <a:prstGeom prst="rect">
            <a:avLst/>
          </a:prstGeom>
        </p:spPr>
        <p:txBody>
          <a:bodyPr wrap="square">
            <a:spAutoFit/>
          </a:bodyPr>
          <a:lstStyle/>
          <a:p>
            <a:pPr algn="ctr"/>
            <a:r>
              <a:rPr lang="zh-CN" altLang="en-US" sz="1025" dirty="0">
                <a:solidFill>
                  <a:schemeClr val="tx2"/>
                </a:solidFill>
                <a:latin typeface="微软雅黑" panose="020B0503020204020204" pitchFamily="34" charset="-122"/>
                <a:ea typeface="微软雅黑" panose="020B0503020204020204" pitchFamily="34" charset="-122"/>
                <a:cs typeface="Open Sans" pitchFamily="34" charset="0"/>
              </a:rPr>
              <a:t>在此录入上述图表的综合描述说明，在此录入上述图表的上述图表的综合描述说明入。</a:t>
            </a:r>
            <a:endParaRPr lang="en-US" sz="1025" dirty="0">
              <a:solidFill>
                <a:schemeClr val="tx2"/>
              </a:solidFill>
              <a:latin typeface="微软雅黑" panose="020B0503020204020204" pitchFamily="34" charset="-122"/>
              <a:ea typeface="微软雅黑" panose="020B0503020204020204" pitchFamily="34" charset="-122"/>
              <a:cs typeface="Open Sans" pitchFamily="34" charset="0"/>
            </a:endParaRPr>
          </a:p>
        </p:txBody>
      </p:sp>
      <p:sp>
        <p:nvSpPr>
          <p:cNvPr id="73" name="Rounded Rectangle 18"/>
          <p:cNvSpPr/>
          <p:nvPr/>
        </p:nvSpPr>
        <p:spPr>
          <a:xfrm>
            <a:off x="1049583" y="4027200"/>
            <a:ext cx="1154984" cy="363397"/>
          </a:xfrm>
          <a:prstGeom prst="roundRect">
            <a:avLst>
              <a:gd name="adj" fmla="val 744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67" b="1" dirty="0">
                <a:latin typeface="Open Sans" pitchFamily="34" charset="0"/>
                <a:ea typeface="Open Sans" pitchFamily="34" charset="0"/>
                <a:cs typeface="Open Sans" pitchFamily="34" charset="0"/>
              </a:rPr>
              <a:t>添加标题</a:t>
            </a:r>
            <a:endParaRPr lang="en-US" sz="1367" b="1" dirty="0">
              <a:latin typeface="Open Sans" pitchFamily="34" charset="0"/>
              <a:ea typeface="Open Sans" pitchFamily="34" charset="0"/>
              <a:cs typeface="Open Sans" pitchFamily="34" charset="0"/>
            </a:endParaRPr>
          </a:p>
        </p:txBody>
      </p:sp>
      <p:sp>
        <p:nvSpPr>
          <p:cNvPr id="74" name="Rectangle 20"/>
          <p:cNvSpPr/>
          <p:nvPr/>
        </p:nvSpPr>
        <p:spPr>
          <a:xfrm>
            <a:off x="2735024" y="3189868"/>
            <a:ext cx="1637148" cy="723275"/>
          </a:xfrm>
          <a:prstGeom prst="rect">
            <a:avLst/>
          </a:prstGeom>
        </p:spPr>
        <p:txBody>
          <a:bodyPr wrap="square">
            <a:spAutoFit/>
          </a:bodyPr>
          <a:lstStyle/>
          <a:p>
            <a:pPr algn="ctr"/>
            <a:r>
              <a:rPr lang="zh-CN" altLang="en-US" sz="1025" dirty="0">
                <a:solidFill>
                  <a:schemeClr val="tx2"/>
                </a:solidFill>
                <a:latin typeface="微软雅黑" panose="020B0503020204020204" pitchFamily="34" charset="-122"/>
                <a:ea typeface="微软雅黑" panose="020B0503020204020204" pitchFamily="34" charset="-122"/>
                <a:cs typeface="Open Sans" pitchFamily="34" charset="0"/>
              </a:rPr>
              <a:t>在此录入上述图表的综合描述说明，在此录入上述图表的上述图表的综合描述说明入。</a:t>
            </a:r>
            <a:endParaRPr lang="en-US" altLang="zh-CN" sz="1025" dirty="0">
              <a:solidFill>
                <a:schemeClr val="tx2"/>
              </a:solidFill>
              <a:latin typeface="微软雅黑" panose="020B0503020204020204" pitchFamily="34" charset="-122"/>
              <a:ea typeface="微软雅黑" panose="020B0503020204020204" pitchFamily="34" charset="-122"/>
              <a:cs typeface="Open Sans" pitchFamily="34" charset="0"/>
            </a:endParaRPr>
          </a:p>
        </p:txBody>
      </p:sp>
      <p:sp>
        <p:nvSpPr>
          <p:cNvPr id="75" name="Rounded Rectangle 21"/>
          <p:cNvSpPr/>
          <p:nvPr/>
        </p:nvSpPr>
        <p:spPr>
          <a:xfrm>
            <a:off x="2976106" y="4027200"/>
            <a:ext cx="1154984" cy="363397"/>
          </a:xfrm>
          <a:prstGeom prst="roundRect">
            <a:avLst>
              <a:gd name="adj" fmla="val 744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67" b="1" dirty="0">
                <a:latin typeface="Open Sans" pitchFamily="34" charset="0"/>
                <a:ea typeface="Open Sans" pitchFamily="34" charset="0"/>
                <a:cs typeface="Open Sans" pitchFamily="34" charset="0"/>
              </a:rPr>
              <a:t>添加标题</a:t>
            </a:r>
            <a:endParaRPr lang="en-US" altLang="zh-CN" sz="1367" b="1" dirty="0">
              <a:latin typeface="Open Sans" pitchFamily="34" charset="0"/>
              <a:ea typeface="Open Sans" pitchFamily="34" charset="0"/>
              <a:cs typeface="Open Sans" pitchFamily="34" charset="0"/>
            </a:endParaRPr>
          </a:p>
        </p:txBody>
      </p:sp>
      <p:sp>
        <p:nvSpPr>
          <p:cNvPr id="76" name="Rectangle 22"/>
          <p:cNvSpPr/>
          <p:nvPr/>
        </p:nvSpPr>
        <p:spPr>
          <a:xfrm>
            <a:off x="4677277" y="3189868"/>
            <a:ext cx="1637148" cy="723275"/>
          </a:xfrm>
          <a:prstGeom prst="rect">
            <a:avLst/>
          </a:prstGeom>
        </p:spPr>
        <p:txBody>
          <a:bodyPr wrap="square">
            <a:spAutoFit/>
          </a:bodyPr>
          <a:lstStyle/>
          <a:p>
            <a:pPr algn="ctr"/>
            <a:r>
              <a:rPr lang="zh-CN" altLang="en-US" sz="1025" dirty="0">
                <a:solidFill>
                  <a:schemeClr val="tx2"/>
                </a:solidFill>
                <a:latin typeface="微软雅黑" panose="020B0503020204020204" pitchFamily="34" charset="-122"/>
                <a:ea typeface="微软雅黑" panose="020B0503020204020204" pitchFamily="34" charset="-122"/>
                <a:cs typeface="Open Sans" pitchFamily="34" charset="0"/>
              </a:rPr>
              <a:t>在此录入上述图表的综合描述说明，在此录入上述图表的上述图表的综合描述说明入。</a:t>
            </a:r>
            <a:endParaRPr lang="en-US" altLang="zh-CN" sz="1025" dirty="0">
              <a:solidFill>
                <a:schemeClr val="tx2"/>
              </a:solidFill>
              <a:latin typeface="微软雅黑" panose="020B0503020204020204" pitchFamily="34" charset="-122"/>
              <a:ea typeface="微软雅黑" panose="020B0503020204020204" pitchFamily="34" charset="-122"/>
              <a:cs typeface="Open Sans" pitchFamily="34" charset="0"/>
            </a:endParaRPr>
          </a:p>
        </p:txBody>
      </p:sp>
      <p:sp>
        <p:nvSpPr>
          <p:cNvPr id="77" name="Rounded Rectangle 23"/>
          <p:cNvSpPr/>
          <p:nvPr/>
        </p:nvSpPr>
        <p:spPr>
          <a:xfrm>
            <a:off x="4918358" y="4027200"/>
            <a:ext cx="1154984" cy="363397"/>
          </a:xfrm>
          <a:prstGeom prst="roundRect">
            <a:avLst>
              <a:gd name="adj" fmla="val 744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67" b="1" dirty="0">
                <a:latin typeface="Open Sans" pitchFamily="34" charset="0"/>
                <a:ea typeface="Open Sans" pitchFamily="34" charset="0"/>
                <a:cs typeface="Open Sans" pitchFamily="34" charset="0"/>
              </a:rPr>
              <a:t>添加标题</a:t>
            </a:r>
            <a:endParaRPr lang="en-US" altLang="zh-CN" sz="1367" b="1" dirty="0">
              <a:latin typeface="Open Sans" pitchFamily="34" charset="0"/>
              <a:ea typeface="Open Sans" pitchFamily="34" charset="0"/>
              <a:cs typeface="Open Sans" pitchFamily="34" charset="0"/>
            </a:endParaRPr>
          </a:p>
        </p:txBody>
      </p:sp>
      <p:sp>
        <p:nvSpPr>
          <p:cNvPr id="78" name="Rectangle 24"/>
          <p:cNvSpPr/>
          <p:nvPr/>
        </p:nvSpPr>
        <p:spPr>
          <a:xfrm>
            <a:off x="6640876" y="3189868"/>
            <a:ext cx="1637148" cy="723275"/>
          </a:xfrm>
          <a:prstGeom prst="rect">
            <a:avLst/>
          </a:prstGeom>
        </p:spPr>
        <p:txBody>
          <a:bodyPr wrap="square">
            <a:spAutoFit/>
          </a:bodyPr>
          <a:lstStyle/>
          <a:p>
            <a:pPr algn="ctr"/>
            <a:r>
              <a:rPr lang="zh-CN" altLang="en-US" sz="1025" dirty="0">
                <a:solidFill>
                  <a:schemeClr val="tx2"/>
                </a:solidFill>
                <a:latin typeface="微软雅黑" panose="020B0503020204020204" pitchFamily="34" charset="-122"/>
                <a:ea typeface="微软雅黑" panose="020B0503020204020204" pitchFamily="34" charset="-122"/>
                <a:cs typeface="Open Sans" pitchFamily="34" charset="0"/>
              </a:rPr>
              <a:t>在此录入上述图表的综合描述说明，在此录入上述图表的上述图表的综合描述说明入。</a:t>
            </a:r>
            <a:endParaRPr lang="en-US" altLang="zh-CN" sz="1025" dirty="0">
              <a:solidFill>
                <a:schemeClr val="tx2"/>
              </a:solidFill>
              <a:latin typeface="微软雅黑" panose="020B0503020204020204" pitchFamily="34" charset="-122"/>
              <a:ea typeface="微软雅黑" panose="020B0503020204020204" pitchFamily="34" charset="-122"/>
              <a:cs typeface="Open Sans" pitchFamily="34" charset="0"/>
            </a:endParaRPr>
          </a:p>
        </p:txBody>
      </p:sp>
      <p:sp>
        <p:nvSpPr>
          <p:cNvPr id="79" name="Rounded Rectangle 25"/>
          <p:cNvSpPr/>
          <p:nvPr/>
        </p:nvSpPr>
        <p:spPr>
          <a:xfrm>
            <a:off x="6761416" y="4027200"/>
            <a:ext cx="1396066" cy="363397"/>
          </a:xfrm>
          <a:prstGeom prst="roundRect">
            <a:avLst>
              <a:gd name="adj" fmla="val 744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67" b="1" dirty="0">
                <a:latin typeface="Open Sans" pitchFamily="34" charset="0"/>
                <a:ea typeface="Open Sans" pitchFamily="34" charset="0"/>
                <a:cs typeface="Open Sans" pitchFamily="34" charset="0"/>
              </a:rPr>
              <a:t>添加标题</a:t>
            </a:r>
            <a:endParaRPr lang="en-US" altLang="zh-CN" sz="1367" b="1" dirty="0">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4569645"/>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fill="hold"/>
                                        <p:tgtEl>
                                          <p:spTgt spid="64"/>
                                        </p:tgtEl>
                                        <p:attrNameLst>
                                          <p:attrName>ppt_x</p:attrName>
                                        </p:attrNameLst>
                                      </p:cBhvr>
                                      <p:tavLst>
                                        <p:tav tm="0">
                                          <p:val>
                                            <p:strVal val="#ppt_x"/>
                                          </p:val>
                                        </p:tav>
                                        <p:tav tm="100000">
                                          <p:val>
                                            <p:strVal val="#ppt_x"/>
                                          </p:val>
                                        </p:tav>
                                      </p:tavLst>
                                    </p:anim>
                                    <p:anim calcmode="lin" valueType="num">
                                      <p:cBhvr additive="base">
                                        <p:cTn id="8" dur="250" fill="hold"/>
                                        <p:tgtEl>
                                          <p:spTgt spid="64"/>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additive="base">
                                        <p:cTn id="17" dur="250" fill="hold"/>
                                        <p:tgtEl>
                                          <p:spTgt spid="72"/>
                                        </p:tgtEl>
                                        <p:attrNameLst>
                                          <p:attrName>ppt_x</p:attrName>
                                        </p:attrNameLst>
                                      </p:cBhvr>
                                      <p:tavLst>
                                        <p:tav tm="0">
                                          <p:val>
                                            <p:strVal val="#ppt_x"/>
                                          </p:val>
                                        </p:tav>
                                        <p:tav tm="100000">
                                          <p:val>
                                            <p:strVal val="#ppt_x"/>
                                          </p:val>
                                        </p:tav>
                                      </p:tavLst>
                                    </p:anim>
                                    <p:anim calcmode="lin" valueType="num">
                                      <p:cBhvr additive="base">
                                        <p:cTn id="18" dur="250" fill="hold"/>
                                        <p:tgtEl>
                                          <p:spTgt spid="72"/>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additive="base">
                                        <p:cTn id="22" dur="250" fill="hold"/>
                                        <p:tgtEl>
                                          <p:spTgt spid="73"/>
                                        </p:tgtEl>
                                        <p:attrNameLst>
                                          <p:attrName>ppt_x</p:attrName>
                                        </p:attrNameLst>
                                      </p:cBhvr>
                                      <p:tavLst>
                                        <p:tav tm="0">
                                          <p:val>
                                            <p:strVal val="#ppt_x"/>
                                          </p:val>
                                        </p:tav>
                                        <p:tav tm="100000">
                                          <p:val>
                                            <p:strVal val="#ppt_x"/>
                                          </p:val>
                                        </p:tav>
                                      </p:tavLst>
                                    </p:anim>
                                    <p:anim calcmode="lin" valueType="num">
                                      <p:cBhvr additive="base">
                                        <p:cTn id="23" dur="250" fill="hold"/>
                                        <p:tgtEl>
                                          <p:spTgt spid="73"/>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250" fill="hold"/>
                                        <p:tgtEl>
                                          <p:spTgt spid="65"/>
                                        </p:tgtEl>
                                        <p:attrNameLst>
                                          <p:attrName>ppt_x</p:attrName>
                                        </p:attrNameLst>
                                      </p:cBhvr>
                                      <p:tavLst>
                                        <p:tav tm="0">
                                          <p:val>
                                            <p:strVal val="#ppt_x"/>
                                          </p:val>
                                        </p:tav>
                                        <p:tav tm="100000">
                                          <p:val>
                                            <p:strVal val="#ppt_x"/>
                                          </p:val>
                                        </p:tav>
                                      </p:tavLst>
                                    </p:anim>
                                    <p:anim calcmode="lin" valueType="num">
                                      <p:cBhvr additive="base">
                                        <p:cTn id="28" dur="250" fill="hold"/>
                                        <p:tgtEl>
                                          <p:spTgt spid="65"/>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69"/>
                                        </p:tgtEl>
                                        <p:attrNameLst>
                                          <p:attrName>style.visibility</p:attrName>
                                        </p:attrNameLst>
                                      </p:cBhvr>
                                      <p:to>
                                        <p:strVal val="visible"/>
                                      </p:to>
                                    </p:set>
                                    <p:anim calcmode="lin" valueType="num">
                                      <p:cBhvr additive="base">
                                        <p:cTn id="32" dur="250" fill="hold"/>
                                        <p:tgtEl>
                                          <p:spTgt spid="69"/>
                                        </p:tgtEl>
                                        <p:attrNameLst>
                                          <p:attrName>ppt_x</p:attrName>
                                        </p:attrNameLst>
                                      </p:cBhvr>
                                      <p:tavLst>
                                        <p:tav tm="0">
                                          <p:val>
                                            <p:strVal val="#ppt_x"/>
                                          </p:val>
                                        </p:tav>
                                        <p:tav tm="100000">
                                          <p:val>
                                            <p:strVal val="#ppt_x"/>
                                          </p:val>
                                        </p:tav>
                                      </p:tavLst>
                                    </p:anim>
                                    <p:anim calcmode="lin" valueType="num">
                                      <p:cBhvr additive="base">
                                        <p:cTn id="33" dur="250" fill="hold"/>
                                        <p:tgtEl>
                                          <p:spTgt spid="69"/>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additive="base">
                                        <p:cTn id="37" dur="250" fill="hold"/>
                                        <p:tgtEl>
                                          <p:spTgt spid="74"/>
                                        </p:tgtEl>
                                        <p:attrNameLst>
                                          <p:attrName>ppt_x</p:attrName>
                                        </p:attrNameLst>
                                      </p:cBhvr>
                                      <p:tavLst>
                                        <p:tav tm="0">
                                          <p:val>
                                            <p:strVal val="#ppt_x"/>
                                          </p:val>
                                        </p:tav>
                                        <p:tav tm="100000">
                                          <p:val>
                                            <p:strVal val="#ppt_x"/>
                                          </p:val>
                                        </p:tav>
                                      </p:tavLst>
                                    </p:anim>
                                    <p:anim calcmode="lin" valueType="num">
                                      <p:cBhvr additive="base">
                                        <p:cTn id="38" dur="250" fill="hold"/>
                                        <p:tgtEl>
                                          <p:spTgt spid="74"/>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75"/>
                                        </p:tgtEl>
                                        <p:attrNameLst>
                                          <p:attrName>style.visibility</p:attrName>
                                        </p:attrNameLst>
                                      </p:cBhvr>
                                      <p:to>
                                        <p:strVal val="visible"/>
                                      </p:to>
                                    </p:set>
                                    <p:anim calcmode="lin" valueType="num">
                                      <p:cBhvr additive="base">
                                        <p:cTn id="42" dur="250" fill="hold"/>
                                        <p:tgtEl>
                                          <p:spTgt spid="75"/>
                                        </p:tgtEl>
                                        <p:attrNameLst>
                                          <p:attrName>ppt_x</p:attrName>
                                        </p:attrNameLst>
                                      </p:cBhvr>
                                      <p:tavLst>
                                        <p:tav tm="0">
                                          <p:val>
                                            <p:strVal val="#ppt_x"/>
                                          </p:val>
                                        </p:tav>
                                        <p:tav tm="100000">
                                          <p:val>
                                            <p:strVal val="#ppt_x"/>
                                          </p:val>
                                        </p:tav>
                                      </p:tavLst>
                                    </p:anim>
                                    <p:anim calcmode="lin" valueType="num">
                                      <p:cBhvr additive="base">
                                        <p:cTn id="43" dur="250" fill="hold"/>
                                        <p:tgtEl>
                                          <p:spTgt spid="75"/>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additive="base">
                                        <p:cTn id="47" dur="250" fill="hold"/>
                                        <p:tgtEl>
                                          <p:spTgt spid="66"/>
                                        </p:tgtEl>
                                        <p:attrNameLst>
                                          <p:attrName>ppt_x</p:attrName>
                                        </p:attrNameLst>
                                      </p:cBhvr>
                                      <p:tavLst>
                                        <p:tav tm="0">
                                          <p:val>
                                            <p:strVal val="#ppt_x"/>
                                          </p:val>
                                        </p:tav>
                                        <p:tav tm="100000">
                                          <p:val>
                                            <p:strVal val="#ppt_x"/>
                                          </p:val>
                                        </p:tav>
                                      </p:tavLst>
                                    </p:anim>
                                    <p:anim calcmode="lin" valueType="num">
                                      <p:cBhvr additive="base">
                                        <p:cTn id="48" dur="250" fill="hold"/>
                                        <p:tgtEl>
                                          <p:spTgt spid="6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additive="base">
                                        <p:cTn id="52" dur="250" fill="hold"/>
                                        <p:tgtEl>
                                          <p:spTgt spid="70"/>
                                        </p:tgtEl>
                                        <p:attrNameLst>
                                          <p:attrName>ppt_x</p:attrName>
                                        </p:attrNameLst>
                                      </p:cBhvr>
                                      <p:tavLst>
                                        <p:tav tm="0">
                                          <p:val>
                                            <p:strVal val="#ppt_x"/>
                                          </p:val>
                                        </p:tav>
                                        <p:tav tm="100000">
                                          <p:val>
                                            <p:strVal val="#ppt_x"/>
                                          </p:val>
                                        </p:tav>
                                      </p:tavLst>
                                    </p:anim>
                                    <p:anim calcmode="lin" valueType="num">
                                      <p:cBhvr additive="base">
                                        <p:cTn id="53" dur="250" fill="hold"/>
                                        <p:tgtEl>
                                          <p:spTgt spid="70"/>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76"/>
                                        </p:tgtEl>
                                        <p:attrNameLst>
                                          <p:attrName>style.visibility</p:attrName>
                                        </p:attrNameLst>
                                      </p:cBhvr>
                                      <p:to>
                                        <p:strVal val="visible"/>
                                      </p:to>
                                    </p:set>
                                    <p:anim calcmode="lin" valueType="num">
                                      <p:cBhvr additive="base">
                                        <p:cTn id="57" dur="250" fill="hold"/>
                                        <p:tgtEl>
                                          <p:spTgt spid="76"/>
                                        </p:tgtEl>
                                        <p:attrNameLst>
                                          <p:attrName>ppt_x</p:attrName>
                                        </p:attrNameLst>
                                      </p:cBhvr>
                                      <p:tavLst>
                                        <p:tav tm="0">
                                          <p:val>
                                            <p:strVal val="#ppt_x"/>
                                          </p:val>
                                        </p:tav>
                                        <p:tav tm="100000">
                                          <p:val>
                                            <p:strVal val="#ppt_x"/>
                                          </p:val>
                                        </p:tav>
                                      </p:tavLst>
                                    </p:anim>
                                    <p:anim calcmode="lin" valueType="num">
                                      <p:cBhvr additive="base">
                                        <p:cTn id="58" dur="250" fill="hold"/>
                                        <p:tgtEl>
                                          <p:spTgt spid="76"/>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additive="base">
                                        <p:cTn id="62" dur="250" fill="hold"/>
                                        <p:tgtEl>
                                          <p:spTgt spid="77"/>
                                        </p:tgtEl>
                                        <p:attrNameLst>
                                          <p:attrName>ppt_x</p:attrName>
                                        </p:attrNameLst>
                                      </p:cBhvr>
                                      <p:tavLst>
                                        <p:tav tm="0">
                                          <p:val>
                                            <p:strVal val="#ppt_x"/>
                                          </p:val>
                                        </p:tav>
                                        <p:tav tm="100000">
                                          <p:val>
                                            <p:strVal val="#ppt_x"/>
                                          </p:val>
                                        </p:tav>
                                      </p:tavLst>
                                    </p:anim>
                                    <p:anim calcmode="lin" valueType="num">
                                      <p:cBhvr additive="base">
                                        <p:cTn id="63" dur="250" fill="hold"/>
                                        <p:tgtEl>
                                          <p:spTgt spid="77"/>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250" fill="hold"/>
                                        <p:tgtEl>
                                          <p:spTgt spid="67"/>
                                        </p:tgtEl>
                                        <p:attrNameLst>
                                          <p:attrName>ppt_x</p:attrName>
                                        </p:attrNameLst>
                                      </p:cBhvr>
                                      <p:tavLst>
                                        <p:tav tm="0">
                                          <p:val>
                                            <p:strVal val="#ppt_x"/>
                                          </p:val>
                                        </p:tav>
                                        <p:tav tm="100000">
                                          <p:val>
                                            <p:strVal val="#ppt_x"/>
                                          </p:val>
                                        </p:tav>
                                      </p:tavLst>
                                    </p:anim>
                                    <p:anim calcmode="lin" valueType="num">
                                      <p:cBhvr additive="base">
                                        <p:cTn id="68" dur="250" fill="hold"/>
                                        <p:tgtEl>
                                          <p:spTgt spid="67"/>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71"/>
                                        </p:tgtEl>
                                        <p:attrNameLst>
                                          <p:attrName>style.visibility</p:attrName>
                                        </p:attrNameLst>
                                      </p:cBhvr>
                                      <p:to>
                                        <p:strVal val="visible"/>
                                      </p:to>
                                    </p:set>
                                    <p:anim calcmode="lin" valueType="num">
                                      <p:cBhvr additive="base">
                                        <p:cTn id="72" dur="250" fill="hold"/>
                                        <p:tgtEl>
                                          <p:spTgt spid="71"/>
                                        </p:tgtEl>
                                        <p:attrNameLst>
                                          <p:attrName>ppt_x</p:attrName>
                                        </p:attrNameLst>
                                      </p:cBhvr>
                                      <p:tavLst>
                                        <p:tav tm="0">
                                          <p:val>
                                            <p:strVal val="#ppt_x"/>
                                          </p:val>
                                        </p:tav>
                                        <p:tav tm="100000">
                                          <p:val>
                                            <p:strVal val="#ppt_x"/>
                                          </p:val>
                                        </p:tav>
                                      </p:tavLst>
                                    </p:anim>
                                    <p:anim calcmode="lin" valueType="num">
                                      <p:cBhvr additive="base">
                                        <p:cTn id="73" dur="250" fill="hold"/>
                                        <p:tgtEl>
                                          <p:spTgt spid="71"/>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grpId="0" nodeType="afterEffect">
                                  <p:stCondLst>
                                    <p:cond delay="0"/>
                                  </p:stCondLst>
                                  <p:childTnLst>
                                    <p:set>
                                      <p:cBhvr>
                                        <p:cTn id="76" dur="1" fill="hold">
                                          <p:stCondLst>
                                            <p:cond delay="0"/>
                                          </p:stCondLst>
                                        </p:cTn>
                                        <p:tgtEl>
                                          <p:spTgt spid="78"/>
                                        </p:tgtEl>
                                        <p:attrNameLst>
                                          <p:attrName>style.visibility</p:attrName>
                                        </p:attrNameLst>
                                      </p:cBhvr>
                                      <p:to>
                                        <p:strVal val="visible"/>
                                      </p:to>
                                    </p:set>
                                    <p:anim calcmode="lin" valueType="num">
                                      <p:cBhvr additive="base">
                                        <p:cTn id="77" dur="250" fill="hold"/>
                                        <p:tgtEl>
                                          <p:spTgt spid="78"/>
                                        </p:tgtEl>
                                        <p:attrNameLst>
                                          <p:attrName>ppt_x</p:attrName>
                                        </p:attrNameLst>
                                      </p:cBhvr>
                                      <p:tavLst>
                                        <p:tav tm="0">
                                          <p:val>
                                            <p:strVal val="#ppt_x"/>
                                          </p:val>
                                        </p:tav>
                                        <p:tav tm="100000">
                                          <p:val>
                                            <p:strVal val="#ppt_x"/>
                                          </p:val>
                                        </p:tav>
                                      </p:tavLst>
                                    </p:anim>
                                    <p:anim calcmode="lin" valueType="num">
                                      <p:cBhvr additive="base">
                                        <p:cTn id="78" dur="250" fill="hold"/>
                                        <p:tgtEl>
                                          <p:spTgt spid="78"/>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79"/>
                                        </p:tgtEl>
                                        <p:attrNameLst>
                                          <p:attrName>style.visibility</p:attrName>
                                        </p:attrNameLst>
                                      </p:cBhvr>
                                      <p:to>
                                        <p:strVal val="visible"/>
                                      </p:to>
                                    </p:set>
                                    <p:anim calcmode="lin" valueType="num">
                                      <p:cBhvr additive="base">
                                        <p:cTn id="82" dur="250" fill="hold"/>
                                        <p:tgtEl>
                                          <p:spTgt spid="79"/>
                                        </p:tgtEl>
                                        <p:attrNameLst>
                                          <p:attrName>ppt_x</p:attrName>
                                        </p:attrNameLst>
                                      </p:cBhvr>
                                      <p:tavLst>
                                        <p:tav tm="0">
                                          <p:val>
                                            <p:strVal val="#ppt_x"/>
                                          </p:val>
                                        </p:tav>
                                        <p:tav tm="100000">
                                          <p:val>
                                            <p:strVal val="#ppt_x"/>
                                          </p:val>
                                        </p:tav>
                                      </p:tavLst>
                                    </p:anim>
                                    <p:anim calcmode="lin" valueType="num">
                                      <p:cBhvr additive="base">
                                        <p:cTn id="83" dur="25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P spid="70" grpId="0" animBg="1"/>
      <p:bldP spid="71" grpId="0" animBg="1"/>
      <p:bldP spid="72" grpId="0"/>
      <p:bldP spid="73" grpId="0" animBg="1"/>
      <p:bldP spid="74" grpId="0"/>
      <p:bldP spid="75" grpId="0" animBg="1"/>
      <p:bldP spid="76" grpId="0"/>
      <p:bldP spid="77" grpId="0" animBg="1"/>
      <p:bldP spid="78" grpId="0"/>
      <p:bldP spid="7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肘形连接符 2"/>
          <p:cNvCxnSpPr>
            <a:stCxn id="5" idx="6"/>
            <a:endCxn id="31" idx="2"/>
          </p:cNvCxnSpPr>
          <p:nvPr/>
        </p:nvCxnSpPr>
        <p:spPr>
          <a:xfrm>
            <a:off x="3833813" y="1682101"/>
            <a:ext cx="3785803" cy="803464"/>
          </a:xfrm>
          <a:prstGeom prst="bentConnector3">
            <a:avLst>
              <a:gd name="adj1" fmla="val 50000"/>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280233" y="1405240"/>
            <a:ext cx="553580" cy="553724"/>
            <a:chOff x="4534974" y="2492893"/>
            <a:chExt cx="756000" cy="756000"/>
          </a:xfrm>
        </p:grpSpPr>
        <p:sp>
          <p:nvSpPr>
            <p:cNvPr id="5" name="椭圆 4"/>
            <p:cNvSpPr/>
            <p:nvPr/>
          </p:nvSpPr>
          <p:spPr>
            <a:xfrm>
              <a:off x="4534974" y="2492893"/>
              <a:ext cx="756000" cy="756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solidFill>
                  <a:schemeClr val="tx1"/>
                </a:solidFill>
                <a:latin typeface="+mn-ea"/>
              </a:endParaRPr>
            </a:p>
          </p:txBody>
        </p:sp>
        <p:grpSp>
          <p:nvGrpSpPr>
            <p:cNvPr id="6" name="组合 5"/>
            <p:cNvGrpSpPr/>
            <p:nvPr/>
          </p:nvGrpSpPr>
          <p:grpSpPr>
            <a:xfrm>
              <a:off x="4687974" y="2629656"/>
              <a:ext cx="450000" cy="434596"/>
              <a:chOff x="5512720" y="2152018"/>
              <a:chExt cx="583915" cy="496874"/>
            </a:xfrm>
          </p:grpSpPr>
          <p:sp>
            <p:nvSpPr>
              <p:cNvPr id="7"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299" tIns="44649" rIns="89299" bIns="44649" numCol="1" anchor="t" anchorCtr="0" compatLnSpc="1">
                <a:prstTxWarp prst="textNoShape">
                  <a:avLst/>
                </a:prstTxWarp>
              </a:bodyPr>
              <a:lstStyle/>
              <a:p>
                <a:endParaRPr lang="zh-CN" altLang="en-US" sz="1823">
                  <a:latin typeface="+mn-ea"/>
                </a:endParaRPr>
              </a:p>
            </p:txBody>
          </p:sp>
          <p:sp>
            <p:nvSpPr>
              <p:cNvPr id="8" name="Freeform 160"/>
              <p:cNvSpPr>
                <a:spLocks/>
              </p:cNvSpPr>
              <p:nvPr/>
            </p:nvSpPr>
            <p:spPr bwMode="auto">
              <a:xfrm>
                <a:off x="5512720" y="2152018"/>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299" tIns="44649" rIns="89299" bIns="44649" numCol="1" anchor="t" anchorCtr="0" compatLnSpc="1">
                <a:prstTxWarp prst="textNoShape">
                  <a:avLst/>
                </a:prstTxWarp>
              </a:bodyPr>
              <a:lstStyle/>
              <a:p>
                <a:endParaRPr lang="zh-CN" altLang="en-US" sz="1823">
                  <a:latin typeface="+mn-ea"/>
                </a:endParaRPr>
              </a:p>
            </p:txBody>
          </p:sp>
        </p:grpSp>
      </p:grpSp>
      <p:cxnSp>
        <p:nvCxnSpPr>
          <p:cNvPr id="9" name="肘形连接符 8"/>
          <p:cNvCxnSpPr>
            <a:stCxn id="12" idx="6"/>
            <a:endCxn id="33" idx="2"/>
          </p:cNvCxnSpPr>
          <p:nvPr/>
        </p:nvCxnSpPr>
        <p:spPr>
          <a:xfrm>
            <a:off x="3833812" y="3283677"/>
            <a:ext cx="1978589" cy="389461"/>
          </a:xfrm>
          <a:prstGeom prst="bentConnector3">
            <a:avLst>
              <a:gd name="adj1" fmla="val 50000"/>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3280233" y="3006815"/>
            <a:ext cx="553580" cy="553724"/>
            <a:chOff x="4534974" y="4368345"/>
            <a:chExt cx="756000" cy="756000"/>
          </a:xfrm>
          <a:solidFill>
            <a:schemeClr val="accent1"/>
          </a:solidFill>
        </p:grpSpPr>
        <p:sp>
          <p:nvSpPr>
            <p:cNvPr id="12" name="椭圆 11"/>
            <p:cNvSpPr/>
            <p:nvPr/>
          </p:nvSpPr>
          <p:spPr>
            <a:xfrm>
              <a:off x="4534974" y="4368345"/>
              <a:ext cx="756000" cy="75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solidFill>
                  <a:schemeClr val="tx1"/>
                </a:solidFill>
                <a:latin typeface="+mn-ea"/>
              </a:endParaRPr>
            </a:p>
          </p:txBody>
        </p:sp>
        <p:sp>
          <p:nvSpPr>
            <p:cNvPr id="13"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p:spPr>
          <p:txBody>
            <a:bodyPr vert="horz" wrap="square" lIns="89299" tIns="44649" rIns="89299" bIns="44649" numCol="1" anchor="t" anchorCtr="0" compatLnSpc="1">
              <a:prstTxWarp prst="textNoShape">
                <a:avLst/>
              </a:prstTxWarp>
            </a:bodyPr>
            <a:lstStyle/>
            <a:p>
              <a:endParaRPr lang="zh-CN" altLang="en-US" sz="1823">
                <a:latin typeface="+mn-ea"/>
                <a:cs typeface="Arial" panose="020B0604020202020204" pitchFamily="34" charset="0"/>
              </a:endParaRPr>
            </a:p>
          </p:txBody>
        </p:sp>
      </p:grpSp>
      <p:cxnSp>
        <p:nvCxnSpPr>
          <p:cNvPr id="14" name="肘形连接符 13"/>
          <p:cNvCxnSpPr>
            <a:stCxn id="16" idx="6"/>
            <a:endCxn id="32" idx="2"/>
          </p:cNvCxnSpPr>
          <p:nvPr/>
        </p:nvCxnSpPr>
        <p:spPr>
          <a:xfrm>
            <a:off x="3833812" y="2482890"/>
            <a:ext cx="2882196" cy="721506"/>
          </a:xfrm>
          <a:prstGeom prst="bentConnector3">
            <a:avLst>
              <a:gd name="adj1" fmla="val 50000"/>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3280233" y="2206027"/>
            <a:ext cx="553580" cy="553724"/>
            <a:chOff x="4534974" y="3430619"/>
            <a:chExt cx="756000" cy="756000"/>
          </a:xfrm>
          <a:solidFill>
            <a:schemeClr val="accent1"/>
          </a:solidFill>
        </p:grpSpPr>
        <p:sp>
          <p:nvSpPr>
            <p:cNvPr id="16" name="椭圆 15"/>
            <p:cNvSpPr/>
            <p:nvPr/>
          </p:nvSpPr>
          <p:spPr>
            <a:xfrm>
              <a:off x="4534974" y="3430619"/>
              <a:ext cx="756000" cy="756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dirty="0">
                <a:solidFill>
                  <a:schemeClr val="tx1"/>
                </a:solidFill>
                <a:latin typeface="+mn-ea"/>
              </a:endParaRPr>
            </a:p>
          </p:txBody>
        </p:sp>
        <p:grpSp>
          <p:nvGrpSpPr>
            <p:cNvPr id="17" name="Group 92"/>
            <p:cNvGrpSpPr/>
            <p:nvPr/>
          </p:nvGrpSpPr>
          <p:grpSpPr>
            <a:xfrm>
              <a:off x="4688410" y="3660828"/>
              <a:ext cx="474528" cy="295582"/>
              <a:chOff x="5172076" y="1938338"/>
              <a:chExt cx="471488" cy="293688"/>
            </a:xfrm>
            <a:grpFill/>
          </p:grpSpPr>
          <p:sp>
            <p:nvSpPr>
              <p:cNvPr id="18"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299" tIns="44649" rIns="89299" bIns="44649" numCol="1" anchor="t" anchorCtr="0" compatLnSpc="1">
                <a:prstTxWarp prst="textNoShape">
                  <a:avLst/>
                </a:prstTxWarp>
              </a:bodyPr>
              <a:lstStyle/>
              <a:p>
                <a:endParaRPr lang="en-US" sz="1855">
                  <a:latin typeface="+mn-ea"/>
                </a:endParaRPr>
              </a:p>
            </p:txBody>
          </p:sp>
          <p:sp>
            <p:nvSpPr>
              <p:cNvPr id="19" name="Rectangle 9"/>
              <p:cNvSpPr>
                <a:spLocks noChangeArrowheads="1"/>
              </p:cNvSpPr>
              <p:nvPr/>
            </p:nvSpPr>
            <p:spPr bwMode="auto">
              <a:xfrm>
                <a:off x="5235576" y="2001838"/>
                <a:ext cx="90488" cy="1666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299" tIns="44649" rIns="89299" bIns="44649" numCol="1" anchor="t" anchorCtr="0" compatLnSpc="1">
                <a:prstTxWarp prst="textNoShape">
                  <a:avLst/>
                </a:prstTxWarp>
              </a:bodyPr>
              <a:lstStyle/>
              <a:p>
                <a:endParaRPr lang="en-US" sz="1855">
                  <a:latin typeface="+mn-ea"/>
                </a:endParaRPr>
              </a:p>
            </p:txBody>
          </p:sp>
          <p:sp>
            <p:nvSpPr>
              <p:cNvPr id="20" name="Rectangle 10"/>
              <p:cNvSpPr>
                <a:spLocks noChangeArrowheads="1"/>
              </p:cNvSpPr>
              <p:nvPr/>
            </p:nvSpPr>
            <p:spPr bwMode="auto">
              <a:xfrm>
                <a:off x="5341938" y="2001838"/>
                <a:ext cx="85725" cy="1666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299" tIns="44649" rIns="89299" bIns="44649" numCol="1" anchor="t" anchorCtr="0" compatLnSpc="1">
                <a:prstTxWarp prst="textNoShape">
                  <a:avLst/>
                </a:prstTxWarp>
              </a:bodyPr>
              <a:lstStyle/>
              <a:p>
                <a:endParaRPr lang="en-US" sz="1855">
                  <a:latin typeface="+mn-ea"/>
                </a:endParaRPr>
              </a:p>
            </p:txBody>
          </p:sp>
        </p:grpSp>
      </p:grpSp>
      <p:cxnSp>
        <p:nvCxnSpPr>
          <p:cNvPr id="21" name="直接连接符 20"/>
          <p:cNvCxnSpPr>
            <a:endCxn id="23" idx="6"/>
          </p:cNvCxnSpPr>
          <p:nvPr/>
        </p:nvCxnSpPr>
        <p:spPr>
          <a:xfrm flipH="1" flipV="1">
            <a:off x="3833813" y="4084464"/>
            <a:ext cx="937341" cy="1"/>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280233" y="3807601"/>
            <a:ext cx="553580" cy="553724"/>
            <a:chOff x="4534974" y="5306072"/>
            <a:chExt cx="756000" cy="756000"/>
          </a:xfrm>
          <a:solidFill>
            <a:schemeClr val="accent1"/>
          </a:solidFill>
        </p:grpSpPr>
        <p:sp>
          <p:nvSpPr>
            <p:cNvPr id="23" name="椭圆 22"/>
            <p:cNvSpPr/>
            <p:nvPr/>
          </p:nvSpPr>
          <p:spPr>
            <a:xfrm>
              <a:off x="4534974" y="5306072"/>
              <a:ext cx="756000" cy="756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solidFill>
                  <a:schemeClr val="tx1"/>
                </a:solidFill>
                <a:latin typeface="+mn-ea"/>
              </a:endParaRPr>
            </a:p>
          </p:txBody>
        </p:sp>
        <p:grpSp>
          <p:nvGrpSpPr>
            <p:cNvPr id="24" name="Group 9"/>
            <p:cNvGrpSpPr/>
            <p:nvPr/>
          </p:nvGrpSpPr>
          <p:grpSpPr>
            <a:xfrm>
              <a:off x="4659950" y="5504420"/>
              <a:ext cx="516045" cy="382660"/>
              <a:chOff x="4572000" y="3414713"/>
              <a:chExt cx="374651" cy="277813"/>
            </a:xfrm>
            <a:grpFill/>
          </p:grpSpPr>
          <p:sp>
            <p:nvSpPr>
              <p:cNvPr id="25"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19">
                  <a:latin typeface="+mn-ea"/>
                </a:endParaRPr>
              </a:p>
            </p:txBody>
          </p:sp>
          <p:sp>
            <p:nvSpPr>
              <p:cNvPr id="26"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19">
                  <a:latin typeface="+mn-ea"/>
                </a:endParaRPr>
              </a:p>
            </p:txBody>
          </p:sp>
        </p:grpSp>
      </p:grpSp>
      <p:sp>
        <p:nvSpPr>
          <p:cNvPr id="27" name="任意多边形 26"/>
          <p:cNvSpPr/>
          <p:nvPr/>
        </p:nvSpPr>
        <p:spPr>
          <a:xfrm>
            <a:off x="7292629" y="1620671"/>
            <a:ext cx="864859" cy="2709200"/>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p>
        </p:txBody>
      </p:sp>
      <p:sp>
        <p:nvSpPr>
          <p:cNvPr id="28" name="任意多边形 27"/>
          <p:cNvSpPr/>
          <p:nvPr/>
        </p:nvSpPr>
        <p:spPr>
          <a:xfrm>
            <a:off x="6389023" y="2922229"/>
            <a:ext cx="864859" cy="140764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p>
        </p:txBody>
      </p:sp>
      <p:sp>
        <p:nvSpPr>
          <p:cNvPr id="29" name="任意多边形 28"/>
          <p:cNvSpPr/>
          <p:nvPr/>
        </p:nvSpPr>
        <p:spPr>
          <a:xfrm>
            <a:off x="5485415" y="3478957"/>
            <a:ext cx="864859" cy="85091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p>
        </p:txBody>
      </p:sp>
      <p:sp>
        <p:nvSpPr>
          <p:cNvPr id="30" name="任意多边形 29"/>
          <p:cNvSpPr/>
          <p:nvPr/>
        </p:nvSpPr>
        <p:spPr>
          <a:xfrm>
            <a:off x="4028485" y="3873502"/>
            <a:ext cx="1418181" cy="45636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p>
        </p:txBody>
      </p:sp>
      <p:sp>
        <p:nvSpPr>
          <p:cNvPr id="31" name="椭圆 30"/>
          <p:cNvSpPr/>
          <p:nvPr/>
        </p:nvSpPr>
        <p:spPr>
          <a:xfrm>
            <a:off x="7619614" y="2380094"/>
            <a:ext cx="210888" cy="2109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p>
        </p:txBody>
      </p:sp>
      <p:sp>
        <p:nvSpPr>
          <p:cNvPr id="32" name="椭圆 31"/>
          <p:cNvSpPr/>
          <p:nvPr/>
        </p:nvSpPr>
        <p:spPr>
          <a:xfrm>
            <a:off x="6716007" y="3098924"/>
            <a:ext cx="210888" cy="2109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p>
        </p:txBody>
      </p:sp>
      <p:sp>
        <p:nvSpPr>
          <p:cNvPr id="33" name="椭圆 32"/>
          <p:cNvSpPr/>
          <p:nvPr/>
        </p:nvSpPr>
        <p:spPr>
          <a:xfrm>
            <a:off x="5812400" y="3567666"/>
            <a:ext cx="210888" cy="2109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p>
        </p:txBody>
      </p:sp>
      <p:sp>
        <p:nvSpPr>
          <p:cNvPr id="34" name="椭圆 33"/>
          <p:cNvSpPr/>
          <p:nvPr/>
        </p:nvSpPr>
        <p:spPr>
          <a:xfrm>
            <a:off x="4632132" y="3982972"/>
            <a:ext cx="210888" cy="2109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19"/>
          </a:p>
        </p:txBody>
      </p:sp>
      <p:sp>
        <p:nvSpPr>
          <p:cNvPr id="35" name="矩形 34"/>
          <p:cNvSpPr/>
          <p:nvPr/>
        </p:nvSpPr>
        <p:spPr>
          <a:xfrm>
            <a:off x="2394694" y="1347614"/>
            <a:ext cx="853389" cy="283066"/>
          </a:xfrm>
          <a:prstGeom prst="rect">
            <a:avLst/>
          </a:prstGeom>
        </p:spPr>
        <p:txBody>
          <a:bodyPr wrap="none" lIns="66968" tIns="33484" rIns="66968" bIns="33484">
            <a:spAutoFit/>
          </a:bodyPr>
          <a:lstStyle/>
          <a:p>
            <a:pPr algn="r"/>
            <a:r>
              <a:rPr lang="zh-CN" altLang="en-US" sz="1400" dirty="0">
                <a:solidFill>
                  <a:schemeClr val="tx2"/>
                </a:solidFill>
                <a:latin typeface="微软雅黑" panose="020B0503020204020204" pitchFamily="34" charset="-122"/>
                <a:ea typeface="微软雅黑" panose="020B0503020204020204" pitchFamily="34" charset="-122"/>
              </a:rPr>
              <a:t>添加标题</a:t>
            </a:r>
            <a:endParaRPr lang="en-US" altLang="zh-CN" sz="1400" dirty="0">
              <a:solidFill>
                <a:schemeClr val="tx2"/>
              </a:solidFill>
              <a:latin typeface="微软雅黑" panose="020B0503020204020204" pitchFamily="34" charset="-122"/>
              <a:ea typeface="微软雅黑" panose="020B0503020204020204" pitchFamily="34" charset="-122"/>
            </a:endParaRPr>
          </a:p>
        </p:txBody>
      </p:sp>
      <p:sp>
        <p:nvSpPr>
          <p:cNvPr id="36" name="矩形 35"/>
          <p:cNvSpPr/>
          <p:nvPr/>
        </p:nvSpPr>
        <p:spPr>
          <a:xfrm>
            <a:off x="1371312" y="1625923"/>
            <a:ext cx="1876772" cy="408060"/>
          </a:xfrm>
          <a:prstGeom prst="rect">
            <a:avLst/>
          </a:prstGeom>
        </p:spPr>
        <p:txBody>
          <a:bodyPr wrap="square">
            <a:spAutoFit/>
          </a:bodyPr>
          <a:lstStyle/>
          <a:p>
            <a:pPr algn="r"/>
            <a:r>
              <a:rPr lang="zh-CN" altLang="en-US" sz="1026" dirty="0">
                <a:solidFill>
                  <a:schemeClr val="tx2"/>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26" dirty="0">
              <a:solidFill>
                <a:schemeClr val="tx2"/>
              </a:solidFill>
              <a:latin typeface="微软雅黑" panose="020B0503020204020204" pitchFamily="34" charset="-122"/>
              <a:ea typeface="微软雅黑" panose="020B0503020204020204" pitchFamily="34" charset="-122"/>
            </a:endParaRPr>
          </a:p>
        </p:txBody>
      </p:sp>
      <p:sp>
        <p:nvSpPr>
          <p:cNvPr id="37" name="矩形 36"/>
          <p:cNvSpPr/>
          <p:nvPr/>
        </p:nvSpPr>
        <p:spPr>
          <a:xfrm>
            <a:off x="2394694" y="2154632"/>
            <a:ext cx="853389" cy="283066"/>
          </a:xfrm>
          <a:prstGeom prst="rect">
            <a:avLst/>
          </a:prstGeom>
        </p:spPr>
        <p:txBody>
          <a:bodyPr wrap="none" lIns="66968" tIns="33484" rIns="66968" bIns="33484">
            <a:spAutoFit/>
          </a:bodyPr>
          <a:lstStyle/>
          <a:p>
            <a:pPr algn="r"/>
            <a:r>
              <a:rPr lang="zh-CN" altLang="en-US" sz="1400" dirty="0">
                <a:solidFill>
                  <a:schemeClr val="tx2"/>
                </a:solidFill>
                <a:latin typeface="微软雅黑" panose="020B0503020204020204" pitchFamily="34" charset="-122"/>
                <a:ea typeface="微软雅黑" panose="020B0503020204020204" pitchFamily="34" charset="-122"/>
              </a:rPr>
              <a:t>添加标题</a:t>
            </a:r>
            <a:endParaRPr lang="en-US" altLang="zh-CN" sz="1400" dirty="0">
              <a:solidFill>
                <a:schemeClr val="tx2"/>
              </a:solidFill>
              <a:latin typeface="微软雅黑" panose="020B0503020204020204" pitchFamily="34" charset="-122"/>
              <a:ea typeface="微软雅黑" panose="020B0503020204020204" pitchFamily="34" charset="-122"/>
            </a:endParaRPr>
          </a:p>
        </p:txBody>
      </p:sp>
      <p:sp>
        <p:nvSpPr>
          <p:cNvPr id="38" name="矩形 37"/>
          <p:cNvSpPr/>
          <p:nvPr/>
        </p:nvSpPr>
        <p:spPr>
          <a:xfrm>
            <a:off x="1371312" y="2432940"/>
            <a:ext cx="1876772" cy="408060"/>
          </a:xfrm>
          <a:prstGeom prst="rect">
            <a:avLst/>
          </a:prstGeom>
        </p:spPr>
        <p:txBody>
          <a:bodyPr wrap="square">
            <a:spAutoFit/>
          </a:bodyPr>
          <a:lstStyle/>
          <a:p>
            <a:pPr algn="r"/>
            <a:r>
              <a:rPr lang="zh-CN" altLang="en-US" sz="1026" dirty="0">
                <a:solidFill>
                  <a:schemeClr val="tx2"/>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26" dirty="0">
              <a:solidFill>
                <a:schemeClr val="tx2"/>
              </a:solidFill>
              <a:latin typeface="微软雅黑" panose="020B0503020204020204" pitchFamily="34" charset="-122"/>
              <a:ea typeface="微软雅黑" panose="020B0503020204020204" pitchFamily="34" charset="-122"/>
            </a:endParaRPr>
          </a:p>
        </p:txBody>
      </p:sp>
      <p:sp>
        <p:nvSpPr>
          <p:cNvPr id="39" name="矩形 38"/>
          <p:cNvSpPr/>
          <p:nvPr/>
        </p:nvSpPr>
        <p:spPr>
          <a:xfrm>
            <a:off x="2394694" y="2961647"/>
            <a:ext cx="853389" cy="283066"/>
          </a:xfrm>
          <a:prstGeom prst="rect">
            <a:avLst/>
          </a:prstGeom>
        </p:spPr>
        <p:txBody>
          <a:bodyPr wrap="none" lIns="66968" tIns="33484" rIns="66968" bIns="33484">
            <a:spAutoFit/>
          </a:bodyPr>
          <a:lstStyle/>
          <a:p>
            <a:pPr algn="r"/>
            <a:r>
              <a:rPr lang="zh-CN" altLang="en-US" sz="1400" dirty="0">
                <a:solidFill>
                  <a:schemeClr val="tx2"/>
                </a:solidFill>
                <a:latin typeface="微软雅黑" panose="020B0503020204020204" pitchFamily="34" charset="-122"/>
                <a:ea typeface="微软雅黑" panose="020B0503020204020204" pitchFamily="34" charset="-122"/>
              </a:rPr>
              <a:t>添加标题</a:t>
            </a:r>
            <a:endParaRPr lang="en-US" altLang="zh-CN" sz="1400" dirty="0">
              <a:solidFill>
                <a:schemeClr val="tx2"/>
              </a:solidFill>
              <a:latin typeface="微软雅黑" panose="020B0503020204020204" pitchFamily="34" charset="-122"/>
              <a:ea typeface="微软雅黑" panose="020B0503020204020204" pitchFamily="34" charset="-122"/>
            </a:endParaRPr>
          </a:p>
        </p:txBody>
      </p:sp>
      <p:sp>
        <p:nvSpPr>
          <p:cNvPr id="40" name="矩形 39"/>
          <p:cNvSpPr/>
          <p:nvPr/>
        </p:nvSpPr>
        <p:spPr>
          <a:xfrm>
            <a:off x="1371312" y="3239957"/>
            <a:ext cx="1876772" cy="408060"/>
          </a:xfrm>
          <a:prstGeom prst="rect">
            <a:avLst/>
          </a:prstGeom>
        </p:spPr>
        <p:txBody>
          <a:bodyPr wrap="square">
            <a:spAutoFit/>
          </a:bodyPr>
          <a:lstStyle/>
          <a:p>
            <a:pPr algn="r"/>
            <a:r>
              <a:rPr lang="zh-CN" altLang="en-US" sz="1026" dirty="0">
                <a:solidFill>
                  <a:schemeClr val="tx2"/>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26" dirty="0">
              <a:solidFill>
                <a:schemeClr val="tx2"/>
              </a:solidFill>
              <a:latin typeface="微软雅黑" panose="020B0503020204020204" pitchFamily="34" charset="-122"/>
              <a:ea typeface="微软雅黑" panose="020B0503020204020204" pitchFamily="34" charset="-122"/>
            </a:endParaRPr>
          </a:p>
        </p:txBody>
      </p:sp>
      <p:sp>
        <p:nvSpPr>
          <p:cNvPr id="41" name="矩形 40"/>
          <p:cNvSpPr/>
          <p:nvPr/>
        </p:nvSpPr>
        <p:spPr>
          <a:xfrm>
            <a:off x="2394694" y="3768665"/>
            <a:ext cx="853389" cy="283066"/>
          </a:xfrm>
          <a:prstGeom prst="rect">
            <a:avLst/>
          </a:prstGeom>
        </p:spPr>
        <p:txBody>
          <a:bodyPr wrap="none" lIns="66968" tIns="33484" rIns="66968" bIns="33484">
            <a:spAutoFit/>
          </a:bodyPr>
          <a:lstStyle/>
          <a:p>
            <a:pPr algn="r"/>
            <a:r>
              <a:rPr lang="zh-CN" altLang="en-US" sz="1400" dirty="0">
                <a:solidFill>
                  <a:schemeClr val="tx2"/>
                </a:solidFill>
                <a:latin typeface="微软雅黑" panose="020B0503020204020204" pitchFamily="34" charset="-122"/>
                <a:ea typeface="微软雅黑" panose="020B0503020204020204" pitchFamily="34" charset="-122"/>
              </a:rPr>
              <a:t>添加标题</a:t>
            </a:r>
            <a:endParaRPr lang="en-US" altLang="zh-CN" sz="1400" dirty="0">
              <a:solidFill>
                <a:schemeClr val="tx2"/>
              </a:solidFill>
              <a:latin typeface="微软雅黑" panose="020B0503020204020204" pitchFamily="34" charset="-122"/>
              <a:ea typeface="微软雅黑" panose="020B0503020204020204" pitchFamily="34" charset="-122"/>
            </a:endParaRPr>
          </a:p>
        </p:txBody>
      </p:sp>
      <p:sp>
        <p:nvSpPr>
          <p:cNvPr id="42" name="矩形 41"/>
          <p:cNvSpPr/>
          <p:nvPr/>
        </p:nvSpPr>
        <p:spPr>
          <a:xfrm>
            <a:off x="1371312" y="4046974"/>
            <a:ext cx="1876772" cy="408060"/>
          </a:xfrm>
          <a:prstGeom prst="rect">
            <a:avLst/>
          </a:prstGeom>
        </p:spPr>
        <p:txBody>
          <a:bodyPr wrap="square">
            <a:spAutoFit/>
          </a:bodyPr>
          <a:lstStyle/>
          <a:p>
            <a:pPr algn="r"/>
            <a:r>
              <a:rPr lang="zh-CN" altLang="en-US" sz="1026" dirty="0">
                <a:solidFill>
                  <a:schemeClr val="tx2"/>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26"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3183824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200"/>
                                        <p:tgtEl>
                                          <p:spTgt spid="3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down)">
                                      <p:cBhvr>
                                        <p:cTn id="10" dur="400"/>
                                        <p:tgtEl>
                                          <p:spTgt spid="2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down)">
                                      <p:cBhvr>
                                        <p:cTn id="13" dur="600"/>
                                        <p:tgtEl>
                                          <p:spTgt spid="2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900"/>
                                        <p:tgtEl>
                                          <p:spTgt spid="27"/>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250"/>
                                        <p:tgtEl>
                                          <p:spTgt spid="34"/>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250"/>
                                        <p:tgtEl>
                                          <p:spTgt spid="33"/>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250"/>
                                        <p:tgtEl>
                                          <p:spTgt spid="3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250"/>
                                        <p:tgtEl>
                                          <p:spTgt spid="31"/>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34"/>
                                        </p:tgtEl>
                                      </p:cBhvr>
                                    </p:animEffect>
                                    <p:animScale>
                                      <p:cBhvr>
                                        <p:cTn id="32" dur="250" autoRev="1" fill="hold"/>
                                        <p:tgtEl>
                                          <p:spTgt spid="34"/>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right)">
                                      <p:cBhvr>
                                        <p:cTn id="36" dur="250"/>
                                        <p:tgtEl>
                                          <p:spTgt spid="21"/>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randombar(horizontal)">
                                      <p:cBhvr>
                                        <p:cTn id="44" dur="500"/>
                                        <p:tgtEl>
                                          <p:spTgt spid="4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randombar(horizontal)">
                                      <p:cBhvr>
                                        <p:cTn id="47" dur="500"/>
                                        <p:tgtEl>
                                          <p:spTgt spid="42"/>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33"/>
                                        </p:tgtEl>
                                      </p:cBhvr>
                                    </p:animEffect>
                                    <p:animScale>
                                      <p:cBhvr>
                                        <p:cTn id="51" dur="250" autoRev="1" fill="hold"/>
                                        <p:tgtEl>
                                          <p:spTgt spid="33"/>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right)">
                                      <p:cBhvr>
                                        <p:cTn id="55" dur="500"/>
                                        <p:tgtEl>
                                          <p:spTgt spid="9"/>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randombar(horizontal)">
                                      <p:cBhvr>
                                        <p:cTn id="63" dur="500"/>
                                        <p:tgtEl>
                                          <p:spTgt spid="40"/>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randombar(horizontal)">
                                      <p:cBhvr>
                                        <p:cTn id="66" dur="500"/>
                                        <p:tgtEl>
                                          <p:spTgt spid="39"/>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32"/>
                                        </p:tgtEl>
                                      </p:cBhvr>
                                    </p:animEffect>
                                    <p:animScale>
                                      <p:cBhvr>
                                        <p:cTn id="70" dur="250" autoRev="1" fill="hold"/>
                                        <p:tgtEl>
                                          <p:spTgt spid="32"/>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right)">
                                      <p:cBhvr>
                                        <p:cTn id="74" dur="600"/>
                                        <p:tgtEl>
                                          <p:spTgt spid="14"/>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500"/>
                                        <p:tgtEl>
                                          <p:spTgt spid="15"/>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randombar(horizontal)">
                                      <p:cBhvr>
                                        <p:cTn id="82" dur="500"/>
                                        <p:tgtEl>
                                          <p:spTgt spid="37"/>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randombar(horizontal)">
                                      <p:cBhvr>
                                        <p:cTn id="85" dur="500"/>
                                        <p:tgtEl>
                                          <p:spTgt spid="38"/>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31"/>
                                        </p:tgtEl>
                                      </p:cBhvr>
                                    </p:animEffect>
                                    <p:animScale>
                                      <p:cBhvr>
                                        <p:cTn id="89" dur="250" autoRev="1" fill="hold"/>
                                        <p:tgtEl>
                                          <p:spTgt spid="31"/>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3"/>
                                        </p:tgtEl>
                                        <p:attrNameLst>
                                          <p:attrName>style.visibility</p:attrName>
                                        </p:attrNameLst>
                                      </p:cBhvr>
                                      <p:to>
                                        <p:strVal val="visible"/>
                                      </p:to>
                                    </p:set>
                                    <p:animEffect transition="in" filter="wipe(right)">
                                      <p:cBhvr>
                                        <p:cTn id="93" dur="750"/>
                                        <p:tgtEl>
                                          <p:spTgt spid="3"/>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4"/>
                                        </p:tgtEl>
                                        <p:attrNameLst>
                                          <p:attrName>style.visibility</p:attrName>
                                        </p:attrNameLst>
                                      </p:cBhvr>
                                      <p:to>
                                        <p:strVal val="visible"/>
                                      </p:to>
                                    </p:set>
                                    <p:animEffect transition="in" filter="fade">
                                      <p:cBhvr>
                                        <p:cTn id="97" dur="500"/>
                                        <p:tgtEl>
                                          <p:spTgt spid="4"/>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randombar(horizontal)">
                                      <p:cBhvr>
                                        <p:cTn id="101" dur="500"/>
                                        <p:tgtEl>
                                          <p:spTgt spid="35"/>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randombar(horizontal)">
                                      <p:cBhvr>
                                        <p:cTn id="10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1" grpId="1" animBg="1"/>
      <p:bldP spid="32" grpId="0" animBg="1"/>
      <p:bldP spid="32" grpId="1" animBg="1"/>
      <p:bldP spid="33" grpId="0" animBg="1"/>
      <p:bldP spid="33" grpId="1" animBg="1"/>
      <p:bldP spid="34" grpId="0" animBg="1"/>
      <p:bldP spid="34" grpId="1" animBg="1"/>
      <p:bldP spid="35" grpId="0"/>
      <p:bldP spid="36" grpId="0"/>
      <p:bldP spid="37" grpId="0"/>
      <p:bldP spid="38" grpId="0"/>
      <p:bldP spid="39" grpId="0"/>
      <p:bldP spid="40" grpId="0"/>
      <p:bldP spid="41"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Other_1"/>
          <p:cNvSpPr/>
          <p:nvPr>
            <p:custDataLst>
              <p:tags r:id="rId1"/>
            </p:custDataLst>
          </p:nvPr>
        </p:nvSpPr>
        <p:spPr>
          <a:xfrm>
            <a:off x="4209837" y="1358163"/>
            <a:ext cx="2334424" cy="918727"/>
          </a:xfrm>
          <a:custGeom>
            <a:avLst/>
            <a:gdLst>
              <a:gd name="connsiteX0" fmla="*/ 1647823 w 1871661"/>
              <a:gd name="connsiteY0" fmla="*/ 0 h 736603"/>
              <a:gd name="connsiteX1" fmla="*/ 1871661 w 1871661"/>
              <a:gd name="connsiteY1" fmla="*/ 223839 h 736603"/>
              <a:gd name="connsiteX2" fmla="*/ 1647823 w 1871661"/>
              <a:gd name="connsiteY2" fmla="*/ 447677 h 736603"/>
              <a:gd name="connsiteX3" fmla="*/ 1647823 w 1871661"/>
              <a:gd name="connsiteY3" fmla="*/ 335758 h 736603"/>
              <a:gd name="connsiteX4" fmla="*/ 631046 w 1871661"/>
              <a:gd name="connsiteY4" fmla="*/ 335758 h 736603"/>
              <a:gd name="connsiteX5" fmla="*/ 631031 w 1871661"/>
              <a:gd name="connsiteY5" fmla="*/ 336555 h 736603"/>
              <a:gd name="connsiteX6" fmla="*/ 343503 w 1871661"/>
              <a:gd name="connsiteY6" fmla="*/ 451167 h 736603"/>
              <a:gd name="connsiteX7" fmla="*/ 223776 w 1871661"/>
              <a:gd name="connsiteY7" fmla="*/ 736603 h 736603"/>
              <a:gd name="connsiteX8" fmla="*/ 0 w 1871661"/>
              <a:gd name="connsiteY8" fmla="*/ 736603 h 736603"/>
              <a:gd name="connsiteX9" fmla="*/ 186688 w 1871661"/>
              <a:gd name="connsiteY9" fmla="*/ 291527 h 736603"/>
              <a:gd name="connsiteX10" fmla="*/ 511158 w 1871661"/>
              <a:gd name="connsiteY10" fmla="*/ 122982 h 736603"/>
              <a:gd name="connsiteX11" fmla="*/ 623886 w 1871661"/>
              <a:gd name="connsiteY11" fmla="*/ 113729 h 736603"/>
              <a:gd name="connsiteX12" fmla="*/ 623886 w 1871661"/>
              <a:gd name="connsiteY12" fmla="*/ 111919 h 736603"/>
              <a:gd name="connsiteX13" fmla="*/ 1647823 w 1871661"/>
              <a:gd name="connsiteY13" fmla="*/ 111919 h 73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71661" h="736603">
                <a:moveTo>
                  <a:pt x="1647823" y="0"/>
                </a:moveTo>
                <a:lnTo>
                  <a:pt x="1871661" y="223839"/>
                </a:lnTo>
                <a:lnTo>
                  <a:pt x="1647823" y="447677"/>
                </a:lnTo>
                <a:lnTo>
                  <a:pt x="1647823" y="335758"/>
                </a:lnTo>
                <a:lnTo>
                  <a:pt x="631046" y="335758"/>
                </a:lnTo>
                <a:lnTo>
                  <a:pt x="631031" y="336555"/>
                </a:lnTo>
                <a:cubicBezTo>
                  <a:pt x="523694" y="334638"/>
                  <a:pt x="420088" y="375936"/>
                  <a:pt x="343503" y="451167"/>
                </a:cubicBezTo>
                <a:cubicBezTo>
                  <a:pt x="266917" y="526397"/>
                  <a:pt x="223776" y="629249"/>
                  <a:pt x="223776" y="736603"/>
                </a:cubicBezTo>
                <a:lnTo>
                  <a:pt x="0" y="736603"/>
                </a:lnTo>
                <a:cubicBezTo>
                  <a:pt x="0" y="569207"/>
                  <a:pt x="67269" y="408832"/>
                  <a:pt x="186688" y="291527"/>
                </a:cubicBezTo>
                <a:cubicBezTo>
                  <a:pt x="276253" y="203548"/>
                  <a:pt x="389515" y="145331"/>
                  <a:pt x="511158" y="122982"/>
                </a:cubicBezTo>
                <a:lnTo>
                  <a:pt x="623886" y="113729"/>
                </a:lnTo>
                <a:lnTo>
                  <a:pt x="623886" y="111919"/>
                </a:lnTo>
                <a:lnTo>
                  <a:pt x="1647823" y="111919"/>
                </a:lnTo>
                <a:close/>
              </a:path>
            </a:pathLst>
          </a:custGeom>
          <a:solidFill>
            <a:schemeClr val="accent3"/>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0" rIns="68580" bIns="0" numCol="1" spcCol="0" rtlCol="0" fromWordArt="0" anchor="ctr" anchorCtr="0" forceAA="0" compatLnSpc="1">
            <a:prstTxWarp prst="textNoShape">
              <a:avLst/>
            </a:prstTxWarp>
            <a:noAutofit/>
          </a:bodyPr>
          <a:lstStyle/>
          <a:p>
            <a:pPr algn="ctr"/>
            <a:endParaRPr lang="zh-CN" altLang="en-US" sz="2700" dirty="0">
              <a:solidFill>
                <a:schemeClr val="bg2"/>
              </a:solidFill>
              <a:latin typeface="微软雅黑" panose="020B0503020204020204" pitchFamily="34" charset="-122"/>
              <a:ea typeface="微软雅黑" panose="020B0503020204020204" pitchFamily="34" charset="-122"/>
            </a:endParaRPr>
          </a:p>
        </p:txBody>
      </p:sp>
      <p:sp>
        <p:nvSpPr>
          <p:cNvPr id="11" name="MH_Other_2"/>
          <p:cNvSpPr/>
          <p:nvPr>
            <p:custDataLst>
              <p:tags r:id="rId2"/>
            </p:custDataLst>
          </p:nvPr>
        </p:nvSpPr>
        <p:spPr>
          <a:xfrm flipH="1">
            <a:off x="2570390" y="1358163"/>
            <a:ext cx="2334424" cy="918727"/>
          </a:xfrm>
          <a:custGeom>
            <a:avLst/>
            <a:gdLst>
              <a:gd name="connsiteX0" fmla="*/ 1647823 w 1871661"/>
              <a:gd name="connsiteY0" fmla="*/ 0 h 736603"/>
              <a:gd name="connsiteX1" fmla="*/ 1871661 w 1871661"/>
              <a:gd name="connsiteY1" fmla="*/ 223839 h 736603"/>
              <a:gd name="connsiteX2" fmla="*/ 1647823 w 1871661"/>
              <a:gd name="connsiteY2" fmla="*/ 447677 h 736603"/>
              <a:gd name="connsiteX3" fmla="*/ 1647823 w 1871661"/>
              <a:gd name="connsiteY3" fmla="*/ 335758 h 736603"/>
              <a:gd name="connsiteX4" fmla="*/ 631046 w 1871661"/>
              <a:gd name="connsiteY4" fmla="*/ 335758 h 736603"/>
              <a:gd name="connsiteX5" fmla="*/ 631031 w 1871661"/>
              <a:gd name="connsiteY5" fmla="*/ 336555 h 736603"/>
              <a:gd name="connsiteX6" fmla="*/ 343503 w 1871661"/>
              <a:gd name="connsiteY6" fmla="*/ 451167 h 736603"/>
              <a:gd name="connsiteX7" fmla="*/ 223776 w 1871661"/>
              <a:gd name="connsiteY7" fmla="*/ 736603 h 736603"/>
              <a:gd name="connsiteX8" fmla="*/ 0 w 1871661"/>
              <a:gd name="connsiteY8" fmla="*/ 736603 h 736603"/>
              <a:gd name="connsiteX9" fmla="*/ 186688 w 1871661"/>
              <a:gd name="connsiteY9" fmla="*/ 291527 h 736603"/>
              <a:gd name="connsiteX10" fmla="*/ 511158 w 1871661"/>
              <a:gd name="connsiteY10" fmla="*/ 122982 h 736603"/>
              <a:gd name="connsiteX11" fmla="*/ 623886 w 1871661"/>
              <a:gd name="connsiteY11" fmla="*/ 113729 h 736603"/>
              <a:gd name="connsiteX12" fmla="*/ 623886 w 1871661"/>
              <a:gd name="connsiteY12" fmla="*/ 111919 h 736603"/>
              <a:gd name="connsiteX13" fmla="*/ 1647823 w 1871661"/>
              <a:gd name="connsiteY13" fmla="*/ 111919 h 73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71661" h="736603">
                <a:moveTo>
                  <a:pt x="1647823" y="0"/>
                </a:moveTo>
                <a:lnTo>
                  <a:pt x="1871661" y="223839"/>
                </a:lnTo>
                <a:lnTo>
                  <a:pt x="1647823" y="447677"/>
                </a:lnTo>
                <a:lnTo>
                  <a:pt x="1647823" y="335758"/>
                </a:lnTo>
                <a:lnTo>
                  <a:pt x="631046" y="335758"/>
                </a:lnTo>
                <a:lnTo>
                  <a:pt x="631031" y="336555"/>
                </a:lnTo>
                <a:cubicBezTo>
                  <a:pt x="523694" y="334638"/>
                  <a:pt x="420088" y="375936"/>
                  <a:pt x="343503" y="451167"/>
                </a:cubicBezTo>
                <a:cubicBezTo>
                  <a:pt x="266917" y="526397"/>
                  <a:pt x="223776" y="629249"/>
                  <a:pt x="223776" y="736603"/>
                </a:cubicBezTo>
                <a:lnTo>
                  <a:pt x="0" y="736603"/>
                </a:lnTo>
                <a:cubicBezTo>
                  <a:pt x="0" y="569207"/>
                  <a:pt x="67269" y="408832"/>
                  <a:pt x="186688" y="291527"/>
                </a:cubicBezTo>
                <a:cubicBezTo>
                  <a:pt x="276253" y="203548"/>
                  <a:pt x="389515" y="145331"/>
                  <a:pt x="511158" y="122982"/>
                </a:cubicBezTo>
                <a:lnTo>
                  <a:pt x="623886" y="113729"/>
                </a:lnTo>
                <a:lnTo>
                  <a:pt x="623886" y="111919"/>
                </a:lnTo>
                <a:lnTo>
                  <a:pt x="1647823" y="111919"/>
                </a:lnTo>
                <a:close/>
              </a:path>
            </a:pathLst>
          </a:custGeom>
          <a:solidFill>
            <a:schemeClr val="accent2"/>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0" rIns="68580" bIns="0" numCol="1" spcCol="0" rtlCol="0" fromWordArt="0" anchor="ctr" anchorCtr="0" forceAA="0" compatLnSpc="1">
            <a:prstTxWarp prst="textNoShape">
              <a:avLst/>
            </a:prstTxWarp>
            <a:noAutofit/>
          </a:bodyPr>
          <a:lstStyle/>
          <a:p>
            <a:pPr algn="ctr"/>
            <a:endParaRPr lang="zh-CN" altLang="en-US" sz="2700" dirty="0">
              <a:solidFill>
                <a:schemeClr val="bg2"/>
              </a:solidFill>
              <a:latin typeface="微软雅黑" panose="020B0503020204020204" pitchFamily="34" charset="-122"/>
              <a:ea typeface="微软雅黑" panose="020B0503020204020204" pitchFamily="34" charset="-122"/>
            </a:endParaRPr>
          </a:p>
        </p:txBody>
      </p:sp>
      <p:sp>
        <p:nvSpPr>
          <p:cNvPr id="12" name="MH_Other_3"/>
          <p:cNvSpPr/>
          <p:nvPr>
            <p:custDataLst>
              <p:tags r:id="rId3"/>
            </p:custDataLst>
          </p:nvPr>
        </p:nvSpPr>
        <p:spPr>
          <a:xfrm flipH="1" flipV="1">
            <a:off x="4090597" y="2265008"/>
            <a:ext cx="814220" cy="778144"/>
          </a:xfrm>
          <a:custGeom>
            <a:avLst/>
            <a:gdLst>
              <a:gd name="connsiteX0" fmla="*/ 0 w 1247775"/>
              <a:gd name="connsiteY0" fmla="*/ 623888 h 1247775"/>
              <a:gd name="connsiteX1" fmla="*/ 186688 w 1247775"/>
              <a:gd name="connsiteY1" fmla="*/ 178812 h 1247775"/>
              <a:gd name="connsiteX2" fmla="*/ 635026 w 1247775"/>
              <a:gd name="connsiteY2" fmla="*/ 100 h 1247775"/>
              <a:gd name="connsiteX3" fmla="*/ 631031 w 1247775"/>
              <a:gd name="connsiteY3" fmla="*/ 223840 h 1247775"/>
              <a:gd name="connsiteX4" fmla="*/ 343503 w 1247775"/>
              <a:gd name="connsiteY4" fmla="*/ 338452 h 1247775"/>
              <a:gd name="connsiteX5" fmla="*/ 223776 w 1247775"/>
              <a:gd name="connsiteY5" fmla="*/ 623888 h 1247775"/>
              <a:gd name="connsiteX6" fmla="*/ 0 w 1247775"/>
              <a:gd name="connsiteY6" fmla="*/ 623888 h 1247775"/>
              <a:gd name="connsiteX0" fmla="*/ 0 w 643003"/>
              <a:gd name="connsiteY0" fmla="*/ 623888 h 623888"/>
              <a:gd name="connsiteX1" fmla="*/ 186688 w 643003"/>
              <a:gd name="connsiteY1" fmla="*/ 178812 h 623888"/>
              <a:gd name="connsiteX2" fmla="*/ 635026 w 643003"/>
              <a:gd name="connsiteY2" fmla="*/ 100 h 623888"/>
              <a:gd name="connsiteX3" fmla="*/ 631031 w 643003"/>
              <a:gd name="connsiteY3" fmla="*/ 223840 h 623888"/>
              <a:gd name="connsiteX4" fmla="*/ 343503 w 643003"/>
              <a:gd name="connsiteY4" fmla="*/ 338452 h 623888"/>
              <a:gd name="connsiteX5" fmla="*/ 223776 w 643003"/>
              <a:gd name="connsiteY5" fmla="*/ 623888 h 623888"/>
              <a:gd name="connsiteX6" fmla="*/ 0 w 643003"/>
              <a:gd name="connsiteY6" fmla="*/ 623888 h 623888"/>
              <a:gd name="connsiteX0" fmla="*/ 0 w 649102"/>
              <a:gd name="connsiteY0" fmla="*/ 623888 h 623888"/>
              <a:gd name="connsiteX1" fmla="*/ 186688 w 649102"/>
              <a:gd name="connsiteY1" fmla="*/ 178812 h 623888"/>
              <a:gd name="connsiteX2" fmla="*/ 635026 w 649102"/>
              <a:gd name="connsiteY2" fmla="*/ 100 h 623888"/>
              <a:gd name="connsiteX3" fmla="*/ 631031 w 649102"/>
              <a:gd name="connsiteY3" fmla="*/ 223840 h 623888"/>
              <a:gd name="connsiteX4" fmla="*/ 343503 w 649102"/>
              <a:gd name="connsiteY4" fmla="*/ 338452 h 623888"/>
              <a:gd name="connsiteX5" fmla="*/ 223776 w 649102"/>
              <a:gd name="connsiteY5" fmla="*/ 623888 h 623888"/>
              <a:gd name="connsiteX6" fmla="*/ 0 w 649102"/>
              <a:gd name="connsiteY6" fmla="*/ 623888 h 623888"/>
              <a:gd name="connsiteX0" fmla="*/ 0 w 652814"/>
              <a:gd name="connsiteY0" fmla="*/ 623888 h 623888"/>
              <a:gd name="connsiteX1" fmla="*/ 186688 w 652814"/>
              <a:gd name="connsiteY1" fmla="*/ 178812 h 623888"/>
              <a:gd name="connsiteX2" fmla="*/ 635026 w 652814"/>
              <a:gd name="connsiteY2" fmla="*/ 100 h 623888"/>
              <a:gd name="connsiteX3" fmla="*/ 631031 w 652814"/>
              <a:gd name="connsiteY3" fmla="*/ 223840 h 623888"/>
              <a:gd name="connsiteX4" fmla="*/ 343503 w 652814"/>
              <a:gd name="connsiteY4" fmla="*/ 338452 h 623888"/>
              <a:gd name="connsiteX5" fmla="*/ 223776 w 652814"/>
              <a:gd name="connsiteY5" fmla="*/ 623888 h 623888"/>
              <a:gd name="connsiteX6" fmla="*/ 0 w 652814"/>
              <a:gd name="connsiteY6" fmla="*/ 623888 h 6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814" h="623888">
                <a:moveTo>
                  <a:pt x="0" y="623888"/>
                </a:moveTo>
                <a:cubicBezTo>
                  <a:pt x="0" y="456492"/>
                  <a:pt x="67269" y="296117"/>
                  <a:pt x="186688" y="178812"/>
                </a:cubicBezTo>
                <a:cubicBezTo>
                  <a:pt x="306107" y="61506"/>
                  <a:pt x="467657" y="-2889"/>
                  <a:pt x="635026" y="100"/>
                </a:cubicBezTo>
                <a:cubicBezTo>
                  <a:pt x="652744" y="69917"/>
                  <a:pt x="665701" y="156404"/>
                  <a:pt x="631031" y="223840"/>
                </a:cubicBezTo>
                <a:cubicBezTo>
                  <a:pt x="523694" y="221923"/>
                  <a:pt x="420088" y="263221"/>
                  <a:pt x="343503" y="338452"/>
                </a:cubicBezTo>
                <a:cubicBezTo>
                  <a:pt x="266917" y="413682"/>
                  <a:pt x="223776" y="516534"/>
                  <a:pt x="223776" y="623888"/>
                </a:cubicBezTo>
                <a:lnTo>
                  <a:pt x="0" y="623888"/>
                </a:lnTo>
                <a:close/>
              </a:path>
            </a:pathLst>
          </a:custGeom>
          <a:solidFill>
            <a:schemeClr val="accent2"/>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0" rIns="68580" bIns="0" numCol="1" spcCol="0" rtlCol="0" fromWordArt="0" anchor="ctr" anchorCtr="0" forceAA="0" compatLnSpc="1">
            <a:prstTxWarp prst="textNoShape">
              <a:avLst/>
            </a:prstTxWarp>
            <a:noAutofit/>
          </a:bodyPr>
          <a:lstStyle/>
          <a:p>
            <a:pPr algn="ctr">
              <a:lnSpc>
                <a:spcPct val="120000"/>
              </a:lnSpc>
            </a:pPr>
            <a:endParaRPr lang="zh-CN" altLang="en-US" sz="2700" dirty="0">
              <a:solidFill>
                <a:schemeClr val="tx2"/>
              </a:solidFill>
              <a:latin typeface="微软雅黑" panose="020B0503020204020204" pitchFamily="34" charset="-122"/>
              <a:ea typeface="微软雅黑" panose="020B0503020204020204" pitchFamily="34" charset="-122"/>
            </a:endParaRPr>
          </a:p>
        </p:txBody>
      </p:sp>
      <p:sp>
        <p:nvSpPr>
          <p:cNvPr id="13" name="MH_Other_4"/>
          <p:cNvSpPr/>
          <p:nvPr>
            <p:custDataLst>
              <p:tags r:id="rId4"/>
            </p:custDataLst>
          </p:nvPr>
        </p:nvSpPr>
        <p:spPr>
          <a:xfrm flipV="1">
            <a:off x="4209835" y="2265008"/>
            <a:ext cx="814220" cy="778144"/>
          </a:xfrm>
          <a:custGeom>
            <a:avLst/>
            <a:gdLst>
              <a:gd name="connsiteX0" fmla="*/ 0 w 1247775"/>
              <a:gd name="connsiteY0" fmla="*/ 623888 h 1247775"/>
              <a:gd name="connsiteX1" fmla="*/ 186688 w 1247775"/>
              <a:gd name="connsiteY1" fmla="*/ 178812 h 1247775"/>
              <a:gd name="connsiteX2" fmla="*/ 635026 w 1247775"/>
              <a:gd name="connsiteY2" fmla="*/ 100 h 1247775"/>
              <a:gd name="connsiteX3" fmla="*/ 631031 w 1247775"/>
              <a:gd name="connsiteY3" fmla="*/ 223840 h 1247775"/>
              <a:gd name="connsiteX4" fmla="*/ 343503 w 1247775"/>
              <a:gd name="connsiteY4" fmla="*/ 338452 h 1247775"/>
              <a:gd name="connsiteX5" fmla="*/ 223776 w 1247775"/>
              <a:gd name="connsiteY5" fmla="*/ 623888 h 1247775"/>
              <a:gd name="connsiteX6" fmla="*/ 0 w 1247775"/>
              <a:gd name="connsiteY6" fmla="*/ 623888 h 1247775"/>
              <a:gd name="connsiteX0" fmla="*/ 0 w 643003"/>
              <a:gd name="connsiteY0" fmla="*/ 623888 h 623888"/>
              <a:gd name="connsiteX1" fmla="*/ 186688 w 643003"/>
              <a:gd name="connsiteY1" fmla="*/ 178812 h 623888"/>
              <a:gd name="connsiteX2" fmla="*/ 635026 w 643003"/>
              <a:gd name="connsiteY2" fmla="*/ 100 h 623888"/>
              <a:gd name="connsiteX3" fmla="*/ 631031 w 643003"/>
              <a:gd name="connsiteY3" fmla="*/ 223840 h 623888"/>
              <a:gd name="connsiteX4" fmla="*/ 343503 w 643003"/>
              <a:gd name="connsiteY4" fmla="*/ 338452 h 623888"/>
              <a:gd name="connsiteX5" fmla="*/ 223776 w 643003"/>
              <a:gd name="connsiteY5" fmla="*/ 623888 h 623888"/>
              <a:gd name="connsiteX6" fmla="*/ 0 w 643003"/>
              <a:gd name="connsiteY6" fmla="*/ 623888 h 623888"/>
              <a:gd name="connsiteX0" fmla="*/ 0 w 649102"/>
              <a:gd name="connsiteY0" fmla="*/ 623888 h 623888"/>
              <a:gd name="connsiteX1" fmla="*/ 186688 w 649102"/>
              <a:gd name="connsiteY1" fmla="*/ 178812 h 623888"/>
              <a:gd name="connsiteX2" fmla="*/ 635026 w 649102"/>
              <a:gd name="connsiteY2" fmla="*/ 100 h 623888"/>
              <a:gd name="connsiteX3" fmla="*/ 631031 w 649102"/>
              <a:gd name="connsiteY3" fmla="*/ 223840 h 623888"/>
              <a:gd name="connsiteX4" fmla="*/ 343503 w 649102"/>
              <a:gd name="connsiteY4" fmla="*/ 338452 h 623888"/>
              <a:gd name="connsiteX5" fmla="*/ 223776 w 649102"/>
              <a:gd name="connsiteY5" fmla="*/ 623888 h 623888"/>
              <a:gd name="connsiteX6" fmla="*/ 0 w 649102"/>
              <a:gd name="connsiteY6" fmla="*/ 623888 h 623888"/>
              <a:gd name="connsiteX0" fmla="*/ 0 w 652814"/>
              <a:gd name="connsiteY0" fmla="*/ 623888 h 623888"/>
              <a:gd name="connsiteX1" fmla="*/ 186688 w 652814"/>
              <a:gd name="connsiteY1" fmla="*/ 178812 h 623888"/>
              <a:gd name="connsiteX2" fmla="*/ 635026 w 652814"/>
              <a:gd name="connsiteY2" fmla="*/ 100 h 623888"/>
              <a:gd name="connsiteX3" fmla="*/ 631031 w 652814"/>
              <a:gd name="connsiteY3" fmla="*/ 223840 h 623888"/>
              <a:gd name="connsiteX4" fmla="*/ 343503 w 652814"/>
              <a:gd name="connsiteY4" fmla="*/ 338452 h 623888"/>
              <a:gd name="connsiteX5" fmla="*/ 223776 w 652814"/>
              <a:gd name="connsiteY5" fmla="*/ 623888 h 623888"/>
              <a:gd name="connsiteX6" fmla="*/ 0 w 652814"/>
              <a:gd name="connsiteY6" fmla="*/ 623888 h 6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814" h="623888">
                <a:moveTo>
                  <a:pt x="0" y="623888"/>
                </a:moveTo>
                <a:cubicBezTo>
                  <a:pt x="0" y="456492"/>
                  <a:pt x="67269" y="296117"/>
                  <a:pt x="186688" y="178812"/>
                </a:cubicBezTo>
                <a:cubicBezTo>
                  <a:pt x="306107" y="61506"/>
                  <a:pt x="467657" y="-2889"/>
                  <a:pt x="635026" y="100"/>
                </a:cubicBezTo>
                <a:cubicBezTo>
                  <a:pt x="652744" y="69917"/>
                  <a:pt x="665701" y="156404"/>
                  <a:pt x="631031" y="223840"/>
                </a:cubicBezTo>
                <a:cubicBezTo>
                  <a:pt x="523694" y="221923"/>
                  <a:pt x="420088" y="263221"/>
                  <a:pt x="343503" y="338452"/>
                </a:cubicBezTo>
                <a:cubicBezTo>
                  <a:pt x="266917" y="413682"/>
                  <a:pt x="223776" y="516534"/>
                  <a:pt x="223776" y="623888"/>
                </a:cubicBezTo>
                <a:lnTo>
                  <a:pt x="0" y="623888"/>
                </a:lnTo>
                <a:close/>
              </a:path>
            </a:pathLst>
          </a:custGeom>
          <a:solidFill>
            <a:schemeClr val="accent3"/>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0" rIns="68580" bIns="0" numCol="1" spcCol="0" rtlCol="0" fromWordArt="0" anchor="ctr" anchorCtr="0" forceAA="0" compatLnSpc="1">
            <a:prstTxWarp prst="textNoShape">
              <a:avLst/>
            </a:prstTxWarp>
            <a:noAutofit/>
          </a:bodyPr>
          <a:lstStyle/>
          <a:p>
            <a:pPr algn="ctr">
              <a:lnSpc>
                <a:spcPct val="120000"/>
              </a:lnSpc>
            </a:pPr>
            <a:endParaRPr lang="zh-CN" altLang="en-US" sz="2700" dirty="0">
              <a:solidFill>
                <a:schemeClr val="tx2"/>
              </a:solidFill>
              <a:latin typeface="微软雅黑" panose="020B0503020204020204" pitchFamily="34" charset="-122"/>
              <a:ea typeface="微软雅黑" panose="020B0503020204020204" pitchFamily="34" charset="-122"/>
            </a:endParaRPr>
          </a:p>
        </p:txBody>
      </p:sp>
      <p:sp>
        <p:nvSpPr>
          <p:cNvPr id="14" name="MH_SubTitle_1"/>
          <p:cNvSpPr txBox="1"/>
          <p:nvPr>
            <p:custDataLst>
              <p:tags r:id="rId5"/>
            </p:custDataLst>
          </p:nvPr>
        </p:nvSpPr>
        <p:spPr>
          <a:xfrm>
            <a:off x="1124568" y="1252990"/>
            <a:ext cx="1657019" cy="669473"/>
          </a:xfrm>
          <a:prstGeom prst="rect">
            <a:avLst/>
          </a:prstGeom>
          <a:noFill/>
        </p:spPr>
        <p:txBody>
          <a:bodyPr wrap="square" lIns="68580" tIns="34290" rIns="68580" bIns="34290" rtlCol="0" anchor="ctr" anchorCtr="0">
            <a:noAutofit/>
          </a:bodyPr>
          <a:lstStyle/>
          <a:p>
            <a:pPr>
              <a:lnSpc>
                <a:spcPct val="170000"/>
              </a:lnSpc>
            </a:pPr>
            <a:r>
              <a:rPr lang="zh-CN" altLang="en-US" sz="1600" dirty="0">
                <a:solidFill>
                  <a:schemeClr val="tx2"/>
                </a:solidFill>
                <a:latin typeface="微软雅黑" panose="020B0503020204020204" pitchFamily="34" charset="-122"/>
                <a:ea typeface="微软雅黑" panose="020B0503020204020204" pitchFamily="34" charset="-122"/>
              </a:rPr>
              <a:t>添加标题</a:t>
            </a:r>
          </a:p>
        </p:txBody>
      </p:sp>
      <p:sp>
        <p:nvSpPr>
          <p:cNvPr id="15" name="MH_Text_1"/>
          <p:cNvSpPr txBox="1"/>
          <p:nvPr>
            <p:custDataLst>
              <p:tags r:id="rId6"/>
            </p:custDataLst>
          </p:nvPr>
        </p:nvSpPr>
        <p:spPr>
          <a:xfrm>
            <a:off x="1124568" y="2082937"/>
            <a:ext cx="2455361" cy="935747"/>
          </a:xfrm>
          <a:prstGeom prst="rect">
            <a:avLst/>
          </a:prstGeom>
          <a:noFill/>
        </p:spPr>
        <p:txBody>
          <a:bodyPr wrap="square" lIns="68580" tIns="34290" rIns="68580" bIns="34290" rtlCol="0">
            <a:noAutofit/>
          </a:bodyPr>
          <a:lstStyle/>
          <a:p>
            <a:pPr>
              <a:lnSpc>
                <a:spcPct val="160000"/>
              </a:lnSpc>
            </a:pPr>
            <a:r>
              <a:rPr lang="zh-CN" altLang="en-US" sz="1100" dirty="0">
                <a:solidFill>
                  <a:schemeClr val="tx2"/>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p>
        </p:txBody>
      </p:sp>
      <p:sp>
        <p:nvSpPr>
          <p:cNvPr id="16" name="MH_SubTitle_2"/>
          <p:cNvSpPr txBox="1"/>
          <p:nvPr>
            <p:custDataLst>
              <p:tags r:id="rId7"/>
            </p:custDataLst>
          </p:nvPr>
        </p:nvSpPr>
        <p:spPr>
          <a:xfrm>
            <a:off x="6434893" y="1289371"/>
            <a:ext cx="1562684" cy="641942"/>
          </a:xfrm>
          <a:prstGeom prst="rect">
            <a:avLst/>
          </a:prstGeom>
          <a:noFill/>
        </p:spPr>
        <p:txBody>
          <a:bodyPr wrap="square" lIns="68580" tIns="34290" rIns="68580" bIns="34290" rtlCol="0" anchor="ctr" anchorCtr="0">
            <a:noAutofit/>
          </a:bodyPr>
          <a:lstStyle/>
          <a:p>
            <a:pPr algn="r">
              <a:lnSpc>
                <a:spcPct val="170000"/>
              </a:lnSpc>
            </a:pPr>
            <a:r>
              <a:rPr lang="zh-CN" altLang="en-US" sz="1600" dirty="0">
                <a:solidFill>
                  <a:schemeClr val="tx2"/>
                </a:solidFill>
                <a:latin typeface="微软雅黑" panose="020B0503020204020204" pitchFamily="34" charset="-122"/>
                <a:ea typeface="微软雅黑" panose="020B0503020204020204" pitchFamily="34" charset="-122"/>
              </a:rPr>
              <a:t>添加标题</a:t>
            </a:r>
          </a:p>
        </p:txBody>
      </p:sp>
      <p:sp>
        <p:nvSpPr>
          <p:cNvPr id="17" name="Rectangle 5"/>
          <p:cNvSpPr>
            <a:spLocks/>
          </p:cNvSpPr>
          <p:nvPr/>
        </p:nvSpPr>
        <p:spPr bwMode="auto">
          <a:xfrm>
            <a:off x="881062" y="3607424"/>
            <a:ext cx="7464281" cy="749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50000"/>
              </a:lnSpc>
              <a:spcBef>
                <a:spcPct val="0"/>
              </a:spcBef>
              <a:spcAft>
                <a:spcPct val="0"/>
              </a:spcAft>
            </a:pPr>
            <a:r>
              <a:rPr lang="zh-CN" altLang="en-US" sz="1100" dirty="0">
                <a:solidFill>
                  <a:schemeClr val="tx2"/>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100" dirty="0">
                <a:solidFill>
                  <a:schemeClr val="tx2"/>
                </a:solidFill>
                <a:latin typeface="微软雅黑" panose="020B0503020204020204" pitchFamily="34" charset="-122"/>
                <a:ea typeface="微软雅黑" panose="020B0503020204020204" pitchFamily="34" charset="-122"/>
                <a:sym typeface="Gill Sans" charset="0"/>
              </a:rPr>
              <a:t>200</a:t>
            </a:r>
            <a:r>
              <a:rPr lang="zh-CN" altLang="en-US" sz="1100" dirty="0">
                <a:solidFill>
                  <a:schemeClr val="tx2"/>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100" dirty="0">
                <a:solidFill>
                  <a:schemeClr val="tx2"/>
                </a:solidFill>
                <a:latin typeface="微软雅黑" panose="020B0503020204020204" pitchFamily="34" charset="-122"/>
                <a:ea typeface="微软雅黑" panose="020B0503020204020204" pitchFamily="34" charset="-122"/>
                <a:sym typeface="Gill Sans" charset="0"/>
              </a:rPr>
              <a:t>5</a:t>
            </a:r>
            <a:r>
              <a:rPr lang="zh-CN" altLang="en-US" sz="1100" dirty="0">
                <a:solidFill>
                  <a:schemeClr val="tx2"/>
                </a:solidFill>
                <a:latin typeface="微软雅黑" panose="020B0503020204020204" pitchFamily="34" charset="-122"/>
                <a:ea typeface="微软雅黑" panose="020B0503020204020204" pitchFamily="34" charset="-122"/>
                <a:sym typeface="Gill Sans" charset="0"/>
              </a:rPr>
              <a:t>分钟之内。此处添加详细文本描述</a:t>
            </a:r>
            <a:r>
              <a:rPr lang="en-US" altLang="zh-CN" sz="1100" dirty="0">
                <a:solidFill>
                  <a:schemeClr val="tx2"/>
                </a:solidFill>
                <a:latin typeface="微软雅黑" panose="020B0503020204020204" pitchFamily="34" charset="-122"/>
                <a:ea typeface="微软雅黑" panose="020B0503020204020204" pitchFamily="34" charset="-122"/>
                <a:sym typeface="Gill Sans" charset="0"/>
              </a:rPr>
              <a:t> </a:t>
            </a:r>
            <a:r>
              <a:rPr lang="zh-CN" altLang="en-US" sz="1100" dirty="0">
                <a:solidFill>
                  <a:schemeClr val="tx2"/>
                </a:solidFill>
                <a:latin typeface="微软雅黑" panose="020B0503020204020204" pitchFamily="34" charset="-122"/>
                <a:ea typeface="微软雅黑" panose="020B0503020204020204" pitchFamily="34" charset="-122"/>
                <a:sym typeface="Gill Sans" charset="0"/>
              </a:rPr>
              <a:t>，建议与标题相关并符合整体语言风格，语言描述尽量简洁生动。尽量将每页幻灯片的字数控制在  </a:t>
            </a:r>
            <a:r>
              <a:rPr lang="en-US" altLang="zh-CN" sz="1100" dirty="0">
                <a:solidFill>
                  <a:schemeClr val="tx2"/>
                </a:solidFill>
                <a:latin typeface="微软雅黑" panose="020B0503020204020204" pitchFamily="34" charset="-122"/>
                <a:ea typeface="微软雅黑" panose="020B0503020204020204" pitchFamily="34" charset="-122"/>
                <a:sym typeface="Gill Sans" charset="0"/>
              </a:rPr>
              <a:t>200</a:t>
            </a:r>
            <a:r>
              <a:rPr lang="zh-CN" altLang="en-US" sz="1100" dirty="0">
                <a:solidFill>
                  <a:schemeClr val="tx2"/>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100" dirty="0">
                <a:solidFill>
                  <a:schemeClr val="tx2"/>
                </a:solidFill>
                <a:latin typeface="微软雅黑" panose="020B0503020204020204" pitchFamily="34" charset="-122"/>
                <a:ea typeface="微软雅黑" panose="020B0503020204020204" pitchFamily="34" charset="-122"/>
                <a:sym typeface="Gill Sans" charset="0"/>
              </a:rPr>
              <a:t>5</a:t>
            </a:r>
            <a:r>
              <a:rPr lang="zh-CN" altLang="en-US" sz="1100" dirty="0">
                <a:solidFill>
                  <a:schemeClr val="tx2"/>
                </a:solidFill>
                <a:latin typeface="微软雅黑" panose="020B0503020204020204" pitchFamily="34" charset="-122"/>
                <a:ea typeface="微软雅黑" panose="020B0503020204020204" pitchFamily="34" charset="-122"/>
                <a:sym typeface="Gill Sans" charset="0"/>
              </a:rPr>
              <a:t>分钟之内。</a:t>
            </a:r>
            <a:endParaRPr lang="en-US" sz="1100" dirty="0">
              <a:solidFill>
                <a:schemeClr val="tx2"/>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8" name="MH_Text_1"/>
          <p:cNvSpPr txBox="1"/>
          <p:nvPr>
            <p:custDataLst>
              <p:tags r:id="rId8"/>
            </p:custDataLst>
          </p:nvPr>
        </p:nvSpPr>
        <p:spPr>
          <a:xfrm>
            <a:off x="5542217" y="2063888"/>
            <a:ext cx="2455361" cy="935747"/>
          </a:xfrm>
          <a:prstGeom prst="rect">
            <a:avLst/>
          </a:prstGeom>
          <a:noFill/>
        </p:spPr>
        <p:txBody>
          <a:bodyPr wrap="square" lIns="68580" tIns="34290" rIns="68580" bIns="34290" rtlCol="0">
            <a:noAutofit/>
          </a:bodyPr>
          <a:lstStyle/>
          <a:p>
            <a:pPr algn="r">
              <a:lnSpc>
                <a:spcPct val="160000"/>
              </a:lnSpc>
            </a:pPr>
            <a:r>
              <a:rPr lang="zh-CN" altLang="en-US" sz="1100" dirty="0">
                <a:solidFill>
                  <a:schemeClr val="tx2"/>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p>
        </p:txBody>
      </p:sp>
    </p:spTree>
    <p:extLst>
      <p:ext uri="{BB962C8B-B14F-4D97-AF65-F5344CB8AC3E}">
        <p14:creationId xmlns:p14="http://schemas.microsoft.com/office/powerpoint/2010/main" val="273330773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right)">
                                      <p:cBhvr>
                                        <p:cTn id="17" dur="500"/>
                                        <p:tgtEl>
                                          <p:spTgt spid="11"/>
                                        </p:tgtEl>
                                      </p:cBhvr>
                                    </p:animEffect>
                                  </p:childTnLst>
                                </p:cTn>
                              </p:par>
                            </p:childTnLst>
                          </p:cTn>
                        </p:par>
                        <p:par>
                          <p:cTn id="18" fill="hold">
                            <p:stCondLst>
                              <p:cond delay="1000"/>
                            </p:stCondLst>
                            <p:childTnLst>
                              <p:par>
                                <p:cTn id="19" presetID="22" presetClass="entr" presetSubtype="2"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500"/>
                                        <p:tgtEl>
                                          <p:spTgt spid="15"/>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up)">
                                      <p:cBhvr>
                                        <p:cTn id="31" dur="500"/>
                                        <p:tgtEl>
                                          <p:spTgt spid="18"/>
                                        </p:tgtEl>
                                      </p:cBhvr>
                                    </p:animEffect>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anim calcmode="lin" valueType="num">
                                      <p:cBhvr>
                                        <p:cTn id="36" dur="500" fill="hold"/>
                                        <p:tgtEl>
                                          <p:spTgt spid="17"/>
                                        </p:tgtEl>
                                        <p:attrNameLst>
                                          <p:attrName>ppt_x</p:attrName>
                                        </p:attrNameLst>
                                      </p:cBhvr>
                                      <p:tavLst>
                                        <p:tav tm="0">
                                          <p:val>
                                            <p:strVal val="#ppt_x"/>
                                          </p:val>
                                        </p:tav>
                                        <p:tav tm="100000">
                                          <p:val>
                                            <p:strVal val="#ppt_x"/>
                                          </p:val>
                                        </p:tav>
                                      </p:tavLst>
                                    </p:anim>
                                    <p:anim calcmode="lin" valueType="num">
                                      <p:cBhvr>
                                        <p:cTn id="37"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15" grpId="0"/>
      <p:bldP spid="16" grpId="0"/>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Group 14"/>
          <p:cNvGrpSpPr/>
          <p:nvPr/>
        </p:nvGrpSpPr>
        <p:grpSpPr>
          <a:xfrm>
            <a:off x="4034359" y="2296724"/>
            <a:ext cx="1061000" cy="1214343"/>
            <a:chOff x="5379142" y="2991066"/>
            <a:chExt cx="1414667" cy="1619124"/>
          </a:xfrm>
          <a:solidFill>
            <a:schemeClr val="accent1"/>
          </a:solidFill>
        </p:grpSpPr>
        <p:sp>
          <p:nvSpPr>
            <p:cNvPr id="87" name="Shape 1723"/>
            <p:cNvSpPr/>
            <p:nvPr/>
          </p:nvSpPr>
          <p:spPr>
            <a:xfrm rot="18900000">
              <a:off x="5379143" y="2991066"/>
              <a:ext cx="1414666" cy="1414666"/>
            </a:xfrm>
            <a:prstGeom prst="roundRect">
              <a:avLst>
                <a:gd name="adj" fmla="val 15000"/>
              </a:avLst>
            </a:prstGeom>
            <a:solidFill>
              <a:schemeClr val="bg1">
                <a:lumMod val="85000"/>
              </a:schemeClr>
            </a:solidFill>
            <a:ln w="12700">
              <a:noFill/>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sz="2500">
                <a:solidFill>
                  <a:schemeClr val="bg1"/>
                </a:solidFill>
                <a:latin typeface="微软雅黑" panose="020B0503020204020204" pitchFamily="34" charset="-122"/>
                <a:ea typeface="微软雅黑" panose="020B0503020204020204" pitchFamily="34" charset="-122"/>
              </a:endParaRPr>
            </a:p>
          </p:txBody>
        </p:sp>
        <p:sp>
          <p:nvSpPr>
            <p:cNvPr id="88" name="Shape 1726"/>
            <p:cNvSpPr/>
            <p:nvPr/>
          </p:nvSpPr>
          <p:spPr>
            <a:xfrm rot="18900000">
              <a:off x="5379142" y="3195523"/>
              <a:ext cx="1414666" cy="1414667"/>
            </a:xfrm>
            <a:prstGeom prst="roundRect">
              <a:avLst>
                <a:gd name="adj" fmla="val 15000"/>
              </a:avLst>
            </a:prstGeom>
            <a:solidFill>
              <a:schemeClr val="accent4"/>
            </a:solidFill>
            <a:ln w="381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sz="2500">
                <a:solidFill>
                  <a:schemeClr val="bg1"/>
                </a:solidFill>
                <a:latin typeface="微软雅黑" panose="020B0503020204020204" pitchFamily="34" charset="-122"/>
                <a:ea typeface="微软雅黑" panose="020B0503020204020204" pitchFamily="34" charset="-122"/>
              </a:endParaRPr>
            </a:p>
          </p:txBody>
        </p:sp>
      </p:grpSp>
      <p:grpSp>
        <p:nvGrpSpPr>
          <p:cNvPr id="89" name="Group 12"/>
          <p:cNvGrpSpPr/>
          <p:nvPr/>
        </p:nvGrpSpPr>
        <p:grpSpPr>
          <a:xfrm>
            <a:off x="2672905" y="2452982"/>
            <a:ext cx="1061000" cy="1214343"/>
            <a:chOff x="3563871" y="3199409"/>
            <a:chExt cx="1414666" cy="1619124"/>
          </a:xfrm>
          <a:solidFill>
            <a:schemeClr val="accent1"/>
          </a:solidFill>
        </p:grpSpPr>
        <p:sp>
          <p:nvSpPr>
            <p:cNvPr id="90" name="Shape 1722"/>
            <p:cNvSpPr/>
            <p:nvPr/>
          </p:nvSpPr>
          <p:spPr>
            <a:xfrm rot="8100000">
              <a:off x="3563871" y="3403867"/>
              <a:ext cx="1414666" cy="1414666"/>
            </a:xfrm>
            <a:prstGeom prst="roundRect">
              <a:avLst>
                <a:gd name="adj" fmla="val 15000"/>
              </a:avLst>
            </a:prstGeom>
            <a:solidFill>
              <a:schemeClr val="bg1">
                <a:lumMod val="8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sz="2500">
                <a:solidFill>
                  <a:schemeClr val="bg1"/>
                </a:solidFill>
                <a:latin typeface="微软雅黑" panose="020B0503020204020204" pitchFamily="34" charset="-122"/>
                <a:ea typeface="微软雅黑" panose="020B0503020204020204" pitchFamily="34" charset="-122"/>
              </a:endParaRPr>
            </a:p>
          </p:txBody>
        </p:sp>
        <p:sp>
          <p:nvSpPr>
            <p:cNvPr id="91" name="Shape 1729"/>
            <p:cNvSpPr/>
            <p:nvPr/>
          </p:nvSpPr>
          <p:spPr>
            <a:xfrm rot="8100000">
              <a:off x="3563871" y="3199409"/>
              <a:ext cx="1414666" cy="1414667"/>
            </a:xfrm>
            <a:prstGeom prst="roundRect">
              <a:avLst>
                <a:gd name="adj" fmla="val 15000"/>
              </a:avLst>
            </a:prstGeom>
            <a:solidFill>
              <a:schemeClr val="accent3"/>
            </a:solidFill>
            <a:ln w="381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sz="2500">
                <a:solidFill>
                  <a:schemeClr val="bg1"/>
                </a:solidFill>
                <a:latin typeface="微软雅黑" panose="020B0503020204020204" pitchFamily="34" charset="-122"/>
                <a:ea typeface="微软雅黑" panose="020B0503020204020204" pitchFamily="34" charset="-122"/>
              </a:endParaRPr>
            </a:p>
          </p:txBody>
        </p:sp>
      </p:grpSp>
      <p:grpSp>
        <p:nvGrpSpPr>
          <p:cNvPr id="114" name="Group 11"/>
          <p:cNvGrpSpPr/>
          <p:nvPr/>
        </p:nvGrpSpPr>
        <p:grpSpPr>
          <a:xfrm>
            <a:off x="1255833" y="2283983"/>
            <a:ext cx="1061000" cy="1214343"/>
            <a:chOff x="1743076" y="2991066"/>
            <a:chExt cx="1414666" cy="1619124"/>
          </a:xfrm>
          <a:solidFill>
            <a:schemeClr val="accent1"/>
          </a:solidFill>
        </p:grpSpPr>
        <p:sp>
          <p:nvSpPr>
            <p:cNvPr id="115" name="Shape 1721"/>
            <p:cNvSpPr/>
            <p:nvPr/>
          </p:nvSpPr>
          <p:spPr>
            <a:xfrm rot="18900000">
              <a:off x="1743076" y="2991066"/>
              <a:ext cx="1414666" cy="1414666"/>
            </a:xfrm>
            <a:prstGeom prst="roundRect">
              <a:avLst>
                <a:gd name="adj" fmla="val 15000"/>
              </a:avLst>
            </a:prstGeom>
            <a:solidFill>
              <a:schemeClr val="bg1">
                <a:lumMod val="8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sz="2500">
                <a:solidFill>
                  <a:schemeClr val="bg1"/>
                </a:solidFill>
                <a:latin typeface="微软雅黑" panose="020B0503020204020204" pitchFamily="34" charset="-122"/>
                <a:ea typeface="微软雅黑" panose="020B0503020204020204" pitchFamily="34" charset="-122"/>
              </a:endParaRPr>
            </a:p>
          </p:txBody>
        </p:sp>
        <p:sp>
          <p:nvSpPr>
            <p:cNvPr id="116" name="Shape 1732"/>
            <p:cNvSpPr/>
            <p:nvPr/>
          </p:nvSpPr>
          <p:spPr>
            <a:xfrm rot="18900000">
              <a:off x="1743076" y="3195523"/>
              <a:ext cx="1414666" cy="1414667"/>
            </a:xfrm>
            <a:prstGeom prst="roundRect">
              <a:avLst>
                <a:gd name="adj" fmla="val 15000"/>
              </a:avLst>
            </a:prstGeom>
            <a:solidFill>
              <a:schemeClr val="accent2"/>
            </a:solidFill>
            <a:ln w="508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sz="2500">
                <a:solidFill>
                  <a:schemeClr val="bg1"/>
                </a:solidFill>
                <a:latin typeface="微软雅黑" panose="020B0503020204020204" pitchFamily="34" charset="-122"/>
                <a:ea typeface="微软雅黑" panose="020B0503020204020204" pitchFamily="34" charset="-122"/>
              </a:endParaRPr>
            </a:p>
          </p:txBody>
        </p:sp>
      </p:grpSp>
      <p:grpSp>
        <p:nvGrpSpPr>
          <p:cNvPr id="117" name="Group 15"/>
          <p:cNvGrpSpPr/>
          <p:nvPr/>
        </p:nvGrpSpPr>
        <p:grpSpPr>
          <a:xfrm>
            <a:off x="5399953" y="2452983"/>
            <a:ext cx="1061000" cy="1214344"/>
            <a:chOff x="7199937" y="3199409"/>
            <a:chExt cx="1414666" cy="1619125"/>
          </a:xfrm>
          <a:solidFill>
            <a:schemeClr val="accent1"/>
          </a:solidFill>
        </p:grpSpPr>
        <p:sp>
          <p:nvSpPr>
            <p:cNvPr id="118" name="Shape 1724"/>
            <p:cNvSpPr/>
            <p:nvPr/>
          </p:nvSpPr>
          <p:spPr>
            <a:xfrm rot="8100000">
              <a:off x="7199937" y="3403868"/>
              <a:ext cx="1414666" cy="1414666"/>
            </a:xfrm>
            <a:prstGeom prst="roundRect">
              <a:avLst>
                <a:gd name="adj" fmla="val 15000"/>
              </a:avLst>
            </a:prstGeom>
            <a:solidFill>
              <a:schemeClr val="bg1">
                <a:lumMod val="8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sz="2500">
                <a:solidFill>
                  <a:schemeClr val="bg1"/>
                </a:solidFill>
                <a:latin typeface="微软雅黑" panose="020B0503020204020204" pitchFamily="34" charset="-122"/>
                <a:ea typeface="微软雅黑" panose="020B0503020204020204" pitchFamily="34" charset="-122"/>
              </a:endParaRPr>
            </a:p>
          </p:txBody>
        </p:sp>
        <p:sp>
          <p:nvSpPr>
            <p:cNvPr id="119" name="Shape 1735"/>
            <p:cNvSpPr/>
            <p:nvPr/>
          </p:nvSpPr>
          <p:spPr>
            <a:xfrm rot="8100000">
              <a:off x="7199937" y="3199409"/>
              <a:ext cx="1414666" cy="1414667"/>
            </a:xfrm>
            <a:prstGeom prst="roundRect">
              <a:avLst>
                <a:gd name="adj" fmla="val 15000"/>
              </a:avLst>
            </a:prstGeom>
            <a:solidFill>
              <a:schemeClr val="accent5"/>
            </a:solidFill>
            <a:ln w="381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sz="2500">
                <a:solidFill>
                  <a:schemeClr val="bg1"/>
                </a:solidFill>
                <a:latin typeface="微软雅黑" panose="020B0503020204020204" pitchFamily="34" charset="-122"/>
                <a:ea typeface="微软雅黑" panose="020B0503020204020204" pitchFamily="34" charset="-122"/>
              </a:endParaRPr>
            </a:p>
          </p:txBody>
        </p:sp>
      </p:grpSp>
      <p:grpSp>
        <p:nvGrpSpPr>
          <p:cNvPr id="120" name="Group 16"/>
          <p:cNvGrpSpPr/>
          <p:nvPr/>
        </p:nvGrpSpPr>
        <p:grpSpPr>
          <a:xfrm>
            <a:off x="6761407" y="2296724"/>
            <a:ext cx="1061000" cy="1214343"/>
            <a:chOff x="9015209" y="2991066"/>
            <a:chExt cx="1414666" cy="1619124"/>
          </a:xfrm>
          <a:solidFill>
            <a:schemeClr val="accent1"/>
          </a:solidFill>
        </p:grpSpPr>
        <p:sp>
          <p:nvSpPr>
            <p:cNvPr id="121" name="Shape 1725"/>
            <p:cNvSpPr/>
            <p:nvPr/>
          </p:nvSpPr>
          <p:spPr>
            <a:xfrm rot="18900000">
              <a:off x="9015209" y="2991066"/>
              <a:ext cx="1414666" cy="1414666"/>
            </a:xfrm>
            <a:prstGeom prst="roundRect">
              <a:avLst>
                <a:gd name="adj" fmla="val 15000"/>
              </a:avLst>
            </a:prstGeom>
            <a:solidFill>
              <a:schemeClr val="bg1">
                <a:lumMod val="85000"/>
              </a:schemeClr>
            </a:solidFill>
            <a:ln w="12700">
              <a:noFill/>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sz="2500">
                <a:solidFill>
                  <a:schemeClr val="bg1"/>
                </a:solidFill>
                <a:latin typeface="微软雅黑" panose="020B0503020204020204" pitchFamily="34" charset="-122"/>
                <a:ea typeface="微软雅黑" panose="020B0503020204020204" pitchFamily="34" charset="-122"/>
              </a:endParaRPr>
            </a:p>
          </p:txBody>
        </p:sp>
        <p:sp>
          <p:nvSpPr>
            <p:cNvPr id="122" name="Shape 1738"/>
            <p:cNvSpPr/>
            <p:nvPr/>
          </p:nvSpPr>
          <p:spPr>
            <a:xfrm rot="18900000">
              <a:off x="9015209" y="3195523"/>
              <a:ext cx="1414666" cy="1414667"/>
            </a:xfrm>
            <a:prstGeom prst="roundRect">
              <a:avLst>
                <a:gd name="adj" fmla="val 15000"/>
              </a:avLst>
            </a:prstGeom>
            <a:solidFill>
              <a:schemeClr val="accent6"/>
            </a:solidFill>
            <a:ln w="381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sz="2500">
                <a:solidFill>
                  <a:schemeClr val="bg1"/>
                </a:solidFill>
                <a:latin typeface="微软雅黑" panose="020B0503020204020204" pitchFamily="34" charset="-122"/>
                <a:ea typeface="微软雅黑" panose="020B0503020204020204" pitchFamily="34" charset="-122"/>
              </a:endParaRPr>
            </a:p>
          </p:txBody>
        </p:sp>
      </p:grpSp>
      <p:sp>
        <p:nvSpPr>
          <p:cNvPr id="123" name="Text Placeholder 4"/>
          <p:cNvSpPr txBox="1">
            <a:spLocks/>
          </p:cNvSpPr>
          <p:nvPr/>
        </p:nvSpPr>
        <p:spPr>
          <a:xfrm>
            <a:off x="1336075" y="2880155"/>
            <a:ext cx="908114" cy="200824"/>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24" name="Text Placeholder 4"/>
          <p:cNvSpPr txBox="1">
            <a:spLocks/>
          </p:cNvSpPr>
          <p:nvPr/>
        </p:nvSpPr>
        <p:spPr>
          <a:xfrm>
            <a:off x="2747275" y="2880155"/>
            <a:ext cx="908114" cy="200824"/>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25" name="Text Placeholder 4"/>
          <p:cNvSpPr txBox="1">
            <a:spLocks/>
          </p:cNvSpPr>
          <p:nvPr/>
        </p:nvSpPr>
        <p:spPr>
          <a:xfrm>
            <a:off x="4110265" y="2880155"/>
            <a:ext cx="908114" cy="200824"/>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26" name="Text Placeholder 4"/>
          <p:cNvSpPr txBox="1">
            <a:spLocks/>
          </p:cNvSpPr>
          <p:nvPr/>
        </p:nvSpPr>
        <p:spPr>
          <a:xfrm>
            <a:off x="5473789" y="2880155"/>
            <a:ext cx="908114" cy="200824"/>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27" name="Text Placeholder 4"/>
          <p:cNvSpPr txBox="1">
            <a:spLocks/>
          </p:cNvSpPr>
          <p:nvPr/>
        </p:nvSpPr>
        <p:spPr>
          <a:xfrm>
            <a:off x="6837850" y="2880155"/>
            <a:ext cx="908114" cy="200824"/>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28" name="TextBox 127"/>
          <p:cNvSpPr txBox="1"/>
          <p:nvPr/>
        </p:nvSpPr>
        <p:spPr>
          <a:xfrm>
            <a:off x="971602" y="1310447"/>
            <a:ext cx="1746277" cy="664797"/>
          </a:xfrm>
          <a:prstGeom prst="rect">
            <a:avLst/>
          </a:prstGeom>
          <a:noFill/>
        </p:spPr>
        <p:txBody>
          <a:bodyPr wrap="square" lIns="0" tIns="0" rIns="0" bIns="0" rtlCol="0">
            <a:spAutoFit/>
          </a:bodyPr>
          <a:lstStyle/>
          <a:p>
            <a:pPr algn="just">
              <a:lnSpc>
                <a:spcPct val="120000"/>
              </a:lnSpc>
            </a:pPr>
            <a:r>
              <a:rPr lang="zh-CN" altLang="en-US" sz="900" dirty="0">
                <a:solidFill>
                  <a:schemeClr val="tx2"/>
                </a:solidFill>
                <a:latin typeface="微软雅黑" pitchFamily="34" charset="-122"/>
                <a:ea typeface="微软雅黑" pitchFamily="34" charset="-122"/>
              </a:rPr>
              <a:t>详写内容</a:t>
            </a:r>
            <a:r>
              <a:rPr lang="en-US" altLang="zh-CN" sz="900" dirty="0">
                <a:solidFill>
                  <a:schemeClr val="tx2"/>
                </a:solidFill>
                <a:latin typeface="微软雅黑" pitchFamily="34" charset="-122"/>
                <a:ea typeface="微软雅黑" pitchFamily="34" charset="-122"/>
              </a:rPr>
              <a:t>……</a:t>
            </a:r>
            <a:r>
              <a:rPr lang="zh-CN" altLang="en-US" sz="900" dirty="0">
                <a:solidFill>
                  <a:schemeClr val="tx2"/>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00" dirty="0">
              <a:solidFill>
                <a:schemeClr val="tx2"/>
              </a:solidFill>
              <a:latin typeface="微软雅黑" pitchFamily="34" charset="-122"/>
              <a:ea typeface="微软雅黑" pitchFamily="34" charset="-122"/>
            </a:endParaRPr>
          </a:p>
        </p:txBody>
      </p:sp>
      <p:sp>
        <p:nvSpPr>
          <p:cNvPr id="129" name="TextBox 128"/>
          <p:cNvSpPr txBox="1"/>
          <p:nvPr/>
        </p:nvSpPr>
        <p:spPr>
          <a:xfrm>
            <a:off x="2339754" y="3921318"/>
            <a:ext cx="1746277" cy="664797"/>
          </a:xfrm>
          <a:prstGeom prst="rect">
            <a:avLst/>
          </a:prstGeom>
          <a:noFill/>
        </p:spPr>
        <p:txBody>
          <a:bodyPr wrap="square" lIns="0" tIns="0" rIns="0" bIns="0" rtlCol="0">
            <a:spAutoFit/>
          </a:bodyPr>
          <a:lstStyle/>
          <a:p>
            <a:pPr algn="just">
              <a:lnSpc>
                <a:spcPct val="120000"/>
              </a:lnSpc>
            </a:pPr>
            <a:r>
              <a:rPr lang="zh-CN" altLang="en-US" sz="900" dirty="0">
                <a:solidFill>
                  <a:schemeClr val="tx2"/>
                </a:solidFill>
                <a:latin typeface="微软雅黑" pitchFamily="34" charset="-122"/>
                <a:ea typeface="微软雅黑" pitchFamily="34" charset="-122"/>
              </a:rPr>
              <a:t>详写内容</a:t>
            </a:r>
            <a:r>
              <a:rPr lang="en-US" altLang="zh-CN" sz="900" dirty="0">
                <a:solidFill>
                  <a:schemeClr val="tx2"/>
                </a:solidFill>
                <a:latin typeface="微软雅黑" pitchFamily="34" charset="-122"/>
                <a:ea typeface="微软雅黑" pitchFamily="34" charset="-122"/>
              </a:rPr>
              <a:t>……</a:t>
            </a:r>
            <a:r>
              <a:rPr lang="zh-CN" altLang="en-US" sz="900" dirty="0">
                <a:solidFill>
                  <a:schemeClr val="tx2"/>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00" dirty="0">
              <a:solidFill>
                <a:schemeClr val="tx2"/>
              </a:solidFill>
              <a:latin typeface="微软雅黑" pitchFamily="34" charset="-122"/>
              <a:ea typeface="微软雅黑" pitchFamily="34" charset="-122"/>
            </a:endParaRPr>
          </a:p>
        </p:txBody>
      </p:sp>
      <p:sp>
        <p:nvSpPr>
          <p:cNvPr id="130" name="TextBox 129"/>
          <p:cNvSpPr txBox="1"/>
          <p:nvPr/>
        </p:nvSpPr>
        <p:spPr>
          <a:xfrm>
            <a:off x="3702067" y="1310447"/>
            <a:ext cx="1746277" cy="664797"/>
          </a:xfrm>
          <a:prstGeom prst="rect">
            <a:avLst/>
          </a:prstGeom>
          <a:noFill/>
        </p:spPr>
        <p:txBody>
          <a:bodyPr wrap="square" lIns="0" tIns="0" rIns="0" bIns="0" rtlCol="0">
            <a:spAutoFit/>
          </a:bodyPr>
          <a:lstStyle/>
          <a:p>
            <a:pPr algn="just">
              <a:lnSpc>
                <a:spcPct val="120000"/>
              </a:lnSpc>
            </a:pPr>
            <a:r>
              <a:rPr lang="zh-CN" altLang="en-US" sz="900" dirty="0">
                <a:solidFill>
                  <a:schemeClr val="tx2"/>
                </a:solidFill>
                <a:latin typeface="微软雅黑" pitchFamily="34" charset="-122"/>
                <a:ea typeface="微软雅黑" pitchFamily="34" charset="-122"/>
              </a:rPr>
              <a:t>详写内容</a:t>
            </a:r>
            <a:r>
              <a:rPr lang="en-US" altLang="zh-CN" sz="900" dirty="0">
                <a:solidFill>
                  <a:schemeClr val="tx2"/>
                </a:solidFill>
                <a:latin typeface="微软雅黑" pitchFamily="34" charset="-122"/>
                <a:ea typeface="微软雅黑" pitchFamily="34" charset="-122"/>
              </a:rPr>
              <a:t>……</a:t>
            </a:r>
            <a:r>
              <a:rPr lang="zh-CN" altLang="en-US" sz="900" dirty="0">
                <a:solidFill>
                  <a:schemeClr val="tx2"/>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00" dirty="0">
              <a:solidFill>
                <a:schemeClr val="tx2"/>
              </a:solidFill>
              <a:latin typeface="微软雅黑" pitchFamily="34" charset="-122"/>
              <a:ea typeface="微软雅黑" pitchFamily="34" charset="-122"/>
            </a:endParaRPr>
          </a:p>
        </p:txBody>
      </p:sp>
      <p:sp>
        <p:nvSpPr>
          <p:cNvPr id="131" name="TextBox 130"/>
          <p:cNvSpPr txBox="1"/>
          <p:nvPr/>
        </p:nvSpPr>
        <p:spPr>
          <a:xfrm>
            <a:off x="5065407" y="3921318"/>
            <a:ext cx="1746277" cy="664797"/>
          </a:xfrm>
          <a:prstGeom prst="rect">
            <a:avLst/>
          </a:prstGeom>
          <a:noFill/>
        </p:spPr>
        <p:txBody>
          <a:bodyPr wrap="square" lIns="0" tIns="0" rIns="0" bIns="0" rtlCol="0">
            <a:spAutoFit/>
          </a:bodyPr>
          <a:lstStyle/>
          <a:p>
            <a:pPr algn="just">
              <a:lnSpc>
                <a:spcPct val="120000"/>
              </a:lnSpc>
            </a:pPr>
            <a:r>
              <a:rPr lang="zh-CN" altLang="en-US" sz="900" dirty="0">
                <a:solidFill>
                  <a:schemeClr val="tx2"/>
                </a:solidFill>
                <a:latin typeface="微软雅黑" pitchFamily="34" charset="-122"/>
                <a:ea typeface="微软雅黑" pitchFamily="34" charset="-122"/>
              </a:rPr>
              <a:t>详写内容</a:t>
            </a:r>
            <a:r>
              <a:rPr lang="en-US" altLang="zh-CN" sz="900" dirty="0">
                <a:solidFill>
                  <a:schemeClr val="tx2"/>
                </a:solidFill>
                <a:latin typeface="微软雅黑" pitchFamily="34" charset="-122"/>
                <a:ea typeface="微软雅黑" pitchFamily="34" charset="-122"/>
              </a:rPr>
              <a:t>……</a:t>
            </a:r>
            <a:r>
              <a:rPr lang="zh-CN" altLang="en-US" sz="900" dirty="0">
                <a:solidFill>
                  <a:schemeClr val="tx2"/>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00" dirty="0">
              <a:solidFill>
                <a:schemeClr val="tx2"/>
              </a:solidFill>
              <a:latin typeface="微软雅黑" pitchFamily="34" charset="-122"/>
              <a:ea typeface="微软雅黑" pitchFamily="34" charset="-122"/>
            </a:endParaRPr>
          </a:p>
        </p:txBody>
      </p:sp>
      <p:sp>
        <p:nvSpPr>
          <p:cNvPr id="132" name="TextBox 131"/>
          <p:cNvSpPr txBox="1"/>
          <p:nvPr/>
        </p:nvSpPr>
        <p:spPr>
          <a:xfrm>
            <a:off x="6414569" y="1310447"/>
            <a:ext cx="1746277" cy="664797"/>
          </a:xfrm>
          <a:prstGeom prst="rect">
            <a:avLst/>
          </a:prstGeom>
          <a:noFill/>
        </p:spPr>
        <p:txBody>
          <a:bodyPr wrap="square" lIns="0" tIns="0" rIns="0" bIns="0" rtlCol="0">
            <a:spAutoFit/>
          </a:bodyPr>
          <a:lstStyle/>
          <a:p>
            <a:pPr algn="just">
              <a:lnSpc>
                <a:spcPct val="120000"/>
              </a:lnSpc>
            </a:pPr>
            <a:r>
              <a:rPr lang="zh-CN" altLang="en-US" sz="900" dirty="0">
                <a:solidFill>
                  <a:schemeClr val="tx2"/>
                </a:solidFill>
                <a:latin typeface="微软雅黑" pitchFamily="34" charset="-122"/>
                <a:ea typeface="微软雅黑" pitchFamily="34" charset="-122"/>
              </a:rPr>
              <a:t>详写内容</a:t>
            </a:r>
            <a:r>
              <a:rPr lang="en-US" altLang="zh-CN" sz="900" dirty="0">
                <a:solidFill>
                  <a:schemeClr val="tx2"/>
                </a:solidFill>
                <a:latin typeface="微软雅黑" pitchFamily="34" charset="-122"/>
                <a:ea typeface="微软雅黑" pitchFamily="34" charset="-122"/>
              </a:rPr>
              <a:t>……</a:t>
            </a:r>
            <a:r>
              <a:rPr lang="zh-CN" altLang="en-US" sz="900" dirty="0">
                <a:solidFill>
                  <a:schemeClr val="tx2"/>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00"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572329915"/>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dissolve">
                                      <p:cBhvr>
                                        <p:cTn id="7" dur="500"/>
                                        <p:tgtEl>
                                          <p:spTgt spid="1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3">
                                            <p:txEl>
                                              <p:pRg st="0" end="0"/>
                                            </p:txEl>
                                          </p:spTgt>
                                        </p:tgtEl>
                                        <p:attrNameLst>
                                          <p:attrName>style.visibility</p:attrName>
                                        </p:attrNameLst>
                                      </p:cBhvr>
                                      <p:to>
                                        <p:strVal val="visible"/>
                                      </p:to>
                                    </p:set>
                                    <p:animEffect transition="in" filter="fade">
                                      <p:cBhvr>
                                        <p:cTn id="10" dur="500"/>
                                        <p:tgtEl>
                                          <p:spTgt spid="123">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128"/>
                                        </p:tgtEl>
                                        <p:attrNameLst>
                                          <p:attrName>style.visibility</p:attrName>
                                        </p:attrNameLst>
                                      </p:cBhvr>
                                      <p:to>
                                        <p:strVal val="visible"/>
                                      </p:to>
                                    </p:set>
                                    <p:animEffect transition="in" filter="strips(downRight)">
                                      <p:cBhvr>
                                        <p:cTn id="14" dur="500"/>
                                        <p:tgtEl>
                                          <p:spTgt spid="128"/>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89"/>
                                        </p:tgtEl>
                                        <p:attrNameLst>
                                          <p:attrName>style.visibility</p:attrName>
                                        </p:attrNameLst>
                                      </p:cBhvr>
                                      <p:to>
                                        <p:strVal val="visible"/>
                                      </p:to>
                                    </p:set>
                                    <p:animEffect transition="in" filter="dissolve">
                                      <p:cBhvr>
                                        <p:cTn id="18" dur="500"/>
                                        <p:tgtEl>
                                          <p:spTgt spid="8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4">
                                            <p:txEl>
                                              <p:pRg st="0" end="0"/>
                                            </p:txEl>
                                          </p:spTgt>
                                        </p:tgtEl>
                                        <p:attrNameLst>
                                          <p:attrName>style.visibility</p:attrName>
                                        </p:attrNameLst>
                                      </p:cBhvr>
                                      <p:to>
                                        <p:strVal val="visible"/>
                                      </p:to>
                                    </p:set>
                                    <p:animEffect transition="in" filter="fade">
                                      <p:cBhvr>
                                        <p:cTn id="21" dur="500"/>
                                        <p:tgtEl>
                                          <p:spTgt spid="124">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strips(downRight)">
                                      <p:cBhvr>
                                        <p:cTn id="25" dur="500"/>
                                        <p:tgtEl>
                                          <p:spTgt spid="129"/>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dissolve">
                                      <p:cBhvr>
                                        <p:cTn id="29" dur="500"/>
                                        <p:tgtEl>
                                          <p:spTgt spid="8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5">
                                            <p:txEl>
                                              <p:pRg st="0" end="0"/>
                                            </p:txEl>
                                          </p:spTgt>
                                        </p:tgtEl>
                                        <p:attrNameLst>
                                          <p:attrName>style.visibility</p:attrName>
                                        </p:attrNameLst>
                                      </p:cBhvr>
                                      <p:to>
                                        <p:strVal val="visible"/>
                                      </p:to>
                                    </p:set>
                                    <p:animEffect transition="in" filter="fade">
                                      <p:cBhvr>
                                        <p:cTn id="32" dur="500"/>
                                        <p:tgtEl>
                                          <p:spTgt spid="125">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130"/>
                                        </p:tgtEl>
                                        <p:attrNameLst>
                                          <p:attrName>style.visibility</p:attrName>
                                        </p:attrNameLst>
                                      </p:cBhvr>
                                      <p:to>
                                        <p:strVal val="visible"/>
                                      </p:to>
                                    </p:set>
                                    <p:animEffect transition="in" filter="strips(downRight)">
                                      <p:cBhvr>
                                        <p:cTn id="36" dur="500"/>
                                        <p:tgtEl>
                                          <p:spTgt spid="130"/>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117"/>
                                        </p:tgtEl>
                                        <p:attrNameLst>
                                          <p:attrName>style.visibility</p:attrName>
                                        </p:attrNameLst>
                                      </p:cBhvr>
                                      <p:to>
                                        <p:strVal val="visible"/>
                                      </p:to>
                                    </p:set>
                                    <p:animEffect transition="in" filter="dissolve">
                                      <p:cBhvr>
                                        <p:cTn id="40" dur="500"/>
                                        <p:tgtEl>
                                          <p:spTgt spid="11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6">
                                            <p:txEl>
                                              <p:pRg st="0" end="0"/>
                                            </p:txEl>
                                          </p:spTgt>
                                        </p:tgtEl>
                                        <p:attrNameLst>
                                          <p:attrName>style.visibility</p:attrName>
                                        </p:attrNameLst>
                                      </p:cBhvr>
                                      <p:to>
                                        <p:strVal val="visible"/>
                                      </p:to>
                                    </p:set>
                                    <p:animEffect transition="in" filter="fade">
                                      <p:cBhvr>
                                        <p:cTn id="43" dur="500"/>
                                        <p:tgtEl>
                                          <p:spTgt spid="126">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131"/>
                                        </p:tgtEl>
                                        <p:attrNameLst>
                                          <p:attrName>style.visibility</p:attrName>
                                        </p:attrNameLst>
                                      </p:cBhvr>
                                      <p:to>
                                        <p:strVal val="visible"/>
                                      </p:to>
                                    </p:set>
                                    <p:animEffect transition="in" filter="strips(downRight)">
                                      <p:cBhvr>
                                        <p:cTn id="47" dur="500"/>
                                        <p:tgtEl>
                                          <p:spTgt spid="131"/>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20"/>
                                        </p:tgtEl>
                                        <p:attrNameLst>
                                          <p:attrName>style.visibility</p:attrName>
                                        </p:attrNameLst>
                                      </p:cBhvr>
                                      <p:to>
                                        <p:strVal val="visible"/>
                                      </p:to>
                                    </p:set>
                                    <p:animEffect transition="in" filter="dissolve">
                                      <p:cBhvr>
                                        <p:cTn id="51" dur="500"/>
                                        <p:tgtEl>
                                          <p:spTgt spid="12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7">
                                            <p:txEl>
                                              <p:pRg st="0" end="0"/>
                                            </p:txEl>
                                          </p:spTgt>
                                        </p:tgtEl>
                                        <p:attrNameLst>
                                          <p:attrName>style.visibility</p:attrName>
                                        </p:attrNameLst>
                                      </p:cBhvr>
                                      <p:to>
                                        <p:strVal val="visible"/>
                                      </p:to>
                                    </p:set>
                                    <p:animEffect transition="in" filter="fade">
                                      <p:cBhvr>
                                        <p:cTn id="54" dur="500"/>
                                        <p:tgtEl>
                                          <p:spTgt spid="127">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132"/>
                                        </p:tgtEl>
                                        <p:attrNameLst>
                                          <p:attrName>style.visibility</p:attrName>
                                        </p:attrNameLst>
                                      </p:cBhvr>
                                      <p:to>
                                        <p:strVal val="visible"/>
                                      </p:to>
                                    </p:set>
                                    <p:animEffect transition="in" filter="strips(downRight)">
                                      <p:cBhvr>
                                        <p:cTn id="58"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build="p"/>
      <p:bldP spid="124" grpId="0" build="p"/>
      <p:bldP spid="125" grpId="0" build="p"/>
      <p:bldP spid="126" grpId="0" build="p"/>
      <p:bldP spid="127" grpId="0" build="p"/>
      <p:bldP spid="128" grpId="0"/>
      <p:bldP spid="129" grpId="0"/>
      <p:bldP spid="130" grpId="0"/>
      <p:bldP spid="131" grpId="0"/>
      <p:bldP spid="1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48"/>
          <p:cNvSpPr txBox="1"/>
          <p:nvPr/>
        </p:nvSpPr>
        <p:spPr>
          <a:xfrm>
            <a:off x="3800309" y="1474747"/>
            <a:ext cx="3998056" cy="369332"/>
          </a:xfrm>
          <a:prstGeom prst="rect">
            <a:avLst/>
          </a:prstGeom>
          <a:noFill/>
        </p:spPr>
        <p:txBody>
          <a:bodyPr wrap="square" lIns="0" tIns="0" rIns="0" bIns="0" rtlCol="0">
            <a:spAutoFit/>
          </a:bodyPr>
          <a:lstStyle/>
          <a:p>
            <a:r>
              <a:rPr lang="zh-CN" altLang="en-US" sz="2400" b="1" dirty="0">
                <a:solidFill>
                  <a:srgbClr val="2A8910"/>
                </a:solidFill>
                <a:latin typeface="微软雅黑" panose="020B0503020204020204" pitchFamily="34" charset="-122"/>
                <a:ea typeface="微软雅黑" panose="020B0503020204020204" pitchFamily="34" charset="-122"/>
                <a:cs typeface="+mn-ea"/>
                <a:sym typeface="+mn-lt"/>
              </a:rPr>
              <a:t>添加标题内容</a:t>
            </a:r>
            <a:endParaRPr lang="en-GB" altLang="zh-CN" sz="2400" b="1" dirty="0">
              <a:solidFill>
                <a:srgbClr val="2A8910"/>
              </a:solidFill>
              <a:latin typeface="微软雅黑" panose="020B0503020204020204" pitchFamily="34" charset="-122"/>
              <a:ea typeface="微软雅黑" panose="020B0503020204020204" pitchFamily="34" charset="-122"/>
              <a:cs typeface="+mn-ea"/>
              <a:sym typeface="+mn-lt"/>
            </a:endParaRPr>
          </a:p>
        </p:txBody>
      </p:sp>
      <p:sp>
        <p:nvSpPr>
          <p:cNvPr id="35" name="矩形 259"/>
          <p:cNvSpPr>
            <a:spLocks noChangeArrowheads="1"/>
          </p:cNvSpPr>
          <p:nvPr/>
        </p:nvSpPr>
        <p:spPr bwMode="auto">
          <a:xfrm>
            <a:off x="2209862" y="1047790"/>
            <a:ext cx="1561914"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cap="all" spc="213" dirty="0">
                <a:solidFill>
                  <a:schemeClr val="accent3"/>
                </a:solidFill>
                <a:latin typeface="Harrington" panose="04040505050A02020702" pitchFamily="82" charset="0"/>
                <a:cs typeface="Arial" panose="020B0604020202020204" pitchFamily="34" charset="0"/>
              </a:rPr>
              <a:t>03</a:t>
            </a:r>
            <a:endParaRPr lang="zh-CN" altLang="en-US" sz="8800" cap="all" spc="213" dirty="0">
              <a:solidFill>
                <a:schemeClr val="accent3"/>
              </a:solidFill>
              <a:latin typeface="Harrington" panose="04040505050A02020702" pitchFamily="82" charset="0"/>
              <a:cs typeface="Arial" panose="020B0604020202020204" pitchFamily="34" charset="0"/>
            </a:endParaRPr>
          </a:p>
        </p:txBody>
      </p:sp>
      <p:grpSp>
        <p:nvGrpSpPr>
          <p:cNvPr id="7" name="组合 6"/>
          <p:cNvGrpSpPr/>
          <p:nvPr/>
        </p:nvGrpSpPr>
        <p:grpSpPr>
          <a:xfrm>
            <a:off x="-53293" y="2190760"/>
            <a:ext cx="9211855" cy="2951064"/>
            <a:chOff x="-53293" y="2190760"/>
            <a:chExt cx="9211855" cy="2951064"/>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48310" y="3185627"/>
              <a:ext cx="4910252" cy="1956197"/>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6016" y="2190760"/>
              <a:ext cx="3208926" cy="2720031"/>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93" y="3185627"/>
              <a:ext cx="4910252" cy="1956197"/>
            </a:xfrm>
            <a:prstGeom prst="rect">
              <a:avLst/>
            </a:prstGeom>
          </p:spPr>
        </p:pic>
      </p:grpSp>
      <p:sp>
        <p:nvSpPr>
          <p:cNvPr id="20" name="TextBox 49"/>
          <p:cNvSpPr txBox="1"/>
          <p:nvPr/>
        </p:nvSpPr>
        <p:spPr>
          <a:xfrm>
            <a:off x="3800309" y="1928680"/>
            <a:ext cx="2971722" cy="215444"/>
          </a:xfrm>
          <a:prstGeom prst="rect">
            <a:avLst/>
          </a:prstGeom>
          <a:noFill/>
        </p:spPr>
        <p:txBody>
          <a:bodyPr wrap="square" lIns="0" tIns="0" rIns="0" bIns="0" rtlCol="0">
            <a:spAutoFit/>
          </a:bodyPr>
          <a:lstStyle/>
          <a:p>
            <a:pPr eaLnBrk="0" hangingPunct="0"/>
            <a:r>
              <a:rPr lang="en-US" altLang="zh-CN" sz="700" dirty="0">
                <a:solidFill>
                  <a:schemeClr val="tx2"/>
                </a:solidFill>
                <a:latin typeface="微软雅黑" panose="020B0503020204020204" pitchFamily="34" charset="-122"/>
                <a:ea typeface="微软雅黑" panose="020B0503020204020204" pitchFamily="34" charset="-122"/>
                <a:cs typeface="+mn-ea"/>
                <a:sym typeface="+mn-lt"/>
              </a:rPr>
              <a:t>Your content to play here, or through your copy, paste in this box, and select only the text. </a:t>
            </a:r>
            <a:endParaRPr lang="zh-CN" altLang="en-US" sz="70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4" name="直接连接符 3"/>
          <p:cNvCxnSpPr/>
          <p:nvPr/>
        </p:nvCxnSpPr>
        <p:spPr>
          <a:xfrm>
            <a:off x="3810020" y="1885968"/>
            <a:ext cx="30479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638574"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81485"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724396"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638574"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4181485"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724396"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081444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 calcmode="lin" valueType="num">
                                      <p:cBhvr>
                                        <p:cTn id="15" dur="500" fill="hold"/>
                                        <p:tgtEl>
                                          <p:spTgt spid="35"/>
                                        </p:tgtEl>
                                        <p:attrNameLst>
                                          <p:attrName>style.rotation</p:attrName>
                                        </p:attrNameLst>
                                      </p:cBhvr>
                                      <p:tavLst>
                                        <p:tav tm="0">
                                          <p:val>
                                            <p:fltVal val="360"/>
                                          </p:val>
                                        </p:tav>
                                        <p:tav tm="100000">
                                          <p:val>
                                            <p:fltVal val="0"/>
                                          </p:val>
                                        </p:tav>
                                      </p:tavLst>
                                    </p:anim>
                                    <p:animEffect transition="in" filter="fade">
                                      <p:cBhvr>
                                        <p:cTn id="16" dur="500"/>
                                        <p:tgtEl>
                                          <p:spTgt spid="35"/>
                                        </p:tgtEl>
                                      </p:cBhvr>
                                    </p:animEffect>
                                  </p:childTnLst>
                                </p:cTn>
                              </p:par>
                            </p:childTnLst>
                          </p:cTn>
                        </p:par>
                        <p:par>
                          <p:cTn id="17" fill="hold">
                            <p:stCondLst>
                              <p:cond delay="1500"/>
                            </p:stCondLst>
                            <p:childTnLst>
                              <p:par>
                                <p:cTn id="18" presetID="22" presetClass="entr" presetSubtype="8" fill="hold" grpId="0" nodeType="afterEffect">
                                  <p:stCondLst>
                                    <p:cond delay="0"/>
                                  </p:stCondLst>
                                  <p:iterate type="lt">
                                    <p:tmPct val="10000"/>
                                  </p:iterate>
                                  <p:childTnLst>
                                    <p:set>
                                      <p:cBhvr>
                                        <p:cTn id="19" dur="1" fill="hold">
                                          <p:stCondLst>
                                            <p:cond delay="0"/>
                                          </p:stCondLst>
                                        </p:cTn>
                                        <p:tgtEl>
                                          <p:spTgt spid="33"/>
                                        </p:tgtEl>
                                        <p:attrNameLst>
                                          <p:attrName>style.visibility</p:attrName>
                                        </p:attrNameLst>
                                      </p:cBhvr>
                                      <p:to>
                                        <p:strVal val="visible"/>
                                      </p:to>
                                    </p:set>
                                    <p:animEffect transition="in" filter="wipe(left)">
                                      <p:cBhvr>
                                        <p:cTn id="20" dur="1000"/>
                                        <p:tgtEl>
                                          <p:spTgt spid="33"/>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3500"/>
                            </p:stCondLst>
                            <p:childTnLst>
                              <p:par>
                                <p:cTn id="26" presetID="22" presetClass="entr" presetSubtype="1"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up)">
                                      <p:cBhvr>
                                        <p:cTn id="28" dur="500"/>
                                        <p:tgtEl>
                                          <p:spTgt spid="20"/>
                                        </p:tgtEl>
                                      </p:cBhvr>
                                    </p:animEffect>
                                  </p:childTnLst>
                                </p:cTn>
                              </p:par>
                            </p:childTnLst>
                          </p:cTn>
                        </p:par>
                        <p:par>
                          <p:cTn id="29" fill="hold">
                            <p:stCondLst>
                              <p:cond delay="4000"/>
                            </p:stCondLst>
                            <p:childTnLst>
                              <p:par>
                                <p:cTn id="30" presetID="53" presetClass="entr" presetSubtype="16"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10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36"/>
                                        </p:tgtEl>
                                        <p:attrNameLst>
                                          <p:attrName>style.visibility</p:attrName>
                                        </p:attrNameLst>
                                      </p:cBhvr>
                                      <p:to>
                                        <p:strVal val="visible"/>
                                      </p:to>
                                    </p:set>
                                    <p:anim calcmode="lin" valueType="num">
                                      <p:cBhvr>
                                        <p:cTn id="52" dur="500" fill="hold"/>
                                        <p:tgtEl>
                                          <p:spTgt spid="36"/>
                                        </p:tgtEl>
                                        <p:attrNameLst>
                                          <p:attrName>ppt_w</p:attrName>
                                        </p:attrNameLst>
                                      </p:cBhvr>
                                      <p:tavLst>
                                        <p:tav tm="0">
                                          <p:val>
                                            <p:fltVal val="0"/>
                                          </p:val>
                                        </p:tav>
                                        <p:tav tm="100000">
                                          <p:val>
                                            <p:strVal val="#ppt_w"/>
                                          </p:val>
                                        </p:tav>
                                      </p:tavLst>
                                    </p:anim>
                                    <p:anim calcmode="lin" valueType="num">
                                      <p:cBhvr>
                                        <p:cTn id="53" dur="500" fill="hold"/>
                                        <p:tgtEl>
                                          <p:spTgt spid="36"/>
                                        </p:tgtEl>
                                        <p:attrNameLst>
                                          <p:attrName>ppt_h</p:attrName>
                                        </p:attrNameLst>
                                      </p:cBhvr>
                                      <p:tavLst>
                                        <p:tav tm="0">
                                          <p:val>
                                            <p:fltVal val="0"/>
                                          </p:val>
                                        </p:tav>
                                        <p:tav tm="100000">
                                          <p:val>
                                            <p:strVal val="#ppt_h"/>
                                          </p:val>
                                        </p:tav>
                                      </p:tavLst>
                                    </p:anim>
                                    <p:animEffect transition="in" filter="fade">
                                      <p:cBhvr>
                                        <p:cTn id="54" dur="500"/>
                                        <p:tgtEl>
                                          <p:spTgt spid="36"/>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20" grpId="0"/>
      <p:bldP spid="19" grpId="0"/>
      <p:bldP spid="29" grpId="0"/>
      <p:bldP spid="30" grpId="0"/>
      <p:bldP spid="31"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1547664" y="1851675"/>
            <a:ext cx="1169410" cy="1008112"/>
            <a:chOff x="1403648" y="1851670"/>
            <a:chExt cx="1169410" cy="1008112"/>
          </a:xfrm>
          <a:solidFill>
            <a:schemeClr val="accent3"/>
          </a:solidFill>
        </p:grpSpPr>
        <p:sp>
          <p:nvSpPr>
            <p:cNvPr id="40" name="六边形 39"/>
            <p:cNvSpPr/>
            <p:nvPr/>
          </p:nvSpPr>
          <p:spPr>
            <a:xfrm>
              <a:off x="1403648" y="1851670"/>
              <a:ext cx="1169410" cy="1008112"/>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sp>
          <p:nvSpPr>
            <p:cNvPr id="41" name="矩形 15"/>
            <p:cNvSpPr>
              <a:spLocks noChangeArrowheads="1"/>
            </p:cNvSpPr>
            <p:nvPr/>
          </p:nvSpPr>
          <p:spPr bwMode="auto">
            <a:xfrm>
              <a:off x="1619669" y="2119988"/>
              <a:ext cx="723276" cy="51244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21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575"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2" name="组合 41"/>
          <p:cNvGrpSpPr/>
          <p:nvPr/>
        </p:nvGrpSpPr>
        <p:grpSpPr>
          <a:xfrm>
            <a:off x="3995934" y="1851675"/>
            <a:ext cx="1169410" cy="1008112"/>
            <a:chOff x="1403648" y="1851670"/>
            <a:chExt cx="1169410" cy="1008112"/>
          </a:xfrm>
          <a:solidFill>
            <a:schemeClr val="accent3"/>
          </a:solidFill>
        </p:grpSpPr>
        <p:sp>
          <p:nvSpPr>
            <p:cNvPr id="43" name="六边形 42"/>
            <p:cNvSpPr/>
            <p:nvPr/>
          </p:nvSpPr>
          <p:spPr>
            <a:xfrm>
              <a:off x="1403648" y="1851670"/>
              <a:ext cx="1169410" cy="100811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sp>
          <p:nvSpPr>
            <p:cNvPr id="44" name="矩形 15"/>
            <p:cNvSpPr>
              <a:spLocks noChangeArrowheads="1"/>
            </p:cNvSpPr>
            <p:nvPr/>
          </p:nvSpPr>
          <p:spPr bwMode="auto">
            <a:xfrm>
              <a:off x="1619669" y="2119988"/>
              <a:ext cx="723276" cy="512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21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575"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5" name="组合 44"/>
          <p:cNvGrpSpPr/>
          <p:nvPr/>
        </p:nvGrpSpPr>
        <p:grpSpPr>
          <a:xfrm>
            <a:off x="6444207" y="1851675"/>
            <a:ext cx="1169410" cy="1008112"/>
            <a:chOff x="1403648" y="1851670"/>
            <a:chExt cx="1169410" cy="1008112"/>
          </a:xfrm>
          <a:solidFill>
            <a:schemeClr val="accent3"/>
          </a:solidFill>
        </p:grpSpPr>
        <p:sp>
          <p:nvSpPr>
            <p:cNvPr id="46" name="六边形 45"/>
            <p:cNvSpPr/>
            <p:nvPr/>
          </p:nvSpPr>
          <p:spPr>
            <a:xfrm>
              <a:off x="1403648" y="1851670"/>
              <a:ext cx="1169410" cy="1008112"/>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sp>
          <p:nvSpPr>
            <p:cNvPr id="47" name="矩形 15"/>
            <p:cNvSpPr>
              <a:spLocks noChangeArrowheads="1"/>
            </p:cNvSpPr>
            <p:nvPr/>
          </p:nvSpPr>
          <p:spPr bwMode="auto">
            <a:xfrm>
              <a:off x="1619669" y="2119988"/>
              <a:ext cx="723276" cy="512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21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575"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8" name="组合 47"/>
          <p:cNvGrpSpPr/>
          <p:nvPr/>
        </p:nvGrpSpPr>
        <p:grpSpPr>
          <a:xfrm>
            <a:off x="2771799" y="2591469"/>
            <a:ext cx="1169410" cy="1008112"/>
            <a:chOff x="1403648" y="1851670"/>
            <a:chExt cx="1169410" cy="1008112"/>
          </a:xfrm>
          <a:solidFill>
            <a:schemeClr val="accent3"/>
          </a:solidFill>
        </p:grpSpPr>
        <p:sp>
          <p:nvSpPr>
            <p:cNvPr id="49" name="六边形 48"/>
            <p:cNvSpPr/>
            <p:nvPr/>
          </p:nvSpPr>
          <p:spPr>
            <a:xfrm>
              <a:off x="1403648" y="1851670"/>
              <a:ext cx="1169410" cy="10081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sp>
          <p:nvSpPr>
            <p:cNvPr id="50" name="矩形 49"/>
            <p:cNvSpPr>
              <a:spLocks noChangeArrowheads="1"/>
            </p:cNvSpPr>
            <p:nvPr/>
          </p:nvSpPr>
          <p:spPr bwMode="auto">
            <a:xfrm>
              <a:off x="1619669" y="2119988"/>
              <a:ext cx="723276" cy="512448"/>
            </a:xfrm>
            <a:prstGeom prst="rect">
              <a:avLst/>
            </a:prstGeom>
            <a:noFill/>
            <a:ln w="9525">
              <a:noFill/>
              <a:miter lim="800000"/>
              <a:headEnd/>
              <a:tailEnd/>
            </a:ln>
          </p:spPr>
          <p:txBody>
            <a:bodyPr wrap="none">
              <a:spAutoFit/>
            </a:bodyPr>
            <a:lstStyle/>
            <a:p>
              <a:pPr algn="ctr">
                <a:lnSpc>
                  <a:spcPct val="130000"/>
                </a:lnSpc>
              </a:pPr>
              <a:r>
                <a:rPr lang="zh-CN" altLang="en-US" sz="21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575"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a:xfrm>
            <a:off x="5220072" y="2591469"/>
            <a:ext cx="1169410" cy="1008112"/>
            <a:chOff x="1403648" y="1851670"/>
            <a:chExt cx="1169410" cy="1008112"/>
          </a:xfrm>
          <a:solidFill>
            <a:schemeClr val="accent3"/>
          </a:solidFill>
        </p:grpSpPr>
        <p:sp>
          <p:nvSpPr>
            <p:cNvPr id="52" name="六边形 51"/>
            <p:cNvSpPr/>
            <p:nvPr/>
          </p:nvSpPr>
          <p:spPr>
            <a:xfrm>
              <a:off x="1403648" y="1851670"/>
              <a:ext cx="1169410" cy="1008112"/>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sp>
          <p:nvSpPr>
            <p:cNvPr id="53" name="矩形 15"/>
            <p:cNvSpPr>
              <a:spLocks noChangeArrowheads="1"/>
            </p:cNvSpPr>
            <p:nvPr/>
          </p:nvSpPr>
          <p:spPr bwMode="auto">
            <a:xfrm>
              <a:off x="1619669" y="2119988"/>
              <a:ext cx="723276" cy="512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21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575"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4" name="文本框 347"/>
          <p:cNvSpPr txBox="1"/>
          <p:nvPr/>
        </p:nvSpPr>
        <p:spPr>
          <a:xfrm>
            <a:off x="1668815" y="3145855"/>
            <a:ext cx="1048257" cy="392413"/>
          </a:xfrm>
          <a:prstGeom prst="rect">
            <a:avLst/>
          </a:prstGeom>
          <a:noFill/>
        </p:spPr>
        <p:txBody>
          <a:bodyPr wrap="square" lIns="91438" tIns="45719" rIns="91438" bIns="45719" rtlCol="0">
            <a:spAutoFit/>
          </a:bodyPr>
          <a:lstStyle/>
          <a:p>
            <a:pPr>
              <a:spcBef>
                <a:spcPts val="450"/>
              </a:spcBef>
            </a:pPr>
            <a:r>
              <a:rPr lang="zh-CN" altLang="en-US" sz="975" dirty="0">
                <a:solidFill>
                  <a:schemeClr val="bg2"/>
                </a:solidFill>
                <a:latin typeface="微软雅黑" panose="020B0503020204020204" pitchFamily="34" charset="-122"/>
                <a:ea typeface="微软雅黑" panose="020B0503020204020204" pitchFamily="34" charset="-122"/>
              </a:rPr>
              <a:t>在此处添加文字在此处添加</a:t>
            </a:r>
          </a:p>
        </p:txBody>
      </p:sp>
      <p:sp>
        <p:nvSpPr>
          <p:cNvPr id="55" name="文本框 347"/>
          <p:cNvSpPr txBox="1"/>
          <p:nvPr/>
        </p:nvSpPr>
        <p:spPr>
          <a:xfrm>
            <a:off x="4144451" y="3145855"/>
            <a:ext cx="1048257" cy="392413"/>
          </a:xfrm>
          <a:prstGeom prst="rect">
            <a:avLst/>
          </a:prstGeom>
          <a:noFill/>
        </p:spPr>
        <p:txBody>
          <a:bodyPr wrap="square" lIns="91438" tIns="45719" rIns="91438" bIns="45719" rtlCol="0">
            <a:spAutoFit/>
          </a:bodyPr>
          <a:lstStyle/>
          <a:p>
            <a:pPr>
              <a:spcBef>
                <a:spcPts val="450"/>
              </a:spcBef>
            </a:pPr>
            <a:r>
              <a:rPr lang="zh-CN" altLang="en-US" sz="975" dirty="0">
                <a:solidFill>
                  <a:schemeClr val="bg2"/>
                </a:solidFill>
                <a:latin typeface="微软雅黑" panose="020B0503020204020204" pitchFamily="34" charset="-122"/>
                <a:ea typeface="微软雅黑" panose="020B0503020204020204" pitchFamily="34" charset="-122"/>
              </a:rPr>
              <a:t>在此处添加文字在此处添加</a:t>
            </a:r>
          </a:p>
        </p:txBody>
      </p:sp>
      <p:sp>
        <p:nvSpPr>
          <p:cNvPr id="56" name="文本框 347"/>
          <p:cNvSpPr txBox="1"/>
          <p:nvPr/>
        </p:nvSpPr>
        <p:spPr>
          <a:xfrm>
            <a:off x="6620087" y="3145855"/>
            <a:ext cx="1048257" cy="392413"/>
          </a:xfrm>
          <a:prstGeom prst="rect">
            <a:avLst/>
          </a:prstGeom>
          <a:noFill/>
        </p:spPr>
        <p:txBody>
          <a:bodyPr wrap="square" lIns="91438" tIns="45719" rIns="91438" bIns="45719" rtlCol="0">
            <a:spAutoFit/>
          </a:bodyPr>
          <a:lstStyle/>
          <a:p>
            <a:pPr>
              <a:spcBef>
                <a:spcPts val="450"/>
              </a:spcBef>
            </a:pPr>
            <a:r>
              <a:rPr lang="zh-CN" altLang="en-US" sz="975" dirty="0">
                <a:solidFill>
                  <a:schemeClr val="bg2"/>
                </a:solidFill>
                <a:latin typeface="微软雅黑" panose="020B0503020204020204" pitchFamily="34" charset="-122"/>
                <a:ea typeface="微软雅黑" panose="020B0503020204020204" pitchFamily="34" charset="-122"/>
              </a:rPr>
              <a:t>在此处添加文字在此处添加</a:t>
            </a:r>
          </a:p>
        </p:txBody>
      </p:sp>
      <p:sp>
        <p:nvSpPr>
          <p:cNvPr id="57" name="文本框 347"/>
          <p:cNvSpPr txBox="1"/>
          <p:nvPr/>
        </p:nvSpPr>
        <p:spPr>
          <a:xfrm>
            <a:off x="2865590" y="1883611"/>
            <a:ext cx="1048257" cy="392413"/>
          </a:xfrm>
          <a:prstGeom prst="rect">
            <a:avLst/>
          </a:prstGeom>
          <a:noFill/>
        </p:spPr>
        <p:txBody>
          <a:bodyPr wrap="square" lIns="91438" tIns="45719" rIns="91438" bIns="45719" rtlCol="0">
            <a:spAutoFit/>
          </a:bodyPr>
          <a:lstStyle/>
          <a:p>
            <a:pPr>
              <a:spcBef>
                <a:spcPts val="450"/>
              </a:spcBef>
            </a:pPr>
            <a:r>
              <a:rPr lang="zh-CN" altLang="en-US" sz="975" dirty="0">
                <a:solidFill>
                  <a:schemeClr val="bg2"/>
                </a:solidFill>
                <a:latin typeface="微软雅黑" panose="020B0503020204020204" pitchFamily="34" charset="-122"/>
                <a:ea typeface="微软雅黑" panose="020B0503020204020204" pitchFamily="34" charset="-122"/>
              </a:rPr>
              <a:t>在此处添加文字在此处添加</a:t>
            </a:r>
          </a:p>
        </p:txBody>
      </p:sp>
      <p:sp>
        <p:nvSpPr>
          <p:cNvPr id="58" name="文本框 347"/>
          <p:cNvSpPr txBox="1"/>
          <p:nvPr/>
        </p:nvSpPr>
        <p:spPr>
          <a:xfrm>
            <a:off x="5341223" y="1883611"/>
            <a:ext cx="1048257" cy="392413"/>
          </a:xfrm>
          <a:prstGeom prst="rect">
            <a:avLst/>
          </a:prstGeom>
          <a:noFill/>
        </p:spPr>
        <p:txBody>
          <a:bodyPr wrap="square" lIns="91438" tIns="45719" rIns="91438" bIns="45719" rtlCol="0">
            <a:spAutoFit/>
          </a:bodyPr>
          <a:lstStyle/>
          <a:p>
            <a:pPr>
              <a:spcBef>
                <a:spcPts val="450"/>
              </a:spcBef>
            </a:pPr>
            <a:r>
              <a:rPr lang="zh-CN" altLang="en-US" sz="975" dirty="0">
                <a:solidFill>
                  <a:schemeClr val="bg2"/>
                </a:solidFill>
                <a:latin typeface="微软雅黑" panose="020B0503020204020204" pitchFamily="34" charset="-122"/>
                <a:ea typeface="微软雅黑" panose="020B0503020204020204" pitchFamily="34" charset="-122"/>
              </a:rPr>
              <a:t>在此处添加文字在此处添加</a:t>
            </a:r>
          </a:p>
        </p:txBody>
      </p:sp>
    </p:spTree>
    <p:extLst>
      <p:ext uri="{BB962C8B-B14F-4D97-AF65-F5344CB8AC3E}">
        <p14:creationId xmlns:p14="http://schemas.microsoft.com/office/powerpoint/2010/main" val="161366394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500"/>
                                        <p:tgtEl>
                                          <p:spTgt spid="58"/>
                                        </p:tgtEl>
                                      </p:cBhvr>
                                    </p:animEffect>
                                    <p:anim calcmode="lin" valueType="num">
                                      <p:cBhvr>
                                        <p:cTn id="38" dur="500" fill="hold"/>
                                        <p:tgtEl>
                                          <p:spTgt spid="58"/>
                                        </p:tgtEl>
                                        <p:attrNameLst>
                                          <p:attrName>ppt_x</p:attrName>
                                        </p:attrNameLst>
                                      </p:cBhvr>
                                      <p:tavLst>
                                        <p:tav tm="0">
                                          <p:val>
                                            <p:strVal val="#ppt_x"/>
                                          </p:val>
                                        </p:tav>
                                        <p:tav tm="100000">
                                          <p:val>
                                            <p:strVal val="#ppt_x"/>
                                          </p:val>
                                        </p:tav>
                                      </p:tavLst>
                                    </p:anim>
                                    <p:anim calcmode="lin" valueType="num">
                                      <p:cBhvr>
                                        <p:cTn id="39" dur="500" fill="hold"/>
                                        <p:tgtEl>
                                          <p:spTgt spid="5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fade">
                                      <p:cBhvr>
                                        <p:cTn id="42" dur="500"/>
                                        <p:tgtEl>
                                          <p:spTgt spid="54"/>
                                        </p:tgtEl>
                                      </p:cBhvr>
                                    </p:animEffect>
                                    <p:anim calcmode="lin" valueType="num">
                                      <p:cBhvr>
                                        <p:cTn id="43" dur="500" fill="hold"/>
                                        <p:tgtEl>
                                          <p:spTgt spid="54"/>
                                        </p:tgtEl>
                                        <p:attrNameLst>
                                          <p:attrName>ppt_x</p:attrName>
                                        </p:attrNameLst>
                                      </p:cBhvr>
                                      <p:tavLst>
                                        <p:tav tm="0">
                                          <p:val>
                                            <p:strVal val="#ppt_x"/>
                                          </p:val>
                                        </p:tav>
                                        <p:tav tm="100000">
                                          <p:val>
                                            <p:strVal val="#ppt_x"/>
                                          </p:val>
                                        </p:tav>
                                      </p:tavLst>
                                    </p:anim>
                                    <p:anim calcmode="lin" valueType="num">
                                      <p:cBhvr>
                                        <p:cTn id="44" dur="500" fill="hold"/>
                                        <p:tgtEl>
                                          <p:spTgt spid="54"/>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500"/>
                                        <p:tgtEl>
                                          <p:spTgt spid="55"/>
                                        </p:tgtEl>
                                      </p:cBhvr>
                                    </p:animEffect>
                                    <p:anim calcmode="lin" valueType="num">
                                      <p:cBhvr>
                                        <p:cTn id="48" dur="500" fill="hold"/>
                                        <p:tgtEl>
                                          <p:spTgt spid="55"/>
                                        </p:tgtEl>
                                        <p:attrNameLst>
                                          <p:attrName>ppt_x</p:attrName>
                                        </p:attrNameLst>
                                      </p:cBhvr>
                                      <p:tavLst>
                                        <p:tav tm="0">
                                          <p:val>
                                            <p:strVal val="#ppt_x"/>
                                          </p:val>
                                        </p:tav>
                                        <p:tav tm="100000">
                                          <p:val>
                                            <p:strVal val="#ppt_x"/>
                                          </p:val>
                                        </p:tav>
                                      </p:tavLst>
                                    </p:anim>
                                    <p:anim calcmode="lin" valueType="num">
                                      <p:cBhvr>
                                        <p:cTn id="49" dur="500" fill="hold"/>
                                        <p:tgtEl>
                                          <p:spTgt spid="55"/>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anim calcmode="lin" valueType="num">
                                      <p:cBhvr>
                                        <p:cTn id="53" dur="500" fill="hold"/>
                                        <p:tgtEl>
                                          <p:spTgt spid="56"/>
                                        </p:tgtEl>
                                        <p:attrNameLst>
                                          <p:attrName>ppt_x</p:attrName>
                                        </p:attrNameLst>
                                      </p:cBhvr>
                                      <p:tavLst>
                                        <p:tav tm="0">
                                          <p:val>
                                            <p:strVal val="#ppt_x"/>
                                          </p:val>
                                        </p:tav>
                                        <p:tav tm="100000">
                                          <p:val>
                                            <p:strVal val="#ppt_x"/>
                                          </p:val>
                                        </p:tav>
                                      </p:tavLst>
                                    </p:anim>
                                    <p:anim calcmode="lin" valueType="num">
                                      <p:cBhvr>
                                        <p:cTn id="54"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Oval 22"/>
          <p:cNvSpPr>
            <a:spLocks noChangeArrowheads="1"/>
          </p:cNvSpPr>
          <p:nvPr/>
        </p:nvSpPr>
        <p:spPr bwMode="auto">
          <a:xfrm>
            <a:off x="3415814" y="1131591"/>
            <a:ext cx="977235" cy="976606"/>
          </a:xfrm>
          <a:prstGeom prst="ellipse">
            <a:avLst/>
          </a:prstGeom>
          <a:solidFill>
            <a:schemeClr val="accent1"/>
          </a:solidFill>
          <a:ln>
            <a:noFill/>
          </a:ln>
        </p:spPr>
        <p:txBody>
          <a:bodyPr vert="horz" wrap="square" lIns="56620" tIns="28310" rIns="56620" bIns="28310" numCol="1" anchor="ctr" anchorCtr="0" compatLnSpc="1">
            <a:prstTxWarp prst="textNoShape">
              <a:avLst/>
            </a:prstTxWarp>
          </a:bodyPr>
          <a:lstStyle/>
          <a:p>
            <a:r>
              <a:rPr lang="zh-CN" altLang="en-US" sz="1300" dirty="0">
                <a:solidFill>
                  <a:schemeClr val="bg1"/>
                </a:solidFill>
                <a:latin typeface="微软雅黑" pitchFamily="34" charset="-122"/>
                <a:ea typeface="微软雅黑" pitchFamily="34" charset="-122"/>
              </a:rPr>
              <a:t>   关键</a:t>
            </a:r>
            <a:endParaRPr lang="en-US" altLang="zh-CN" sz="1300" dirty="0">
              <a:solidFill>
                <a:schemeClr val="bg1"/>
              </a:solidFill>
              <a:latin typeface="微软雅黑" pitchFamily="34" charset="-122"/>
              <a:ea typeface="微软雅黑" pitchFamily="34" charset="-122"/>
            </a:endParaRPr>
          </a:p>
          <a:p>
            <a:r>
              <a:rPr lang="en-US" altLang="zh-CN" sz="1300" dirty="0">
                <a:solidFill>
                  <a:schemeClr val="bg1"/>
                </a:solidFill>
                <a:latin typeface="微软雅黑" pitchFamily="34" charset="-122"/>
                <a:ea typeface="微软雅黑" pitchFamily="34" charset="-122"/>
              </a:rPr>
              <a:t>   </a:t>
            </a:r>
            <a:r>
              <a:rPr lang="zh-CN" altLang="en-US" sz="1300" dirty="0">
                <a:solidFill>
                  <a:schemeClr val="bg1"/>
                </a:solidFill>
                <a:latin typeface="微软雅黑" pitchFamily="34" charset="-122"/>
                <a:ea typeface="微软雅黑" pitchFamily="34" charset="-122"/>
              </a:rPr>
              <a:t>难点</a:t>
            </a:r>
            <a:endParaRPr lang="zh-CN" altLang="en-US" baseline="-3000" dirty="0">
              <a:solidFill>
                <a:schemeClr val="bg1"/>
              </a:solidFill>
              <a:latin typeface="微软雅黑" pitchFamily="34" charset="-122"/>
              <a:ea typeface="微软雅黑" pitchFamily="34" charset="-122"/>
            </a:endParaRPr>
          </a:p>
        </p:txBody>
      </p:sp>
      <p:sp>
        <p:nvSpPr>
          <p:cNvPr id="50" name="Line 23"/>
          <p:cNvSpPr>
            <a:spLocks noChangeShapeType="1"/>
          </p:cNvSpPr>
          <p:nvPr/>
        </p:nvSpPr>
        <p:spPr bwMode="auto">
          <a:xfrm flipH="1">
            <a:off x="1043609" y="1621129"/>
            <a:ext cx="2372206" cy="0"/>
          </a:xfrm>
          <a:prstGeom prst="line">
            <a:avLst/>
          </a:prstGeom>
          <a:noFill/>
          <a:ln w="5" cap="flat">
            <a:solidFill>
              <a:srgbClr val="5F5F5F"/>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20" tIns="28310" rIns="56620" bIns="28310" numCol="1" anchor="t" anchorCtr="0" compatLnSpc="1">
            <a:prstTxWarp prst="textNoShape">
              <a:avLst/>
            </a:prstTxWarp>
          </a:bodyPr>
          <a:lstStyle/>
          <a:p>
            <a:endParaRPr lang="zh-CN" altLang="en-US">
              <a:solidFill>
                <a:schemeClr val="tx1">
                  <a:lumMod val="75000"/>
                  <a:lumOff val="25000"/>
                </a:schemeClr>
              </a:solidFill>
            </a:endParaRPr>
          </a:p>
        </p:txBody>
      </p:sp>
      <p:sp>
        <p:nvSpPr>
          <p:cNvPr id="51" name="Freeform 24"/>
          <p:cNvSpPr>
            <a:spLocks noEditPoints="1"/>
          </p:cNvSpPr>
          <p:nvPr/>
        </p:nvSpPr>
        <p:spPr bwMode="auto">
          <a:xfrm>
            <a:off x="2699009" y="1487620"/>
            <a:ext cx="275313" cy="2744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chemeClr val="accent3"/>
          </a:solidFill>
          <a:ln>
            <a:noFill/>
          </a:ln>
        </p:spPr>
        <p:txBody>
          <a:bodyPr vert="horz" wrap="square" lIns="56620" tIns="28310" rIns="56620" bIns="28310" numCol="1" anchor="t" anchorCtr="0" compatLnSpc="1">
            <a:prstTxWarp prst="textNoShape">
              <a:avLst/>
            </a:prstTxWarp>
          </a:bodyPr>
          <a:lstStyle/>
          <a:p>
            <a:endParaRPr lang="zh-CN" altLang="en-US">
              <a:solidFill>
                <a:schemeClr val="tx1">
                  <a:lumMod val="75000"/>
                  <a:lumOff val="25000"/>
                </a:schemeClr>
              </a:solidFill>
            </a:endParaRPr>
          </a:p>
        </p:txBody>
      </p:sp>
      <p:sp>
        <p:nvSpPr>
          <p:cNvPr id="52" name="Freeform 25"/>
          <p:cNvSpPr>
            <a:spLocks noEditPoints="1"/>
          </p:cNvSpPr>
          <p:nvPr/>
        </p:nvSpPr>
        <p:spPr bwMode="auto">
          <a:xfrm>
            <a:off x="2054134" y="1487620"/>
            <a:ext cx="277793" cy="2744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chemeClr val="accent2"/>
          </a:solidFill>
          <a:ln>
            <a:noFill/>
          </a:ln>
        </p:spPr>
        <p:txBody>
          <a:bodyPr vert="horz" wrap="square" lIns="56620" tIns="28310" rIns="56620" bIns="28310" numCol="1" anchor="t" anchorCtr="0" compatLnSpc="1">
            <a:prstTxWarp prst="textNoShape">
              <a:avLst/>
            </a:prstTxWarp>
          </a:bodyPr>
          <a:lstStyle/>
          <a:p>
            <a:endParaRPr lang="zh-CN" altLang="en-US">
              <a:solidFill>
                <a:schemeClr val="tx1">
                  <a:lumMod val="75000"/>
                  <a:lumOff val="25000"/>
                </a:schemeClr>
              </a:solidFill>
            </a:endParaRPr>
          </a:p>
        </p:txBody>
      </p:sp>
      <p:sp>
        <p:nvSpPr>
          <p:cNvPr id="53" name="Freeform 26"/>
          <p:cNvSpPr>
            <a:spLocks noEditPoints="1"/>
          </p:cNvSpPr>
          <p:nvPr/>
        </p:nvSpPr>
        <p:spPr bwMode="auto">
          <a:xfrm>
            <a:off x="1411738" y="1487620"/>
            <a:ext cx="280273" cy="2744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chemeClr val="accent4"/>
          </a:solidFill>
          <a:ln>
            <a:noFill/>
          </a:ln>
        </p:spPr>
        <p:txBody>
          <a:bodyPr vert="horz" wrap="square" lIns="56620" tIns="28310" rIns="56620" bIns="28310" numCol="1" anchor="t" anchorCtr="0" compatLnSpc="1">
            <a:prstTxWarp prst="textNoShape">
              <a:avLst/>
            </a:prstTxWarp>
          </a:bodyPr>
          <a:lstStyle/>
          <a:p>
            <a:endParaRPr lang="zh-CN" altLang="en-US">
              <a:solidFill>
                <a:schemeClr val="tx1">
                  <a:lumMod val="75000"/>
                  <a:lumOff val="25000"/>
                </a:schemeClr>
              </a:solidFill>
            </a:endParaRPr>
          </a:p>
        </p:txBody>
      </p:sp>
      <p:sp>
        <p:nvSpPr>
          <p:cNvPr id="54" name="Freeform 27"/>
          <p:cNvSpPr>
            <a:spLocks/>
          </p:cNvSpPr>
          <p:nvPr/>
        </p:nvSpPr>
        <p:spPr bwMode="auto">
          <a:xfrm>
            <a:off x="2780859" y="1697776"/>
            <a:ext cx="1307114"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chemeClr val="accent3"/>
          </a:solidFill>
          <a:ln>
            <a:noFill/>
          </a:ln>
        </p:spPr>
        <p:txBody>
          <a:bodyPr vert="horz" wrap="square" lIns="56620" tIns="28310" rIns="56620" bIns="28310" numCol="1" anchor="t" anchorCtr="0" compatLnSpc="1">
            <a:prstTxWarp prst="textNoShape">
              <a:avLst/>
            </a:prstTxWarp>
          </a:bodyPr>
          <a:lstStyle/>
          <a:p>
            <a:endParaRPr lang="zh-CN" altLang="en-US">
              <a:solidFill>
                <a:schemeClr val="tx1">
                  <a:lumMod val="75000"/>
                  <a:lumOff val="25000"/>
                </a:schemeClr>
              </a:solidFill>
            </a:endParaRPr>
          </a:p>
        </p:txBody>
      </p:sp>
      <p:sp>
        <p:nvSpPr>
          <p:cNvPr id="55" name="Freeform 28"/>
          <p:cNvSpPr>
            <a:spLocks/>
          </p:cNvSpPr>
          <p:nvPr/>
        </p:nvSpPr>
        <p:spPr bwMode="auto">
          <a:xfrm>
            <a:off x="2118621" y="1697775"/>
            <a:ext cx="1969352" cy="1770252"/>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chemeClr val="accent2"/>
          </a:solidFill>
          <a:ln>
            <a:noFill/>
          </a:ln>
        </p:spPr>
        <p:txBody>
          <a:bodyPr vert="horz" wrap="square" lIns="56620" tIns="28310" rIns="56620" bIns="28310" numCol="1" anchor="t" anchorCtr="0" compatLnSpc="1">
            <a:prstTxWarp prst="textNoShape">
              <a:avLst/>
            </a:prstTxWarp>
          </a:bodyPr>
          <a:lstStyle/>
          <a:p>
            <a:endParaRPr lang="zh-CN" altLang="en-US">
              <a:solidFill>
                <a:schemeClr val="tx1">
                  <a:lumMod val="75000"/>
                  <a:lumOff val="25000"/>
                </a:schemeClr>
              </a:solidFill>
            </a:endParaRPr>
          </a:p>
        </p:txBody>
      </p:sp>
      <p:sp>
        <p:nvSpPr>
          <p:cNvPr id="56" name="Freeform 29"/>
          <p:cNvSpPr>
            <a:spLocks/>
          </p:cNvSpPr>
          <p:nvPr/>
        </p:nvSpPr>
        <p:spPr bwMode="auto">
          <a:xfrm>
            <a:off x="1476226" y="1697775"/>
            <a:ext cx="2611748"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chemeClr val="accent4"/>
          </a:solidFill>
          <a:ln>
            <a:noFill/>
          </a:ln>
        </p:spPr>
        <p:txBody>
          <a:bodyPr vert="horz" wrap="square" lIns="56620" tIns="28310" rIns="56620" bIns="28310" numCol="1" anchor="t" anchorCtr="0" compatLnSpc="1">
            <a:prstTxWarp prst="textNoShape">
              <a:avLst/>
            </a:prstTxWarp>
          </a:bodyPr>
          <a:lstStyle/>
          <a:p>
            <a:endParaRPr lang="zh-CN" altLang="en-US">
              <a:solidFill>
                <a:schemeClr val="tx1">
                  <a:lumMod val="75000"/>
                  <a:lumOff val="25000"/>
                </a:schemeClr>
              </a:solidFill>
            </a:endParaRPr>
          </a:p>
        </p:txBody>
      </p:sp>
      <p:sp>
        <p:nvSpPr>
          <p:cNvPr id="57" name="TextBox 23"/>
          <p:cNvSpPr txBox="1"/>
          <p:nvPr/>
        </p:nvSpPr>
        <p:spPr>
          <a:xfrm>
            <a:off x="4134049" y="2360513"/>
            <a:ext cx="420520" cy="580393"/>
          </a:xfrm>
          <a:prstGeom prst="rect">
            <a:avLst/>
          </a:prstGeom>
          <a:noFill/>
        </p:spPr>
        <p:txBody>
          <a:bodyPr wrap="none" lIns="56620" tIns="28310" rIns="56620" bIns="28310" rtlCol="0" anchor="ctr">
            <a:spAutoFit/>
          </a:bodyPr>
          <a:lstStyle/>
          <a:p>
            <a:r>
              <a:rPr lang="en-US" altLang="zh-CN" sz="3400" dirty="0">
                <a:solidFill>
                  <a:schemeClr val="bg2"/>
                </a:solidFill>
                <a:latin typeface="微软雅黑" pitchFamily="34" charset="-122"/>
                <a:ea typeface="微软雅黑" pitchFamily="34" charset="-122"/>
              </a:rPr>
              <a:t>A</a:t>
            </a:r>
            <a:endParaRPr lang="zh-CN" altLang="en-US" sz="3400" dirty="0">
              <a:solidFill>
                <a:schemeClr val="bg2"/>
              </a:solidFill>
              <a:latin typeface="微软雅黑" pitchFamily="34" charset="-122"/>
              <a:ea typeface="微软雅黑" pitchFamily="34" charset="-122"/>
            </a:endParaRPr>
          </a:p>
        </p:txBody>
      </p:sp>
      <p:sp>
        <p:nvSpPr>
          <p:cNvPr id="58" name="TextBox 24"/>
          <p:cNvSpPr txBox="1"/>
          <p:nvPr/>
        </p:nvSpPr>
        <p:spPr>
          <a:xfrm>
            <a:off x="4134049" y="3030185"/>
            <a:ext cx="388460" cy="580393"/>
          </a:xfrm>
          <a:prstGeom prst="rect">
            <a:avLst/>
          </a:prstGeom>
          <a:noFill/>
        </p:spPr>
        <p:txBody>
          <a:bodyPr wrap="none" lIns="56620" tIns="28310" rIns="56620" bIns="28310" rtlCol="0" anchor="ctr">
            <a:spAutoFit/>
          </a:bodyPr>
          <a:lstStyle/>
          <a:p>
            <a:r>
              <a:rPr lang="en-US" altLang="zh-CN" sz="3400" dirty="0">
                <a:solidFill>
                  <a:schemeClr val="bg2"/>
                </a:solidFill>
                <a:latin typeface="微软雅黑" pitchFamily="34" charset="-122"/>
                <a:ea typeface="微软雅黑" pitchFamily="34" charset="-122"/>
              </a:rPr>
              <a:t>B</a:t>
            </a:r>
            <a:endParaRPr lang="zh-CN" altLang="en-US" sz="3400" dirty="0">
              <a:solidFill>
                <a:schemeClr val="bg2"/>
              </a:solidFill>
              <a:latin typeface="微软雅黑" pitchFamily="34" charset="-122"/>
              <a:ea typeface="微软雅黑" pitchFamily="34" charset="-122"/>
            </a:endParaRPr>
          </a:p>
        </p:txBody>
      </p:sp>
      <p:sp>
        <p:nvSpPr>
          <p:cNvPr id="59" name="TextBox 25"/>
          <p:cNvSpPr txBox="1"/>
          <p:nvPr/>
        </p:nvSpPr>
        <p:spPr>
          <a:xfrm>
            <a:off x="4134048" y="3699856"/>
            <a:ext cx="406092" cy="580393"/>
          </a:xfrm>
          <a:prstGeom prst="rect">
            <a:avLst/>
          </a:prstGeom>
          <a:noFill/>
        </p:spPr>
        <p:txBody>
          <a:bodyPr wrap="none" lIns="56620" tIns="28310" rIns="56620" bIns="28310" rtlCol="0" anchor="ctr">
            <a:spAutoFit/>
          </a:bodyPr>
          <a:lstStyle/>
          <a:p>
            <a:r>
              <a:rPr lang="en-US" altLang="zh-CN" sz="3400">
                <a:solidFill>
                  <a:schemeClr val="bg2"/>
                </a:solidFill>
                <a:latin typeface="微软雅黑" pitchFamily="34" charset="-122"/>
                <a:ea typeface="微软雅黑" pitchFamily="34" charset="-122"/>
              </a:rPr>
              <a:t>C</a:t>
            </a:r>
            <a:endParaRPr lang="zh-CN" altLang="en-US" sz="3400">
              <a:solidFill>
                <a:schemeClr val="bg2"/>
              </a:solidFill>
              <a:latin typeface="微软雅黑" pitchFamily="34" charset="-122"/>
              <a:ea typeface="微软雅黑" pitchFamily="34" charset="-122"/>
            </a:endParaRPr>
          </a:p>
        </p:txBody>
      </p:sp>
      <p:sp>
        <p:nvSpPr>
          <p:cNvPr id="60" name="TextBox 26"/>
          <p:cNvSpPr txBox="1"/>
          <p:nvPr/>
        </p:nvSpPr>
        <p:spPr>
          <a:xfrm>
            <a:off x="4616345" y="2352047"/>
            <a:ext cx="3759145" cy="597321"/>
          </a:xfrm>
          <a:prstGeom prst="rect">
            <a:avLst/>
          </a:prstGeom>
          <a:noFill/>
        </p:spPr>
        <p:txBody>
          <a:bodyPr wrap="square" lIns="56620" tIns="28310" rIns="56620" bIns="28310" rtlCol="0">
            <a:spAutoFit/>
          </a:bodyPr>
          <a:lstStyle/>
          <a:p>
            <a:pPr>
              <a:lnSpc>
                <a:spcPct val="130000"/>
              </a:lnSpc>
            </a:pPr>
            <a:r>
              <a:rPr lang="zh-CN" altLang="en-US" sz="900" dirty="0">
                <a:solidFill>
                  <a:schemeClr val="bg2"/>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61" name="TextBox 27"/>
          <p:cNvSpPr txBox="1"/>
          <p:nvPr/>
        </p:nvSpPr>
        <p:spPr>
          <a:xfrm>
            <a:off x="4616345" y="3021718"/>
            <a:ext cx="3759145" cy="597321"/>
          </a:xfrm>
          <a:prstGeom prst="rect">
            <a:avLst/>
          </a:prstGeom>
          <a:noFill/>
        </p:spPr>
        <p:txBody>
          <a:bodyPr wrap="square" lIns="56620" tIns="28310" rIns="56620" bIns="28310" rtlCol="0">
            <a:spAutoFit/>
          </a:bodyPr>
          <a:lstStyle/>
          <a:p>
            <a:pPr>
              <a:lnSpc>
                <a:spcPct val="130000"/>
              </a:lnSpc>
            </a:pPr>
            <a:r>
              <a:rPr lang="zh-CN" altLang="en-US" sz="900" dirty="0">
                <a:solidFill>
                  <a:schemeClr val="bg2"/>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62" name="TextBox 28"/>
          <p:cNvSpPr txBox="1"/>
          <p:nvPr/>
        </p:nvSpPr>
        <p:spPr>
          <a:xfrm>
            <a:off x="4616345" y="3691390"/>
            <a:ext cx="3759145" cy="597321"/>
          </a:xfrm>
          <a:prstGeom prst="rect">
            <a:avLst/>
          </a:prstGeom>
          <a:noFill/>
        </p:spPr>
        <p:txBody>
          <a:bodyPr wrap="square" lIns="56620" tIns="28310" rIns="56620" bIns="28310" rtlCol="0">
            <a:spAutoFit/>
          </a:bodyPr>
          <a:lstStyle/>
          <a:p>
            <a:pPr>
              <a:lnSpc>
                <a:spcPct val="130000"/>
              </a:lnSpc>
            </a:pPr>
            <a:r>
              <a:rPr lang="zh-CN" altLang="en-US" sz="900" dirty="0">
                <a:solidFill>
                  <a:schemeClr val="bg2"/>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186890204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wipe(right)">
                                      <p:cBhvr>
                                        <p:cTn id="13" dur="500"/>
                                        <p:tgtEl>
                                          <p:spTgt spid="50"/>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 calcmode="lin" valueType="num">
                                      <p:cBhvr>
                                        <p:cTn id="19" dur="500" fill="hold"/>
                                        <p:tgtEl>
                                          <p:spTgt spid="51"/>
                                        </p:tgtEl>
                                        <p:attrNameLst>
                                          <p:attrName>style.rotation</p:attrName>
                                        </p:attrNameLst>
                                      </p:cBhvr>
                                      <p:tavLst>
                                        <p:tav tm="0">
                                          <p:val>
                                            <p:fltVal val="360"/>
                                          </p:val>
                                        </p:tav>
                                        <p:tav tm="100000">
                                          <p:val>
                                            <p:fltVal val="0"/>
                                          </p:val>
                                        </p:tav>
                                      </p:tavLst>
                                    </p:anim>
                                    <p:animEffect transition="in" filter="fade">
                                      <p:cBhvr>
                                        <p:cTn id="20" dur="500"/>
                                        <p:tgtEl>
                                          <p:spTgt spid="51"/>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 calcmode="lin" valueType="num">
                                      <p:cBhvr>
                                        <p:cTn id="25" dur="500" fill="hold"/>
                                        <p:tgtEl>
                                          <p:spTgt spid="52"/>
                                        </p:tgtEl>
                                        <p:attrNameLst>
                                          <p:attrName>style.rotation</p:attrName>
                                        </p:attrNameLst>
                                      </p:cBhvr>
                                      <p:tavLst>
                                        <p:tav tm="0">
                                          <p:val>
                                            <p:fltVal val="360"/>
                                          </p:val>
                                        </p:tav>
                                        <p:tav tm="100000">
                                          <p:val>
                                            <p:fltVal val="0"/>
                                          </p:val>
                                        </p:tav>
                                      </p:tavLst>
                                    </p:anim>
                                    <p:animEffect transition="in" filter="fade">
                                      <p:cBhvr>
                                        <p:cTn id="26" dur="500"/>
                                        <p:tgtEl>
                                          <p:spTgt spid="52"/>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 calcmode="lin" valueType="num">
                                      <p:cBhvr>
                                        <p:cTn id="31" dur="500" fill="hold"/>
                                        <p:tgtEl>
                                          <p:spTgt spid="53"/>
                                        </p:tgtEl>
                                        <p:attrNameLst>
                                          <p:attrName>style.rotation</p:attrName>
                                        </p:attrNameLst>
                                      </p:cBhvr>
                                      <p:tavLst>
                                        <p:tav tm="0">
                                          <p:val>
                                            <p:fltVal val="360"/>
                                          </p:val>
                                        </p:tav>
                                        <p:tav tm="100000">
                                          <p:val>
                                            <p:fltVal val="0"/>
                                          </p:val>
                                        </p:tav>
                                      </p:tavLst>
                                    </p:anim>
                                    <p:animEffect transition="in" filter="fade">
                                      <p:cBhvr>
                                        <p:cTn id="32" dur="500"/>
                                        <p:tgtEl>
                                          <p:spTgt spid="53"/>
                                        </p:tgtEl>
                                      </p:cBhvr>
                                    </p:animEffect>
                                  </p:childTnLst>
                                </p:cTn>
                              </p:par>
                            </p:childTnLst>
                          </p:cTn>
                        </p:par>
                        <p:par>
                          <p:cTn id="33" fill="hold">
                            <p:stCondLst>
                              <p:cond delay="1900"/>
                            </p:stCondLst>
                            <p:childTnLst>
                              <p:par>
                                <p:cTn id="34" presetID="22" presetClass="entr" presetSubtype="8" fill="hold" grpId="0" nodeType="after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wipe(left)">
                                      <p:cBhvr>
                                        <p:cTn id="36" dur="500"/>
                                        <p:tgtEl>
                                          <p:spTgt spid="54"/>
                                        </p:tgtEl>
                                      </p:cBhvr>
                                    </p:animEffect>
                                  </p:childTnLst>
                                </p:cTn>
                              </p:par>
                            </p:childTnLst>
                          </p:cTn>
                        </p:par>
                        <p:par>
                          <p:cTn id="37" fill="hold">
                            <p:stCondLst>
                              <p:cond delay="2400"/>
                            </p:stCondLst>
                            <p:childTnLst>
                              <p:par>
                                <p:cTn id="38" presetID="45" presetClass="entr" presetSubtype="0"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anim calcmode="lin" valueType="num">
                                      <p:cBhvr>
                                        <p:cTn id="41" dur="500" fill="hold"/>
                                        <p:tgtEl>
                                          <p:spTgt spid="57"/>
                                        </p:tgtEl>
                                        <p:attrNameLst>
                                          <p:attrName>ppt_w</p:attrName>
                                        </p:attrNameLst>
                                      </p:cBhvr>
                                      <p:tavLst>
                                        <p:tav tm="0" fmla="#ppt_w*sin(2.5*pi*$)">
                                          <p:val>
                                            <p:fltVal val="0"/>
                                          </p:val>
                                        </p:tav>
                                        <p:tav tm="100000">
                                          <p:val>
                                            <p:fltVal val="1"/>
                                          </p:val>
                                        </p:tav>
                                      </p:tavLst>
                                    </p:anim>
                                    <p:anim calcmode="lin" valueType="num">
                                      <p:cBhvr>
                                        <p:cTn id="42" dur="500" fill="hold"/>
                                        <p:tgtEl>
                                          <p:spTgt spid="57"/>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left)">
                                      <p:cBhvr>
                                        <p:cTn id="45" dur="500"/>
                                        <p:tgtEl>
                                          <p:spTgt spid="60"/>
                                        </p:tgtEl>
                                      </p:cBhvr>
                                    </p:animEffect>
                                  </p:childTnLst>
                                </p:cTn>
                              </p:par>
                            </p:childTnLst>
                          </p:cTn>
                        </p:par>
                        <p:par>
                          <p:cTn id="46" fill="hold">
                            <p:stCondLst>
                              <p:cond delay="2900"/>
                            </p:stCondLst>
                            <p:childTnLst>
                              <p:par>
                                <p:cTn id="47" presetID="22" presetClass="entr" presetSubtype="8" fill="hold" grpId="0" nodeType="after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wipe(left)">
                                      <p:cBhvr>
                                        <p:cTn id="49" dur="500"/>
                                        <p:tgtEl>
                                          <p:spTgt spid="55"/>
                                        </p:tgtEl>
                                      </p:cBhvr>
                                    </p:animEffect>
                                  </p:childTnLst>
                                </p:cTn>
                              </p:par>
                            </p:childTnLst>
                          </p:cTn>
                        </p:par>
                        <p:par>
                          <p:cTn id="50" fill="hold">
                            <p:stCondLst>
                              <p:cond delay="3400"/>
                            </p:stCondLst>
                            <p:childTnLst>
                              <p:par>
                                <p:cTn id="51" presetID="45"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anim calcmode="lin" valueType="num">
                                      <p:cBhvr>
                                        <p:cTn id="54" dur="500" fill="hold"/>
                                        <p:tgtEl>
                                          <p:spTgt spid="58"/>
                                        </p:tgtEl>
                                        <p:attrNameLst>
                                          <p:attrName>ppt_w</p:attrName>
                                        </p:attrNameLst>
                                      </p:cBhvr>
                                      <p:tavLst>
                                        <p:tav tm="0" fmla="#ppt_w*sin(2.5*pi*$)">
                                          <p:val>
                                            <p:fltVal val="0"/>
                                          </p:val>
                                        </p:tav>
                                        <p:tav tm="100000">
                                          <p:val>
                                            <p:fltVal val="1"/>
                                          </p:val>
                                        </p:tav>
                                      </p:tavLst>
                                    </p:anim>
                                    <p:anim calcmode="lin" valueType="num">
                                      <p:cBhvr>
                                        <p:cTn id="55" dur="500" fill="hold"/>
                                        <p:tgtEl>
                                          <p:spTgt spid="58"/>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wipe(left)">
                                      <p:cBhvr>
                                        <p:cTn id="58" dur="500"/>
                                        <p:tgtEl>
                                          <p:spTgt spid="61"/>
                                        </p:tgtEl>
                                      </p:cBhvr>
                                    </p:animEffect>
                                  </p:childTnLst>
                                </p:cTn>
                              </p:par>
                            </p:childTnLst>
                          </p:cTn>
                        </p:par>
                        <p:par>
                          <p:cTn id="59" fill="hold">
                            <p:stCondLst>
                              <p:cond delay="3900"/>
                            </p:stCondLst>
                            <p:childTnLst>
                              <p:par>
                                <p:cTn id="60" presetID="22" presetClass="entr" presetSubtype="8"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wipe(left)">
                                      <p:cBhvr>
                                        <p:cTn id="62" dur="500"/>
                                        <p:tgtEl>
                                          <p:spTgt spid="56"/>
                                        </p:tgtEl>
                                      </p:cBhvr>
                                    </p:animEffect>
                                  </p:childTnLst>
                                </p:cTn>
                              </p:par>
                            </p:childTnLst>
                          </p:cTn>
                        </p:par>
                        <p:par>
                          <p:cTn id="63" fill="hold">
                            <p:stCondLst>
                              <p:cond delay="4400"/>
                            </p:stCondLst>
                            <p:childTnLst>
                              <p:par>
                                <p:cTn id="64" presetID="45" presetClass="entr" presetSubtype="0" fill="hold" grpId="0" nodeType="after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anim calcmode="lin" valueType="num">
                                      <p:cBhvr>
                                        <p:cTn id="67" dur="500" fill="hold"/>
                                        <p:tgtEl>
                                          <p:spTgt spid="59"/>
                                        </p:tgtEl>
                                        <p:attrNameLst>
                                          <p:attrName>ppt_w</p:attrName>
                                        </p:attrNameLst>
                                      </p:cBhvr>
                                      <p:tavLst>
                                        <p:tav tm="0" fmla="#ppt_w*sin(2.5*pi*$)">
                                          <p:val>
                                            <p:fltVal val="0"/>
                                          </p:val>
                                        </p:tav>
                                        <p:tav tm="100000">
                                          <p:val>
                                            <p:fltVal val="1"/>
                                          </p:val>
                                        </p:tav>
                                      </p:tavLst>
                                    </p:anim>
                                    <p:anim calcmode="lin" valueType="num">
                                      <p:cBhvr>
                                        <p:cTn id="68" dur="500" fill="hold"/>
                                        <p:tgtEl>
                                          <p:spTgt spid="59"/>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54" grpId="0" animBg="1"/>
      <p:bldP spid="55" grpId="0" animBg="1"/>
      <p:bldP spid="56" grpId="0" animBg="1"/>
      <p:bldP spid="57" grpId="0"/>
      <p:bldP spid="58" grpId="0"/>
      <p:bldP spid="59" grpId="0"/>
      <p:bldP spid="60" grpId="0"/>
      <p:bldP spid="61" grpId="0"/>
      <p:bldP spid="6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650515" y="3344504"/>
            <a:ext cx="1305796" cy="258532"/>
          </a:xfrm>
          <a:prstGeom prst="rect">
            <a:avLst/>
          </a:prstGeom>
          <a:noFill/>
        </p:spPr>
        <p:txBody>
          <a:bodyPr wrap="square" lIns="0" tIns="0" rIns="0" bIns="0" rtlCol="0">
            <a:spAutoFit/>
          </a:bodyPr>
          <a:lstStyle/>
          <a:p>
            <a:pPr lvl="0">
              <a:lnSpc>
                <a:spcPct val="120000"/>
              </a:lnSpc>
            </a:pPr>
            <a:r>
              <a:rPr lang="zh-CN" altLang="en-US" sz="1400" dirty="0">
                <a:solidFill>
                  <a:schemeClr val="tx2"/>
                </a:solidFill>
                <a:latin typeface="Arial" panose="020B0604020202020204" pitchFamily="34" charset="0"/>
                <a:ea typeface="微软雅黑" panose="020B0503020204020204" pitchFamily="34" charset="-122"/>
                <a:cs typeface="Lato Black"/>
                <a:sym typeface="Arial" panose="020B0604020202020204" pitchFamily="34" charset="0"/>
              </a:rPr>
              <a:t>请替换文字内容</a:t>
            </a:r>
            <a:endParaRPr lang="en-US" sz="1400" dirty="0">
              <a:solidFill>
                <a:schemeClr val="tx2"/>
              </a:solidFill>
              <a:latin typeface="Arial" panose="020B0604020202020204" pitchFamily="34" charset="0"/>
              <a:ea typeface="微软雅黑" panose="020B0503020204020204" pitchFamily="34" charset="-122"/>
              <a:cs typeface="Lato Black"/>
              <a:sym typeface="Arial" panose="020B0604020202020204" pitchFamily="34" charset="0"/>
            </a:endParaRPr>
          </a:p>
        </p:txBody>
      </p:sp>
      <p:sp>
        <p:nvSpPr>
          <p:cNvPr id="101" name="TextBox 100"/>
          <p:cNvSpPr txBox="1"/>
          <p:nvPr/>
        </p:nvSpPr>
        <p:spPr>
          <a:xfrm>
            <a:off x="1650514" y="3632108"/>
            <a:ext cx="1714856" cy="600164"/>
          </a:xfrm>
          <a:prstGeom prst="rect">
            <a:avLst/>
          </a:prstGeom>
          <a:noFill/>
        </p:spPr>
        <p:txBody>
          <a:bodyPr wrap="square" lIns="0" tIns="0" rIns="0" bIns="0" rtlCol="0">
            <a:spAutoFit/>
          </a:bodyPr>
          <a:lstStyle/>
          <a:p>
            <a:pPr>
              <a:lnSpc>
                <a:spcPct val="130000"/>
              </a:lnSpc>
            </a:pPr>
            <a:r>
              <a:rPr lang="zh-CN" altLang="en-US" sz="1000" dirty="0">
                <a:solidFill>
                  <a:schemeClr val="tx2"/>
                </a:solidFill>
                <a:latin typeface="微软雅黑" pitchFamily="34" charset="-122"/>
                <a:ea typeface="微软雅黑" pitchFamily="34" charset="-122"/>
              </a:rPr>
              <a:t>您的内容打在这里，或者通过复制您的文本后，在此框中选择粘贴，并选择只保留文字。</a:t>
            </a:r>
          </a:p>
        </p:txBody>
      </p:sp>
      <p:sp>
        <p:nvSpPr>
          <p:cNvPr id="23" name="Freeform 5"/>
          <p:cNvSpPr>
            <a:spLocks/>
          </p:cNvSpPr>
          <p:nvPr/>
        </p:nvSpPr>
        <p:spPr bwMode="auto">
          <a:xfrm>
            <a:off x="1651124" y="1505125"/>
            <a:ext cx="2077815" cy="1616828"/>
          </a:xfrm>
          <a:custGeom>
            <a:avLst/>
            <a:gdLst>
              <a:gd name="T0" fmla="*/ 243 w 892"/>
              <a:gd name="T1" fmla="*/ 694 h 694"/>
              <a:gd name="T2" fmla="*/ 237 w 892"/>
              <a:gd name="T3" fmla="*/ 694 h 694"/>
              <a:gd name="T4" fmla="*/ 2 w 892"/>
              <a:gd name="T5" fmla="*/ 694 h 694"/>
              <a:gd name="T6" fmla="*/ 2 w 892"/>
              <a:gd name="T7" fmla="*/ 459 h 694"/>
              <a:gd name="T8" fmla="*/ 2 w 892"/>
              <a:gd name="T9" fmla="*/ 261 h 694"/>
              <a:gd name="T10" fmla="*/ 2 w 892"/>
              <a:gd name="T11" fmla="*/ 257 h 694"/>
              <a:gd name="T12" fmla="*/ 2 w 892"/>
              <a:gd name="T13" fmla="*/ 0 h 694"/>
              <a:gd name="T14" fmla="*/ 33 w 892"/>
              <a:gd name="T15" fmla="*/ 1 h 694"/>
              <a:gd name="T16" fmla="*/ 244 w 892"/>
              <a:gd name="T17" fmla="*/ 1 h 694"/>
              <a:gd name="T18" fmla="*/ 244 w 892"/>
              <a:gd name="T19" fmla="*/ 1 h 694"/>
              <a:gd name="T20" fmla="*/ 244 w 892"/>
              <a:gd name="T21" fmla="*/ 1 h 694"/>
              <a:gd name="T22" fmla="*/ 443 w 892"/>
              <a:gd name="T23" fmla="*/ 1 h 694"/>
              <a:gd name="T24" fmla="*/ 564 w 892"/>
              <a:gd name="T25" fmla="*/ 1 h 694"/>
              <a:gd name="T26" fmla="*/ 564 w 892"/>
              <a:gd name="T27" fmla="*/ 0 h 694"/>
              <a:gd name="T28" fmla="*/ 655 w 892"/>
              <a:gd name="T29" fmla="*/ 0 h 694"/>
              <a:gd name="T30" fmla="*/ 696 w 892"/>
              <a:gd name="T31" fmla="*/ 0 h 694"/>
              <a:gd name="T32" fmla="*/ 696 w 892"/>
              <a:gd name="T33" fmla="*/ 254 h 694"/>
              <a:gd name="T34" fmla="*/ 696 w 892"/>
              <a:gd name="T35" fmla="*/ 260 h 694"/>
              <a:gd name="T36" fmla="*/ 697 w 892"/>
              <a:gd name="T37" fmla="*/ 260 h 694"/>
              <a:gd name="T38" fmla="*/ 697 w 892"/>
              <a:gd name="T39" fmla="*/ 262 h 694"/>
              <a:gd name="T40" fmla="*/ 710 w 892"/>
              <a:gd name="T41" fmla="*/ 261 h 694"/>
              <a:gd name="T42" fmla="*/ 712 w 892"/>
              <a:gd name="T43" fmla="*/ 261 h 694"/>
              <a:gd name="T44" fmla="*/ 697 w 892"/>
              <a:gd name="T45" fmla="*/ 262 h 694"/>
              <a:gd name="T46" fmla="*/ 741 w 892"/>
              <a:gd name="T47" fmla="*/ 308 h 694"/>
              <a:gd name="T48" fmla="*/ 765 w 892"/>
              <a:gd name="T49" fmla="*/ 302 h 694"/>
              <a:gd name="T50" fmla="*/ 827 w 892"/>
              <a:gd name="T51" fmla="*/ 281 h 694"/>
              <a:gd name="T52" fmla="*/ 892 w 892"/>
              <a:gd name="T53" fmla="*/ 356 h 694"/>
              <a:gd name="T54" fmla="*/ 827 w 892"/>
              <a:gd name="T55" fmla="*/ 432 h 694"/>
              <a:gd name="T56" fmla="*/ 765 w 892"/>
              <a:gd name="T57" fmla="*/ 411 h 694"/>
              <a:gd name="T58" fmla="*/ 741 w 892"/>
              <a:gd name="T59" fmla="*/ 405 h 694"/>
              <a:gd name="T60" fmla="*/ 697 w 892"/>
              <a:gd name="T61" fmla="*/ 453 h 694"/>
              <a:gd name="T62" fmla="*/ 696 w 892"/>
              <a:gd name="T63" fmla="*/ 454 h 694"/>
              <a:gd name="T64" fmla="*/ 696 w 892"/>
              <a:gd name="T65" fmla="*/ 459 h 694"/>
              <a:gd name="T66" fmla="*/ 696 w 892"/>
              <a:gd name="T67" fmla="*/ 694 h 694"/>
              <a:gd name="T68" fmla="*/ 649 w 892"/>
              <a:gd name="T69" fmla="*/ 694 h 694"/>
              <a:gd name="T70" fmla="*/ 649 w 892"/>
              <a:gd name="T71" fmla="*/ 694 h 694"/>
              <a:gd name="T72" fmla="*/ 442 w 892"/>
              <a:gd name="T73" fmla="*/ 694 h 694"/>
              <a:gd name="T74" fmla="*/ 435 w 892"/>
              <a:gd name="T75" fmla="*/ 694 h 694"/>
              <a:gd name="T76" fmla="*/ 435 w 892"/>
              <a:gd name="T77" fmla="*/ 694 h 694"/>
              <a:gd name="T78" fmla="*/ 416 w 892"/>
              <a:gd name="T79" fmla="*/ 684 h 694"/>
              <a:gd name="T80" fmla="*/ 418 w 892"/>
              <a:gd name="T81" fmla="*/ 663 h 694"/>
              <a:gd name="T82" fmla="*/ 441 w 892"/>
              <a:gd name="T83" fmla="*/ 590 h 694"/>
              <a:gd name="T84" fmla="*/ 340 w 892"/>
              <a:gd name="T85" fmla="*/ 499 h 694"/>
              <a:gd name="T86" fmla="*/ 240 w 892"/>
              <a:gd name="T87" fmla="*/ 590 h 694"/>
              <a:gd name="T88" fmla="*/ 263 w 892"/>
              <a:gd name="T89" fmla="*/ 663 h 694"/>
              <a:gd name="T90" fmla="*/ 264 w 892"/>
              <a:gd name="T91" fmla="*/ 684 h 694"/>
              <a:gd name="T92" fmla="*/ 244 w 892"/>
              <a:gd name="T93" fmla="*/ 694 h 694"/>
              <a:gd name="T94" fmla="*/ 243 w 892"/>
              <a:gd name="T95"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2" h="694">
                <a:moveTo>
                  <a:pt x="243" y="694"/>
                </a:moveTo>
                <a:cubicBezTo>
                  <a:pt x="237" y="694"/>
                  <a:pt x="237" y="694"/>
                  <a:pt x="237" y="694"/>
                </a:cubicBezTo>
                <a:cubicBezTo>
                  <a:pt x="2" y="694"/>
                  <a:pt x="2" y="694"/>
                  <a:pt x="2" y="694"/>
                </a:cubicBezTo>
                <a:cubicBezTo>
                  <a:pt x="2" y="459"/>
                  <a:pt x="2" y="459"/>
                  <a:pt x="2" y="459"/>
                </a:cubicBezTo>
                <a:cubicBezTo>
                  <a:pt x="2" y="458"/>
                  <a:pt x="0" y="294"/>
                  <a:pt x="2" y="261"/>
                </a:cubicBezTo>
                <a:cubicBezTo>
                  <a:pt x="2" y="260"/>
                  <a:pt x="2" y="258"/>
                  <a:pt x="2" y="257"/>
                </a:cubicBezTo>
                <a:cubicBezTo>
                  <a:pt x="2" y="0"/>
                  <a:pt x="2" y="0"/>
                  <a:pt x="2" y="0"/>
                </a:cubicBezTo>
                <a:cubicBezTo>
                  <a:pt x="33" y="1"/>
                  <a:pt x="33" y="1"/>
                  <a:pt x="33" y="1"/>
                </a:cubicBezTo>
                <a:cubicBezTo>
                  <a:pt x="244" y="1"/>
                  <a:pt x="244" y="1"/>
                  <a:pt x="244" y="1"/>
                </a:cubicBezTo>
                <a:cubicBezTo>
                  <a:pt x="244" y="1"/>
                  <a:pt x="244" y="1"/>
                  <a:pt x="244" y="1"/>
                </a:cubicBezTo>
                <a:cubicBezTo>
                  <a:pt x="244" y="1"/>
                  <a:pt x="244" y="1"/>
                  <a:pt x="244" y="1"/>
                </a:cubicBezTo>
                <a:cubicBezTo>
                  <a:pt x="443" y="1"/>
                  <a:pt x="443" y="1"/>
                  <a:pt x="443" y="1"/>
                </a:cubicBezTo>
                <a:cubicBezTo>
                  <a:pt x="564" y="1"/>
                  <a:pt x="564" y="1"/>
                  <a:pt x="564" y="1"/>
                </a:cubicBezTo>
                <a:cubicBezTo>
                  <a:pt x="564" y="0"/>
                  <a:pt x="564" y="0"/>
                  <a:pt x="564" y="0"/>
                </a:cubicBezTo>
                <a:cubicBezTo>
                  <a:pt x="655" y="0"/>
                  <a:pt x="655" y="0"/>
                  <a:pt x="655" y="0"/>
                </a:cubicBezTo>
                <a:cubicBezTo>
                  <a:pt x="658" y="0"/>
                  <a:pt x="681" y="0"/>
                  <a:pt x="696" y="0"/>
                </a:cubicBezTo>
                <a:cubicBezTo>
                  <a:pt x="696" y="254"/>
                  <a:pt x="696" y="254"/>
                  <a:pt x="696" y="254"/>
                </a:cubicBezTo>
                <a:cubicBezTo>
                  <a:pt x="696" y="257"/>
                  <a:pt x="696" y="259"/>
                  <a:pt x="696" y="260"/>
                </a:cubicBezTo>
                <a:cubicBezTo>
                  <a:pt x="697" y="260"/>
                  <a:pt x="697" y="260"/>
                  <a:pt x="697" y="260"/>
                </a:cubicBezTo>
                <a:cubicBezTo>
                  <a:pt x="697" y="261"/>
                  <a:pt x="697" y="261"/>
                  <a:pt x="697" y="262"/>
                </a:cubicBezTo>
                <a:cubicBezTo>
                  <a:pt x="710" y="261"/>
                  <a:pt x="710" y="261"/>
                  <a:pt x="710" y="261"/>
                </a:cubicBezTo>
                <a:cubicBezTo>
                  <a:pt x="712" y="261"/>
                  <a:pt x="712" y="261"/>
                  <a:pt x="712" y="261"/>
                </a:cubicBezTo>
                <a:cubicBezTo>
                  <a:pt x="697" y="262"/>
                  <a:pt x="697" y="262"/>
                  <a:pt x="697" y="262"/>
                </a:cubicBezTo>
                <a:cubicBezTo>
                  <a:pt x="700" y="290"/>
                  <a:pt x="717" y="308"/>
                  <a:pt x="741" y="308"/>
                </a:cubicBezTo>
                <a:cubicBezTo>
                  <a:pt x="748" y="308"/>
                  <a:pt x="756" y="306"/>
                  <a:pt x="765" y="302"/>
                </a:cubicBezTo>
                <a:cubicBezTo>
                  <a:pt x="781" y="294"/>
                  <a:pt x="812" y="281"/>
                  <a:pt x="827" y="281"/>
                </a:cubicBezTo>
                <a:cubicBezTo>
                  <a:pt x="863" y="281"/>
                  <a:pt x="892" y="315"/>
                  <a:pt x="892" y="356"/>
                </a:cubicBezTo>
                <a:cubicBezTo>
                  <a:pt x="892" y="398"/>
                  <a:pt x="863" y="432"/>
                  <a:pt x="827" y="432"/>
                </a:cubicBezTo>
                <a:cubicBezTo>
                  <a:pt x="812" y="432"/>
                  <a:pt x="781" y="419"/>
                  <a:pt x="765" y="411"/>
                </a:cubicBezTo>
                <a:cubicBezTo>
                  <a:pt x="756" y="407"/>
                  <a:pt x="748" y="405"/>
                  <a:pt x="741" y="405"/>
                </a:cubicBezTo>
                <a:cubicBezTo>
                  <a:pt x="716" y="405"/>
                  <a:pt x="699" y="424"/>
                  <a:pt x="697" y="453"/>
                </a:cubicBezTo>
                <a:cubicBezTo>
                  <a:pt x="696" y="454"/>
                  <a:pt x="696" y="454"/>
                  <a:pt x="696" y="454"/>
                </a:cubicBezTo>
                <a:cubicBezTo>
                  <a:pt x="696" y="459"/>
                  <a:pt x="696" y="459"/>
                  <a:pt x="696" y="459"/>
                </a:cubicBezTo>
                <a:cubicBezTo>
                  <a:pt x="696" y="694"/>
                  <a:pt x="696" y="694"/>
                  <a:pt x="696" y="694"/>
                </a:cubicBezTo>
                <a:cubicBezTo>
                  <a:pt x="649" y="694"/>
                  <a:pt x="649" y="694"/>
                  <a:pt x="649" y="694"/>
                </a:cubicBezTo>
                <a:cubicBezTo>
                  <a:pt x="649" y="694"/>
                  <a:pt x="649" y="694"/>
                  <a:pt x="649" y="694"/>
                </a:cubicBezTo>
                <a:cubicBezTo>
                  <a:pt x="442" y="694"/>
                  <a:pt x="442" y="694"/>
                  <a:pt x="442" y="694"/>
                </a:cubicBezTo>
                <a:cubicBezTo>
                  <a:pt x="439" y="694"/>
                  <a:pt x="436" y="694"/>
                  <a:pt x="435" y="694"/>
                </a:cubicBezTo>
                <a:cubicBezTo>
                  <a:pt x="435" y="694"/>
                  <a:pt x="435" y="694"/>
                  <a:pt x="435" y="694"/>
                </a:cubicBezTo>
                <a:cubicBezTo>
                  <a:pt x="426" y="693"/>
                  <a:pt x="419" y="689"/>
                  <a:pt x="416" y="684"/>
                </a:cubicBezTo>
                <a:cubicBezTo>
                  <a:pt x="413" y="677"/>
                  <a:pt x="415" y="669"/>
                  <a:pt x="418" y="663"/>
                </a:cubicBezTo>
                <a:cubicBezTo>
                  <a:pt x="420" y="658"/>
                  <a:pt x="441" y="615"/>
                  <a:pt x="441" y="590"/>
                </a:cubicBezTo>
                <a:cubicBezTo>
                  <a:pt x="441" y="540"/>
                  <a:pt x="396" y="499"/>
                  <a:pt x="340" y="499"/>
                </a:cubicBezTo>
                <a:cubicBezTo>
                  <a:pt x="285" y="499"/>
                  <a:pt x="240" y="540"/>
                  <a:pt x="240" y="590"/>
                </a:cubicBezTo>
                <a:cubicBezTo>
                  <a:pt x="240" y="615"/>
                  <a:pt x="261" y="658"/>
                  <a:pt x="263" y="663"/>
                </a:cubicBezTo>
                <a:cubicBezTo>
                  <a:pt x="267" y="671"/>
                  <a:pt x="267" y="679"/>
                  <a:pt x="264" y="684"/>
                </a:cubicBezTo>
                <a:cubicBezTo>
                  <a:pt x="261" y="690"/>
                  <a:pt x="254" y="693"/>
                  <a:pt x="244" y="694"/>
                </a:cubicBezTo>
                <a:cubicBezTo>
                  <a:pt x="244" y="694"/>
                  <a:pt x="243" y="694"/>
                  <a:pt x="243" y="694"/>
                </a:cubicBezTo>
              </a:path>
            </a:pathLst>
          </a:custGeom>
          <a:solidFill>
            <a:schemeClr val="accent2"/>
          </a:solidFill>
          <a:ln>
            <a:noFill/>
          </a:ln>
        </p:spPr>
        <p:txBody>
          <a:bodyPr vert="horz" wrap="square" lIns="25713" tIns="12857" rIns="25713" bIns="12857" numCol="1" anchor="t" anchorCtr="0" compatLnSpc="1">
            <a:prstTxWarp prst="textNoShape">
              <a:avLst/>
            </a:prstTxWarp>
          </a:bodyPr>
          <a:lstStyle/>
          <a:p>
            <a:pPr>
              <a:lnSpc>
                <a:spcPct val="120000"/>
              </a:lnSpc>
            </a:pPr>
            <a:endParaRPr lang="en-US" sz="394" b="1">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6"/>
          <p:cNvSpPr>
            <a:spLocks/>
          </p:cNvSpPr>
          <p:nvPr/>
        </p:nvSpPr>
        <p:spPr bwMode="auto">
          <a:xfrm>
            <a:off x="5504968" y="1511870"/>
            <a:ext cx="2077815" cy="1619077"/>
          </a:xfrm>
          <a:custGeom>
            <a:avLst/>
            <a:gdLst>
              <a:gd name="T0" fmla="*/ 648 w 892"/>
              <a:gd name="T1" fmla="*/ 695 h 695"/>
              <a:gd name="T2" fmla="*/ 628 w 892"/>
              <a:gd name="T3" fmla="*/ 684 h 695"/>
              <a:gd name="T4" fmla="*/ 629 w 892"/>
              <a:gd name="T5" fmla="*/ 663 h 695"/>
              <a:gd name="T6" fmla="*/ 652 w 892"/>
              <a:gd name="T7" fmla="*/ 590 h 695"/>
              <a:gd name="T8" fmla="*/ 552 w 892"/>
              <a:gd name="T9" fmla="*/ 499 h 695"/>
              <a:gd name="T10" fmla="*/ 451 w 892"/>
              <a:gd name="T11" fmla="*/ 590 h 695"/>
              <a:gd name="T12" fmla="*/ 474 w 892"/>
              <a:gd name="T13" fmla="*/ 663 h 695"/>
              <a:gd name="T14" fmla="*/ 476 w 892"/>
              <a:gd name="T15" fmla="*/ 684 h 695"/>
              <a:gd name="T16" fmla="*/ 457 w 892"/>
              <a:gd name="T17" fmla="*/ 694 h 695"/>
              <a:gd name="T18" fmla="*/ 457 w 892"/>
              <a:gd name="T19" fmla="*/ 694 h 695"/>
              <a:gd name="T20" fmla="*/ 450 w 892"/>
              <a:gd name="T21" fmla="*/ 694 h 695"/>
              <a:gd name="T22" fmla="*/ 243 w 892"/>
              <a:gd name="T23" fmla="*/ 694 h 695"/>
              <a:gd name="T24" fmla="*/ 230 w 892"/>
              <a:gd name="T25" fmla="*/ 694 h 695"/>
              <a:gd name="T26" fmla="*/ 196 w 892"/>
              <a:gd name="T27" fmla="*/ 694 h 695"/>
              <a:gd name="T28" fmla="*/ 196 w 892"/>
              <a:gd name="T29" fmla="*/ 459 h 695"/>
              <a:gd name="T30" fmla="*/ 196 w 892"/>
              <a:gd name="T31" fmla="*/ 453 h 695"/>
              <a:gd name="T32" fmla="*/ 195 w 892"/>
              <a:gd name="T33" fmla="*/ 453 h 695"/>
              <a:gd name="T34" fmla="*/ 196 w 892"/>
              <a:gd name="T35" fmla="*/ 453 h 695"/>
              <a:gd name="T36" fmla="*/ 152 w 892"/>
              <a:gd name="T37" fmla="*/ 405 h 695"/>
              <a:gd name="T38" fmla="*/ 127 w 892"/>
              <a:gd name="T39" fmla="*/ 411 h 695"/>
              <a:gd name="T40" fmla="*/ 65 w 892"/>
              <a:gd name="T41" fmla="*/ 432 h 695"/>
              <a:gd name="T42" fmla="*/ 0 w 892"/>
              <a:gd name="T43" fmla="*/ 357 h 695"/>
              <a:gd name="T44" fmla="*/ 65 w 892"/>
              <a:gd name="T45" fmla="*/ 281 h 695"/>
              <a:gd name="T46" fmla="*/ 127 w 892"/>
              <a:gd name="T47" fmla="*/ 302 h 695"/>
              <a:gd name="T48" fmla="*/ 151 w 892"/>
              <a:gd name="T49" fmla="*/ 308 h 695"/>
              <a:gd name="T50" fmla="*/ 195 w 892"/>
              <a:gd name="T51" fmla="*/ 262 h 695"/>
              <a:gd name="T52" fmla="*/ 184 w 892"/>
              <a:gd name="T53" fmla="*/ 262 h 695"/>
              <a:gd name="T54" fmla="*/ 186 w 892"/>
              <a:gd name="T55" fmla="*/ 262 h 695"/>
              <a:gd name="T56" fmla="*/ 195 w 892"/>
              <a:gd name="T57" fmla="*/ 262 h 695"/>
              <a:gd name="T58" fmla="*/ 195 w 892"/>
              <a:gd name="T59" fmla="*/ 261 h 695"/>
              <a:gd name="T60" fmla="*/ 196 w 892"/>
              <a:gd name="T61" fmla="*/ 261 h 695"/>
              <a:gd name="T62" fmla="*/ 196 w 892"/>
              <a:gd name="T63" fmla="*/ 260 h 695"/>
              <a:gd name="T64" fmla="*/ 196 w 892"/>
              <a:gd name="T65" fmla="*/ 255 h 695"/>
              <a:gd name="T66" fmla="*/ 196 w 892"/>
              <a:gd name="T67" fmla="*/ 0 h 695"/>
              <a:gd name="T68" fmla="*/ 237 w 892"/>
              <a:gd name="T69" fmla="*/ 1 h 695"/>
              <a:gd name="T70" fmla="*/ 330 w 892"/>
              <a:gd name="T71" fmla="*/ 1 h 695"/>
              <a:gd name="T72" fmla="*/ 341 w 892"/>
              <a:gd name="T73" fmla="*/ 1 h 695"/>
              <a:gd name="T74" fmla="*/ 449 w 892"/>
              <a:gd name="T75" fmla="*/ 1 h 695"/>
              <a:gd name="T76" fmla="*/ 648 w 892"/>
              <a:gd name="T77" fmla="*/ 1 h 695"/>
              <a:gd name="T78" fmla="*/ 648 w 892"/>
              <a:gd name="T79" fmla="*/ 1 h 695"/>
              <a:gd name="T80" fmla="*/ 649 w 892"/>
              <a:gd name="T81" fmla="*/ 1 h 695"/>
              <a:gd name="T82" fmla="*/ 859 w 892"/>
              <a:gd name="T83" fmla="*/ 1 h 695"/>
              <a:gd name="T84" fmla="*/ 890 w 892"/>
              <a:gd name="T85" fmla="*/ 1 h 695"/>
              <a:gd name="T86" fmla="*/ 890 w 892"/>
              <a:gd name="T87" fmla="*/ 257 h 695"/>
              <a:gd name="T88" fmla="*/ 890 w 892"/>
              <a:gd name="T89" fmla="*/ 261 h 695"/>
              <a:gd name="T90" fmla="*/ 890 w 892"/>
              <a:gd name="T91" fmla="*/ 459 h 695"/>
              <a:gd name="T92" fmla="*/ 890 w 892"/>
              <a:gd name="T93" fmla="*/ 694 h 695"/>
              <a:gd name="T94" fmla="*/ 655 w 892"/>
              <a:gd name="T95" fmla="*/ 694 h 695"/>
              <a:gd name="T96" fmla="*/ 650 w 892"/>
              <a:gd name="T97" fmla="*/ 694 h 695"/>
              <a:gd name="T98" fmla="*/ 648 w 892"/>
              <a:gd name="T99"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2" h="695">
                <a:moveTo>
                  <a:pt x="648" y="695"/>
                </a:moveTo>
                <a:cubicBezTo>
                  <a:pt x="638" y="693"/>
                  <a:pt x="631" y="690"/>
                  <a:pt x="628" y="684"/>
                </a:cubicBezTo>
                <a:cubicBezTo>
                  <a:pt x="625" y="679"/>
                  <a:pt x="625" y="671"/>
                  <a:pt x="629" y="663"/>
                </a:cubicBezTo>
                <a:cubicBezTo>
                  <a:pt x="631" y="659"/>
                  <a:pt x="652" y="615"/>
                  <a:pt x="652" y="590"/>
                </a:cubicBezTo>
                <a:cubicBezTo>
                  <a:pt x="652" y="540"/>
                  <a:pt x="607" y="499"/>
                  <a:pt x="552" y="499"/>
                </a:cubicBezTo>
                <a:cubicBezTo>
                  <a:pt x="496" y="499"/>
                  <a:pt x="451" y="540"/>
                  <a:pt x="451" y="590"/>
                </a:cubicBezTo>
                <a:cubicBezTo>
                  <a:pt x="451" y="615"/>
                  <a:pt x="472" y="659"/>
                  <a:pt x="474" y="663"/>
                </a:cubicBezTo>
                <a:cubicBezTo>
                  <a:pt x="477" y="669"/>
                  <a:pt x="479" y="677"/>
                  <a:pt x="476" y="684"/>
                </a:cubicBezTo>
                <a:cubicBezTo>
                  <a:pt x="473" y="689"/>
                  <a:pt x="466" y="693"/>
                  <a:pt x="457" y="694"/>
                </a:cubicBezTo>
                <a:cubicBezTo>
                  <a:pt x="457" y="694"/>
                  <a:pt x="457" y="694"/>
                  <a:pt x="457" y="694"/>
                </a:cubicBezTo>
                <a:cubicBezTo>
                  <a:pt x="456" y="694"/>
                  <a:pt x="453" y="694"/>
                  <a:pt x="450" y="694"/>
                </a:cubicBezTo>
                <a:cubicBezTo>
                  <a:pt x="243" y="694"/>
                  <a:pt x="243" y="694"/>
                  <a:pt x="243" y="694"/>
                </a:cubicBezTo>
                <a:cubicBezTo>
                  <a:pt x="230" y="694"/>
                  <a:pt x="230" y="694"/>
                  <a:pt x="230" y="694"/>
                </a:cubicBezTo>
                <a:cubicBezTo>
                  <a:pt x="196" y="694"/>
                  <a:pt x="196" y="694"/>
                  <a:pt x="196" y="694"/>
                </a:cubicBezTo>
                <a:cubicBezTo>
                  <a:pt x="196" y="459"/>
                  <a:pt x="196" y="459"/>
                  <a:pt x="196" y="459"/>
                </a:cubicBezTo>
                <a:cubicBezTo>
                  <a:pt x="196" y="453"/>
                  <a:pt x="196" y="453"/>
                  <a:pt x="196" y="453"/>
                </a:cubicBezTo>
                <a:cubicBezTo>
                  <a:pt x="195" y="453"/>
                  <a:pt x="195" y="453"/>
                  <a:pt x="195" y="453"/>
                </a:cubicBezTo>
                <a:cubicBezTo>
                  <a:pt x="196" y="453"/>
                  <a:pt x="196" y="453"/>
                  <a:pt x="196" y="453"/>
                </a:cubicBezTo>
                <a:cubicBezTo>
                  <a:pt x="193" y="424"/>
                  <a:pt x="176" y="405"/>
                  <a:pt x="152" y="405"/>
                </a:cubicBezTo>
                <a:cubicBezTo>
                  <a:pt x="144" y="405"/>
                  <a:pt x="136" y="407"/>
                  <a:pt x="127" y="411"/>
                </a:cubicBezTo>
                <a:cubicBezTo>
                  <a:pt x="111" y="419"/>
                  <a:pt x="80" y="432"/>
                  <a:pt x="65" y="432"/>
                </a:cubicBezTo>
                <a:cubicBezTo>
                  <a:pt x="29" y="432"/>
                  <a:pt x="0" y="398"/>
                  <a:pt x="0" y="357"/>
                </a:cubicBezTo>
                <a:cubicBezTo>
                  <a:pt x="0" y="315"/>
                  <a:pt x="29" y="281"/>
                  <a:pt x="65" y="281"/>
                </a:cubicBezTo>
                <a:cubicBezTo>
                  <a:pt x="80" y="281"/>
                  <a:pt x="111" y="294"/>
                  <a:pt x="127" y="302"/>
                </a:cubicBezTo>
                <a:cubicBezTo>
                  <a:pt x="136" y="306"/>
                  <a:pt x="144" y="308"/>
                  <a:pt x="151" y="308"/>
                </a:cubicBezTo>
                <a:cubicBezTo>
                  <a:pt x="175" y="308"/>
                  <a:pt x="192" y="290"/>
                  <a:pt x="195" y="262"/>
                </a:cubicBezTo>
                <a:cubicBezTo>
                  <a:pt x="184" y="262"/>
                  <a:pt x="184" y="262"/>
                  <a:pt x="184" y="262"/>
                </a:cubicBezTo>
                <a:cubicBezTo>
                  <a:pt x="186" y="262"/>
                  <a:pt x="186" y="262"/>
                  <a:pt x="186" y="262"/>
                </a:cubicBezTo>
                <a:cubicBezTo>
                  <a:pt x="195" y="262"/>
                  <a:pt x="195" y="262"/>
                  <a:pt x="195" y="262"/>
                </a:cubicBezTo>
                <a:cubicBezTo>
                  <a:pt x="195" y="261"/>
                  <a:pt x="195" y="261"/>
                  <a:pt x="195" y="261"/>
                </a:cubicBezTo>
                <a:cubicBezTo>
                  <a:pt x="196" y="261"/>
                  <a:pt x="196" y="261"/>
                  <a:pt x="196" y="261"/>
                </a:cubicBezTo>
                <a:cubicBezTo>
                  <a:pt x="196" y="260"/>
                  <a:pt x="196" y="260"/>
                  <a:pt x="196" y="260"/>
                </a:cubicBezTo>
                <a:cubicBezTo>
                  <a:pt x="196" y="259"/>
                  <a:pt x="196" y="257"/>
                  <a:pt x="196" y="255"/>
                </a:cubicBezTo>
                <a:cubicBezTo>
                  <a:pt x="196" y="0"/>
                  <a:pt x="196" y="0"/>
                  <a:pt x="196" y="0"/>
                </a:cubicBezTo>
                <a:cubicBezTo>
                  <a:pt x="211" y="0"/>
                  <a:pt x="234" y="1"/>
                  <a:pt x="237" y="1"/>
                </a:cubicBezTo>
                <a:cubicBezTo>
                  <a:pt x="330" y="1"/>
                  <a:pt x="330" y="1"/>
                  <a:pt x="330" y="1"/>
                </a:cubicBezTo>
                <a:cubicBezTo>
                  <a:pt x="341" y="1"/>
                  <a:pt x="341" y="1"/>
                  <a:pt x="341" y="1"/>
                </a:cubicBezTo>
                <a:cubicBezTo>
                  <a:pt x="449" y="1"/>
                  <a:pt x="449" y="1"/>
                  <a:pt x="449" y="1"/>
                </a:cubicBezTo>
                <a:cubicBezTo>
                  <a:pt x="648" y="1"/>
                  <a:pt x="648" y="1"/>
                  <a:pt x="648" y="1"/>
                </a:cubicBezTo>
                <a:cubicBezTo>
                  <a:pt x="648" y="1"/>
                  <a:pt x="648" y="1"/>
                  <a:pt x="648" y="1"/>
                </a:cubicBezTo>
                <a:cubicBezTo>
                  <a:pt x="649" y="1"/>
                  <a:pt x="649" y="1"/>
                  <a:pt x="649" y="1"/>
                </a:cubicBezTo>
                <a:cubicBezTo>
                  <a:pt x="859" y="1"/>
                  <a:pt x="859" y="1"/>
                  <a:pt x="859" y="1"/>
                </a:cubicBezTo>
                <a:cubicBezTo>
                  <a:pt x="890" y="1"/>
                  <a:pt x="890" y="1"/>
                  <a:pt x="890" y="1"/>
                </a:cubicBezTo>
                <a:cubicBezTo>
                  <a:pt x="890" y="257"/>
                  <a:pt x="890" y="257"/>
                  <a:pt x="890" y="257"/>
                </a:cubicBezTo>
                <a:cubicBezTo>
                  <a:pt x="890" y="258"/>
                  <a:pt x="890" y="260"/>
                  <a:pt x="890" y="261"/>
                </a:cubicBezTo>
                <a:cubicBezTo>
                  <a:pt x="892" y="294"/>
                  <a:pt x="890" y="458"/>
                  <a:pt x="890" y="459"/>
                </a:cubicBezTo>
                <a:cubicBezTo>
                  <a:pt x="890" y="694"/>
                  <a:pt x="890" y="694"/>
                  <a:pt x="890" y="694"/>
                </a:cubicBezTo>
                <a:cubicBezTo>
                  <a:pt x="655" y="694"/>
                  <a:pt x="655" y="694"/>
                  <a:pt x="655" y="694"/>
                </a:cubicBezTo>
                <a:cubicBezTo>
                  <a:pt x="650" y="694"/>
                  <a:pt x="650" y="694"/>
                  <a:pt x="650" y="694"/>
                </a:cubicBezTo>
                <a:cubicBezTo>
                  <a:pt x="649" y="694"/>
                  <a:pt x="648" y="695"/>
                  <a:pt x="648" y="695"/>
                </a:cubicBezTo>
                <a:close/>
              </a:path>
            </a:pathLst>
          </a:custGeom>
          <a:solidFill>
            <a:schemeClr val="accent4"/>
          </a:solidFill>
          <a:ln>
            <a:noFill/>
          </a:ln>
        </p:spPr>
        <p:txBody>
          <a:bodyPr vert="horz" wrap="square" lIns="25713" tIns="12857" rIns="25713" bIns="12857" numCol="1" anchor="t" anchorCtr="0" compatLnSpc="1">
            <a:prstTxWarp prst="textNoShape">
              <a:avLst/>
            </a:prstTxWarp>
          </a:bodyPr>
          <a:lstStyle/>
          <a:p>
            <a:pPr>
              <a:lnSpc>
                <a:spcPct val="120000"/>
              </a:lnSpc>
            </a:pPr>
            <a:endParaRPr lang="en-US" sz="394" b="1">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11"/>
          <p:cNvSpPr>
            <a:spLocks/>
          </p:cNvSpPr>
          <p:nvPr/>
        </p:nvSpPr>
        <p:spPr bwMode="auto">
          <a:xfrm>
            <a:off x="3771363" y="1491631"/>
            <a:ext cx="1695534" cy="1619077"/>
          </a:xfrm>
          <a:custGeom>
            <a:avLst/>
            <a:gdLst>
              <a:gd name="T0" fmla="*/ 252 w 728"/>
              <a:gd name="T1" fmla="*/ 694 h 695"/>
              <a:gd name="T2" fmla="*/ 247 w 728"/>
              <a:gd name="T3" fmla="*/ 694 h 695"/>
              <a:gd name="T4" fmla="*/ 0 w 728"/>
              <a:gd name="T5" fmla="*/ 694 h 695"/>
              <a:gd name="T6" fmla="*/ 0 w 728"/>
              <a:gd name="T7" fmla="*/ 459 h 695"/>
              <a:gd name="T8" fmla="*/ 0 w 728"/>
              <a:gd name="T9" fmla="*/ 455 h 695"/>
              <a:gd name="T10" fmla="*/ 0 w 728"/>
              <a:gd name="T11" fmla="*/ 455 h 695"/>
              <a:gd name="T12" fmla="*/ 20 w 728"/>
              <a:gd name="T13" fmla="*/ 431 h 695"/>
              <a:gd name="T14" fmla="*/ 33 w 728"/>
              <a:gd name="T15" fmla="*/ 434 h 695"/>
              <a:gd name="T16" fmla="*/ 110 w 728"/>
              <a:gd name="T17" fmla="*/ 457 h 695"/>
              <a:gd name="T18" fmla="*/ 206 w 728"/>
              <a:gd name="T19" fmla="*/ 357 h 695"/>
              <a:gd name="T20" fmla="*/ 110 w 728"/>
              <a:gd name="T21" fmla="*/ 256 h 695"/>
              <a:gd name="T22" fmla="*/ 33 w 728"/>
              <a:gd name="T23" fmla="*/ 279 h 695"/>
              <a:gd name="T24" fmla="*/ 20 w 728"/>
              <a:gd name="T25" fmla="*/ 283 h 695"/>
              <a:gd name="T26" fmla="*/ 1 w 728"/>
              <a:gd name="T27" fmla="*/ 260 h 695"/>
              <a:gd name="T28" fmla="*/ 0 w 728"/>
              <a:gd name="T29" fmla="*/ 259 h 695"/>
              <a:gd name="T30" fmla="*/ 0 w 728"/>
              <a:gd name="T31" fmla="*/ 259 h 695"/>
              <a:gd name="T32" fmla="*/ 0 w 728"/>
              <a:gd name="T33" fmla="*/ 255 h 695"/>
              <a:gd name="T34" fmla="*/ 0 w 728"/>
              <a:gd name="T35" fmla="*/ 1 h 695"/>
              <a:gd name="T36" fmla="*/ 33 w 728"/>
              <a:gd name="T37" fmla="*/ 1 h 695"/>
              <a:gd name="T38" fmla="*/ 253 w 728"/>
              <a:gd name="T39" fmla="*/ 1 h 695"/>
              <a:gd name="T40" fmla="*/ 254 w 728"/>
              <a:gd name="T41" fmla="*/ 1 h 695"/>
              <a:gd name="T42" fmla="*/ 254 w 728"/>
              <a:gd name="T43" fmla="*/ 1 h 695"/>
              <a:gd name="T44" fmla="*/ 463 w 728"/>
              <a:gd name="T45" fmla="*/ 1 h 695"/>
              <a:gd name="T46" fmla="*/ 589 w 728"/>
              <a:gd name="T47" fmla="*/ 1 h 695"/>
              <a:gd name="T48" fmla="*/ 589 w 728"/>
              <a:gd name="T49" fmla="*/ 0 h 695"/>
              <a:gd name="T50" fmla="*/ 685 w 728"/>
              <a:gd name="T51" fmla="*/ 0 h 695"/>
              <a:gd name="T52" fmla="*/ 728 w 728"/>
              <a:gd name="T53" fmla="*/ 0 h 695"/>
              <a:gd name="T54" fmla="*/ 728 w 728"/>
              <a:gd name="T55" fmla="*/ 255 h 695"/>
              <a:gd name="T56" fmla="*/ 728 w 728"/>
              <a:gd name="T57" fmla="*/ 260 h 695"/>
              <a:gd name="T58" fmla="*/ 709 w 728"/>
              <a:gd name="T59" fmla="*/ 282 h 695"/>
              <a:gd name="T60" fmla="*/ 695 w 728"/>
              <a:gd name="T61" fmla="*/ 279 h 695"/>
              <a:gd name="T62" fmla="*/ 619 w 728"/>
              <a:gd name="T63" fmla="*/ 256 h 695"/>
              <a:gd name="T64" fmla="*/ 523 w 728"/>
              <a:gd name="T65" fmla="*/ 356 h 695"/>
              <a:gd name="T66" fmla="*/ 619 w 728"/>
              <a:gd name="T67" fmla="*/ 457 h 695"/>
              <a:gd name="T68" fmla="*/ 695 w 728"/>
              <a:gd name="T69" fmla="*/ 434 h 695"/>
              <a:gd name="T70" fmla="*/ 709 w 728"/>
              <a:gd name="T71" fmla="*/ 431 h 695"/>
              <a:gd name="T72" fmla="*/ 728 w 728"/>
              <a:gd name="T73" fmla="*/ 454 h 695"/>
              <a:gd name="T74" fmla="*/ 728 w 728"/>
              <a:gd name="T75" fmla="*/ 459 h 695"/>
              <a:gd name="T76" fmla="*/ 728 w 728"/>
              <a:gd name="T77" fmla="*/ 694 h 695"/>
              <a:gd name="T78" fmla="*/ 679 w 728"/>
              <a:gd name="T79" fmla="*/ 694 h 695"/>
              <a:gd name="T80" fmla="*/ 679 w 728"/>
              <a:gd name="T81" fmla="*/ 694 h 695"/>
              <a:gd name="T82" fmla="*/ 461 w 728"/>
              <a:gd name="T83" fmla="*/ 694 h 695"/>
              <a:gd name="T84" fmla="*/ 454 w 728"/>
              <a:gd name="T85" fmla="*/ 694 h 695"/>
              <a:gd name="T86" fmla="*/ 454 w 728"/>
              <a:gd name="T87" fmla="*/ 694 h 695"/>
              <a:gd name="T88" fmla="*/ 434 w 728"/>
              <a:gd name="T89" fmla="*/ 684 h 695"/>
              <a:gd name="T90" fmla="*/ 436 w 728"/>
              <a:gd name="T91" fmla="*/ 663 h 695"/>
              <a:gd name="T92" fmla="*/ 461 w 728"/>
              <a:gd name="T93" fmla="*/ 590 h 695"/>
              <a:gd name="T94" fmla="*/ 355 w 728"/>
              <a:gd name="T95" fmla="*/ 499 h 695"/>
              <a:gd name="T96" fmla="*/ 249 w 728"/>
              <a:gd name="T97" fmla="*/ 590 h 695"/>
              <a:gd name="T98" fmla="*/ 274 w 728"/>
              <a:gd name="T99" fmla="*/ 663 h 695"/>
              <a:gd name="T100" fmla="*/ 275 w 728"/>
              <a:gd name="T101" fmla="*/ 684 h 695"/>
              <a:gd name="T102" fmla="*/ 254 w 728"/>
              <a:gd name="T103" fmla="*/ 695 h 695"/>
              <a:gd name="T104" fmla="*/ 252 w 728"/>
              <a:gd name="T105" fmla="*/ 694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28" h="695">
                <a:moveTo>
                  <a:pt x="252" y="694"/>
                </a:moveTo>
                <a:cubicBezTo>
                  <a:pt x="247" y="694"/>
                  <a:pt x="247" y="694"/>
                  <a:pt x="247" y="694"/>
                </a:cubicBezTo>
                <a:cubicBezTo>
                  <a:pt x="0" y="694"/>
                  <a:pt x="0" y="694"/>
                  <a:pt x="0" y="694"/>
                </a:cubicBezTo>
                <a:cubicBezTo>
                  <a:pt x="0" y="459"/>
                  <a:pt x="0" y="459"/>
                  <a:pt x="0" y="459"/>
                </a:cubicBezTo>
                <a:cubicBezTo>
                  <a:pt x="0" y="455"/>
                  <a:pt x="0" y="455"/>
                  <a:pt x="0" y="455"/>
                </a:cubicBezTo>
                <a:cubicBezTo>
                  <a:pt x="0" y="455"/>
                  <a:pt x="0" y="455"/>
                  <a:pt x="0" y="455"/>
                </a:cubicBezTo>
                <a:cubicBezTo>
                  <a:pt x="1" y="449"/>
                  <a:pt x="4" y="431"/>
                  <a:pt x="20" y="431"/>
                </a:cubicBezTo>
                <a:cubicBezTo>
                  <a:pt x="24" y="431"/>
                  <a:pt x="28" y="432"/>
                  <a:pt x="33" y="434"/>
                </a:cubicBezTo>
                <a:cubicBezTo>
                  <a:pt x="38" y="436"/>
                  <a:pt x="84" y="457"/>
                  <a:pt x="110" y="457"/>
                </a:cubicBezTo>
                <a:cubicBezTo>
                  <a:pt x="163" y="457"/>
                  <a:pt x="206" y="412"/>
                  <a:pt x="206" y="357"/>
                </a:cubicBezTo>
                <a:cubicBezTo>
                  <a:pt x="206" y="301"/>
                  <a:pt x="163" y="256"/>
                  <a:pt x="110" y="256"/>
                </a:cubicBezTo>
                <a:cubicBezTo>
                  <a:pt x="84" y="256"/>
                  <a:pt x="38" y="277"/>
                  <a:pt x="33" y="279"/>
                </a:cubicBezTo>
                <a:cubicBezTo>
                  <a:pt x="28" y="281"/>
                  <a:pt x="24" y="283"/>
                  <a:pt x="20" y="283"/>
                </a:cubicBezTo>
                <a:cubicBezTo>
                  <a:pt x="5" y="283"/>
                  <a:pt x="1" y="267"/>
                  <a:pt x="1" y="260"/>
                </a:cubicBezTo>
                <a:cubicBezTo>
                  <a:pt x="0" y="259"/>
                  <a:pt x="0" y="259"/>
                  <a:pt x="0" y="259"/>
                </a:cubicBezTo>
                <a:cubicBezTo>
                  <a:pt x="0" y="259"/>
                  <a:pt x="0" y="259"/>
                  <a:pt x="0" y="259"/>
                </a:cubicBezTo>
                <a:cubicBezTo>
                  <a:pt x="0" y="258"/>
                  <a:pt x="0" y="255"/>
                  <a:pt x="0" y="255"/>
                </a:cubicBezTo>
                <a:cubicBezTo>
                  <a:pt x="0" y="1"/>
                  <a:pt x="0" y="1"/>
                  <a:pt x="0" y="1"/>
                </a:cubicBezTo>
                <a:cubicBezTo>
                  <a:pt x="33" y="1"/>
                  <a:pt x="33" y="1"/>
                  <a:pt x="33" y="1"/>
                </a:cubicBezTo>
                <a:cubicBezTo>
                  <a:pt x="253" y="1"/>
                  <a:pt x="253" y="1"/>
                  <a:pt x="253" y="1"/>
                </a:cubicBezTo>
                <a:cubicBezTo>
                  <a:pt x="254" y="1"/>
                  <a:pt x="254" y="1"/>
                  <a:pt x="254" y="1"/>
                </a:cubicBezTo>
                <a:cubicBezTo>
                  <a:pt x="254" y="1"/>
                  <a:pt x="254" y="1"/>
                  <a:pt x="254" y="1"/>
                </a:cubicBezTo>
                <a:cubicBezTo>
                  <a:pt x="463" y="1"/>
                  <a:pt x="463" y="1"/>
                  <a:pt x="463" y="1"/>
                </a:cubicBezTo>
                <a:cubicBezTo>
                  <a:pt x="589" y="1"/>
                  <a:pt x="589" y="1"/>
                  <a:pt x="589" y="1"/>
                </a:cubicBezTo>
                <a:cubicBezTo>
                  <a:pt x="589" y="0"/>
                  <a:pt x="589" y="0"/>
                  <a:pt x="589" y="0"/>
                </a:cubicBezTo>
                <a:cubicBezTo>
                  <a:pt x="685" y="0"/>
                  <a:pt x="685" y="0"/>
                  <a:pt x="685" y="0"/>
                </a:cubicBezTo>
                <a:cubicBezTo>
                  <a:pt x="688" y="0"/>
                  <a:pt x="712" y="0"/>
                  <a:pt x="728" y="0"/>
                </a:cubicBezTo>
                <a:cubicBezTo>
                  <a:pt x="728" y="255"/>
                  <a:pt x="728" y="255"/>
                  <a:pt x="728" y="255"/>
                </a:cubicBezTo>
                <a:cubicBezTo>
                  <a:pt x="728" y="257"/>
                  <a:pt x="728" y="259"/>
                  <a:pt x="728" y="260"/>
                </a:cubicBezTo>
                <a:cubicBezTo>
                  <a:pt x="727" y="266"/>
                  <a:pt x="724" y="282"/>
                  <a:pt x="709" y="282"/>
                </a:cubicBezTo>
                <a:cubicBezTo>
                  <a:pt x="705" y="282"/>
                  <a:pt x="700" y="281"/>
                  <a:pt x="695" y="279"/>
                </a:cubicBezTo>
                <a:cubicBezTo>
                  <a:pt x="690" y="277"/>
                  <a:pt x="645" y="256"/>
                  <a:pt x="619" y="256"/>
                </a:cubicBezTo>
                <a:cubicBezTo>
                  <a:pt x="566" y="256"/>
                  <a:pt x="523" y="301"/>
                  <a:pt x="523" y="356"/>
                </a:cubicBezTo>
                <a:cubicBezTo>
                  <a:pt x="523" y="412"/>
                  <a:pt x="566" y="457"/>
                  <a:pt x="619" y="457"/>
                </a:cubicBezTo>
                <a:cubicBezTo>
                  <a:pt x="645" y="457"/>
                  <a:pt x="690" y="436"/>
                  <a:pt x="695" y="434"/>
                </a:cubicBezTo>
                <a:cubicBezTo>
                  <a:pt x="700" y="432"/>
                  <a:pt x="705" y="431"/>
                  <a:pt x="709" y="431"/>
                </a:cubicBezTo>
                <a:cubicBezTo>
                  <a:pt x="724" y="431"/>
                  <a:pt x="728" y="447"/>
                  <a:pt x="728" y="454"/>
                </a:cubicBezTo>
                <a:cubicBezTo>
                  <a:pt x="728" y="459"/>
                  <a:pt x="728" y="459"/>
                  <a:pt x="728" y="459"/>
                </a:cubicBezTo>
                <a:cubicBezTo>
                  <a:pt x="728" y="694"/>
                  <a:pt x="728" y="694"/>
                  <a:pt x="728" y="694"/>
                </a:cubicBezTo>
                <a:cubicBezTo>
                  <a:pt x="679" y="694"/>
                  <a:pt x="679" y="694"/>
                  <a:pt x="679" y="694"/>
                </a:cubicBezTo>
                <a:cubicBezTo>
                  <a:pt x="679" y="694"/>
                  <a:pt x="679" y="694"/>
                  <a:pt x="679" y="694"/>
                </a:cubicBezTo>
                <a:cubicBezTo>
                  <a:pt x="461" y="694"/>
                  <a:pt x="461" y="694"/>
                  <a:pt x="461" y="694"/>
                </a:cubicBezTo>
                <a:cubicBezTo>
                  <a:pt x="458" y="694"/>
                  <a:pt x="455" y="694"/>
                  <a:pt x="454" y="694"/>
                </a:cubicBezTo>
                <a:cubicBezTo>
                  <a:pt x="454" y="694"/>
                  <a:pt x="454" y="694"/>
                  <a:pt x="454" y="694"/>
                </a:cubicBezTo>
                <a:cubicBezTo>
                  <a:pt x="445" y="693"/>
                  <a:pt x="438" y="689"/>
                  <a:pt x="434" y="684"/>
                </a:cubicBezTo>
                <a:cubicBezTo>
                  <a:pt x="431" y="677"/>
                  <a:pt x="433" y="669"/>
                  <a:pt x="436" y="663"/>
                </a:cubicBezTo>
                <a:cubicBezTo>
                  <a:pt x="439" y="659"/>
                  <a:pt x="461" y="615"/>
                  <a:pt x="461" y="590"/>
                </a:cubicBezTo>
                <a:cubicBezTo>
                  <a:pt x="461" y="540"/>
                  <a:pt x="413" y="499"/>
                  <a:pt x="355" y="499"/>
                </a:cubicBezTo>
                <a:cubicBezTo>
                  <a:pt x="296" y="499"/>
                  <a:pt x="249" y="540"/>
                  <a:pt x="249" y="590"/>
                </a:cubicBezTo>
                <a:cubicBezTo>
                  <a:pt x="249" y="615"/>
                  <a:pt x="271" y="659"/>
                  <a:pt x="274" y="663"/>
                </a:cubicBezTo>
                <a:cubicBezTo>
                  <a:pt x="278" y="671"/>
                  <a:pt x="278" y="679"/>
                  <a:pt x="275" y="684"/>
                </a:cubicBezTo>
                <a:cubicBezTo>
                  <a:pt x="272" y="690"/>
                  <a:pt x="264" y="693"/>
                  <a:pt x="254" y="695"/>
                </a:cubicBezTo>
                <a:cubicBezTo>
                  <a:pt x="253" y="694"/>
                  <a:pt x="252" y="694"/>
                  <a:pt x="252" y="694"/>
                </a:cubicBezTo>
              </a:path>
            </a:pathLst>
          </a:custGeom>
          <a:solidFill>
            <a:schemeClr val="accent3"/>
          </a:solidFill>
          <a:ln>
            <a:noFill/>
          </a:ln>
        </p:spPr>
        <p:txBody>
          <a:bodyPr vert="horz" wrap="square" lIns="25713" tIns="12857" rIns="25713" bIns="12857" numCol="1" anchor="t" anchorCtr="0" compatLnSpc="1">
            <a:prstTxWarp prst="textNoShape">
              <a:avLst/>
            </a:prstTxWarp>
          </a:bodyPr>
          <a:lstStyle/>
          <a:p>
            <a:pPr>
              <a:lnSpc>
                <a:spcPct val="120000"/>
              </a:lnSpc>
            </a:pPr>
            <a:endParaRPr lang="en-US" sz="394" b="1">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26"/>
          <p:cNvSpPr/>
          <p:nvPr/>
        </p:nvSpPr>
        <p:spPr>
          <a:xfrm>
            <a:off x="2153269" y="1989154"/>
            <a:ext cx="641522" cy="486287"/>
          </a:xfrm>
          <a:prstGeom prst="rect">
            <a:avLst/>
          </a:prstGeom>
        </p:spPr>
        <p:txBody>
          <a:bodyPr wrap="none">
            <a:spAutoFit/>
          </a:bodyPr>
          <a:lstStyle/>
          <a:p>
            <a:pPr algn="ctr"/>
            <a:r>
              <a:rPr lang="en-US" sz="256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01 </a:t>
            </a:r>
          </a:p>
        </p:txBody>
      </p:sp>
      <p:sp>
        <p:nvSpPr>
          <p:cNvPr id="28" name="Rectangle 27"/>
          <p:cNvSpPr/>
          <p:nvPr/>
        </p:nvSpPr>
        <p:spPr>
          <a:xfrm>
            <a:off x="4317840" y="1989154"/>
            <a:ext cx="641522" cy="486287"/>
          </a:xfrm>
          <a:prstGeom prst="rect">
            <a:avLst/>
          </a:prstGeom>
        </p:spPr>
        <p:txBody>
          <a:bodyPr wrap="none">
            <a:spAutoFit/>
          </a:bodyPr>
          <a:lstStyle/>
          <a:p>
            <a:pPr algn="ctr"/>
            <a:r>
              <a:rPr lang="en-US" sz="256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02 </a:t>
            </a:r>
          </a:p>
        </p:txBody>
      </p:sp>
      <p:sp>
        <p:nvSpPr>
          <p:cNvPr id="29" name="Rectangle 28"/>
          <p:cNvSpPr/>
          <p:nvPr/>
        </p:nvSpPr>
        <p:spPr>
          <a:xfrm>
            <a:off x="6439119" y="1989154"/>
            <a:ext cx="641522" cy="486287"/>
          </a:xfrm>
          <a:prstGeom prst="rect">
            <a:avLst/>
          </a:prstGeom>
        </p:spPr>
        <p:txBody>
          <a:bodyPr wrap="none">
            <a:spAutoFit/>
          </a:bodyPr>
          <a:lstStyle/>
          <a:p>
            <a:pPr algn="ctr"/>
            <a:r>
              <a:rPr lang="en-US" sz="256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03 </a:t>
            </a:r>
          </a:p>
        </p:txBody>
      </p:sp>
      <p:sp>
        <p:nvSpPr>
          <p:cNvPr id="30" name="TextBox 29"/>
          <p:cNvSpPr txBox="1"/>
          <p:nvPr/>
        </p:nvSpPr>
        <p:spPr>
          <a:xfrm>
            <a:off x="3664385" y="3344504"/>
            <a:ext cx="1305796" cy="258532"/>
          </a:xfrm>
          <a:prstGeom prst="rect">
            <a:avLst/>
          </a:prstGeom>
          <a:noFill/>
        </p:spPr>
        <p:txBody>
          <a:bodyPr wrap="square" lIns="0" tIns="0" rIns="0" bIns="0" rtlCol="0">
            <a:spAutoFit/>
          </a:bodyPr>
          <a:lstStyle/>
          <a:p>
            <a:pPr lvl="0">
              <a:lnSpc>
                <a:spcPct val="120000"/>
              </a:lnSpc>
            </a:pPr>
            <a:r>
              <a:rPr lang="zh-CN" altLang="en-US" sz="1400" dirty="0">
                <a:solidFill>
                  <a:schemeClr val="tx2"/>
                </a:solidFill>
                <a:latin typeface="Arial" panose="020B0604020202020204" pitchFamily="34" charset="0"/>
                <a:ea typeface="微软雅黑" panose="020B0503020204020204" pitchFamily="34" charset="-122"/>
                <a:cs typeface="Lato Black"/>
                <a:sym typeface="Arial" panose="020B0604020202020204" pitchFamily="34" charset="0"/>
              </a:rPr>
              <a:t>请替换文字内容</a:t>
            </a:r>
            <a:endParaRPr lang="en-US" sz="1400" dirty="0">
              <a:solidFill>
                <a:schemeClr val="tx2"/>
              </a:solidFill>
              <a:latin typeface="Arial" panose="020B0604020202020204" pitchFamily="34" charset="0"/>
              <a:ea typeface="微软雅黑" panose="020B0503020204020204" pitchFamily="34" charset="-122"/>
              <a:cs typeface="Lato Black"/>
              <a:sym typeface="Arial" panose="020B0604020202020204" pitchFamily="34" charset="0"/>
            </a:endParaRPr>
          </a:p>
        </p:txBody>
      </p:sp>
      <p:sp>
        <p:nvSpPr>
          <p:cNvPr id="31" name="TextBox 30"/>
          <p:cNvSpPr txBox="1"/>
          <p:nvPr/>
        </p:nvSpPr>
        <p:spPr>
          <a:xfrm>
            <a:off x="3664383" y="3632108"/>
            <a:ext cx="1717012" cy="600164"/>
          </a:xfrm>
          <a:prstGeom prst="rect">
            <a:avLst/>
          </a:prstGeom>
          <a:noFill/>
        </p:spPr>
        <p:txBody>
          <a:bodyPr wrap="square" lIns="0" tIns="0" rIns="0" bIns="0" rtlCol="0">
            <a:spAutoFit/>
          </a:bodyPr>
          <a:lstStyle/>
          <a:p>
            <a:pPr>
              <a:lnSpc>
                <a:spcPct val="130000"/>
              </a:lnSpc>
            </a:pPr>
            <a:r>
              <a:rPr lang="zh-CN" altLang="en-US" sz="1000" dirty="0">
                <a:solidFill>
                  <a:schemeClr val="tx2"/>
                </a:solidFill>
                <a:latin typeface="微软雅黑" pitchFamily="34" charset="-122"/>
                <a:ea typeface="微软雅黑" pitchFamily="34" charset="-122"/>
              </a:rPr>
              <a:t>您的内容打在这里，或者通过复制您的文本后，在此框中选择粘贴，并选择只保留文字。</a:t>
            </a:r>
          </a:p>
        </p:txBody>
      </p:sp>
      <p:sp>
        <p:nvSpPr>
          <p:cNvPr id="32" name="TextBox 31"/>
          <p:cNvSpPr txBox="1"/>
          <p:nvPr/>
        </p:nvSpPr>
        <p:spPr>
          <a:xfrm>
            <a:off x="5940153" y="3344504"/>
            <a:ext cx="1305796" cy="258532"/>
          </a:xfrm>
          <a:prstGeom prst="rect">
            <a:avLst/>
          </a:prstGeom>
          <a:noFill/>
        </p:spPr>
        <p:txBody>
          <a:bodyPr wrap="square" lIns="0" tIns="0" rIns="0" bIns="0" rtlCol="0">
            <a:spAutoFit/>
          </a:bodyPr>
          <a:lstStyle/>
          <a:p>
            <a:pPr lvl="0">
              <a:lnSpc>
                <a:spcPct val="120000"/>
              </a:lnSpc>
            </a:pPr>
            <a:r>
              <a:rPr lang="zh-CN" altLang="en-US" sz="1400" dirty="0">
                <a:solidFill>
                  <a:schemeClr val="tx2"/>
                </a:solidFill>
                <a:latin typeface="Arial" panose="020B0604020202020204" pitchFamily="34" charset="0"/>
                <a:ea typeface="微软雅黑" panose="020B0503020204020204" pitchFamily="34" charset="-122"/>
                <a:cs typeface="Lato Black"/>
                <a:sym typeface="Arial" panose="020B0604020202020204" pitchFamily="34" charset="0"/>
              </a:rPr>
              <a:t>请替换文字内容</a:t>
            </a:r>
            <a:endParaRPr lang="en-US" sz="1400" dirty="0">
              <a:solidFill>
                <a:schemeClr val="tx2"/>
              </a:solidFill>
              <a:latin typeface="Arial" panose="020B0604020202020204" pitchFamily="34" charset="0"/>
              <a:ea typeface="微软雅黑" panose="020B0503020204020204" pitchFamily="34" charset="-122"/>
              <a:cs typeface="Lato Black"/>
              <a:sym typeface="Arial" panose="020B0604020202020204" pitchFamily="34" charset="0"/>
            </a:endParaRPr>
          </a:p>
        </p:txBody>
      </p:sp>
      <p:sp>
        <p:nvSpPr>
          <p:cNvPr id="33" name="TextBox 32"/>
          <p:cNvSpPr txBox="1"/>
          <p:nvPr/>
        </p:nvSpPr>
        <p:spPr>
          <a:xfrm>
            <a:off x="5940153" y="3632108"/>
            <a:ext cx="1717012" cy="600164"/>
          </a:xfrm>
          <a:prstGeom prst="rect">
            <a:avLst/>
          </a:prstGeom>
          <a:noFill/>
        </p:spPr>
        <p:txBody>
          <a:bodyPr wrap="square" lIns="0" tIns="0" rIns="0" bIns="0" rtlCol="0">
            <a:spAutoFit/>
          </a:bodyPr>
          <a:lstStyle/>
          <a:p>
            <a:pPr>
              <a:lnSpc>
                <a:spcPct val="130000"/>
              </a:lnSpc>
            </a:pPr>
            <a:r>
              <a:rPr lang="zh-CN" altLang="en-US" sz="1000" dirty="0">
                <a:solidFill>
                  <a:schemeClr val="tx2"/>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289716477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ipe(right)">
                                      <p:cBhvr>
                                        <p:cTn id="7" dur="500"/>
                                        <p:tgtEl>
                                          <p:spTgt spid="9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1"/>
                                        </p:tgtEl>
                                        <p:attrNameLst>
                                          <p:attrName>style.visibility</p:attrName>
                                        </p:attrNameLst>
                                      </p:cBhvr>
                                      <p:to>
                                        <p:strVal val="visible"/>
                                      </p:to>
                                    </p:set>
                                    <p:animEffect transition="in" filter="wipe(right)">
                                      <p:cBhvr>
                                        <p:cTn id="10" dur="500"/>
                                        <p:tgtEl>
                                          <p:spTgt spid="101"/>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right)">
                                      <p:cBhvr>
                                        <p:cTn id="19" dur="500"/>
                                        <p:tgtEl>
                                          <p:spTgt spid="3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right)">
                                      <p:cBhvr>
                                        <p:cTn id="22" dur="500"/>
                                        <p:tgtEl>
                                          <p:spTgt spid="3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101" grpId="0"/>
      <p:bldP spid="23" grpId="0" animBg="1"/>
      <p:bldP spid="24" grpId="0" animBg="1"/>
      <p:bldP spid="25" grpId="0" animBg="1"/>
      <p:bldP spid="27" grpId="0"/>
      <p:bldP spid="28" grpId="0"/>
      <p:bldP spid="29"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220481" y="2052798"/>
            <a:ext cx="1610670" cy="1613928"/>
            <a:chOff x="1627086" y="1705794"/>
            <a:chExt cx="1610670" cy="1613928"/>
          </a:xfrm>
        </p:grpSpPr>
        <p:sp>
          <p:nvSpPr>
            <p:cNvPr id="23"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2">
                <a:lumMod val="20000"/>
                <a:lumOff val="8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24" name="椭圆 80"/>
            <p:cNvSpPr/>
            <p:nvPr/>
          </p:nvSpPr>
          <p:spPr bwMode="auto">
            <a:xfrm>
              <a:off x="1850445" y="1929603"/>
              <a:ext cx="1163953" cy="1166311"/>
            </a:xfrm>
            <a:prstGeom prst="ellipse">
              <a:avLst/>
            </a:prstGeom>
            <a:solidFill>
              <a:srgbClr val="2A8910"/>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5" name="TextBox 57"/>
            <p:cNvSpPr txBox="1"/>
            <p:nvPr/>
          </p:nvSpPr>
          <p:spPr>
            <a:xfrm>
              <a:off x="1964986" y="2258843"/>
              <a:ext cx="934871" cy="5078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27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目录</a:t>
              </a:r>
            </a:p>
          </p:txBody>
        </p:sp>
      </p:grpSp>
      <p:pic>
        <p:nvPicPr>
          <p:cNvPr id="57" name="图片 5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517" y="1"/>
            <a:ext cx="8320353" cy="1623840"/>
          </a:xfrm>
          <a:prstGeom prst="rect">
            <a:avLst/>
          </a:prstGeom>
        </p:spPr>
      </p:pic>
      <p:pic>
        <p:nvPicPr>
          <p:cNvPr id="58" name="图片 5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1306" y="0"/>
            <a:ext cx="1632007" cy="5143500"/>
          </a:xfrm>
          <a:prstGeom prst="rect">
            <a:avLst/>
          </a:prstGeom>
        </p:spPr>
      </p:pic>
      <p:grpSp>
        <p:nvGrpSpPr>
          <p:cNvPr id="27" name="组合 26"/>
          <p:cNvGrpSpPr/>
          <p:nvPr/>
        </p:nvGrpSpPr>
        <p:grpSpPr>
          <a:xfrm>
            <a:off x="3271571" y="1664491"/>
            <a:ext cx="545823" cy="546928"/>
            <a:chOff x="4339492" y="761748"/>
            <a:chExt cx="727764" cy="729238"/>
          </a:xfrm>
        </p:grpSpPr>
        <p:sp>
          <p:nvSpPr>
            <p:cNvPr id="30" name="任意多边形 82"/>
            <p:cNvSpPr/>
            <p:nvPr/>
          </p:nvSpPr>
          <p:spPr bwMode="auto">
            <a:xfrm rot="3738964">
              <a:off x="4338755" y="762485"/>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1" name="TextBox 67"/>
            <p:cNvSpPr txBox="1"/>
            <p:nvPr/>
          </p:nvSpPr>
          <p:spPr>
            <a:xfrm>
              <a:off x="4435991" y="808331"/>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8" name="矩形 39"/>
          <p:cNvSpPr>
            <a:spLocks noChangeArrowheads="1"/>
          </p:cNvSpPr>
          <p:nvPr/>
        </p:nvSpPr>
        <p:spPr bwMode="auto">
          <a:xfrm>
            <a:off x="3944872" y="1878520"/>
            <a:ext cx="3065464" cy="29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chemeClr val="tx2"/>
                </a:solidFill>
                <a:effectLst/>
                <a:uLnTx/>
                <a:uFillTx/>
                <a:latin typeface="微软雅黑" pitchFamily="34" charset="-122"/>
                <a:ea typeface="微软雅黑" pitchFamily="34" charset="-122"/>
                <a:cs typeface="宋体" charset="-122"/>
              </a:rPr>
              <a:t>单击此处添加段落文本单击此处添加段落文本</a:t>
            </a:r>
          </a:p>
        </p:txBody>
      </p:sp>
      <p:sp>
        <p:nvSpPr>
          <p:cNvPr id="29" name="矩形 39"/>
          <p:cNvSpPr>
            <a:spLocks noChangeArrowheads="1"/>
          </p:cNvSpPr>
          <p:nvPr/>
        </p:nvSpPr>
        <p:spPr bwMode="auto">
          <a:xfrm>
            <a:off x="3841984" y="1595747"/>
            <a:ext cx="282178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endParaRPr>
          </a:p>
        </p:txBody>
      </p:sp>
      <p:grpSp>
        <p:nvGrpSpPr>
          <p:cNvPr id="32" name="组合 31"/>
          <p:cNvGrpSpPr/>
          <p:nvPr/>
        </p:nvGrpSpPr>
        <p:grpSpPr>
          <a:xfrm>
            <a:off x="3271571" y="2312660"/>
            <a:ext cx="545823" cy="546928"/>
            <a:chOff x="4339492" y="761748"/>
            <a:chExt cx="727764" cy="729238"/>
          </a:xfrm>
        </p:grpSpPr>
        <p:sp>
          <p:nvSpPr>
            <p:cNvPr id="38" name="任意多边形 82"/>
            <p:cNvSpPr/>
            <p:nvPr/>
          </p:nvSpPr>
          <p:spPr bwMode="auto">
            <a:xfrm rot="3738964">
              <a:off x="4338755" y="762485"/>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3"/>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4" name="TextBox 67"/>
            <p:cNvSpPr txBox="1"/>
            <p:nvPr/>
          </p:nvSpPr>
          <p:spPr>
            <a:xfrm>
              <a:off x="4435991" y="808331"/>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2</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50" name="矩形 39"/>
          <p:cNvSpPr>
            <a:spLocks noChangeArrowheads="1"/>
          </p:cNvSpPr>
          <p:nvPr/>
        </p:nvSpPr>
        <p:spPr bwMode="auto">
          <a:xfrm>
            <a:off x="3944872" y="2526689"/>
            <a:ext cx="3065464" cy="29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chemeClr val="tx2"/>
                </a:solidFill>
                <a:effectLst/>
                <a:uLnTx/>
                <a:uFillTx/>
                <a:latin typeface="微软雅黑" pitchFamily="34" charset="-122"/>
                <a:ea typeface="微软雅黑" pitchFamily="34" charset="-122"/>
                <a:cs typeface="宋体" charset="-122"/>
              </a:rPr>
              <a:t>单击此处添加段落文本单击此处添加段落文本</a:t>
            </a:r>
          </a:p>
        </p:txBody>
      </p:sp>
      <p:sp>
        <p:nvSpPr>
          <p:cNvPr id="51" name="矩形 39"/>
          <p:cNvSpPr>
            <a:spLocks noChangeArrowheads="1"/>
          </p:cNvSpPr>
          <p:nvPr/>
        </p:nvSpPr>
        <p:spPr bwMode="auto">
          <a:xfrm>
            <a:off x="3841984" y="2243916"/>
            <a:ext cx="282178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endParaRPr>
          </a:p>
        </p:txBody>
      </p:sp>
      <p:grpSp>
        <p:nvGrpSpPr>
          <p:cNvPr id="52" name="组合 51"/>
          <p:cNvGrpSpPr/>
          <p:nvPr/>
        </p:nvGrpSpPr>
        <p:grpSpPr>
          <a:xfrm>
            <a:off x="3271571" y="2960829"/>
            <a:ext cx="545823" cy="546928"/>
            <a:chOff x="4339492" y="761748"/>
            <a:chExt cx="727764" cy="729238"/>
          </a:xfrm>
        </p:grpSpPr>
        <p:sp>
          <p:nvSpPr>
            <p:cNvPr id="53" name="任意多边形 82"/>
            <p:cNvSpPr/>
            <p:nvPr/>
          </p:nvSpPr>
          <p:spPr bwMode="auto">
            <a:xfrm rot="3738964">
              <a:off x="4338755" y="762485"/>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4"/>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54" name="TextBox 67"/>
            <p:cNvSpPr txBox="1"/>
            <p:nvPr/>
          </p:nvSpPr>
          <p:spPr>
            <a:xfrm>
              <a:off x="4435991" y="808331"/>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3</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55" name="矩形 39"/>
          <p:cNvSpPr>
            <a:spLocks noChangeArrowheads="1"/>
          </p:cNvSpPr>
          <p:nvPr/>
        </p:nvSpPr>
        <p:spPr bwMode="auto">
          <a:xfrm>
            <a:off x="3944872" y="3174858"/>
            <a:ext cx="3065464" cy="29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chemeClr val="tx2"/>
                </a:solidFill>
                <a:effectLst/>
                <a:uLnTx/>
                <a:uFillTx/>
                <a:latin typeface="微软雅黑" pitchFamily="34" charset="-122"/>
                <a:ea typeface="微软雅黑" pitchFamily="34" charset="-122"/>
                <a:cs typeface="宋体" charset="-122"/>
              </a:rPr>
              <a:t>单击此处添加段落文本单击此处添加段落文本</a:t>
            </a:r>
          </a:p>
        </p:txBody>
      </p:sp>
      <p:sp>
        <p:nvSpPr>
          <p:cNvPr id="56" name="矩形 39"/>
          <p:cNvSpPr>
            <a:spLocks noChangeArrowheads="1"/>
          </p:cNvSpPr>
          <p:nvPr/>
        </p:nvSpPr>
        <p:spPr bwMode="auto">
          <a:xfrm>
            <a:off x="3841984" y="2892085"/>
            <a:ext cx="282178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endParaRPr>
          </a:p>
        </p:txBody>
      </p:sp>
      <p:grpSp>
        <p:nvGrpSpPr>
          <p:cNvPr id="59" name="组合 58"/>
          <p:cNvGrpSpPr/>
          <p:nvPr/>
        </p:nvGrpSpPr>
        <p:grpSpPr>
          <a:xfrm>
            <a:off x="3271571" y="3608998"/>
            <a:ext cx="545823" cy="546928"/>
            <a:chOff x="4339492" y="761748"/>
            <a:chExt cx="727764" cy="729238"/>
          </a:xfrm>
        </p:grpSpPr>
        <p:sp>
          <p:nvSpPr>
            <p:cNvPr id="60" name="任意多边形 82"/>
            <p:cNvSpPr/>
            <p:nvPr/>
          </p:nvSpPr>
          <p:spPr bwMode="auto">
            <a:xfrm rot="3738964">
              <a:off x="4338755" y="762485"/>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5"/>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61" name="TextBox 67"/>
            <p:cNvSpPr txBox="1"/>
            <p:nvPr/>
          </p:nvSpPr>
          <p:spPr>
            <a:xfrm>
              <a:off x="4435991" y="808331"/>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4</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62" name="矩形 39"/>
          <p:cNvSpPr>
            <a:spLocks noChangeArrowheads="1"/>
          </p:cNvSpPr>
          <p:nvPr/>
        </p:nvSpPr>
        <p:spPr bwMode="auto">
          <a:xfrm>
            <a:off x="3944872" y="3823027"/>
            <a:ext cx="3065464" cy="29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chemeClr val="tx2"/>
                </a:solidFill>
                <a:effectLst/>
                <a:uLnTx/>
                <a:uFillTx/>
                <a:latin typeface="微软雅黑" pitchFamily="34" charset="-122"/>
                <a:ea typeface="微软雅黑" pitchFamily="34" charset="-122"/>
                <a:cs typeface="宋体" charset="-122"/>
              </a:rPr>
              <a:t>单击此处添加段落文本单击此处添加段落文本</a:t>
            </a:r>
          </a:p>
        </p:txBody>
      </p:sp>
      <p:sp>
        <p:nvSpPr>
          <p:cNvPr id="63" name="矩形 39"/>
          <p:cNvSpPr>
            <a:spLocks noChangeArrowheads="1"/>
          </p:cNvSpPr>
          <p:nvPr/>
        </p:nvSpPr>
        <p:spPr bwMode="auto">
          <a:xfrm>
            <a:off x="3841984" y="3540254"/>
            <a:ext cx="282178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endParaRPr>
          </a:p>
        </p:txBody>
      </p:sp>
    </p:spTree>
    <p:extLst>
      <p:ext uri="{BB962C8B-B14F-4D97-AF65-F5344CB8AC3E}">
        <p14:creationId xmlns:p14="http://schemas.microsoft.com/office/powerpoint/2010/main" val="387127920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1000"/>
                                        <p:tgtEl>
                                          <p:spTgt spid="58"/>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1000"/>
                                        <p:tgtEl>
                                          <p:spTgt spid="57"/>
                                        </p:tgtEl>
                                      </p:cBhvr>
                                    </p:animEffect>
                                    <p:anim calcmode="lin" valueType="num">
                                      <p:cBhvr>
                                        <p:cTn id="12" dur="1000" fill="hold"/>
                                        <p:tgtEl>
                                          <p:spTgt spid="57"/>
                                        </p:tgtEl>
                                        <p:attrNameLst>
                                          <p:attrName>ppt_x</p:attrName>
                                        </p:attrNameLst>
                                      </p:cBhvr>
                                      <p:tavLst>
                                        <p:tav tm="0">
                                          <p:val>
                                            <p:strVal val="#ppt_x"/>
                                          </p:val>
                                        </p:tav>
                                        <p:tav tm="100000">
                                          <p:val>
                                            <p:strVal val="#ppt_x"/>
                                          </p:val>
                                        </p:tav>
                                      </p:tavLst>
                                    </p:anim>
                                    <p:anim calcmode="lin" valueType="num">
                                      <p:cBhvr>
                                        <p:cTn id="13" dur="1000" fill="hold"/>
                                        <p:tgtEl>
                                          <p:spTgt spid="5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childTnLst>
                          </p:cTn>
                        </p:par>
                        <p:par>
                          <p:cTn id="20" fill="hold">
                            <p:stCondLst>
                              <p:cond delay="2500"/>
                            </p:stCondLst>
                            <p:childTnLst>
                              <p:par>
                                <p:cTn id="21" presetID="49" presetClass="entr" presetSubtype="0" decel="10000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 calcmode="lin" valueType="num">
                                      <p:cBhvr>
                                        <p:cTn id="25" dur="500" fill="hold"/>
                                        <p:tgtEl>
                                          <p:spTgt spid="27"/>
                                        </p:tgtEl>
                                        <p:attrNameLst>
                                          <p:attrName>style.rotation</p:attrName>
                                        </p:attrNameLst>
                                      </p:cBhvr>
                                      <p:tavLst>
                                        <p:tav tm="0">
                                          <p:val>
                                            <p:fltVal val="360"/>
                                          </p:val>
                                        </p:tav>
                                        <p:tav tm="100000">
                                          <p:val>
                                            <p:fltVal val="0"/>
                                          </p:val>
                                        </p:tav>
                                      </p:tavLst>
                                    </p:anim>
                                    <p:animEffect transition="in" filter="fade">
                                      <p:cBhvr>
                                        <p:cTn id="26" dur="500"/>
                                        <p:tgtEl>
                                          <p:spTgt spid="27"/>
                                        </p:tgtEl>
                                      </p:cBhvr>
                                    </p:animEffect>
                                  </p:childTnLst>
                                </p:cTn>
                              </p:par>
                            </p:childTnLst>
                          </p:cTn>
                        </p:par>
                        <p:par>
                          <p:cTn id="27" fill="hold">
                            <p:stCondLst>
                              <p:cond delay="3000"/>
                            </p:stCondLst>
                            <p:childTnLst>
                              <p:par>
                                <p:cTn id="28" presetID="12" presetClass="entr" presetSubtype="1"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ppt_y</p:attrName>
                                        </p:attrNameLst>
                                      </p:cBhvr>
                                      <p:tavLst>
                                        <p:tav tm="0">
                                          <p:val>
                                            <p:strVal val="#ppt_y-#ppt_h*1.125000"/>
                                          </p:val>
                                        </p:tav>
                                        <p:tav tm="100000">
                                          <p:val>
                                            <p:strVal val="#ppt_y"/>
                                          </p:val>
                                        </p:tav>
                                      </p:tavLst>
                                    </p:anim>
                                    <p:animEffect transition="in" filter="wipe(down)">
                                      <p:cBhvr>
                                        <p:cTn id="31" dur="500"/>
                                        <p:tgtEl>
                                          <p:spTgt spid="28"/>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p:tgtEl>
                                          <p:spTgt spid="29"/>
                                        </p:tgtEl>
                                        <p:attrNameLst>
                                          <p:attrName>ppt_y</p:attrName>
                                        </p:attrNameLst>
                                      </p:cBhvr>
                                      <p:tavLst>
                                        <p:tav tm="0">
                                          <p:val>
                                            <p:strVal val="#ppt_y+#ppt_h*1.125000"/>
                                          </p:val>
                                        </p:tav>
                                        <p:tav tm="100000">
                                          <p:val>
                                            <p:strVal val="#ppt_y"/>
                                          </p:val>
                                        </p:tav>
                                      </p:tavLst>
                                    </p:anim>
                                    <p:animEffect transition="in" filter="wipe(up)">
                                      <p:cBhvr>
                                        <p:cTn id="35" dur="500"/>
                                        <p:tgtEl>
                                          <p:spTgt spid="29"/>
                                        </p:tgtEl>
                                      </p:cBhvr>
                                    </p:animEffect>
                                  </p:childTnLst>
                                </p:cTn>
                              </p:par>
                            </p:childTnLst>
                          </p:cTn>
                        </p:par>
                        <p:par>
                          <p:cTn id="36" fill="hold">
                            <p:stCondLst>
                              <p:cond delay="3500"/>
                            </p:stCondLst>
                            <p:childTnLst>
                              <p:par>
                                <p:cTn id="37" presetID="49" presetClass="entr" presetSubtype="0" decel="100000"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 calcmode="lin" valueType="num">
                                      <p:cBhvr>
                                        <p:cTn id="41" dur="500" fill="hold"/>
                                        <p:tgtEl>
                                          <p:spTgt spid="32"/>
                                        </p:tgtEl>
                                        <p:attrNameLst>
                                          <p:attrName>style.rotation</p:attrName>
                                        </p:attrNameLst>
                                      </p:cBhvr>
                                      <p:tavLst>
                                        <p:tav tm="0">
                                          <p:val>
                                            <p:fltVal val="360"/>
                                          </p:val>
                                        </p:tav>
                                        <p:tav tm="100000">
                                          <p:val>
                                            <p:fltVal val="0"/>
                                          </p:val>
                                        </p:tav>
                                      </p:tavLst>
                                    </p:anim>
                                    <p:animEffect transition="in" filter="fade">
                                      <p:cBhvr>
                                        <p:cTn id="42" dur="500"/>
                                        <p:tgtEl>
                                          <p:spTgt spid="32"/>
                                        </p:tgtEl>
                                      </p:cBhvr>
                                    </p:animEffect>
                                  </p:childTnLst>
                                </p:cTn>
                              </p:par>
                            </p:childTnLst>
                          </p:cTn>
                        </p:par>
                        <p:par>
                          <p:cTn id="43" fill="hold">
                            <p:stCondLst>
                              <p:cond delay="4000"/>
                            </p:stCondLst>
                            <p:childTnLst>
                              <p:par>
                                <p:cTn id="44" presetID="12" presetClass="entr" presetSubtype="1"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500"/>
                                        <p:tgtEl>
                                          <p:spTgt spid="50"/>
                                        </p:tgtEl>
                                        <p:attrNameLst>
                                          <p:attrName>ppt_y</p:attrName>
                                        </p:attrNameLst>
                                      </p:cBhvr>
                                      <p:tavLst>
                                        <p:tav tm="0">
                                          <p:val>
                                            <p:strVal val="#ppt_y-#ppt_h*1.125000"/>
                                          </p:val>
                                        </p:tav>
                                        <p:tav tm="100000">
                                          <p:val>
                                            <p:strVal val="#ppt_y"/>
                                          </p:val>
                                        </p:tav>
                                      </p:tavLst>
                                    </p:anim>
                                    <p:animEffect transition="in" filter="wipe(down)">
                                      <p:cBhvr>
                                        <p:cTn id="47" dur="500"/>
                                        <p:tgtEl>
                                          <p:spTgt spid="50"/>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500"/>
                                        <p:tgtEl>
                                          <p:spTgt spid="51"/>
                                        </p:tgtEl>
                                        <p:attrNameLst>
                                          <p:attrName>ppt_y</p:attrName>
                                        </p:attrNameLst>
                                      </p:cBhvr>
                                      <p:tavLst>
                                        <p:tav tm="0">
                                          <p:val>
                                            <p:strVal val="#ppt_y+#ppt_h*1.125000"/>
                                          </p:val>
                                        </p:tav>
                                        <p:tav tm="100000">
                                          <p:val>
                                            <p:strVal val="#ppt_y"/>
                                          </p:val>
                                        </p:tav>
                                      </p:tavLst>
                                    </p:anim>
                                    <p:animEffect transition="in" filter="wipe(up)">
                                      <p:cBhvr>
                                        <p:cTn id="51" dur="500"/>
                                        <p:tgtEl>
                                          <p:spTgt spid="51"/>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 calcmode="lin" valueType="num">
                                      <p:cBhvr>
                                        <p:cTn id="57" dur="500" fill="hold"/>
                                        <p:tgtEl>
                                          <p:spTgt spid="52"/>
                                        </p:tgtEl>
                                        <p:attrNameLst>
                                          <p:attrName>style.rotation</p:attrName>
                                        </p:attrNameLst>
                                      </p:cBhvr>
                                      <p:tavLst>
                                        <p:tav tm="0">
                                          <p:val>
                                            <p:fltVal val="360"/>
                                          </p:val>
                                        </p:tav>
                                        <p:tav tm="100000">
                                          <p:val>
                                            <p:fltVal val="0"/>
                                          </p:val>
                                        </p:tav>
                                      </p:tavLst>
                                    </p:anim>
                                    <p:animEffect transition="in" filter="fade">
                                      <p:cBhvr>
                                        <p:cTn id="58" dur="500"/>
                                        <p:tgtEl>
                                          <p:spTgt spid="52"/>
                                        </p:tgtEl>
                                      </p:cBhvr>
                                    </p:animEffect>
                                  </p:childTnLst>
                                </p:cTn>
                              </p:par>
                            </p:childTnLst>
                          </p:cTn>
                        </p:par>
                        <p:par>
                          <p:cTn id="59" fill="hold">
                            <p:stCondLst>
                              <p:cond delay="5000"/>
                            </p:stCondLst>
                            <p:childTnLst>
                              <p:par>
                                <p:cTn id="60" presetID="12" presetClass="entr" presetSubtype="1" fill="hold" grpId="0"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additive="base">
                                        <p:cTn id="62" dur="500"/>
                                        <p:tgtEl>
                                          <p:spTgt spid="55"/>
                                        </p:tgtEl>
                                        <p:attrNameLst>
                                          <p:attrName>ppt_y</p:attrName>
                                        </p:attrNameLst>
                                      </p:cBhvr>
                                      <p:tavLst>
                                        <p:tav tm="0">
                                          <p:val>
                                            <p:strVal val="#ppt_y-#ppt_h*1.125000"/>
                                          </p:val>
                                        </p:tav>
                                        <p:tav tm="100000">
                                          <p:val>
                                            <p:strVal val="#ppt_y"/>
                                          </p:val>
                                        </p:tav>
                                      </p:tavLst>
                                    </p:anim>
                                    <p:animEffect transition="in" filter="wipe(down)">
                                      <p:cBhvr>
                                        <p:cTn id="63" dur="500"/>
                                        <p:tgtEl>
                                          <p:spTgt spid="55"/>
                                        </p:tgtEl>
                                      </p:cBhvr>
                                    </p:animEffect>
                                  </p:childTnLst>
                                </p:cTn>
                              </p:par>
                              <p:par>
                                <p:cTn id="64" presetID="12" presetClass="entr" presetSubtype="4" fill="hold" grpId="0" nodeType="with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additive="base">
                                        <p:cTn id="66" dur="500"/>
                                        <p:tgtEl>
                                          <p:spTgt spid="56"/>
                                        </p:tgtEl>
                                        <p:attrNameLst>
                                          <p:attrName>ppt_y</p:attrName>
                                        </p:attrNameLst>
                                      </p:cBhvr>
                                      <p:tavLst>
                                        <p:tav tm="0">
                                          <p:val>
                                            <p:strVal val="#ppt_y+#ppt_h*1.125000"/>
                                          </p:val>
                                        </p:tav>
                                        <p:tav tm="100000">
                                          <p:val>
                                            <p:strVal val="#ppt_y"/>
                                          </p:val>
                                        </p:tav>
                                      </p:tavLst>
                                    </p:anim>
                                    <p:animEffect transition="in" filter="wipe(up)">
                                      <p:cBhvr>
                                        <p:cTn id="67" dur="500"/>
                                        <p:tgtEl>
                                          <p:spTgt spid="56"/>
                                        </p:tgtEl>
                                      </p:cBhvr>
                                    </p:animEffect>
                                  </p:childTnLst>
                                </p:cTn>
                              </p:par>
                            </p:childTnLst>
                          </p:cTn>
                        </p:par>
                        <p:par>
                          <p:cTn id="68" fill="hold">
                            <p:stCondLst>
                              <p:cond delay="5500"/>
                            </p:stCondLst>
                            <p:childTnLst>
                              <p:par>
                                <p:cTn id="69" presetID="49" presetClass="entr" presetSubtype="0" decel="100000" fill="hold" nodeType="afterEffect">
                                  <p:stCondLst>
                                    <p:cond delay="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fltVal val="0"/>
                                          </p:val>
                                        </p:tav>
                                        <p:tav tm="100000">
                                          <p:val>
                                            <p:strVal val="#ppt_w"/>
                                          </p:val>
                                        </p:tav>
                                      </p:tavLst>
                                    </p:anim>
                                    <p:anim calcmode="lin" valueType="num">
                                      <p:cBhvr>
                                        <p:cTn id="72" dur="500" fill="hold"/>
                                        <p:tgtEl>
                                          <p:spTgt spid="59"/>
                                        </p:tgtEl>
                                        <p:attrNameLst>
                                          <p:attrName>ppt_h</p:attrName>
                                        </p:attrNameLst>
                                      </p:cBhvr>
                                      <p:tavLst>
                                        <p:tav tm="0">
                                          <p:val>
                                            <p:fltVal val="0"/>
                                          </p:val>
                                        </p:tav>
                                        <p:tav tm="100000">
                                          <p:val>
                                            <p:strVal val="#ppt_h"/>
                                          </p:val>
                                        </p:tav>
                                      </p:tavLst>
                                    </p:anim>
                                    <p:anim calcmode="lin" valueType="num">
                                      <p:cBhvr>
                                        <p:cTn id="73" dur="500" fill="hold"/>
                                        <p:tgtEl>
                                          <p:spTgt spid="59"/>
                                        </p:tgtEl>
                                        <p:attrNameLst>
                                          <p:attrName>style.rotation</p:attrName>
                                        </p:attrNameLst>
                                      </p:cBhvr>
                                      <p:tavLst>
                                        <p:tav tm="0">
                                          <p:val>
                                            <p:fltVal val="360"/>
                                          </p:val>
                                        </p:tav>
                                        <p:tav tm="100000">
                                          <p:val>
                                            <p:fltVal val="0"/>
                                          </p:val>
                                        </p:tav>
                                      </p:tavLst>
                                    </p:anim>
                                    <p:animEffect transition="in" filter="fade">
                                      <p:cBhvr>
                                        <p:cTn id="74" dur="500"/>
                                        <p:tgtEl>
                                          <p:spTgt spid="59"/>
                                        </p:tgtEl>
                                      </p:cBhvr>
                                    </p:animEffect>
                                  </p:childTnLst>
                                </p:cTn>
                              </p:par>
                            </p:childTnLst>
                          </p:cTn>
                        </p:par>
                        <p:par>
                          <p:cTn id="75" fill="hold">
                            <p:stCondLst>
                              <p:cond delay="6000"/>
                            </p:stCondLst>
                            <p:childTnLst>
                              <p:par>
                                <p:cTn id="76" presetID="12" presetClass="entr" presetSubtype="1"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 calcmode="lin" valueType="num">
                                      <p:cBhvr additive="base">
                                        <p:cTn id="78" dur="500"/>
                                        <p:tgtEl>
                                          <p:spTgt spid="62"/>
                                        </p:tgtEl>
                                        <p:attrNameLst>
                                          <p:attrName>ppt_y</p:attrName>
                                        </p:attrNameLst>
                                      </p:cBhvr>
                                      <p:tavLst>
                                        <p:tav tm="0">
                                          <p:val>
                                            <p:strVal val="#ppt_y-#ppt_h*1.125000"/>
                                          </p:val>
                                        </p:tav>
                                        <p:tav tm="100000">
                                          <p:val>
                                            <p:strVal val="#ppt_y"/>
                                          </p:val>
                                        </p:tav>
                                      </p:tavLst>
                                    </p:anim>
                                    <p:animEffect transition="in" filter="wipe(down)">
                                      <p:cBhvr>
                                        <p:cTn id="79" dur="500"/>
                                        <p:tgtEl>
                                          <p:spTgt spid="62"/>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additive="base">
                                        <p:cTn id="82" dur="500"/>
                                        <p:tgtEl>
                                          <p:spTgt spid="63"/>
                                        </p:tgtEl>
                                        <p:attrNameLst>
                                          <p:attrName>ppt_y</p:attrName>
                                        </p:attrNameLst>
                                      </p:cBhvr>
                                      <p:tavLst>
                                        <p:tav tm="0">
                                          <p:val>
                                            <p:strVal val="#ppt_y+#ppt_h*1.125000"/>
                                          </p:val>
                                        </p:tav>
                                        <p:tav tm="100000">
                                          <p:val>
                                            <p:strVal val="#ppt_y"/>
                                          </p:val>
                                        </p:tav>
                                      </p:tavLst>
                                    </p:anim>
                                    <p:animEffect transition="in" filter="wipe(up)">
                                      <p:cBhvr>
                                        <p:cTn id="8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50" grpId="0"/>
      <p:bldP spid="51" grpId="0"/>
      <p:bldP spid="55" grpId="0"/>
      <p:bldP spid="56" grpId="0"/>
      <p:bldP spid="62" grpId="0"/>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6039961" y="2571750"/>
            <a:ext cx="297640" cy="297640"/>
            <a:chOff x="0" y="0"/>
            <a:chExt cx="812800" cy="812800"/>
          </a:xfrm>
        </p:grpSpPr>
        <p:sp>
          <p:nvSpPr>
            <p:cNvPr id="10284" name="椭圆 32"/>
            <p:cNvSpPr>
              <a:spLocks noChangeArrowheads="1"/>
            </p:cNvSpPr>
            <p:nvPr/>
          </p:nvSpPr>
          <p:spPr bwMode="auto">
            <a:xfrm>
              <a:off x="0" y="0"/>
              <a:ext cx="812800" cy="81280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sz="1280">
                <a:solidFill>
                  <a:srgbClr val="FFFFFF"/>
                </a:solidFill>
                <a:latin typeface="Arial" panose="020B0604020202020204" pitchFamily="34" charset="0"/>
              </a:endParaRPr>
            </a:p>
          </p:txBody>
        </p:sp>
        <p:sp>
          <p:nvSpPr>
            <p:cNvPr id="10285" name="任意多边形 33"/>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80">
                <a:latin typeface="Arial" panose="020B0604020202020204" pitchFamily="34" charset="0"/>
              </a:endParaRPr>
            </a:p>
          </p:txBody>
        </p:sp>
      </p:grpSp>
      <p:grpSp>
        <p:nvGrpSpPr>
          <p:cNvPr id="3" name="组合 34"/>
          <p:cNvGrpSpPr>
            <a:grpSpLocks/>
          </p:cNvGrpSpPr>
          <p:nvPr/>
        </p:nvGrpSpPr>
        <p:grpSpPr bwMode="auto">
          <a:xfrm>
            <a:off x="2839736" y="2571750"/>
            <a:ext cx="297640" cy="297640"/>
            <a:chOff x="0" y="0"/>
            <a:chExt cx="812800" cy="812800"/>
          </a:xfrm>
        </p:grpSpPr>
        <p:sp>
          <p:nvSpPr>
            <p:cNvPr id="10282" name="椭圆 35"/>
            <p:cNvSpPr>
              <a:spLocks noChangeArrowheads="1"/>
            </p:cNvSpPr>
            <p:nvPr/>
          </p:nvSpPr>
          <p:spPr bwMode="auto">
            <a:xfrm>
              <a:off x="0" y="0"/>
              <a:ext cx="812800" cy="8128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sz="1280">
                <a:solidFill>
                  <a:schemeClr val="tx1">
                    <a:lumMod val="50000"/>
                    <a:lumOff val="50000"/>
                  </a:schemeClr>
                </a:solidFill>
                <a:latin typeface="Arial" panose="020B0604020202020204" pitchFamily="34" charset="0"/>
              </a:endParaRPr>
            </a:p>
          </p:txBody>
        </p:sp>
        <p:sp>
          <p:nvSpPr>
            <p:cNvPr id="10283" name="任意多边形 36"/>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80">
                <a:solidFill>
                  <a:schemeClr val="tx1">
                    <a:lumMod val="50000"/>
                    <a:lumOff val="50000"/>
                  </a:schemeClr>
                </a:solidFill>
                <a:latin typeface="Arial" panose="020B0604020202020204" pitchFamily="34" charset="0"/>
              </a:endParaRPr>
            </a:p>
          </p:txBody>
        </p:sp>
      </p:grpSp>
      <p:grpSp>
        <p:nvGrpSpPr>
          <p:cNvPr id="4" name="组合 37"/>
          <p:cNvGrpSpPr>
            <a:grpSpLocks/>
          </p:cNvGrpSpPr>
          <p:nvPr/>
        </p:nvGrpSpPr>
        <p:grpSpPr bwMode="auto">
          <a:xfrm>
            <a:off x="4423181" y="1114935"/>
            <a:ext cx="297640" cy="297640"/>
            <a:chOff x="0" y="0"/>
            <a:chExt cx="812800" cy="812800"/>
          </a:xfrm>
        </p:grpSpPr>
        <p:sp>
          <p:nvSpPr>
            <p:cNvPr id="10280" name="椭圆 38"/>
            <p:cNvSpPr>
              <a:spLocks noChangeArrowheads="1"/>
            </p:cNvSpPr>
            <p:nvPr/>
          </p:nvSpPr>
          <p:spPr bwMode="auto">
            <a:xfrm>
              <a:off x="0" y="0"/>
              <a:ext cx="812800" cy="8128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sz="1280">
                <a:solidFill>
                  <a:srgbClr val="FFFFFF"/>
                </a:solidFill>
                <a:latin typeface="Arial" panose="020B0604020202020204" pitchFamily="34" charset="0"/>
              </a:endParaRPr>
            </a:p>
          </p:txBody>
        </p:sp>
        <p:sp>
          <p:nvSpPr>
            <p:cNvPr id="10281" name="任意多边形 39"/>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80">
                <a:latin typeface="Arial" panose="020B0604020202020204" pitchFamily="34" charset="0"/>
              </a:endParaRPr>
            </a:p>
          </p:txBody>
        </p:sp>
      </p:grpSp>
      <p:grpSp>
        <p:nvGrpSpPr>
          <p:cNvPr id="5" name="组合 40"/>
          <p:cNvGrpSpPr>
            <a:grpSpLocks/>
          </p:cNvGrpSpPr>
          <p:nvPr/>
        </p:nvGrpSpPr>
        <p:grpSpPr bwMode="auto">
          <a:xfrm>
            <a:off x="4423181" y="4007912"/>
            <a:ext cx="297640" cy="297640"/>
            <a:chOff x="0" y="0"/>
            <a:chExt cx="812800" cy="812800"/>
          </a:xfrm>
        </p:grpSpPr>
        <p:sp>
          <p:nvSpPr>
            <p:cNvPr id="10278" name="椭圆 41"/>
            <p:cNvSpPr>
              <a:spLocks noChangeArrowheads="1"/>
            </p:cNvSpPr>
            <p:nvPr/>
          </p:nvSpPr>
          <p:spPr bwMode="auto">
            <a:xfrm>
              <a:off x="0" y="0"/>
              <a:ext cx="812800" cy="81280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sz="1280">
                <a:solidFill>
                  <a:srgbClr val="FFFFFF"/>
                </a:solidFill>
                <a:latin typeface="Arial" panose="020B0604020202020204" pitchFamily="34" charset="0"/>
              </a:endParaRPr>
            </a:p>
          </p:txBody>
        </p:sp>
        <p:sp>
          <p:nvSpPr>
            <p:cNvPr id="10279" name="任意多边形 42"/>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80">
                <a:latin typeface="Arial" panose="020B0604020202020204" pitchFamily="34" charset="0"/>
              </a:endParaRPr>
            </a:p>
          </p:txBody>
        </p:sp>
      </p:grpSp>
      <p:grpSp>
        <p:nvGrpSpPr>
          <p:cNvPr id="10" name="组合 66"/>
          <p:cNvGrpSpPr>
            <a:grpSpLocks/>
          </p:cNvGrpSpPr>
          <p:nvPr/>
        </p:nvGrpSpPr>
        <p:grpSpPr bwMode="auto">
          <a:xfrm>
            <a:off x="3067294" y="1219536"/>
            <a:ext cx="3009414" cy="3011591"/>
            <a:chOff x="0" y="0"/>
            <a:chExt cx="4392474" cy="4393594"/>
          </a:xfrm>
        </p:grpSpPr>
        <p:grpSp>
          <p:nvGrpSpPr>
            <p:cNvPr id="10256" name="组合 44"/>
            <p:cNvGrpSpPr>
              <a:grpSpLocks/>
            </p:cNvGrpSpPr>
            <p:nvPr/>
          </p:nvGrpSpPr>
          <p:grpSpPr bwMode="auto">
            <a:xfrm>
              <a:off x="0" y="0"/>
              <a:ext cx="4392474" cy="4393594"/>
              <a:chOff x="0" y="0"/>
              <a:chExt cx="4392474" cy="4393594"/>
            </a:xfrm>
          </p:grpSpPr>
          <p:grpSp>
            <p:nvGrpSpPr>
              <p:cNvPr id="10261" name="组合 30"/>
              <p:cNvGrpSpPr>
                <a:grpSpLocks/>
              </p:cNvGrpSpPr>
              <p:nvPr/>
            </p:nvGrpSpPr>
            <p:grpSpPr bwMode="auto">
              <a:xfrm>
                <a:off x="0" y="0"/>
                <a:ext cx="4392474" cy="4393594"/>
                <a:chOff x="0" y="0"/>
                <a:chExt cx="4392474" cy="4393594"/>
              </a:xfrm>
            </p:grpSpPr>
            <p:sp>
              <p:nvSpPr>
                <p:cNvPr id="10263" name="Freeform 5"/>
                <p:cNvSpPr>
                  <a:spLocks/>
                </p:cNvSpPr>
                <p:nvPr/>
              </p:nvSpPr>
              <p:spPr bwMode="auto">
                <a:xfrm rot="2700000">
                  <a:off x="1722485" y="615110"/>
                  <a:ext cx="1941774" cy="711551"/>
                </a:xfrm>
                <a:custGeom>
                  <a:avLst/>
                  <a:gdLst>
                    <a:gd name="T0" fmla="*/ 2147483647 w 821"/>
                    <a:gd name="T1" fmla="*/ 2147483647 h 301"/>
                    <a:gd name="T2" fmla="*/ 0 w 821"/>
                    <a:gd name="T3" fmla="*/ 2147483647 h 301"/>
                    <a:gd name="T4" fmla="*/ 2147483647 w 821"/>
                    <a:gd name="T5" fmla="*/ 2147483647 h 301"/>
                    <a:gd name="T6" fmla="*/ 2147483647 w 821"/>
                    <a:gd name="T7" fmla="*/ 0 h 301"/>
                    <a:gd name="T8" fmla="*/ 2147483647 w 821"/>
                    <a:gd name="T9" fmla="*/ 0 h 301"/>
                    <a:gd name="T10" fmla="*/ 2147483647 w 821"/>
                    <a:gd name="T11" fmla="*/ 2147483647 h 301"/>
                    <a:gd name="T12" fmla="*/ 0 60000 65536"/>
                    <a:gd name="T13" fmla="*/ 0 60000 65536"/>
                    <a:gd name="T14" fmla="*/ 0 60000 65536"/>
                    <a:gd name="T15" fmla="*/ 0 60000 65536"/>
                    <a:gd name="T16" fmla="*/ 0 60000 65536"/>
                    <a:gd name="T17" fmla="*/ 0 60000 65536"/>
                    <a:gd name="T18" fmla="*/ 0 w 821"/>
                    <a:gd name="T19" fmla="*/ 0 h 301"/>
                    <a:gd name="T20" fmla="*/ 821 w 821"/>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1" h="301">
                      <a:moveTo>
                        <a:pt x="282" y="20"/>
                      </a:moveTo>
                      <a:cubicBezTo>
                        <a:pt x="0" y="301"/>
                        <a:pt x="0" y="301"/>
                        <a:pt x="0" y="301"/>
                      </a:cubicBezTo>
                      <a:cubicBezTo>
                        <a:pt x="821" y="301"/>
                        <a:pt x="821" y="301"/>
                        <a:pt x="821" y="301"/>
                      </a:cubicBezTo>
                      <a:cubicBezTo>
                        <a:pt x="821" y="0"/>
                        <a:pt x="821" y="0"/>
                        <a:pt x="821" y="0"/>
                      </a:cubicBezTo>
                      <a:cubicBezTo>
                        <a:pt x="328" y="0"/>
                        <a:pt x="328" y="0"/>
                        <a:pt x="328" y="0"/>
                      </a:cubicBezTo>
                      <a:cubicBezTo>
                        <a:pt x="302" y="7"/>
                        <a:pt x="290" y="15"/>
                        <a:pt x="282" y="20"/>
                      </a:cubicBezTo>
                      <a:close/>
                    </a:path>
                  </a:pathLst>
                </a:custGeom>
                <a:solidFill>
                  <a:schemeClr val="bg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80">
                    <a:latin typeface="Arial" panose="020B0604020202020204" pitchFamily="34" charset="0"/>
                  </a:endParaRPr>
                </a:p>
              </p:txBody>
            </p:sp>
            <p:sp>
              <p:nvSpPr>
                <p:cNvPr id="10264" name="Freeform 6"/>
                <p:cNvSpPr>
                  <a:spLocks/>
                </p:cNvSpPr>
                <p:nvPr/>
              </p:nvSpPr>
              <p:spPr bwMode="auto">
                <a:xfrm rot="2700000">
                  <a:off x="3064311" y="1725311"/>
                  <a:ext cx="714549" cy="1941775"/>
                </a:xfrm>
                <a:custGeom>
                  <a:avLst/>
                  <a:gdLst>
                    <a:gd name="T0" fmla="*/ 2147483647 w 302"/>
                    <a:gd name="T1" fmla="*/ 2147483647 h 821"/>
                    <a:gd name="T2" fmla="*/ 0 w 302"/>
                    <a:gd name="T3" fmla="*/ 0 h 821"/>
                    <a:gd name="T4" fmla="*/ 0 w 302"/>
                    <a:gd name="T5" fmla="*/ 2147483647 h 821"/>
                    <a:gd name="T6" fmla="*/ 2147483647 w 302"/>
                    <a:gd name="T7" fmla="*/ 2147483647 h 821"/>
                    <a:gd name="T8" fmla="*/ 2147483647 w 302"/>
                    <a:gd name="T9" fmla="*/ 2147483647 h 821"/>
                    <a:gd name="T10" fmla="*/ 2147483647 w 302"/>
                    <a:gd name="T11" fmla="*/ 2147483647 h 821"/>
                    <a:gd name="T12" fmla="*/ 0 60000 65536"/>
                    <a:gd name="T13" fmla="*/ 0 60000 65536"/>
                    <a:gd name="T14" fmla="*/ 0 60000 65536"/>
                    <a:gd name="T15" fmla="*/ 0 60000 65536"/>
                    <a:gd name="T16" fmla="*/ 0 60000 65536"/>
                    <a:gd name="T17" fmla="*/ 0 60000 65536"/>
                    <a:gd name="T18" fmla="*/ 0 w 302"/>
                    <a:gd name="T19" fmla="*/ 0 h 821"/>
                    <a:gd name="T20" fmla="*/ 302 w 302"/>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2" h="821">
                      <a:moveTo>
                        <a:pt x="282" y="282"/>
                      </a:moveTo>
                      <a:cubicBezTo>
                        <a:pt x="0" y="0"/>
                        <a:pt x="0" y="0"/>
                        <a:pt x="0" y="0"/>
                      </a:cubicBezTo>
                      <a:cubicBezTo>
                        <a:pt x="0" y="821"/>
                        <a:pt x="0" y="821"/>
                        <a:pt x="0" y="821"/>
                      </a:cubicBezTo>
                      <a:cubicBezTo>
                        <a:pt x="302" y="821"/>
                        <a:pt x="302" y="821"/>
                        <a:pt x="302" y="821"/>
                      </a:cubicBezTo>
                      <a:cubicBezTo>
                        <a:pt x="302" y="328"/>
                        <a:pt x="302" y="328"/>
                        <a:pt x="302" y="328"/>
                      </a:cubicBezTo>
                      <a:cubicBezTo>
                        <a:pt x="295" y="301"/>
                        <a:pt x="286" y="290"/>
                        <a:pt x="282" y="282"/>
                      </a:cubicBezTo>
                      <a:close/>
                    </a:path>
                  </a:pathLst>
                </a:custGeom>
                <a:solidFill>
                  <a:schemeClr val="bg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80">
                    <a:latin typeface="Arial" panose="020B0604020202020204" pitchFamily="34" charset="0"/>
                  </a:endParaRPr>
                </a:p>
              </p:txBody>
            </p:sp>
            <p:sp>
              <p:nvSpPr>
                <p:cNvPr id="10265" name="Freeform 7"/>
                <p:cNvSpPr>
                  <a:spLocks/>
                </p:cNvSpPr>
                <p:nvPr/>
              </p:nvSpPr>
              <p:spPr bwMode="auto">
                <a:xfrm rot="2700000">
                  <a:off x="2580127" y="1261992"/>
                  <a:ext cx="1863824" cy="1076321"/>
                </a:xfrm>
                <a:custGeom>
                  <a:avLst/>
                  <a:gdLst>
                    <a:gd name="T0" fmla="*/ 2147483647 w 788"/>
                    <a:gd name="T1" fmla="*/ 2147483647 h 455"/>
                    <a:gd name="T2" fmla="*/ 2147483647 w 788"/>
                    <a:gd name="T3" fmla="*/ 2147483647 h 455"/>
                    <a:gd name="T4" fmla="*/ 2147483647 w 788"/>
                    <a:gd name="T5" fmla="*/ 2147483647 h 455"/>
                    <a:gd name="T6" fmla="*/ 2147483647 w 788"/>
                    <a:gd name="T7" fmla="*/ 2147483647 h 455"/>
                    <a:gd name="T8" fmla="*/ 2147483647 w 788"/>
                    <a:gd name="T9" fmla="*/ 2147483647 h 455"/>
                    <a:gd name="T10" fmla="*/ 2147483647 w 788"/>
                    <a:gd name="T11" fmla="*/ 2147483647 h 455"/>
                    <a:gd name="T12" fmla="*/ 2147483647 w 788"/>
                    <a:gd name="T13" fmla="*/ 2147483647 h 455"/>
                    <a:gd name="T14" fmla="*/ 2147483647 w 788"/>
                    <a:gd name="T15" fmla="*/ 2147483647 h 455"/>
                    <a:gd name="T16" fmla="*/ 2147483647 w 788"/>
                    <a:gd name="T17" fmla="*/ 2147483647 h 455"/>
                    <a:gd name="T18" fmla="*/ 2147483647 w 788"/>
                    <a:gd name="T19" fmla="*/ 2147483647 h 455"/>
                    <a:gd name="T20" fmla="*/ 2147483647 w 788"/>
                    <a:gd name="T21" fmla="*/ 2147483647 h 455"/>
                    <a:gd name="T22" fmla="*/ 2147483647 w 788"/>
                    <a:gd name="T23" fmla="*/ 2147483647 h 455"/>
                    <a:gd name="T24" fmla="*/ 2147483647 w 788"/>
                    <a:gd name="T25" fmla="*/ 2147483647 h 455"/>
                    <a:gd name="T26" fmla="*/ 2147483647 w 788"/>
                    <a:gd name="T27" fmla="*/ 2147483647 h 4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88"/>
                    <a:gd name="T43" fmla="*/ 0 h 455"/>
                    <a:gd name="T44" fmla="*/ 788 w 788"/>
                    <a:gd name="T45" fmla="*/ 455 h 45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88" h="455">
                      <a:moveTo>
                        <a:pt x="492" y="94"/>
                      </a:moveTo>
                      <a:cubicBezTo>
                        <a:pt x="477" y="78"/>
                        <a:pt x="445" y="75"/>
                        <a:pt x="418" y="75"/>
                      </a:cubicBezTo>
                      <a:cubicBezTo>
                        <a:pt x="241" y="75"/>
                        <a:pt x="241" y="75"/>
                        <a:pt x="241" y="75"/>
                      </a:cubicBezTo>
                      <a:cubicBezTo>
                        <a:pt x="241" y="29"/>
                        <a:pt x="241" y="29"/>
                        <a:pt x="241" y="29"/>
                      </a:cubicBezTo>
                      <a:cubicBezTo>
                        <a:pt x="241" y="12"/>
                        <a:pt x="222" y="0"/>
                        <a:pt x="207" y="12"/>
                      </a:cubicBezTo>
                      <a:cubicBezTo>
                        <a:pt x="16" y="202"/>
                        <a:pt x="16" y="202"/>
                        <a:pt x="16" y="202"/>
                      </a:cubicBezTo>
                      <a:cubicBezTo>
                        <a:pt x="0" y="216"/>
                        <a:pt x="0" y="238"/>
                        <a:pt x="16" y="252"/>
                      </a:cubicBezTo>
                      <a:cubicBezTo>
                        <a:pt x="207" y="442"/>
                        <a:pt x="207" y="442"/>
                        <a:pt x="207" y="442"/>
                      </a:cubicBezTo>
                      <a:cubicBezTo>
                        <a:pt x="222" y="455"/>
                        <a:pt x="241" y="444"/>
                        <a:pt x="241" y="426"/>
                      </a:cubicBezTo>
                      <a:cubicBezTo>
                        <a:pt x="241" y="381"/>
                        <a:pt x="241" y="381"/>
                        <a:pt x="241" y="381"/>
                      </a:cubicBezTo>
                      <a:cubicBezTo>
                        <a:pt x="241" y="381"/>
                        <a:pt x="633" y="381"/>
                        <a:pt x="683" y="381"/>
                      </a:cubicBezTo>
                      <a:cubicBezTo>
                        <a:pt x="739" y="381"/>
                        <a:pt x="784" y="411"/>
                        <a:pt x="784" y="446"/>
                      </a:cubicBezTo>
                      <a:cubicBezTo>
                        <a:pt x="784" y="446"/>
                        <a:pt x="788" y="421"/>
                        <a:pt x="763" y="390"/>
                      </a:cubicBezTo>
                      <a:cubicBezTo>
                        <a:pt x="750" y="375"/>
                        <a:pt x="492" y="94"/>
                        <a:pt x="492" y="9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80">
                    <a:latin typeface="Arial" panose="020B0604020202020204" pitchFamily="34" charset="0"/>
                  </a:endParaRPr>
                </a:p>
              </p:txBody>
            </p:sp>
            <p:sp>
              <p:nvSpPr>
                <p:cNvPr id="10266" name="Freeform 8"/>
                <p:cNvSpPr>
                  <a:spLocks/>
                </p:cNvSpPr>
                <p:nvPr/>
              </p:nvSpPr>
              <p:spPr bwMode="auto">
                <a:xfrm rot="2700000">
                  <a:off x="730626" y="3067930"/>
                  <a:ext cx="1939775" cy="711551"/>
                </a:xfrm>
                <a:custGeom>
                  <a:avLst/>
                  <a:gdLst>
                    <a:gd name="T0" fmla="*/ 2147483647 w 820"/>
                    <a:gd name="T1" fmla="*/ 2147483647 h 301"/>
                    <a:gd name="T2" fmla="*/ 2147483647 w 820"/>
                    <a:gd name="T3" fmla="*/ 0 h 301"/>
                    <a:gd name="T4" fmla="*/ 0 w 820"/>
                    <a:gd name="T5" fmla="*/ 0 h 301"/>
                    <a:gd name="T6" fmla="*/ 0 w 820"/>
                    <a:gd name="T7" fmla="*/ 2147483647 h 301"/>
                    <a:gd name="T8" fmla="*/ 2147483647 w 820"/>
                    <a:gd name="T9" fmla="*/ 2147483647 h 301"/>
                    <a:gd name="T10" fmla="*/ 2147483647 w 820"/>
                    <a:gd name="T11" fmla="*/ 2147483647 h 301"/>
                    <a:gd name="T12" fmla="*/ 0 60000 65536"/>
                    <a:gd name="T13" fmla="*/ 0 60000 65536"/>
                    <a:gd name="T14" fmla="*/ 0 60000 65536"/>
                    <a:gd name="T15" fmla="*/ 0 60000 65536"/>
                    <a:gd name="T16" fmla="*/ 0 60000 65536"/>
                    <a:gd name="T17" fmla="*/ 0 60000 65536"/>
                    <a:gd name="T18" fmla="*/ 0 w 820"/>
                    <a:gd name="T19" fmla="*/ 0 h 301"/>
                    <a:gd name="T20" fmla="*/ 820 w 820"/>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0" h="301">
                      <a:moveTo>
                        <a:pt x="539" y="282"/>
                      </a:moveTo>
                      <a:cubicBezTo>
                        <a:pt x="820" y="0"/>
                        <a:pt x="820" y="0"/>
                        <a:pt x="820" y="0"/>
                      </a:cubicBezTo>
                      <a:cubicBezTo>
                        <a:pt x="0" y="0"/>
                        <a:pt x="0" y="0"/>
                        <a:pt x="0" y="0"/>
                      </a:cubicBezTo>
                      <a:cubicBezTo>
                        <a:pt x="0" y="301"/>
                        <a:pt x="0" y="301"/>
                        <a:pt x="0" y="301"/>
                      </a:cubicBezTo>
                      <a:cubicBezTo>
                        <a:pt x="493" y="301"/>
                        <a:pt x="493" y="301"/>
                        <a:pt x="493" y="301"/>
                      </a:cubicBezTo>
                      <a:cubicBezTo>
                        <a:pt x="519" y="294"/>
                        <a:pt x="531" y="286"/>
                        <a:pt x="539" y="282"/>
                      </a:cubicBezTo>
                      <a:close/>
                    </a:path>
                  </a:pathLst>
                </a:custGeom>
                <a:solidFill>
                  <a:schemeClr val="bg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80">
                    <a:latin typeface="Arial" panose="020B0604020202020204" pitchFamily="34" charset="0"/>
                  </a:endParaRPr>
                </a:p>
              </p:txBody>
            </p:sp>
            <p:sp>
              <p:nvSpPr>
                <p:cNvPr id="10267" name="Freeform 9"/>
                <p:cNvSpPr>
                  <a:spLocks/>
                </p:cNvSpPr>
                <p:nvPr/>
              </p:nvSpPr>
              <p:spPr bwMode="auto">
                <a:xfrm rot="2700000">
                  <a:off x="2052721" y="2581222"/>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0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363" y="492"/>
                      </a:moveTo>
                      <a:cubicBezTo>
                        <a:pt x="378" y="477"/>
                        <a:pt x="381" y="445"/>
                        <a:pt x="381" y="418"/>
                      </a:cubicBezTo>
                      <a:cubicBezTo>
                        <a:pt x="381" y="241"/>
                        <a:pt x="381" y="241"/>
                        <a:pt x="381" y="241"/>
                      </a:cubicBezTo>
                      <a:cubicBezTo>
                        <a:pt x="428" y="241"/>
                        <a:pt x="428" y="241"/>
                        <a:pt x="428" y="241"/>
                      </a:cubicBezTo>
                      <a:cubicBezTo>
                        <a:pt x="445" y="241"/>
                        <a:pt x="457" y="221"/>
                        <a:pt x="444" y="207"/>
                      </a:cubicBezTo>
                      <a:cubicBezTo>
                        <a:pt x="254" y="16"/>
                        <a:pt x="254" y="16"/>
                        <a:pt x="254" y="16"/>
                      </a:cubicBezTo>
                      <a:cubicBezTo>
                        <a:pt x="241" y="0"/>
                        <a:pt x="218" y="0"/>
                        <a:pt x="204" y="16"/>
                      </a:cubicBezTo>
                      <a:cubicBezTo>
                        <a:pt x="15" y="207"/>
                        <a:pt x="15" y="207"/>
                        <a:pt x="15" y="207"/>
                      </a:cubicBezTo>
                      <a:cubicBezTo>
                        <a:pt x="2" y="222"/>
                        <a:pt x="13" y="241"/>
                        <a:pt x="31" y="241"/>
                      </a:cubicBezTo>
                      <a:cubicBezTo>
                        <a:pt x="75" y="241"/>
                        <a:pt x="75" y="241"/>
                        <a:pt x="75" y="241"/>
                      </a:cubicBezTo>
                      <a:cubicBezTo>
                        <a:pt x="75" y="241"/>
                        <a:pt x="75" y="633"/>
                        <a:pt x="75" y="683"/>
                      </a:cubicBezTo>
                      <a:cubicBezTo>
                        <a:pt x="75" y="739"/>
                        <a:pt x="42" y="784"/>
                        <a:pt x="0" y="784"/>
                      </a:cubicBezTo>
                      <a:cubicBezTo>
                        <a:pt x="0" y="784"/>
                        <a:pt x="31" y="791"/>
                        <a:pt x="66" y="762"/>
                      </a:cubicBezTo>
                      <a:cubicBezTo>
                        <a:pt x="81" y="750"/>
                        <a:pt x="363" y="492"/>
                        <a:pt x="363" y="49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80">
                    <a:latin typeface="Arial" panose="020B0604020202020204" pitchFamily="34" charset="0"/>
                  </a:endParaRPr>
                </a:p>
              </p:txBody>
            </p:sp>
            <p:sp>
              <p:nvSpPr>
                <p:cNvPr id="10268" name="Freeform 10"/>
                <p:cNvSpPr>
                  <a:spLocks/>
                </p:cNvSpPr>
                <p:nvPr/>
              </p:nvSpPr>
              <p:spPr bwMode="auto">
                <a:xfrm rot="2700000">
                  <a:off x="614612" y="726093"/>
                  <a:ext cx="712551" cy="1941775"/>
                </a:xfrm>
                <a:custGeom>
                  <a:avLst/>
                  <a:gdLst>
                    <a:gd name="T0" fmla="*/ 2147483647 w 301"/>
                    <a:gd name="T1" fmla="*/ 2147483647 h 821"/>
                    <a:gd name="T2" fmla="*/ 2147483647 w 301"/>
                    <a:gd name="T3" fmla="*/ 2147483647 h 821"/>
                    <a:gd name="T4" fmla="*/ 2147483647 w 301"/>
                    <a:gd name="T5" fmla="*/ 0 h 821"/>
                    <a:gd name="T6" fmla="*/ 0 w 301"/>
                    <a:gd name="T7" fmla="*/ 0 h 821"/>
                    <a:gd name="T8" fmla="*/ 0 w 301"/>
                    <a:gd name="T9" fmla="*/ 2147483647 h 821"/>
                    <a:gd name="T10" fmla="*/ 2147483647 w 301"/>
                    <a:gd name="T11" fmla="*/ 2147483647 h 821"/>
                    <a:gd name="T12" fmla="*/ 0 60000 65536"/>
                    <a:gd name="T13" fmla="*/ 0 60000 65536"/>
                    <a:gd name="T14" fmla="*/ 0 60000 65536"/>
                    <a:gd name="T15" fmla="*/ 0 60000 65536"/>
                    <a:gd name="T16" fmla="*/ 0 60000 65536"/>
                    <a:gd name="T17" fmla="*/ 0 60000 65536"/>
                    <a:gd name="T18" fmla="*/ 0 w 301"/>
                    <a:gd name="T19" fmla="*/ 0 h 821"/>
                    <a:gd name="T20" fmla="*/ 301 w 301"/>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1" h="821">
                      <a:moveTo>
                        <a:pt x="20" y="539"/>
                      </a:moveTo>
                      <a:cubicBezTo>
                        <a:pt x="301" y="821"/>
                        <a:pt x="301" y="821"/>
                        <a:pt x="301" y="821"/>
                      </a:cubicBezTo>
                      <a:cubicBezTo>
                        <a:pt x="301" y="0"/>
                        <a:pt x="301" y="0"/>
                        <a:pt x="301" y="0"/>
                      </a:cubicBezTo>
                      <a:cubicBezTo>
                        <a:pt x="0" y="0"/>
                        <a:pt x="0" y="0"/>
                        <a:pt x="0" y="0"/>
                      </a:cubicBezTo>
                      <a:cubicBezTo>
                        <a:pt x="0" y="493"/>
                        <a:pt x="0" y="493"/>
                        <a:pt x="0" y="493"/>
                      </a:cubicBezTo>
                      <a:cubicBezTo>
                        <a:pt x="7" y="520"/>
                        <a:pt x="15" y="532"/>
                        <a:pt x="20" y="539"/>
                      </a:cubicBezTo>
                      <a:close/>
                    </a:path>
                  </a:pathLst>
                </a:custGeom>
                <a:solidFill>
                  <a:schemeClr val="bg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80">
                    <a:latin typeface="Arial" panose="020B0604020202020204" pitchFamily="34" charset="0"/>
                  </a:endParaRPr>
                </a:p>
              </p:txBody>
            </p:sp>
            <p:sp>
              <p:nvSpPr>
                <p:cNvPr id="10269" name="Freeform 11"/>
                <p:cNvSpPr>
                  <a:spLocks/>
                </p:cNvSpPr>
                <p:nvPr/>
              </p:nvSpPr>
              <p:spPr bwMode="auto">
                <a:xfrm rot="2700000">
                  <a:off x="-56035" y="2051393"/>
                  <a:ext cx="1870819" cy="1078320"/>
                </a:xfrm>
                <a:custGeom>
                  <a:avLst/>
                  <a:gdLst>
                    <a:gd name="T0" fmla="*/ 2147483647 w 791"/>
                    <a:gd name="T1" fmla="*/ 2147483647 h 456"/>
                    <a:gd name="T2" fmla="*/ 2147483647 w 791"/>
                    <a:gd name="T3" fmla="*/ 2147483647 h 456"/>
                    <a:gd name="T4" fmla="*/ 2147483647 w 791"/>
                    <a:gd name="T5" fmla="*/ 2147483647 h 456"/>
                    <a:gd name="T6" fmla="*/ 2147483647 w 791"/>
                    <a:gd name="T7" fmla="*/ 2147483647 h 456"/>
                    <a:gd name="T8" fmla="*/ 2147483647 w 791"/>
                    <a:gd name="T9" fmla="*/ 2147483647 h 456"/>
                    <a:gd name="T10" fmla="*/ 2147483647 w 791"/>
                    <a:gd name="T11" fmla="*/ 2147483647 h 456"/>
                    <a:gd name="T12" fmla="*/ 2147483647 w 791"/>
                    <a:gd name="T13" fmla="*/ 2147483647 h 456"/>
                    <a:gd name="T14" fmla="*/ 2147483647 w 791"/>
                    <a:gd name="T15" fmla="*/ 2147483647 h 456"/>
                    <a:gd name="T16" fmla="*/ 2147483647 w 791"/>
                    <a:gd name="T17" fmla="*/ 2147483647 h 456"/>
                    <a:gd name="T18" fmla="*/ 2147483647 w 791"/>
                    <a:gd name="T19" fmla="*/ 2147483647 h 456"/>
                    <a:gd name="T20" fmla="*/ 2147483647 w 791"/>
                    <a:gd name="T21" fmla="*/ 2147483647 h 456"/>
                    <a:gd name="T22" fmla="*/ 2147483647 w 791"/>
                    <a:gd name="T23" fmla="*/ 0 h 456"/>
                    <a:gd name="T24" fmla="*/ 2147483647 w 791"/>
                    <a:gd name="T25" fmla="*/ 2147483647 h 456"/>
                    <a:gd name="T26" fmla="*/ 2147483647 w 791"/>
                    <a:gd name="T27" fmla="*/ 2147483647 h 4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91"/>
                    <a:gd name="T43" fmla="*/ 0 h 456"/>
                    <a:gd name="T44" fmla="*/ 791 w 791"/>
                    <a:gd name="T45" fmla="*/ 456 h 4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91" h="456">
                      <a:moveTo>
                        <a:pt x="298" y="362"/>
                      </a:moveTo>
                      <a:cubicBezTo>
                        <a:pt x="314" y="378"/>
                        <a:pt x="345" y="381"/>
                        <a:pt x="373" y="381"/>
                      </a:cubicBezTo>
                      <a:cubicBezTo>
                        <a:pt x="550" y="381"/>
                        <a:pt x="550" y="381"/>
                        <a:pt x="550" y="381"/>
                      </a:cubicBezTo>
                      <a:cubicBezTo>
                        <a:pt x="550" y="428"/>
                        <a:pt x="550" y="428"/>
                        <a:pt x="550" y="428"/>
                      </a:cubicBezTo>
                      <a:cubicBezTo>
                        <a:pt x="550" y="444"/>
                        <a:pt x="569" y="456"/>
                        <a:pt x="584" y="444"/>
                      </a:cubicBezTo>
                      <a:cubicBezTo>
                        <a:pt x="774" y="254"/>
                        <a:pt x="774" y="254"/>
                        <a:pt x="774" y="254"/>
                      </a:cubicBezTo>
                      <a:cubicBezTo>
                        <a:pt x="791" y="240"/>
                        <a:pt x="791" y="218"/>
                        <a:pt x="774" y="204"/>
                      </a:cubicBezTo>
                      <a:cubicBezTo>
                        <a:pt x="584" y="14"/>
                        <a:pt x="584" y="14"/>
                        <a:pt x="584" y="14"/>
                      </a:cubicBezTo>
                      <a:cubicBezTo>
                        <a:pt x="569" y="2"/>
                        <a:pt x="550" y="12"/>
                        <a:pt x="550" y="31"/>
                      </a:cubicBezTo>
                      <a:cubicBezTo>
                        <a:pt x="549" y="75"/>
                        <a:pt x="549" y="75"/>
                        <a:pt x="549" y="75"/>
                      </a:cubicBezTo>
                      <a:cubicBezTo>
                        <a:pt x="549" y="75"/>
                        <a:pt x="157" y="75"/>
                        <a:pt x="107" y="75"/>
                      </a:cubicBezTo>
                      <a:cubicBezTo>
                        <a:pt x="51" y="75"/>
                        <a:pt x="6" y="42"/>
                        <a:pt x="6" y="0"/>
                      </a:cubicBezTo>
                      <a:cubicBezTo>
                        <a:pt x="6" y="0"/>
                        <a:pt x="0" y="31"/>
                        <a:pt x="28" y="66"/>
                      </a:cubicBezTo>
                      <a:cubicBezTo>
                        <a:pt x="40" y="81"/>
                        <a:pt x="298" y="362"/>
                        <a:pt x="298" y="362"/>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80">
                    <a:latin typeface="Arial" panose="020B0604020202020204" pitchFamily="34" charset="0"/>
                  </a:endParaRPr>
                </a:p>
              </p:txBody>
            </p:sp>
          </p:grpSp>
          <p:sp>
            <p:nvSpPr>
              <p:cNvPr id="10262" name="Freeform 12"/>
              <p:cNvSpPr>
                <a:spLocks/>
              </p:cNvSpPr>
              <p:nvPr/>
            </p:nvSpPr>
            <p:spPr bwMode="auto">
              <a:xfrm rot="2700000">
                <a:off x="1261261" y="-56035"/>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2147483647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94" y="299"/>
                    </a:moveTo>
                    <a:cubicBezTo>
                      <a:pt x="79" y="315"/>
                      <a:pt x="75" y="346"/>
                      <a:pt x="75" y="373"/>
                    </a:cubicBezTo>
                    <a:cubicBezTo>
                      <a:pt x="75" y="550"/>
                      <a:pt x="75" y="550"/>
                      <a:pt x="75" y="550"/>
                    </a:cubicBezTo>
                    <a:cubicBezTo>
                      <a:pt x="29" y="550"/>
                      <a:pt x="29" y="550"/>
                      <a:pt x="29" y="550"/>
                    </a:cubicBezTo>
                    <a:cubicBezTo>
                      <a:pt x="12" y="550"/>
                      <a:pt x="0" y="570"/>
                      <a:pt x="13" y="585"/>
                    </a:cubicBezTo>
                    <a:cubicBezTo>
                      <a:pt x="202" y="775"/>
                      <a:pt x="202" y="775"/>
                      <a:pt x="202" y="775"/>
                    </a:cubicBezTo>
                    <a:cubicBezTo>
                      <a:pt x="216" y="791"/>
                      <a:pt x="239" y="791"/>
                      <a:pt x="253" y="775"/>
                    </a:cubicBezTo>
                    <a:cubicBezTo>
                      <a:pt x="442" y="585"/>
                      <a:pt x="442" y="585"/>
                      <a:pt x="442" y="585"/>
                    </a:cubicBezTo>
                    <a:cubicBezTo>
                      <a:pt x="455" y="570"/>
                      <a:pt x="444" y="550"/>
                      <a:pt x="426" y="550"/>
                    </a:cubicBezTo>
                    <a:cubicBezTo>
                      <a:pt x="381" y="550"/>
                      <a:pt x="381" y="550"/>
                      <a:pt x="381" y="550"/>
                    </a:cubicBezTo>
                    <a:cubicBezTo>
                      <a:pt x="381" y="550"/>
                      <a:pt x="381" y="158"/>
                      <a:pt x="381" y="108"/>
                    </a:cubicBezTo>
                    <a:cubicBezTo>
                      <a:pt x="381" y="52"/>
                      <a:pt x="414" y="7"/>
                      <a:pt x="457" y="7"/>
                    </a:cubicBezTo>
                    <a:cubicBezTo>
                      <a:pt x="457" y="7"/>
                      <a:pt x="426" y="0"/>
                      <a:pt x="390" y="29"/>
                    </a:cubicBezTo>
                    <a:cubicBezTo>
                      <a:pt x="375" y="41"/>
                      <a:pt x="94" y="299"/>
                      <a:pt x="94" y="29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80">
                  <a:latin typeface="Arial" panose="020B0604020202020204" pitchFamily="34" charset="0"/>
                </a:endParaRPr>
              </a:p>
            </p:txBody>
          </p:sp>
        </p:grpSp>
        <p:sp>
          <p:nvSpPr>
            <p:cNvPr id="10257" name="文本框 62"/>
            <p:cNvSpPr txBox="1">
              <a:spLocks noChangeArrowheads="1"/>
            </p:cNvSpPr>
            <p:nvPr/>
          </p:nvSpPr>
          <p:spPr bwMode="auto">
            <a:xfrm>
              <a:off x="1194648" y="923100"/>
              <a:ext cx="686002" cy="58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1991" dirty="0">
                  <a:solidFill>
                    <a:schemeClr val="bg1"/>
                  </a:solidFill>
                  <a:latin typeface="Arial" panose="020B0604020202020204" pitchFamily="34" charset="0"/>
                </a:rPr>
                <a:t>01</a:t>
              </a:r>
              <a:endParaRPr lang="zh-CN" altLang="en-US" sz="1991" dirty="0">
                <a:solidFill>
                  <a:schemeClr val="bg1"/>
                </a:solidFill>
                <a:latin typeface="Arial" panose="020B0604020202020204" pitchFamily="34" charset="0"/>
              </a:endParaRPr>
            </a:p>
          </p:txBody>
        </p:sp>
        <p:sp>
          <p:nvSpPr>
            <p:cNvPr id="10258" name="文本框 63"/>
            <p:cNvSpPr txBox="1">
              <a:spLocks noChangeArrowheads="1"/>
            </p:cNvSpPr>
            <p:nvPr/>
          </p:nvSpPr>
          <p:spPr bwMode="auto">
            <a:xfrm>
              <a:off x="939878" y="2659858"/>
              <a:ext cx="686002" cy="58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1991" dirty="0">
                  <a:solidFill>
                    <a:schemeClr val="bg1"/>
                  </a:solidFill>
                  <a:latin typeface="Arial" panose="020B0604020202020204" pitchFamily="34" charset="0"/>
                </a:rPr>
                <a:t>04</a:t>
              </a:r>
              <a:endParaRPr lang="zh-CN" altLang="en-US" sz="1991" dirty="0">
                <a:solidFill>
                  <a:schemeClr val="bg1"/>
                </a:solidFill>
                <a:latin typeface="Arial" panose="020B0604020202020204" pitchFamily="34" charset="0"/>
              </a:endParaRPr>
            </a:p>
          </p:txBody>
        </p:sp>
        <p:sp>
          <p:nvSpPr>
            <p:cNvPr id="10259" name="文本框 64"/>
            <p:cNvSpPr txBox="1">
              <a:spLocks noChangeArrowheads="1"/>
            </p:cNvSpPr>
            <p:nvPr/>
          </p:nvSpPr>
          <p:spPr bwMode="auto">
            <a:xfrm>
              <a:off x="2599880" y="2894696"/>
              <a:ext cx="686002" cy="58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1991" dirty="0">
                  <a:solidFill>
                    <a:schemeClr val="bg1"/>
                  </a:solidFill>
                  <a:latin typeface="Arial" panose="020B0604020202020204" pitchFamily="34" charset="0"/>
                </a:rPr>
                <a:t>03</a:t>
              </a:r>
              <a:endParaRPr lang="zh-CN" altLang="en-US" sz="1991" dirty="0">
                <a:solidFill>
                  <a:schemeClr val="bg1"/>
                </a:solidFill>
                <a:latin typeface="Arial" panose="020B0604020202020204" pitchFamily="34" charset="0"/>
              </a:endParaRPr>
            </a:p>
          </p:txBody>
        </p:sp>
        <p:sp>
          <p:nvSpPr>
            <p:cNvPr id="10260" name="文本框 65"/>
            <p:cNvSpPr txBox="1">
              <a:spLocks noChangeArrowheads="1"/>
            </p:cNvSpPr>
            <p:nvPr/>
          </p:nvSpPr>
          <p:spPr bwMode="auto">
            <a:xfrm>
              <a:off x="2913357" y="1212606"/>
              <a:ext cx="686002" cy="58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1991" dirty="0">
                  <a:solidFill>
                    <a:schemeClr val="bg1"/>
                  </a:solidFill>
                  <a:latin typeface="Arial" panose="020B0604020202020204" pitchFamily="34" charset="0"/>
                </a:rPr>
                <a:t>02</a:t>
              </a:r>
              <a:endParaRPr lang="zh-CN" altLang="en-US" sz="1991" dirty="0">
                <a:solidFill>
                  <a:schemeClr val="bg1"/>
                </a:solidFill>
                <a:latin typeface="Arial" panose="020B0604020202020204" pitchFamily="34" charset="0"/>
              </a:endParaRPr>
            </a:p>
          </p:txBody>
        </p:sp>
      </p:grpSp>
      <p:sp>
        <p:nvSpPr>
          <p:cNvPr id="46" name="TextBox 23"/>
          <p:cNvSpPr txBox="1"/>
          <p:nvPr/>
        </p:nvSpPr>
        <p:spPr>
          <a:xfrm>
            <a:off x="1858099" y="1327412"/>
            <a:ext cx="1835812" cy="535531"/>
          </a:xfrm>
          <a:prstGeom prst="rect">
            <a:avLst/>
          </a:prstGeom>
          <a:noFill/>
        </p:spPr>
        <p:txBody>
          <a:bodyPr wrap="square" rtlCol="0">
            <a:spAutoFit/>
          </a:bodyPr>
          <a:lstStyle/>
          <a:p>
            <a:pPr algn="r">
              <a:lnSpc>
                <a:spcPct val="150000"/>
              </a:lnSpc>
            </a:pPr>
            <a:r>
              <a:rPr lang="zh-CN" altLang="en-US" sz="640" dirty="0">
                <a:solidFill>
                  <a:schemeClr val="tx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2"/>
              </a:solidFill>
              <a:latin typeface="Arial" panose="020B0604020202020204" pitchFamily="34" charset="0"/>
              <a:ea typeface="微软雅黑" panose="020B0503020204020204" pitchFamily="34" charset="-122"/>
              <a:cs typeface="+mn-ea"/>
              <a:sym typeface="+mn-lt"/>
            </a:endParaRPr>
          </a:p>
        </p:txBody>
      </p:sp>
      <p:sp>
        <p:nvSpPr>
          <p:cNvPr id="47" name="TextBox 24"/>
          <p:cNvSpPr txBox="1"/>
          <p:nvPr/>
        </p:nvSpPr>
        <p:spPr>
          <a:xfrm>
            <a:off x="2488132" y="1099323"/>
            <a:ext cx="1205779" cy="267446"/>
          </a:xfrm>
          <a:prstGeom prst="rect">
            <a:avLst/>
          </a:prstGeom>
          <a:noFill/>
        </p:spPr>
        <p:txBody>
          <a:bodyPr wrap="none" rtlCol="0">
            <a:spAutoFit/>
          </a:bodyPr>
          <a:lstStyle/>
          <a:p>
            <a:pPr algn="r">
              <a:defRPr/>
            </a:pPr>
            <a:r>
              <a:rPr lang="zh-CN" altLang="en-US" sz="1138" dirty="0">
                <a:solidFill>
                  <a:schemeClr val="tx2"/>
                </a:solidFill>
                <a:latin typeface="Arial" panose="020B0604020202020204" pitchFamily="34" charset="0"/>
                <a:ea typeface="微软雅黑" panose="020B0503020204020204" pitchFamily="34" charset="-122"/>
              </a:rPr>
              <a:t>请替换文字内容</a:t>
            </a:r>
          </a:p>
        </p:txBody>
      </p:sp>
      <p:sp>
        <p:nvSpPr>
          <p:cNvPr id="48" name="TextBox 23"/>
          <p:cNvSpPr txBox="1"/>
          <p:nvPr/>
        </p:nvSpPr>
        <p:spPr>
          <a:xfrm>
            <a:off x="787550" y="2858936"/>
            <a:ext cx="1835812" cy="535531"/>
          </a:xfrm>
          <a:prstGeom prst="rect">
            <a:avLst/>
          </a:prstGeom>
          <a:noFill/>
        </p:spPr>
        <p:txBody>
          <a:bodyPr wrap="square" rtlCol="0">
            <a:spAutoFit/>
          </a:bodyPr>
          <a:lstStyle/>
          <a:p>
            <a:pPr algn="r">
              <a:lnSpc>
                <a:spcPct val="150000"/>
              </a:lnSpc>
            </a:pPr>
            <a:r>
              <a:rPr lang="zh-CN" altLang="en-US" sz="640" dirty="0">
                <a:solidFill>
                  <a:schemeClr val="tx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2"/>
              </a:solidFill>
              <a:latin typeface="Arial" panose="020B0604020202020204" pitchFamily="34" charset="0"/>
              <a:ea typeface="微软雅黑" panose="020B0503020204020204" pitchFamily="34" charset="-122"/>
              <a:cs typeface="+mn-ea"/>
              <a:sym typeface="+mn-lt"/>
            </a:endParaRPr>
          </a:p>
        </p:txBody>
      </p:sp>
      <p:sp>
        <p:nvSpPr>
          <p:cNvPr id="49" name="TextBox 24"/>
          <p:cNvSpPr txBox="1"/>
          <p:nvPr/>
        </p:nvSpPr>
        <p:spPr>
          <a:xfrm>
            <a:off x="1417584" y="2630847"/>
            <a:ext cx="1205779" cy="267446"/>
          </a:xfrm>
          <a:prstGeom prst="rect">
            <a:avLst/>
          </a:prstGeom>
          <a:noFill/>
        </p:spPr>
        <p:txBody>
          <a:bodyPr wrap="none" rtlCol="0">
            <a:spAutoFit/>
          </a:bodyPr>
          <a:lstStyle/>
          <a:p>
            <a:pPr algn="r">
              <a:defRPr/>
            </a:pPr>
            <a:r>
              <a:rPr lang="zh-CN" altLang="en-US" sz="1138" dirty="0">
                <a:solidFill>
                  <a:schemeClr val="tx2"/>
                </a:solidFill>
                <a:latin typeface="Arial" panose="020B0604020202020204" pitchFamily="34" charset="0"/>
                <a:ea typeface="微软雅黑" panose="020B0503020204020204" pitchFamily="34" charset="-122"/>
              </a:rPr>
              <a:t>请替换文字内容</a:t>
            </a:r>
          </a:p>
        </p:txBody>
      </p:sp>
      <p:sp>
        <p:nvSpPr>
          <p:cNvPr id="54" name="TextBox 23"/>
          <p:cNvSpPr txBox="1"/>
          <p:nvPr/>
        </p:nvSpPr>
        <p:spPr>
          <a:xfrm>
            <a:off x="6503420" y="2824724"/>
            <a:ext cx="1761173" cy="535531"/>
          </a:xfrm>
          <a:prstGeom prst="rect">
            <a:avLst/>
          </a:prstGeom>
          <a:noFill/>
        </p:spPr>
        <p:txBody>
          <a:bodyPr wrap="square" rtlCol="0">
            <a:spAutoFit/>
          </a:bodyPr>
          <a:lstStyle/>
          <a:p>
            <a:pPr algn="just">
              <a:lnSpc>
                <a:spcPct val="150000"/>
              </a:lnSpc>
            </a:pPr>
            <a:r>
              <a:rPr lang="zh-CN" altLang="en-US" sz="640" dirty="0">
                <a:solidFill>
                  <a:schemeClr val="tx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2"/>
              </a:solidFill>
              <a:latin typeface="Arial" panose="020B0604020202020204" pitchFamily="34" charset="0"/>
              <a:ea typeface="微软雅黑" panose="020B0503020204020204" pitchFamily="34" charset="-122"/>
              <a:cs typeface="+mn-ea"/>
              <a:sym typeface="+mn-lt"/>
            </a:endParaRPr>
          </a:p>
        </p:txBody>
      </p:sp>
      <p:sp>
        <p:nvSpPr>
          <p:cNvPr id="55" name="TextBox 24"/>
          <p:cNvSpPr txBox="1"/>
          <p:nvPr/>
        </p:nvSpPr>
        <p:spPr>
          <a:xfrm>
            <a:off x="6503420" y="2596635"/>
            <a:ext cx="1205779" cy="267446"/>
          </a:xfrm>
          <a:prstGeom prst="rect">
            <a:avLst/>
          </a:prstGeom>
          <a:noFill/>
        </p:spPr>
        <p:txBody>
          <a:bodyPr wrap="none" rtlCol="0">
            <a:spAutoFit/>
          </a:bodyPr>
          <a:lstStyle/>
          <a:p>
            <a:pPr>
              <a:defRPr/>
            </a:pPr>
            <a:r>
              <a:rPr lang="zh-CN" altLang="en-US" sz="1138" dirty="0">
                <a:solidFill>
                  <a:schemeClr val="tx2"/>
                </a:solidFill>
                <a:latin typeface="Arial" panose="020B0604020202020204" pitchFamily="34" charset="0"/>
                <a:ea typeface="微软雅黑" panose="020B0503020204020204" pitchFamily="34" charset="-122"/>
              </a:rPr>
              <a:t>请替换文字内容</a:t>
            </a:r>
          </a:p>
        </p:txBody>
      </p:sp>
      <p:sp>
        <p:nvSpPr>
          <p:cNvPr id="56" name="TextBox 23"/>
          <p:cNvSpPr txBox="1"/>
          <p:nvPr/>
        </p:nvSpPr>
        <p:spPr>
          <a:xfrm>
            <a:off x="4961466" y="4102438"/>
            <a:ext cx="1761173" cy="535531"/>
          </a:xfrm>
          <a:prstGeom prst="rect">
            <a:avLst/>
          </a:prstGeom>
          <a:noFill/>
        </p:spPr>
        <p:txBody>
          <a:bodyPr wrap="square" rtlCol="0">
            <a:spAutoFit/>
          </a:bodyPr>
          <a:lstStyle/>
          <a:p>
            <a:pPr algn="just">
              <a:lnSpc>
                <a:spcPct val="150000"/>
              </a:lnSpc>
            </a:pPr>
            <a:r>
              <a:rPr lang="zh-CN" altLang="en-US" sz="640" dirty="0">
                <a:solidFill>
                  <a:schemeClr val="tx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2"/>
              </a:solidFill>
              <a:latin typeface="Arial" panose="020B0604020202020204" pitchFamily="34" charset="0"/>
              <a:ea typeface="微软雅黑" panose="020B0503020204020204" pitchFamily="34" charset="-122"/>
              <a:cs typeface="+mn-ea"/>
              <a:sym typeface="+mn-lt"/>
            </a:endParaRPr>
          </a:p>
        </p:txBody>
      </p:sp>
      <p:sp>
        <p:nvSpPr>
          <p:cNvPr id="57" name="TextBox 24"/>
          <p:cNvSpPr txBox="1"/>
          <p:nvPr/>
        </p:nvSpPr>
        <p:spPr>
          <a:xfrm>
            <a:off x="4961466" y="3874348"/>
            <a:ext cx="1205779" cy="267446"/>
          </a:xfrm>
          <a:prstGeom prst="rect">
            <a:avLst/>
          </a:prstGeom>
          <a:noFill/>
        </p:spPr>
        <p:txBody>
          <a:bodyPr wrap="none" rtlCol="0">
            <a:spAutoFit/>
          </a:bodyPr>
          <a:lstStyle/>
          <a:p>
            <a:pPr>
              <a:defRPr/>
            </a:pPr>
            <a:r>
              <a:rPr lang="zh-CN" altLang="en-US" sz="1138" dirty="0">
                <a:solidFill>
                  <a:schemeClr val="tx2"/>
                </a:solidFill>
                <a:latin typeface="Arial" panose="020B0604020202020204" pitchFamily="34" charset="0"/>
                <a:ea typeface="微软雅黑" panose="020B0503020204020204" pitchFamily="34" charset="-122"/>
              </a:rPr>
              <a:t>请替换文字内容</a:t>
            </a:r>
          </a:p>
        </p:txBody>
      </p:sp>
    </p:spTree>
    <p:extLst>
      <p:ext uri="{BB962C8B-B14F-4D97-AF65-F5344CB8AC3E}">
        <p14:creationId xmlns:p14="http://schemas.microsoft.com/office/powerpoint/2010/main" val="346550116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500"/>
                                        <p:tgtEl>
                                          <p:spTgt spid="10"/>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fltVal val="0"/>
                                          </p:val>
                                        </p:tav>
                                        <p:tav tm="100000">
                                          <p:val>
                                            <p:strVal val="#ppt_w"/>
                                          </p:val>
                                        </p:tav>
                                      </p:tavLst>
                                    </p:anim>
                                    <p:anim calcmode="lin" valueType="num">
                                      <p:cBhvr>
                                        <p:cTn id="12" dur="250" fill="hold"/>
                                        <p:tgtEl>
                                          <p:spTgt spid="4"/>
                                        </p:tgtEl>
                                        <p:attrNameLst>
                                          <p:attrName>ppt_h</p:attrName>
                                        </p:attrNameLst>
                                      </p:cBhvr>
                                      <p:tavLst>
                                        <p:tav tm="0">
                                          <p:val>
                                            <p:fltVal val="0"/>
                                          </p:val>
                                        </p:tav>
                                        <p:tav tm="100000">
                                          <p:val>
                                            <p:strVal val="#ppt_h"/>
                                          </p:val>
                                        </p:tav>
                                      </p:tavLst>
                                    </p:anim>
                                    <p:animEffect transition="in" filter="fade">
                                      <p:cBhvr>
                                        <p:cTn id="13" dur="250"/>
                                        <p:tgtEl>
                                          <p:spTgt spid="4"/>
                                        </p:tgtEl>
                                      </p:cBhvr>
                                    </p:animEffect>
                                  </p:childTnLst>
                                </p:cTn>
                              </p:par>
                            </p:childTnLst>
                          </p:cTn>
                        </p:par>
                        <p:par>
                          <p:cTn id="14" fill="hold" nodeType="afterGroup">
                            <p:stCondLst>
                              <p:cond delay="75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nodeType="afterGroup">
                            <p:stCondLst>
                              <p:cond delay="10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250" fill="hold"/>
                                        <p:tgtEl>
                                          <p:spTgt spid="5"/>
                                        </p:tgtEl>
                                        <p:attrNameLst>
                                          <p:attrName>ppt_w</p:attrName>
                                        </p:attrNameLst>
                                      </p:cBhvr>
                                      <p:tavLst>
                                        <p:tav tm="0">
                                          <p:val>
                                            <p:fltVal val="0"/>
                                          </p:val>
                                        </p:tav>
                                        <p:tav tm="100000">
                                          <p:val>
                                            <p:strVal val="#ppt_w"/>
                                          </p:val>
                                        </p:tav>
                                      </p:tavLst>
                                    </p:anim>
                                    <p:anim calcmode="lin" valueType="num">
                                      <p:cBhvr>
                                        <p:cTn id="24" dur="250" fill="hold"/>
                                        <p:tgtEl>
                                          <p:spTgt spid="5"/>
                                        </p:tgtEl>
                                        <p:attrNameLst>
                                          <p:attrName>ppt_h</p:attrName>
                                        </p:attrNameLst>
                                      </p:cBhvr>
                                      <p:tavLst>
                                        <p:tav tm="0">
                                          <p:val>
                                            <p:fltVal val="0"/>
                                          </p:val>
                                        </p:tav>
                                        <p:tav tm="100000">
                                          <p:val>
                                            <p:strVal val="#ppt_h"/>
                                          </p:val>
                                        </p:tav>
                                      </p:tavLst>
                                    </p:anim>
                                    <p:animEffect transition="in" filter="fade">
                                      <p:cBhvr>
                                        <p:cTn id="25" dur="250"/>
                                        <p:tgtEl>
                                          <p:spTgt spid="5"/>
                                        </p:tgtEl>
                                      </p:cBhvr>
                                    </p:animEffect>
                                  </p:childTnLst>
                                </p:cTn>
                              </p:par>
                            </p:childTnLst>
                          </p:cTn>
                        </p:par>
                        <p:par>
                          <p:cTn id="26" fill="hold" nodeType="afterGroup">
                            <p:stCondLst>
                              <p:cond delay="1250"/>
                            </p:stCondLst>
                            <p:childTnLst>
                              <p:par>
                                <p:cTn id="27" presetID="10"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250" fill="hold"/>
                                        <p:tgtEl>
                                          <p:spTgt spid="3"/>
                                        </p:tgtEl>
                                        <p:attrNameLst>
                                          <p:attrName>ppt_w</p:attrName>
                                        </p:attrNameLst>
                                      </p:cBhvr>
                                      <p:tavLst>
                                        <p:tav tm="0">
                                          <p:val>
                                            <p:fltVal val="0"/>
                                          </p:val>
                                        </p:tav>
                                        <p:tav tm="100000">
                                          <p:val>
                                            <p:strVal val="#ppt_w"/>
                                          </p:val>
                                        </p:tav>
                                      </p:tavLst>
                                    </p:anim>
                                    <p:anim calcmode="lin" valueType="num">
                                      <p:cBhvr>
                                        <p:cTn id="30" dur="250" fill="hold"/>
                                        <p:tgtEl>
                                          <p:spTgt spid="3"/>
                                        </p:tgtEl>
                                        <p:attrNameLst>
                                          <p:attrName>ppt_h</p:attrName>
                                        </p:attrNameLst>
                                      </p:cBhvr>
                                      <p:tavLst>
                                        <p:tav tm="0">
                                          <p:val>
                                            <p:fltVal val="0"/>
                                          </p:val>
                                        </p:tav>
                                        <p:tav tm="100000">
                                          <p:val>
                                            <p:strVal val="#ppt_h"/>
                                          </p:val>
                                        </p:tav>
                                      </p:tavLst>
                                    </p:anim>
                                    <p:animEffect transition="in" filter="fade">
                                      <p:cBhvr>
                                        <p:cTn id="31" dur="250"/>
                                        <p:tgtEl>
                                          <p:spTgt spid="3"/>
                                        </p:tgtEl>
                                      </p:cBhvr>
                                    </p:animEffect>
                                  </p:childTnLst>
                                </p:cTn>
                              </p:par>
                            </p:childTnLst>
                          </p:cTn>
                        </p:par>
                        <p:par>
                          <p:cTn id="32" fill="hold">
                            <p:stCondLst>
                              <p:cond delay="1500"/>
                            </p:stCondLst>
                            <p:childTnLst>
                              <p:par>
                                <p:cTn id="33" presetID="12" presetClass="entr" presetSubtype="4"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p:tgtEl>
                                          <p:spTgt spid="46"/>
                                        </p:tgtEl>
                                        <p:attrNameLst>
                                          <p:attrName>ppt_y</p:attrName>
                                        </p:attrNameLst>
                                      </p:cBhvr>
                                      <p:tavLst>
                                        <p:tav tm="0">
                                          <p:val>
                                            <p:strVal val="#ppt_y+#ppt_h*1.125000"/>
                                          </p:val>
                                        </p:tav>
                                        <p:tav tm="100000">
                                          <p:val>
                                            <p:strVal val="#ppt_y"/>
                                          </p:val>
                                        </p:tav>
                                      </p:tavLst>
                                    </p:anim>
                                    <p:animEffect transition="in" filter="wipe(up)">
                                      <p:cBhvr>
                                        <p:cTn id="36" dur="500"/>
                                        <p:tgtEl>
                                          <p:spTgt spid="46"/>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p:tgtEl>
                                          <p:spTgt spid="47"/>
                                        </p:tgtEl>
                                        <p:attrNameLst>
                                          <p:attrName>ppt_y</p:attrName>
                                        </p:attrNameLst>
                                      </p:cBhvr>
                                      <p:tavLst>
                                        <p:tav tm="0">
                                          <p:val>
                                            <p:strVal val="#ppt_y-#ppt_h*1.125000"/>
                                          </p:val>
                                        </p:tav>
                                        <p:tav tm="100000">
                                          <p:val>
                                            <p:strVal val="#ppt_y"/>
                                          </p:val>
                                        </p:tav>
                                      </p:tavLst>
                                    </p:anim>
                                    <p:animEffect transition="in" filter="wipe(down)">
                                      <p:cBhvr>
                                        <p:cTn id="40" dur="500"/>
                                        <p:tgtEl>
                                          <p:spTgt spid="47"/>
                                        </p:tgtEl>
                                      </p:cBhvr>
                                    </p:animEffect>
                                  </p:childTnLst>
                                </p:cTn>
                              </p:par>
                            </p:childTnLst>
                          </p:cTn>
                        </p:par>
                        <p:par>
                          <p:cTn id="41" fill="hold">
                            <p:stCondLst>
                              <p:cond delay="2000"/>
                            </p:stCondLst>
                            <p:childTnLst>
                              <p:par>
                                <p:cTn id="42" presetID="12" presetClass="entr" presetSubtype="4"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500"/>
                                        <p:tgtEl>
                                          <p:spTgt spid="54"/>
                                        </p:tgtEl>
                                        <p:attrNameLst>
                                          <p:attrName>ppt_y</p:attrName>
                                        </p:attrNameLst>
                                      </p:cBhvr>
                                      <p:tavLst>
                                        <p:tav tm="0">
                                          <p:val>
                                            <p:strVal val="#ppt_y+#ppt_h*1.125000"/>
                                          </p:val>
                                        </p:tav>
                                        <p:tav tm="100000">
                                          <p:val>
                                            <p:strVal val="#ppt_y"/>
                                          </p:val>
                                        </p:tav>
                                      </p:tavLst>
                                    </p:anim>
                                    <p:animEffect transition="in" filter="wipe(up)">
                                      <p:cBhvr>
                                        <p:cTn id="45" dur="500"/>
                                        <p:tgtEl>
                                          <p:spTgt spid="54"/>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55"/>
                                        </p:tgtEl>
                                        <p:attrNameLst>
                                          <p:attrName>style.visibility</p:attrName>
                                        </p:attrNameLst>
                                      </p:cBhvr>
                                      <p:to>
                                        <p:strVal val="visible"/>
                                      </p:to>
                                    </p:set>
                                    <p:anim calcmode="lin" valueType="num">
                                      <p:cBhvr additive="base">
                                        <p:cTn id="48" dur="500"/>
                                        <p:tgtEl>
                                          <p:spTgt spid="55"/>
                                        </p:tgtEl>
                                        <p:attrNameLst>
                                          <p:attrName>ppt_y</p:attrName>
                                        </p:attrNameLst>
                                      </p:cBhvr>
                                      <p:tavLst>
                                        <p:tav tm="0">
                                          <p:val>
                                            <p:strVal val="#ppt_y-#ppt_h*1.125000"/>
                                          </p:val>
                                        </p:tav>
                                        <p:tav tm="100000">
                                          <p:val>
                                            <p:strVal val="#ppt_y"/>
                                          </p:val>
                                        </p:tav>
                                      </p:tavLst>
                                    </p:anim>
                                    <p:animEffect transition="in" filter="wipe(down)">
                                      <p:cBhvr>
                                        <p:cTn id="49" dur="500"/>
                                        <p:tgtEl>
                                          <p:spTgt spid="55"/>
                                        </p:tgtEl>
                                      </p:cBhvr>
                                    </p:animEffect>
                                  </p:childTnLst>
                                </p:cTn>
                              </p:par>
                            </p:childTnLst>
                          </p:cTn>
                        </p:par>
                        <p:par>
                          <p:cTn id="50" fill="hold">
                            <p:stCondLst>
                              <p:cond delay="2500"/>
                            </p:stCondLst>
                            <p:childTnLst>
                              <p:par>
                                <p:cTn id="51" presetID="12" presetClass="entr" presetSubtype="4"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additive="base">
                                        <p:cTn id="53" dur="500"/>
                                        <p:tgtEl>
                                          <p:spTgt spid="56"/>
                                        </p:tgtEl>
                                        <p:attrNameLst>
                                          <p:attrName>ppt_y</p:attrName>
                                        </p:attrNameLst>
                                      </p:cBhvr>
                                      <p:tavLst>
                                        <p:tav tm="0">
                                          <p:val>
                                            <p:strVal val="#ppt_y+#ppt_h*1.125000"/>
                                          </p:val>
                                        </p:tav>
                                        <p:tav tm="100000">
                                          <p:val>
                                            <p:strVal val="#ppt_y"/>
                                          </p:val>
                                        </p:tav>
                                      </p:tavLst>
                                    </p:anim>
                                    <p:animEffect transition="in" filter="wipe(up)">
                                      <p:cBhvr>
                                        <p:cTn id="54" dur="500"/>
                                        <p:tgtEl>
                                          <p:spTgt spid="56"/>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additive="base">
                                        <p:cTn id="57" dur="500"/>
                                        <p:tgtEl>
                                          <p:spTgt spid="57"/>
                                        </p:tgtEl>
                                        <p:attrNameLst>
                                          <p:attrName>ppt_y</p:attrName>
                                        </p:attrNameLst>
                                      </p:cBhvr>
                                      <p:tavLst>
                                        <p:tav tm="0">
                                          <p:val>
                                            <p:strVal val="#ppt_y-#ppt_h*1.125000"/>
                                          </p:val>
                                        </p:tav>
                                        <p:tav tm="100000">
                                          <p:val>
                                            <p:strVal val="#ppt_y"/>
                                          </p:val>
                                        </p:tav>
                                      </p:tavLst>
                                    </p:anim>
                                    <p:animEffect transition="in" filter="wipe(down)">
                                      <p:cBhvr>
                                        <p:cTn id="58" dur="500"/>
                                        <p:tgtEl>
                                          <p:spTgt spid="57"/>
                                        </p:tgtEl>
                                      </p:cBhvr>
                                    </p:animEffect>
                                  </p:childTnLst>
                                </p:cTn>
                              </p:par>
                            </p:childTnLst>
                          </p:cTn>
                        </p:par>
                        <p:par>
                          <p:cTn id="59" fill="hold">
                            <p:stCondLst>
                              <p:cond delay="3000"/>
                            </p:stCondLst>
                            <p:childTnLst>
                              <p:par>
                                <p:cTn id="60" presetID="12" presetClass="entr" presetSubtype="4"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p:tgtEl>
                                          <p:spTgt spid="48"/>
                                        </p:tgtEl>
                                        <p:attrNameLst>
                                          <p:attrName>ppt_y</p:attrName>
                                        </p:attrNameLst>
                                      </p:cBhvr>
                                      <p:tavLst>
                                        <p:tav tm="0">
                                          <p:val>
                                            <p:strVal val="#ppt_y+#ppt_h*1.125000"/>
                                          </p:val>
                                        </p:tav>
                                        <p:tav tm="100000">
                                          <p:val>
                                            <p:strVal val="#ppt_y"/>
                                          </p:val>
                                        </p:tav>
                                      </p:tavLst>
                                    </p:anim>
                                    <p:animEffect transition="in" filter="wipe(up)">
                                      <p:cBhvr>
                                        <p:cTn id="63" dur="500"/>
                                        <p:tgtEl>
                                          <p:spTgt spid="48"/>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 calcmode="lin" valueType="num">
                                      <p:cBhvr additive="base">
                                        <p:cTn id="66" dur="500"/>
                                        <p:tgtEl>
                                          <p:spTgt spid="49"/>
                                        </p:tgtEl>
                                        <p:attrNameLst>
                                          <p:attrName>ppt_y</p:attrName>
                                        </p:attrNameLst>
                                      </p:cBhvr>
                                      <p:tavLst>
                                        <p:tav tm="0">
                                          <p:val>
                                            <p:strVal val="#ppt_y-#ppt_h*1.125000"/>
                                          </p:val>
                                        </p:tav>
                                        <p:tav tm="100000">
                                          <p:val>
                                            <p:strVal val="#ppt_y"/>
                                          </p:val>
                                        </p:tav>
                                      </p:tavLst>
                                    </p:anim>
                                    <p:animEffect transition="in" filter="wipe(down)">
                                      <p:cBhvr>
                                        <p:cTn id="6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4" grpId="0"/>
      <p:bldP spid="55" grpId="0"/>
      <p:bldP spid="56" grpId="0"/>
      <p:bldP spid="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899766" y="1037192"/>
            <a:ext cx="7344471" cy="1060250"/>
          </a:xfrm>
          <a:prstGeom prst="roundRect">
            <a:avLst>
              <a:gd name="adj" fmla="val 0"/>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1197184" y="1161073"/>
            <a:ext cx="6749638" cy="812530"/>
          </a:xfrm>
          <a:prstGeom prst="rect">
            <a:avLst/>
          </a:prstGeom>
          <a:noFill/>
        </p:spPr>
        <p:txBody>
          <a:bodyPr wrap="square" lIns="0" tIns="0" rIns="0" bIns="0" rtlCol="0">
            <a:spAutoFit/>
          </a:bodyPr>
          <a:lstStyle/>
          <a:p>
            <a:pPr algn="just">
              <a:lnSpc>
                <a:spcPct val="120000"/>
              </a:lnSpc>
            </a:pPr>
            <a:r>
              <a:rPr lang="zh-CN" altLang="en-US" sz="1100" dirty="0">
                <a:solidFill>
                  <a:schemeClr val="tx2"/>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矩形 93"/>
          <p:cNvSpPr/>
          <p:nvPr/>
        </p:nvSpPr>
        <p:spPr>
          <a:xfrm>
            <a:off x="862105" y="1003440"/>
            <a:ext cx="287985" cy="28798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矩形 93"/>
          <p:cNvSpPr/>
          <p:nvPr/>
        </p:nvSpPr>
        <p:spPr>
          <a:xfrm rot="10800000">
            <a:off x="7995909" y="1843209"/>
            <a:ext cx="287985" cy="28798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
          <p:cNvSpPr>
            <a:spLocks/>
          </p:cNvSpPr>
          <p:nvPr/>
        </p:nvSpPr>
        <p:spPr bwMode="auto">
          <a:xfrm>
            <a:off x="1323453" y="2473863"/>
            <a:ext cx="1467747" cy="132333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a:stretch>
          </a:blipFill>
          <a:ln w="9525" cap="flat">
            <a:noFill/>
            <a:prstDash val="solid"/>
            <a:miter lim="800000"/>
            <a:headEnd/>
            <a:tailEnd/>
          </a:ln>
        </p:spPr>
        <p:txBody>
          <a:bodyPr vert="horz" wrap="square" lIns="91425" tIns="45712" rIns="91425" bIns="45712" numCol="1" anchor="t" anchorCtr="0" compatLnSpc="1">
            <a:prstTxWarp prst="textNoShape">
              <a:avLst/>
            </a:prstTxWarp>
          </a:bodyPr>
          <a:lstStyle/>
          <a:p>
            <a:pPr>
              <a:lnSpc>
                <a:spcPct val="120000"/>
              </a:lnSpc>
            </a:pPr>
            <a:endPar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1348623" y="3902779"/>
            <a:ext cx="1417405" cy="757130"/>
          </a:xfrm>
          <a:prstGeom prst="rect">
            <a:avLst/>
          </a:prstGeom>
          <a:noFill/>
        </p:spPr>
        <p:txBody>
          <a:bodyPr wrap="square" rtlCol="0">
            <a:spAutoFit/>
          </a:bodyPr>
          <a:lstStyle/>
          <a:p>
            <a:pPr>
              <a:lnSpc>
                <a:spcPct val="12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en-GB" altLang="zh-CN" sz="600"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5"/>
          <p:cNvSpPr>
            <a:spLocks/>
          </p:cNvSpPr>
          <p:nvPr/>
        </p:nvSpPr>
        <p:spPr bwMode="auto">
          <a:xfrm>
            <a:off x="3012086" y="2473863"/>
            <a:ext cx="1467747" cy="132333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4"/>
            <a:stretch>
              <a:fillRect/>
            </a:stretch>
          </a:blipFill>
          <a:ln w="9525" cap="flat">
            <a:noFill/>
            <a:prstDash val="solid"/>
            <a:miter lim="800000"/>
            <a:headEnd/>
            <a:tailEnd/>
          </a:ln>
        </p:spPr>
        <p:txBody>
          <a:bodyPr vert="horz" wrap="square" lIns="91425" tIns="45712" rIns="91425" bIns="45712" numCol="1" anchor="t" anchorCtr="0" compatLnSpc="1">
            <a:prstTxWarp prst="textNoShape">
              <a:avLst/>
            </a:prstTxWarp>
          </a:bodyPr>
          <a:lstStyle/>
          <a:p>
            <a:pPr>
              <a:lnSpc>
                <a:spcPct val="120000"/>
              </a:lnSpc>
            </a:pPr>
            <a:endPar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3"/>
          <p:cNvSpPr txBox="1"/>
          <p:nvPr/>
        </p:nvSpPr>
        <p:spPr>
          <a:xfrm>
            <a:off x="3037255" y="3902779"/>
            <a:ext cx="1417405" cy="757130"/>
          </a:xfrm>
          <a:prstGeom prst="rect">
            <a:avLst/>
          </a:prstGeom>
          <a:noFill/>
        </p:spPr>
        <p:txBody>
          <a:bodyPr wrap="square" rtlCol="0">
            <a:spAutoFit/>
          </a:bodyPr>
          <a:lstStyle/>
          <a:p>
            <a:pPr>
              <a:lnSpc>
                <a:spcPct val="12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en-GB" altLang="zh-CN" sz="600"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5"/>
          <p:cNvSpPr>
            <a:spLocks/>
          </p:cNvSpPr>
          <p:nvPr/>
        </p:nvSpPr>
        <p:spPr bwMode="auto">
          <a:xfrm>
            <a:off x="4709747" y="2473863"/>
            <a:ext cx="1467747" cy="132333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5"/>
            <a:stretch>
              <a:fillRect/>
            </a:stretch>
          </a:blipFill>
          <a:ln w="9525" cap="flat">
            <a:noFill/>
            <a:prstDash val="solid"/>
            <a:miter lim="800000"/>
            <a:headEnd/>
            <a:tailEnd/>
          </a:ln>
        </p:spPr>
        <p:txBody>
          <a:bodyPr vert="horz" wrap="square" lIns="91425" tIns="45712" rIns="91425" bIns="45712" numCol="1" anchor="t" anchorCtr="0" compatLnSpc="1">
            <a:prstTxWarp prst="textNoShape">
              <a:avLst/>
            </a:prstTxWarp>
          </a:bodyPr>
          <a:lstStyle/>
          <a:p>
            <a:pPr>
              <a:lnSpc>
                <a:spcPct val="120000"/>
              </a:lnSpc>
            </a:pPr>
            <a:endPar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3"/>
          <p:cNvSpPr txBox="1"/>
          <p:nvPr/>
        </p:nvSpPr>
        <p:spPr>
          <a:xfrm>
            <a:off x="4734918" y="3902779"/>
            <a:ext cx="1417405" cy="757130"/>
          </a:xfrm>
          <a:prstGeom prst="rect">
            <a:avLst/>
          </a:prstGeom>
          <a:noFill/>
        </p:spPr>
        <p:txBody>
          <a:bodyPr wrap="square" rtlCol="0">
            <a:spAutoFit/>
          </a:bodyPr>
          <a:lstStyle/>
          <a:p>
            <a:pPr>
              <a:lnSpc>
                <a:spcPct val="12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en-GB" altLang="zh-CN" sz="600"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
          <p:cNvSpPr>
            <a:spLocks/>
          </p:cNvSpPr>
          <p:nvPr/>
        </p:nvSpPr>
        <p:spPr bwMode="auto">
          <a:xfrm>
            <a:off x="6416441" y="2473863"/>
            <a:ext cx="1467747" cy="132333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6"/>
            <a:stretch>
              <a:fillRect/>
            </a:stretch>
          </a:blipFill>
          <a:ln w="9525" cap="flat">
            <a:noFill/>
            <a:prstDash val="solid"/>
            <a:miter lim="800000"/>
            <a:headEnd/>
            <a:tailEnd/>
          </a:ln>
        </p:spPr>
        <p:txBody>
          <a:bodyPr vert="horz" wrap="square" lIns="91425" tIns="45712" rIns="91425" bIns="45712" numCol="1" anchor="t" anchorCtr="0" compatLnSpc="1">
            <a:prstTxWarp prst="textNoShape">
              <a:avLst/>
            </a:prstTxWarp>
          </a:bodyPr>
          <a:lstStyle/>
          <a:p>
            <a:pPr>
              <a:lnSpc>
                <a:spcPct val="120000"/>
              </a:lnSpc>
            </a:pPr>
            <a:endPar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3"/>
          <p:cNvSpPr txBox="1"/>
          <p:nvPr/>
        </p:nvSpPr>
        <p:spPr>
          <a:xfrm>
            <a:off x="6441610" y="3902779"/>
            <a:ext cx="1417405" cy="757130"/>
          </a:xfrm>
          <a:prstGeom prst="rect">
            <a:avLst/>
          </a:prstGeom>
          <a:noFill/>
        </p:spPr>
        <p:txBody>
          <a:bodyPr wrap="square" rtlCol="0">
            <a:spAutoFit/>
          </a:bodyPr>
          <a:lstStyle/>
          <a:p>
            <a:pPr>
              <a:lnSpc>
                <a:spcPct val="12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en-GB" altLang="zh-CN" sz="600"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00951428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anim calcmode="lin" valueType="num">
                                      <p:cBhvr>
                                        <p:cTn id="10" dur="500" fill="hold"/>
                                        <p:tgtEl>
                                          <p:spTgt spid="40"/>
                                        </p:tgtEl>
                                        <p:attrNameLst>
                                          <p:attrName>ppt_x</p:attrName>
                                        </p:attrNameLst>
                                      </p:cBhvr>
                                      <p:tavLst>
                                        <p:tav tm="0">
                                          <p:val>
                                            <p:fltVal val="0.5"/>
                                          </p:val>
                                        </p:tav>
                                        <p:tav tm="100000">
                                          <p:val>
                                            <p:strVal val="#ppt_x"/>
                                          </p:val>
                                        </p:tav>
                                      </p:tavLst>
                                    </p:anim>
                                    <p:anim calcmode="lin" valueType="num">
                                      <p:cBhvr>
                                        <p:cTn id="11" dur="500" fill="hold"/>
                                        <p:tgtEl>
                                          <p:spTgt spid="4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Effect transition="in" filter="fade">
                                      <p:cBhvr>
                                        <p:cTn id="16" dur="500"/>
                                        <p:tgtEl>
                                          <p:spTgt spid="41"/>
                                        </p:tgtEl>
                                      </p:cBhvr>
                                    </p:animEffect>
                                    <p:anim calcmode="lin" valueType="num">
                                      <p:cBhvr>
                                        <p:cTn id="17" dur="500" fill="hold"/>
                                        <p:tgtEl>
                                          <p:spTgt spid="41"/>
                                        </p:tgtEl>
                                        <p:attrNameLst>
                                          <p:attrName>ppt_x</p:attrName>
                                        </p:attrNameLst>
                                      </p:cBhvr>
                                      <p:tavLst>
                                        <p:tav tm="0">
                                          <p:val>
                                            <p:fltVal val="0.5"/>
                                          </p:val>
                                        </p:tav>
                                        <p:tav tm="100000">
                                          <p:val>
                                            <p:strVal val="#ppt_x"/>
                                          </p:val>
                                        </p:tav>
                                      </p:tavLst>
                                    </p:anim>
                                    <p:anim calcmode="lin" valueType="num">
                                      <p:cBhvr>
                                        <p:cTn id="18" dur="500" fill="hold"/>
                                        <p:tgtEl>
                                          <p:spTgt spid="41"/>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p:tgtEl>
                                          <p:spTgt spid="18"/>
                                        </p:tgtEl>
                                        <p:attrNameLst>
                                          <p:attrName>ppt_y</p:attrName>
                                        </p:attrNameLst>
                                      </p:cBhvr>
                                      <p:tavLst>
                                        <p:tav tm="0">
                                          <p:val>
                                            <p:strVal val="#ppt_y+#ppt_h*1.125000"/>
                                          </p:val>
                                        </p:tav>
                                        <p:tav tm="100000">
                                          <p:val>
                                            <p:strVal val="#ppt_y"/>
                                          </p:val>
                                        </p:tav>
                                      </p:tavLst>
                                    </p:anim>
                                    <p:animEffect transition="in" filter="wipe(up)">
                                      <p:cBhvr>
                                        <p:cTn id="35" dur="500"/>
                                        <p:tgtEl>
                                          <p:spTgt spid="18"/>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3000"/>
                            </p:stCondLst>
                            <p:childTnLst>
                              <p:par>
                                <p:cTn id="41" presetID="12" presetClass="entr" presetSubtype="4"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p:tgtEl>
                                          <p:spTgt spid="23"/>
                                        </p:tgtEl>
                                        <p:attrNameLst>
                                          <p:attrName>ppt_y</p:attrName>
                                        </p:attrNameLst>
                                      </p:cBhvr>
                                      <p:tavLst>
                                        <p:tav tm="0">
                                          <p:val>
                                            <p:strVal val="#ppt_y+#ppt_h*1.125000"/>
                                          </p:val>
                                        </p:tav>
                                        <p:tav tm="100000">
                                          <p:val>
                                            <p:strVal val="#ppt_y"/>
                                          </p:val>
                                        </p:tav>
                                      </p:tavLst>
                                    </p:anim>
                                    <p:animEffect transition="in" filter="wipe(up)">
                                      <p:cBhvr>
                                        <p:cTn id="44" dur="500"/>
                                        <p:tgtEl>
                                          <p:spTgt spid="23"/>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4000"/>
                            </p:stCondLst>
                            <p:childTnLst>
                              <p:par>
                                <p:cTn id="50" presetID="12" presetClass="entr" presetSubtype="4"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p:tgtEl>
                                          <p:spTgt spid="26"/>
                                        </p:tgtEl>
                                        <p:attrNameLst>
                                          <p:attrName>ppt_y</p:attrName>
                                        </p:attrNameLst>
                                      </p:cBhvr>
                                      <p:tavLst>
                                        <p:tav tm="0">
                                          <p:val>
                                            <p:strVal val="#ppt_y+#ppt_h*1.125000"/>
                                          </p:val>
                                        </p:tav>
                                        <p:tav tm="100000">
                                          <p:val>
                                            <p:strVal val="#ppt_y"/>
                                          </p:val>
                                        </p:tav>
                                      </p:tavLst>
                                    </p:anim>
                                    <p:animEffect transition="in" filter="wipe(up)">
                                      <p:cBhvr>
                                        <p:cTn id="53" dur="500"/>
                                        <p:tgtEl>
                                          <p:spTgt spid="2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par>
                          <p:cTn id="58" fill="hold">
                            <p:stCondLst>
                              <p:cond delay="5000"/>
                            </p:stCondLst>
                            <p:childTnLst>
                              <p:par>
                                <p:cTn id="59" presetID="12" presetClass="entr" presetSubtype="4"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p:tgtEl>
                                          <p:spTgt spid="30"/>
                                        </p:tgtEl>
                                        <p:attrNameLst>
                                          <p:attrName>ppt_y</p:attrName>
                                        </p:attrNameLst>
                                      </p:cBhvr>
                                      <p:tavLst>
                                        <p:tav tm="0">
                                          <p:val>
                                            <p:strVal val="#ppt_y+#ppt_h*1.125000"/>
                                          </p:val>
                                        </p:tav>
                                        <p:tav tm="100000">
                                          <p:val>
                                            <p:strVal val="#ppt_y"/>
                                          </p:val>
                                        </p:tav>
                                      </p:tavLst>
                                    </p:anim>
                                    <p:animEffect transition="in" filter="wipe(up)">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9" grpId="0"/>
      <p:bldP spid="40" grpId="0" animBg="1"/>
      <p:bldP spid="41" grpId="0" animBg="1"/>
      <p:bldP spid="44" grpId="0" animBg="1"/>
      <p:bldP spid="18" grpId="0"/>
      <p:bldP spid="21" grpId="0" animBg="1"/>
      <p:bldP spid="23" grpId="0"/>
      <p:bldP spid="24" grpId="0" animBg="1"/>
      <p:bldP spid="26" grpId="0"/>
      <p:bldP spid="28" grpId="0" animBg="1"/>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 name="Group 8"/>
          <p:cNvGrpSpPr/>
          <p:nvPr/>
        </p:nvGrpSpPr>
        <p:grpSpPr>
          <a:xfrm>
            <a:off x="1331640" y="1554894"/>
            <a:ext cx="2231633" cy="2441908"/>
            <a:chOff x="1854714" y="2490343"/>
            <a:chExt cx="2879434" cy="3150264"/>
          </a:xfrm>
          <a:solidFill>
            <a:schemeClr val="accent3"/>
          </a:solidFill>
          <a:effectLst/>
        </p:grpSpPr>
        <p:sp>
          <p:nvSpPr>
            <p:cNvPr id="119" name="Shape 1438"/>
            <p:cNvSpPr/>
            <p:nvPr/>
          </p:nvSpPr>
          <p:spPr>
            <a:xfrm>
              <a:off x="2722728" y="3986117"/>
              <a:ext cx="1141551" cy="1654490"/>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a:latin typeface="微软雅黑"/>
                <a:ea typeface="Helvetica Light"/>
                <a:cs typeface="Helvetica Light"/>
                <a:sym typeface="Helvetica Light"/>
              </a:endParaRPr>
            </a:p>
          </p:txBody>
        </p:sp>
        <p:sp>
          <p:nvSpPr>
            <p:cNvPr id="120" name="Shape 1439"/>
            <p:cNvSpPr/>
            <p:nvPr/>
          </p:nvSpPr>
          <p:spPr>
            <a:xfrm>
              <a:off x="2722728" y="2490343"/>
              <a:ext cx="1141551" cy="1654472"/>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a:latin typeface="微软雅黑"/>
                <a:ea typeface="Helvetica Light"/>
                <a:cs typeface="Helvetica Light"/>
                <a:sym typeface="Helvetica Light"/>
              </a:endParaRPr>
            </a:p>
          </p:txBody>
        </p:sp>
        <p:sp>
          <p:nvSpPr>
            <p:cNvPr id="121" name="Shape 1440"/>
            <p:cNvSpPr/>
            <p:nvPr/>
          </p:nvSpPr>
          <p:spPr>
            <a:xfrm>
              <a:off x="3226486" y="4001618"/>
              <a:ext cx="1507655" cy="1133044"/>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a:latin typeface="微软雅黑"/>
                <a:ea typeface="Helvetica Light"/>
                <a:cs typeface="Helvetica Light"/>
                <a:sym typeface="Helvetica Light"/>
              </a:endParaRPr>
            </a:p>
          </p:txBody>
        </p:sp>
        <p:sp>
          <p:nvSpPr>
            <p:cNvPr id="122" name="Shape 1441"/>
            <p:cNvSpPr/>
            <p:nvPr/>
          </p:nvSpPr>
          <p:spPr>
            <a:xfrm>
              <a:off x="1854714" y="2994101"/>
              <a:ext cx="1507658" cy="1133040"/>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8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88"/>
                  </a:cubicBezTo>
                  <a:cubicBezTo>
                    <a:pt x="15559" y="18976"/>
                    <a:pt x="17719" y="18904"/>
                    <a:pt x="19178" y="19556"/>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a:latin typeface="微软雅黑"/>
                <a:ea typeface="Helvetica Light"/>
                <a:cs typeface="Helvetica Light"/>
                <a:sym typeface="Helvetica Light"/>
              </a:endParaRPr>
            </a:p>
          </p:txBody>
        </p:sp>
        <p:sp>
          <p:nvSpPr>
            <p:cNvPr id="123" name="Shape 1442"/>
            <p:cNvSpPr/>
            <p:nvPr/>
          </p:nvSpPr>
          <p:spPr>
            <a:xfrm>
              <a:off x="3226486" y="2994101"/>
              <a:ext cx="1507662" cy="1133040"/>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8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86"/>
                    <a:pt x="2174" y="19556"/>
                  </a:cubicBezTo>
                  <a:cubicBezTo>
                    <a:pt x="3633" y="18904"/>
                    <a:pt x="5793" y="18976"/>
                    <a:pt x="8717" y="20188"/>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a:latin typeface="微软雅黑"/>
                <a:ea typeface="Helvetica Light"/>
                <a:cs typeface="Helvetica Light"/>
                <a:sym typeface="Helvetica Light"/>
              </a:endParaRPr>
            </a:p>
          </p:txBody>
        </p:sp>
        <p:sp>
          <p:nvSpPr>
            <p:cNvPr id="124" name="Shape 1443"/>
            <p:cNvSpPr/>
            <p:nvPr/>
          </p:nvSpPr>
          <p:spPr>
            <a:xfrm>
              <a:off x="1854714" y="4001618"/>
              <a:ext cx="1507651" cy="1133050"/>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a:latin typeface="微软雅黑"/>
                <a:ea typeface="Helvetica Light"/>
                <a:cs typeface="Helvetica Light"/>
                <a:sym typeface="Helvetica Light"/>
              </a:endParaRPr>
            </a:p>
          </p:txBody>
        </p:sp>
      </p:grpSp>
      <p:grpSp>
        <p:nvGrpSpPr>
          <p:cNvPr id="125" name="Group 4"/>
          <p:cNvGrpSpPr/>
          <p:nvPr/>
        </p:nvGrpSpPr>
        <p:grpSpPr>
          <a:xfrm>
            <a:off x="1988587" y="2700795"/>
            <a:ext cx="884731" cy="1282468"/>
            <a:chOff x="2722728" y="3979767"/>
            <a:chExt cx="1141551" cy="1654490"/>
          </a:xfrm>
          <a:solidFill>
            <a:schemeClr val="accent2"/>
          </a:solidFill>
        </p:grpSpPr>
        <p:sp>
          <p:nvSpPr>
            <p:cNvPr id="126" name="Shape 1475"/>
            <p:cNvSpPr/>
            <p:nvPr/>
          </p:nvSpPr>
          <p:spPr>
            <a:xfrm>
              <a:off x="2722728" y="3979767"/>
              <a:ext cx="1141551" cy="1654490"/>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sp>
          <p:nvSpPr>
            <p:cNvPr id="127" name="Shape 1477"/>
            <p:cNvSpPr/>
            <p:nvPr/>
          </p:nvSpPr>
          <p:spPr>
            <a:xfrm>
              <a:off x="3098779" y="4858527"/>
              <a:ext cx="389449" cy="348349"/>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grpSp>
      <p:grpSp>
        <p:nvGrpSpPr>
          <p:cNvPr id="128" name="Group 1"/>
          <p:cNvGrpSpPr/>
          <p:nvPr/>
        </p:nvGrpSpPr>
        <p:grpSpPr>
          <a:xfrm>
            <a:off x="1988587" y="1554894"/>
            <a:ext cx="884731" cy="1282454"/>
            <a:chOff x="2722728" y="2490343"/>
            <a:chExt cx="1141551" cy="1654472"/>
          </a:xfrm>
          <a:solidFill>
            <a:schemeClr val="accent2"/>
          </a:solidFill>
        </p:grpSpPr>
        <p:sp>
          <p:nvSpPr>
            <p:cNvPr id="129" name="Shape 1445"/>
            <p:cNvSpPr/>
            <p:nvPr/>
          </p:nvSpPr>
          <p:spPr>
            <a:xfrm>
              <a:off x="2722728" y="2490343"/>
              <a:ext cx="1141551" cy="1654472"/>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sp>
          <p:nvSpPr>
            <p:cNvPr id="130" name="Shape 1446"/>
            <p:cNvSpPr/>
            <p:nvPr/>
          </p:nvSpPr>
          <p:spPr>
            <a:xfrm>
              <a:off x="3091150" y="2919597"/>
              <a:ext cx="404706" cy="4047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8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grpSp>
      <p:grpSp>
        <p:nvGrpSpPr>
          <p:cNvPr id="131" name="Group 6"/>
          <p:cNvGrpSpPr/>
          <p:nvPr/>
        </p:nvGrpSpPr>
        <p:grpSpPr>
          <a:xfrm>
            <a:off x="2379012" y="1945382"/>
            <a:ext cx="1168476" cy="878269"/>
            <a:chOff x="3226486" y="2994101"/>
            <a:chExt cx="1507662" cy="1133040"/>
          </a:xfrm>
          <a:solidFill>
            <a:schemeClr val="accent2"/>
          </a:solidFill>
        </p:grpSpPr>
        <p:sp>
          <p:nvSpPr>
            <p:cNvPr id="132" name="Shape 1467"/>
            <p:cNvSpPr/>
            <p:nvPr/>
          </p:nvSpPr>
          <p:spPr>
            <a:xfrm>
              <a:off x="3226486" y="2994101"/>
              <a:ext cx="1507662" cy="1133040"/>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8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86"/>
                    <a:pt x="2174" y="19556"/>
                  </a:cubicBezTo>
                  <a:cubicBezTo>
                    <a:pt x="3633" y="18904"/>
                    <a:pt x="5793" y="18976"/>
                    <a:pt x="8717" y="20188"/>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sp>
          <p:nvSpPr>
            <p:cNvPr id="133" name="Shape 1469"/>
            <p:cNvSpPr/>
            <p:nvPr/>
          </p:nvSpPr>
          <p:spPr>
            <a:xfrm>
              <a:off x="3933243" y="3412540"/>
              <a:ext cx="302462" cy="296162"/>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grpSp>
      <p:grpSp>
        <p:nvGrpSpPr>
          <p:cNvPr id="134" name="Group 5"/>
          <p:cNvGrpSpPr/>
          <p:nvPr/>
        </p:nvGrpSpPr>
        <p:grpSpPr>
          <a:xfrm>
            <a:off x="2379011" y="2726356"/>
            <a:ext cx="1168471" cy="878271"/>
            <a:chOff x="3226486" y="4001618"/>
            <a:chExt cx="1507655" cy="1133044"/>
          </a:xfrm>
          <a:solidFill>
            <a:schemeClr val="accent2"/>
          </a:solidFill>
        </p:grpSpPr>
        <p:sp>
          <p:nvSpPr>
            <p:cNvPr id="135" name="Shape 1471"/>
            <p:cNvSpPr/>
            <p:nvPr/>
          </p:nvSpPr>
          <p:spPr>
            <a:xfrm>
              <a:off x="3226486" y="4001618"/>
              <a:ext cx="1507655" cy="1133044"/>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sp>
          <p:nvSpPr>
            <p:cNvPr id="136" name="Shape 1473"/>
            <p:cNvSpPr/>
            <p:nvPr/>
          </p:nvSpPr>
          <p:spPr>
            <a:xfrm>
              <a:off x="3882121" y="4309618"/>
              <a:ext cx="404706" cy="4047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grpSp>
      <p:grpSp>
        <p:nvGrpSpPr>
          <p:cNvPr id="137" name="Group 3"/>
          <p:cNvGrpSpPr/>
          <p:nvPr/>
        </p:nvGrpSpPr>
        <p:grpSpPr>
          <a:xfrm>
            <a:off x="1315853" y="2726356"/>
            <a:ext cx="1168467" cy="878277"/>
            <a:chOff x="1854714" y="4001618"/>
            <a:chExt cx="1507651" cy="1133051"/>
          </a:xfrm>
          <a:solidFill>
            <a:schemeClr val="accent2"/>
          </a:solidFill>
        </p:grpSpPr>
        <p:sp>
          <p:nvSpPr>
            <p:cNvPr id="138" name="Shape 1479"/>
            <p:cNvSpPr/>
            <p:nvPr/>
          </p:nvSpPr>
          <p:spPr>
            <a:xfrm>
              <a:off x="1854714" y="4001618"/>
              <a:ext cx="1507651" cy="1133051"/>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grpSp>
          <p:nvGrpSpPr>
            <p:cNvPr id="139" name="Group 1483"/>
            <p:cNvGrpSpPr/>
            <p:nvPr/>
          </p:nvGrpSpPr>
          <p:grpSpPr>
            <a:xfrm>
              <a:off x="2264393" y="4342430"/>
              <a:ext cx="389449" cy="339084"/>
              <a:chOff x="0" y="0"/>
              <a:chExt cx="839414" cy="730856"/>
            </a:xfrm>
            <a:grpFill/>
          </p:grpSpPr>
          <p:sp>
            <p:nvSpPr>
              <p:cNvPr id="140" name="Shape 1481"/>
              <p:cNvSpPr/>
              <p:nvPr/>
            </p:nvSpPr>
            <p:spPr>
              <a:xfrm>
                <a:off x="37288" y="0"/>
                <a:ext cx="763886" cy="214149"/>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sp>
            <p:nvSpPr>
              <p:cNvPr id="141" name="Shape 1482"/>
              <p:cNvSpPr/>
              <p:nvPr/>
            </p:nvSpPr>
            <p:spPr>
              <a:xfrm>
                <a:off x="0" y="264041"/>
                <a:ext cx="839415" cy="466816"/>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grpSp>
      </p:grpSp>
      <p:grpSp>
        <p:nvGrpSpPr>
          <p:cNvPr id="142" name="Group 2"/>
          <p:cNvGrpSpPr/>
          <p:nvPr/>
        </p:nvGrpSpPr>
        <p:grpSpPr>
          <a:xfrm>
            <a:off x="1315850" y="1945382"/>
            <a:ext cx="1168473" cy="878269"/>
            <a:chOff x="1854714" y="2994101"/>
            <a:chExt cx="1507658" cy="1133040"/>
          </a:xfrm>
          <a:solidFill>
            <a:schemeClr val="accent2"/>
          </a:solidFill>
        </p:grpSpPr>
        <p:sp>
          <p:nvSpPr>
            <p:cNvPr id="143" name="Shape 1485"/>
            <p:cNvSpPr/>
            <p:nvPr/>
          </p:nvSpPr>
          <p:spPr>
            <a:xfrm>
              <a:off x="1854714" y="2994101"/>
              <a:ext cx="1507658" cy="1133040"/>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8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88"/>
                  </a:cubicBezTo>
                  <a:cubicBezTo>
                    <a:pt x="15559" y="18976"/>
                    <a:pt x="17719" y="18904"/>
                    <a:pt x="19178" y="19556"/>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sp>
          <p:nvSpPr>
            <p:cNvPr id="144" name="Shape 1487"/>
            <p:cNvSpPr/>
            <p:nvPr/>
          </p:nvSpPr>
          <p:spPr>
            <a:xfrm>
              <a:off x="2316869" y="3391080"/>
              <a:ext cx="237359" cy="339084"/>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grpFill/>
            <a:ln w="12700" cap="flat">
              <a:noFill/>
              <a:miter lim="400000"/>
            </a:ln>
            <a:effectLst/>
          </p:spPr>
          <p:txBody>
            <a:bodyPr wrap="square" lIns="37208" tIns="37208" rIns="37208" bIns="37208" numCol="1" anchor="ctr">
              <a:noAutofit/>
            </a:bodyPr>
            <a:lstStyle/>
            <a:p>
              <a:pPr>
                <a:defRPr sz="3200">
                  <a:solidFill>
                    <a:srgbClr val="FFFFFF"/>
                  </a:solidFill>
                  <a:latin typeface="Helvetica Light"/>
                  <a:ea typeface="Helvetica Light"/>
                  <a:cs typeface="Helvetica Light"/>
                  <a:sym typeface="Helvetica Light"/>
                </a:defRPr>
              </a:pPr>
              <a:endParaRPr sz="2441" kern="0">
                <a:latin typeface="微软雅黑"/>
                <a:ea typeface="Helvetica Light"/>
                <a:cs typeface="Helvetica Light"/>
                <a:sym typeface="Helvetica Light"/>
              </a:endParaRPr>
            </a:p>
          </p:txBody>
        </p:sp>
      </p:grpSp>
      <p:sp>
        <p:nvSpPr>
          <p:cNvPr id="145" name="TextBox 144"/>
          <p:cNvSpPr txBox="1"/>
          <p:nvPr/>
        </p:nvSpPr>
        <p:spPr>
          <a:xfrm>
            <a:off x="4303976" y="1737638"/>
            <a:ext cx="1823508" cy="522579"/>
          </a:xfrm>
          <a:prstGeom prst="rect">
            <a:avLst/>
          </a:prstGeom>
          <a:noFill/>
        </p:spPr>
        <p:txBody>
          <a:bodyPr wrap="square" lIns="0" tIns="0" rIns="0" bIns="0" rtlCol="0">
            <a:spAutoFit/>
          </a:bodyPr>
          <a:lstStyle/>
          <a:p>
            <a:pPr>
              <a:lnSpc>
                <a:spcPct val="130000"/>
              </a:lnSpc>
            </a:pPr>
            <a:r>
              <a:rPr lang="zh-CN" altLang="en-US" sz="900" dirty="0">
                <a:solidFill>
                  <a:schemeClr val="tx2"/>
                </a:solidFill>
                <a:latin typeface="微软雅黑"/>
                <a:ea typeface="微软雅黑"/>
              </a:rPr>
              <a:t>此处添加详细文本描述，建议与标题相关并符合整体语言风格，语言描述尽量简洁生动。</a:t>
            </a:r>
            <a:endParaRPr lang="en-GB" sz="900" dirty="0">
              <a:solidFill>
                <a:schemeClr val="tx2"/>
              </a:solidFill>
              <a:latin typeface="微软雅黑"/>
              <a:ea typeface="微软雅黑"/>
            </a:endParaRPr>
          </a:p>
        </p:txBody>
      </p:sp>
      <p:sp>
        <p:nvSpPr>
          <p:cNvPr id="146" name="Text Placeholder 2"/>
          <p:cNvSpPr txBox="1">
            <a:spLocks/>
          </p:cNvSpPr>
          <p:nvPr/>
        </p:nvSpPr>
        <p:spPr>
          <a:xfrm>
            <a:off x="4303977" y="1491630"/>
            <a:ext cx="1723831" cy="228880"/>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b="1" dirty="0">
                <a:solidFill>
                  <a:schemeClr val="tx2"/>
                </a:solidFill>
                <a:latin typeface="微软雅黑"/>
                <a:ea typeface="微软雅黑"/>
              </a:rPr>
              <a:t>添加标题</a:t>
            </a:r>
            <a:endParaRPr lang="en-GB" altLang="zh-CN" sz="1100" b="1" dirty="0">
              <a:solidFill>
                <a:schemeClr val="tx2"/>
              </a:solidFill>
              <a:latin typeface="微软雅黑"/>
              <a:ea typeface="微软雅黑"/>
            </a:endParaRPr>
          </a:p>
        </p:txBody>
      </p:sp>
      <p:sp>
        <p:nvSpPr>
          <p:cNvPr id="147" name="TextBox 146"/>
          <p:cNvSpPr txBox="1"/>
          <p:nvPr/>
        </p:nvSpPr>
        <p:spPr>
          <a:xfrm>
            <a:off x="6536224" y="1737638"/>
            <a:ext cx="1823508" cy="540148"/>
          </a:xfrm>
          <a:prstGeom prst="rect">
            <a:avLst/>
          </a:prstGeom>
          <a:noFill/>
        </p:spPr>
        <p:txBody>
          <a:bodyPr wrap="square" lIns="0" tIns="0" rIns="0" bIns="0" rtlCol="0">
            <a:spAutoFit/>
          </a:bodyPr>
          <a:lstStyle/>
          <a:p>
            <a:pPr>
              <a:lnSpc>
                <a:spcPct val="130000"/>
              </a:lnSpc>
            </a:pPr>
            <a:r>
              <a:rPr lang="zh-CN" altLang="en-US" sz="900" dirty="0">
                <a:solidFill>
                  <a:schemeClr val="tx2"/>
                </a:solidFill>
                <a:latin typeface="微软雅黑"/>
                <a:ea typeface="微软雅黑"/>
              </a:rPr>
              <a:t>此处添加详细文本描述，建议与标题相关并符合整体语言风格，语言描述尽量简洁生动。</a:t>
            </a:r>
            <a:endParaRPr lang="en-GB" sz="900" dirty="0">
              <a:solidFill>
                <a:schemeClr val="tx2"/>
              </a:solidFill>
              <a:latin typeface="微软雅黑"/>
              <a:ea typeface="微软雅黑"/>
            </a:endParaRPr>
          </a:p>
        </p:txBody>
      </p:sp>
      <p:sp>
        <p:nvSpPr>
          <p:cNvPr id="148" name="Text Placeholder 2"/>
          <p:cNvSpPr txBox="1">
            <a:spLocks/>
          </p:cNvSpPr>
          <p:nvPr/>
        </p:nvSpPr>
        <p:spPr>
          <a:xfrm>
            <a:off x="6536225" y="1491630"/>
            <a:ext cx="1723831" cy="228880"/>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b="1" dirty="0">
                <a:solidFill>
                  <a:schemeClr val="tx2"/>
                </a:solidFill>
                <a:latin typeface="微软雅黑"/>
                <a:ea typeface="微软雅黑"/>
              </a:rPr>
              <a:t>添加标题</a:t>
            </a:r>
            <a:endParaRPr lang="en-GB" altLang="zh-CN" sz="1100" b="1" dirty="0">
              <a:solidFill>
                <a:schemeClr val="tx2"/>
              </a:solidFill>
              <a:latin typeface="微软雅黑"/>
              <a:ea typeface="微软雅黑"/>
            </a:endParaRPr>
          </a:p>
        </p:txBody>
      </p:sp>
      <p:sp>
        <p:nvSpPr>
          <p:cNvPr id="149" name="TextBox 148"/>
          <p:cNvSpPr txBox="1"/>
          <p:nvPr/>
        </p:nvSpPr>
        <p:spPr>
          <a:xfrm>
            <a:off x="4303976" y="2776376"/>
            <a:ext cx="1823508" cy="540148"/>
          </a:xfrm>
          <a:prstGeom prst="rect">
            <a:avLst/>
          </a:prstGeom>
          <a:noFill/>
        </p:spPr>
        <p:txBody>
          <a:bodyPr wrap="square" lIns="0" tIns="0" rIns="0" bIns="0" rtlCol="0">
            <a:spAutoFit/>
          </a:bodyPr>
          <a:lstStyle/>
          <a:p>
            <a:pPr>
              <a:lnSpc>
                <a:spcPct val="130000"/>
              </a:lnSpc>
            </a:pPr>
            <a:r>
              <a:rPr lang="zh-CN" altLang="en-US" sz="900" dirty="0">
                <a:solidFill>
                  <a:schemeClr val="tx2"/>
                </a:solidFill>
                <a:latin typeface="微软雅黑"/>
                <a:ea typeface="微软雅黑"/>
              </a:rPr>
              <a:t>此处添加详细文本描述，建议与标题相关并符合整体语言风格，语言描述尽量简洁生动。</a:t>
            </a:r>
            <a:endParaRPr lang="en-GB" sz="900" dirty="0">
              <a:solidFill>
                <a:schemeClr val="tx2"/>
              </a:solidFill>
              <a:latin typeface="微软雅黑"/>
              <a:ea typeface="微软雅黑"/>
            </a:endParaRPr>
          </a:p>
        </p:txBody>
      </p:sp>
      <p:sp>
        <p:nvSpPr>
          <p:cNvPr id="150" name="Text Placeholder 2"/>
          <p:cNvSpPr txBox="1">
            <a:spLocks/>
          </p:cNvSpPr>
          <p:nvPr/>
        </p:nvSpPr>
        <p:spPr>
          <a:xfrm>
            <a:off x="4303977" y="2530368"/>
            <a:ext cx="1723831" cy="228880"/>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b="1" dirty="0">
                <a:solidFill>
                  <a:schemeClr val="tx2"/>
                </a:solidFill>
                <a:latin typeface="微软雅黑"/>
                <a:ea typeface="微软雅黑"/>
              </a:rPr>
              <a:t>添加标题</a:t>
            </a:r>
            <a:endParaRPr lang="en-GB" altLang="zh-CN" sz="1100" b="1" dirty="0">
              <a:solidFill>
                <a:schemeClr val="tx2"/>
              </a:solidFill>
              <a:latin typeface="微软雅黑"/>
              <a:ea typeface="微软雅黑"/>
            </a:endParaRPr>
          </a:p>
        </p:txBody>
      </p:sp>
      <p:sp>
        <p:nvSpPr>
          <p:cNvPr id="151" name="TextBox 150"/>
          <p:cNvSpPr txBox="1"/>
          <p:nvPr/>
        </p:nvSpPr>
        <p:spPr>
          <a:xfrm>
            <a:off x="6536224" y="2776376"/>
            <a:ext cx="1823508" cy="522579"/>
          </a:xfrm>
          <a:prstGeom prst="rect">
            <a:avLst/>
          </a:prstGeom>
          <a:noFill/>
        </p:spPr>
        <p:txBody>
          <a:bodyPr wrap="square" lIns="0" tIns="0" rIns="0" bIns="0" rtlCol="0">
            <a:spAutoFit/>
          </a:bodyPr>
          <a:lstStyle/>
          <a:p>
            <a:pPr>
              <a:lnSpc>
                <a:spcPct val="130000"/>
              </a:lnSpc>
            </a:pPr>
            <a:r>
              <a:rPr lang="zh-CN" altLang="en-US" sz="900" dirty="0">
                <a:solidFill>
                  <a:schemeClr val="tx2"/>
                </a:solidFill>
                <a:latin typeface="微软雅黑"/>
                <a:ea typeface="微软雅黑"/>
              </a:rPr>
              <a:t>此处添加详细文本描述，建议与标题相关并符合整体语言风格，语言描述尽量简洁生动。</a:t>
            </a:r>
            <a:endParaRPr lang="en-GB" sz="900" dirty="0">
              <a:solidFill>
                <a:schemeClr val="tx2"/>
              </a:solidFill>
              <a:latin typeface="微软雅黑"/>
              <a:ea typeface="微软雅黑"/>
            </a:endParaRPr>
          </a:p>
        </p:txBody>
      </p:sp>
      <p:sp>
        <p:nvSpPr>
          <p:cNvPr id="152" name="Text Placeholder 2"/>
          <p:cNvSpPr txBox="1">
            <a:spLocks/>
          </p:cNvSpPr>
          <p:nvPr/>
        </p:nvSpPr>
        <p:spPr>
          <a:xfrm>
            <a:off x="6536225" y="2530368"/>
            <a:ext cx="1723831" cy="228880"/>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b="1" dirty="0">
                <a:solidFill>
                  <a:schemeClr val="tx2"/>
                </a:solidFill>
                <a:latin typeface="微软雅黑"/>
                <a:ea typeface="微软雅黑"/>
              </a:rPr>
              <a:t>添加标题</a:t>
            </a:r>
            <a:endParaRPr lang="en-GB" altLang="zh-CN" sz="1100" b="1" dirty="0">
              <a:solidFill>
                <a:schemeClr val="tx2"/>
              </a:solidFill>
              <a:latin typeface="微软雅黑"/>
              <a:ea typeface="微软雅黑"/>
            </a:endParaRPr>
          </a:p>
        </p:txBody>
      </p:sp>
      <p:sp>
        <p:nvSpPr>
          <p:cNvPr id="153" name="TextBox 152"/>
          <p:cNvSpPr txBox="1"/>
          <p:nvPr/>
        </p:nvSpPr>
        <p:spPr>
          <a:xfrm>
            <a:off x="4303976" y="3797921"/>
            <a:ext cx="1823508" cy="540148"/>
          </a:xfrm>
          <a:prstGeom prst="rect">
            <a:avLst/>
          </a:prstGeom>
          <a:noFill/>
        </p:spPr>
        <p:txBody>
          <a:bodyPr wrap="square" lIns="0" tIns="0" rIns="0" bIns="0" rtlCol="0">
            <a:spAutoFit/>
          </a:bodyPr>
          <a:lstStyle/>
          <a:p>
            <a:pPr>
              <a:lnSpc>
                <a:spcPct val="130000"/>
              </a:lnSpc>
            </a:pPr>
            <a:r>
              <a:rPr lang="zh-CN" altLang="en-US" sz="900" dirty="0">
                <a:solidFill>
                  <a:schemeClr val="tx2"/>
                </a:solidFill>
                <a:latin typeface="微软雅黑"/>
                <a:ea typeface="微软雅黑"/>
              </a:rPr>
              <a:t>此处添加详细文本描述，建议与标题相关并符合整体语言风格，语言描述尽量简洁生动。</a:t>
            </a:r>
            <a:endParaRPr lang="en-GB" sz="900" dirty="0">
              <a:solidFill>
                <a:schemeClr val="tx2"/>
              </a:solidFill>
              <a:latin typeface="微软雅黑"/>
              <a:ea typeface="微软雅黑"/>
            </a:endParaRPr>
          </a:p>
        </p:txBody>
      </p:sp>
      <p:sp>
        <p:nvSpPr>
          <p:cNvPr id="154" name="Text Placeholder 2"/>
          <p:cNvSpPr txBox="1">
            <a:spLocks/>
          </p:cNvSpPr>
          <p:nvPr/>
        </p:nvSpPr>
        <p:spPr>
          <a:xfrm>
            <a:off x="4303977" y="3551913"/>
            <a:ext cx="1723831" cy="228880"/>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b="1" dirty="0">
                <a:solidFill>
                  <a:schemeClr val="tx2"/>
                </a:solidFill>
                <a:latin typeface="微软雅黑"/>
                <a:ea typeface="微软雅黑"/>
              </a:rPr>
              <a:t>添加标题</a:t>
            </a:r>
            <a:endParaRPr lang="en-GB" altLang="zh-CN" sz="1100" b="1" dirty="0">
              <a:solidFill>
                <a:schemeClr val="tx2"/>
              </a:solidFill>
              <a:latin typeface="微软雅黑"/>
              <a:ea typeface="微软雅黑"/>
            </a:endParaRPr>
          </a:p>
        </p:txBody>
      </p:sp>
      <p:sp>
        <p:nvSpPr>
          <p:cNvPr id="155" name="TextBox 154"/>
          <p:cNvSpPr txBox="1"/>
          <p:nvPr/>
        </p:nvSpPr>
        <p:spPr>
          <a:xfrm>
            <a:off x="6536224" y="3797921"/>
            <a:ext cx="1823508" cy="522579"/>
          </a:xfrm>
          <a:prstGeom prst="rect">
            <a:avLst/>
          </a:prstGeom>
          <a:noFill/>
        </p:spPr>
        <p:txBody>
          <a:bodyPr wrap="square" lIns="0" tIns="0" rIns="0" bIns="0" rtlCol="0">
            <a:spAutoFit/>
          </a:bodyPr>
          <a:lstStyle/>
          <a:p>
            <a:pPr>
              <a:lnSpc>
                <a:spcPct val="130000"/>
              </a:lnSpc>
            </a:pPr>
            <a:r>
              <a:rPr lang="zh-CN" altLang="en-US" sz="900" dirty="0">
                <a:solidFill>
                  <a:schemeClr val="tx2"/>
                </a:solidFill>
                <a:latin typeface="微软雅黑"/>
                <a:ea typeface="微软雅黑"/>
              </a:rPr>
              <a:t>此处添加详细文本描述，建议与标题相关并符合整体语言风格，语言描述尽量简洁生动。</a:t>
            </a:r>
            <a:endParaRPr lang="en-GB" sz="900" dirty="0">
              <a:solidFill>
                <a:schemeClr val="tx2"/>
              </a:solidFill>
              <a:latin typeface="微软雅黑"/>
              <a:ea typeface="微软雅黑"/>
            </a:endParaRPr>
          </a:p>
        </p:txBody>
      </p:sp>
      <p:sp>
        <p:nvSpPr>
          <p:cNvPr id="156" name="Text Placeholder 2"/>
          <p:cNvSpPr txBox="1">
            <a:spLocks/>
          </p:cNvSpPr>
          <p:nvPr/>
        </p:nvSpPr>
        <p:spPr>
          <a:xfrm>
            <a:off x="6536225" y="3551913"/>
            <a:ext cx="1723831" cy="228880"/>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b="1" dirty="0">
                <a:solidFill>
                  <a:schemeClr val="tx2"/>
                </a:solidFill>
                <a:latin typeface="微软雅黑"/>
                <a:ea typeface="微软雅黑"/>
              </a:rPr>
              <a:t>添加标题</a:t>
            </a:r>
            <a:endParaRPr lang="en-GB" altLang="zh-CN" sz="1100" b="1" dirty="0">
              <a:solidFill>
                <a:schemeClr val="tx2"/>
              </a:solidFill>
              <a:latin typeface="微软雅黑"/>
              <a:ea typeface="微软雅黑"/>
            </a:endParaRPr>
          </a:p>
        </p:txBody>
      </p:sp>
      <p:sp>
        <p:nvSpPr>
          <p:cNvPr id="157" name="Text Placeholder 2"/>
          <p:cNvSpPr txBox="1">
            <a:spLocks/>
          </p:cNvSpPr>
          <p:nvPr/>
        </p:nvSpPr>
        <p:spPr>
          <a:xfrm>
            <a:off x="2248454" y="1224029"/>
            <a:ext cx="333417" cy="267969"/>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62" dirty="0">
                <a:solidFill>
                  <a:schemeClr val="tx2"/>
                </a:solidFill>
                <a:latin typeface="微软雅黑"/>
                <a:ea typeface="微软雅黑"/>
              </a:rPr>
              <a:t>A</a:t>
            </a:r>
          </a:p>
        </p:txBody>
      </p:sp>
      <p:sp>
        <p:nvSpPr>
          <p:cNvPr id="158" name="Text Placeholder 2"/>
          <p:cNvSpPr txBox="1">
            <a:spLocks/>
          </p:cNvSpPr>
          <p:nvPr/>
        </p:nvSpPr>
        <p:spPr>
          <a:xfrm>
            <a:off x="3571409" y="2067353"/>
            <a:ext cx="333417" cy="267969"/>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62" dirty="0">
                <a:solidFill>
                  <a:schemeClr val="tx2"/>
                </a:solidFill>
                <a:latin typeface="微软雅黑"/>
                <a:ea typeface="微软雅黑"/>
              </a:rPr>
              <a:t>B</a:t>
            </a:r>
          </a:p>
        </p:txBody>
      </p:sp>
      <p:sp>
        <p:nvSpPr>
          <p:cNvPr id="159" name="Text Placeholder 2"/>
          <p:cNvSpPr txBox="1">
            <a:spLocks/>
          </p:cNvSpPr>
          <p:nvPr/>
        </p:nvSpPr>
        <p:spPr>
          <a:xfrm>
            <a:off x="971600" y="2067353"/>
            <a:ext cx="333417" cy="267969"/>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62" dirty="0">
                <a:solidFill>
                  <a:schemeClr val="tx2"/>
                </a:solidFill>
                <a:latin typeface="微软雅黑"/>
                <a:ea typeface="微软雅黑"/>
              </a:rPr>
              <a:t>F</a:t>
            </a:r>
          </a:p>
        </p:txBody>
      </p:sp>
      <p:sp>
        <p:nvSpPr>
          <p:cNvPr id="160" name="Text Placeholder 2"/>
          <p:cNvSpPr txBox="1">
            <a:spLocks/>
          </p:cNvSpPr>
          <p:nvPr/>
        </p:nvSpPr>
        <p:spPr>
          <a:xfrm>
            <a:off x="2248453" y="4103981"/>
            <a:ext cx="333417" cy="267969"/>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62" dirty="0">
                <a:solidFill>
                  <a:schemeClr val="tx2"/>
                </a:solidFill>
                <a:latin typeface="微软雅黑"/>
                <a:ea typeface="微软雅黑"/>
              </a:rPr>
              <a:t>D</a:t>
            </a:r>
          </a:p>
        </p:txBody>
      </p:sp>
      <p:sp>
        <p:nvSpPr>
          <p:cNvPr id="161" name="Text Placeholder 2"/>
          <p:cNvSpPr txBox="1">
            <a:spLocks/>
          </p:cNvSpPr>
          <p:nvPr/>
        </p:nvSpPr>
        <p:spPr>
          <a:xfrm>
            <a:off x="971600" y="3331102"/>
            <a:ext cx="333417" cy="267969"/>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62" dirty="0">
                <a:solidFill>
                  <a:schemeClr val="tx2"/>
                </a:solidFill>
                <a:latin typeface="微软雅黑"/>
                <a:ea typeface="微软雅黑"/>
              </a:rPr>
              <a:t>E</a:t>
            </a:r>
          </a:p>
        </p:txBody>
      </p:sp>
      <p:sp>
        <p:nvSpPr>
          <p:cNvPr id="162" name="Text Placeholder 2"/>
          <p:cNvSpPr txBox="1">
            <a:spLocks/>
          </p:cNvSpPr>
          <p:nvPr/>
        </p:nvSpPr>
        <p:spPr>
          <a:xfrm>
            <a:off x="3571409" y="3331102"/>
            <a:ext cx="333417" cy="267969"/>
          </a:xfrm>
          <a:prstGeom prst="rect">
            <a:avLst/>
          </a:prstGeom>
          <a:noFill/>
        </p:spPr>
        <p:txBody>
          <a:bodyPr vert="horz" lIns="0" tIns="35431" rIns="0" bIns="35431"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sz="1562" dirty="0">
                <a:solidFill>
                  <a:schemeClr val="tx2"/>
                </a:solidFill>
                <a:latin typeface="微软雅黑"/>
                <a:ea typeface="微软雅黑"/>
              </a:rPr>
              <a:t>C</a:t>
            </a:r>
            <a:endParaRPr lang="en-GB" sz="1562" dirty="0">
              <a:solidFill>
                <a:schemeClr val="tx2"/>
              </a:solidFill>
              <a:latin typeface="微软雅黑"/>
              <a:ea typeface="微软雅黑"/>
            </a:endParaRPr>
          </a:p>
        </p:txBody>
      </p:sp>
    </p:spTree>
    <p:extLst>
      <p:ext uri="{BB962C8B-B14F-4D97-AF65-F5344CB8AC3E}">
        <p14:creationId xmlns:p14="http://schemas.microsoft.com/office/powerpoint/2010/main" val="388157784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200"/>
                                        <p:tgtEl>
                                          <p:spTgt spid="118"/>
                                        </p:tgtEl>
                                      </p:cBhvr>
                                    </p:animEffect>
                                  </p:childTnLst>
                                </p:cTn>
                              </p:par>
                            </p:childTnLst>
                          </p:cTn>
                        </p:par>
                        <p:par>
                          <p:cTn id="8" fill="hold">
                            <p:stCondLst>
                              <p:cond delay="200"/>
                            </p:stCondLst>
                            <p:childTnLst>
                              <p:par>
                                <p:cTn id="9" presetID="22" presetClass="entr" presetSubtype="4" fill="hold" nodeType="afterEffect">
                                  <p:stCondLst>
                                    <p:cond delay="0"/>
                                  </p:stCondLst>
                                  <p:childTnLst>
                                    <p:set>
                                      <p:cBhvr>
                                        <p:cTn id="10" dur="1" fill="hold">
                                          <p:stCondLst>
                                            <p:cond delay="0"/>
                                          </p:stCondLst>
                                        </p:cTn>
                                        <p:tgtEl>
                                          <p:spTgt spid="128"/>
                                        </p:tgtEl>
                                        <p:attrNameLst>
                                          <p:attrName>style.visibility</p:attrName>
                                        </p:attrNameLst>
                                      </p:cBhvr>
                                      <p:to>
                                        <p:strVal val="visible"/>
                                      </p:to>
                                    </p:set>
                                    <p:animEffect transition="in" filter="wipe(down)">
                                      <p:cBhvr>
                                        <p:cTn id="11" dur="200"/>
                                        <p:tgtEl>
                                          <p:spTgt spid="128"/>
                                        </p:tgtEl>
                                      </p:cBhvr>
                                    </p:animEffect>
                                  </p:childTnLst>
                                </p:cTn>
                              </p:par>
                            </p:childTnLst>
                          </p:cTn>
                        </p:par>
                        <p:par>
                          <p:cTn id="12" fill="hold">
                            <p:stCondLst>
                              <p:cond delay="400"/>
                            </p:stCondLst>
                            <p:childTnLst>
                              <p:par>
                                <p:cTn id="13" presetID="1" presetClass="entr" presetSubtype="0" fill="hold" grpId="0" nodeType="afterEffect">
                                  <p:stCondLst>
                                    <p:cond delay="0"/>
                                  </p:stCondLst>
                                  <p:childTnLst>
                                    <p:set>
                                      <p:cBhvr>
                                        <p:cTn id="14" dur="1" fill="hold">
                                          <p:stCondLst>
                                            <p:cond delay="199"/>
                                          </p:stCondLst>
                                        </p:cTn>
                                        <p:tgtEl>
                                          <p:spTgt spid="157">
                                            <p:txEl>
                                              <p:pRg st="0" end="0"/>
                                            </p:txEl>
                                          </p:spTgt>
                                        </p:tgtEl>
                                        <p:attrNameLst>
                                          <p:attrName>style.visibility</p:attrName>
                                        </p:attrNameLst>
                                      </p:cBhvr>
                                      <p:to>
                                        <p:strVal val="visible"/>
                                      </p:to>
                                    </p:set>
                                  </p:childTnLst>
                                </p:cTn>
                              </p:par>
                            </p:childTnLst>
                          </p:cTn>
                        </p:par>
                        <p:par>
                          <p:cTn id="15" fill="hold">
                            <p:stCondLst>
                              <p:cond delay="600"/>
                            </p:stCondLst>
                            <p:childTnLst>
                              <p:par>
                                <p:cTn id="16" presetID="10" presetClass="entr" presetSubtype="0" fill="hold" grpId="0" nodeType="afterEffect">
                                  <p:stCondLst>
                                    <p:cond delay="0"/>
                                  </p:stCondLst>
                                  <p:childTnLst>
                                    <p:set>
                                      <p:cBhvr>
                                        <p:cTn id="17" dur="1" fill="hold">
                                          <p:stCondLst>
                                            <p:cond delay="0"/>
                                          </p:stCondLst>
                                        </p:cTn>
                                        <p:tgtEl>
                                          <p:spTgt spid="146">
                                            <p:txEl>
                                              <p:pRg st="0" end="0"/>
                                            </p:txEl>
                                          </p:spTgt>
                                        </p:tgtEl>
                                        <p:attrNameLst>
                                          <p:attrName>style.visibility</p:attrName>
                                        </p:attrNameLst>
                                      </p:cBhvr>
                                      <p:to>
                                        <p:strVal val="visible"/>
                                      </p:to>
                                    </p:set>
                                    <p:animEffect transition="in" filter="fade">
                                      <p:cBhvr>
                                        <p:cTn id="18" dur="200"/>
                                        <p:tgtEl>
                                          <p:spTgt spid="14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200"/>
                                        <p:tgtEl>
                                          <p:spTgt spid="145"/>
                                        </p:tgtEl>
                                      </p:cBhvr>
                                    </p:animEffect>
                                  </p:childTnLst>
                                </p:cTn>
                              </p:par>
                            </p:childTnLst>
                          </p:cTn>
                        </p:par>
                        <p:par>
                          <p:cTn id="22" fill="hold">
                            <p:stCondLst>
                              <p:cond delay="800"/>
                            </p:stCondLst>
                            <p:childTnLst>
                              <p:par>
                                <p:cTn id="23" presetID="18" presetClass="entr" presetSubtype="3" fill="hold" nodeType="afterEffect">
                                  <p:stCondLst>
                                    <p:cond delay="0"/>
                                  </p:stCondLst>
                                  <p:childTnLst>
                                    <p:set>
                                      <p:cBhvr>
                                        <p:cTn id="24" dur="1" fill="hold">
                                          <p:stCondLst>
                                            <p:cond delay="0"/>
                                          </p:stCondLst>
                                        </p:cTn>
                                        <p:tgtEl>
                                          <p:spTgt spid="131"/>
                                        </p:tgtEl>
                                        <p:attrNameLst>
                                          <p:attrName>style.visibility</p:attrName>
                                        </p:attrNameLst>
                                      </p:cBhvr>
                                      <p:to>
                                        <p:strVal val="visible"/>
                                      </p:to>
                                    </p:set>
                                    <p:animEffect transition="in" filter="strips(upRight)">
                                      <p:cBhvr>
                                        <p:cTn id="25" dur="200"/>
                                        <p:tgtEl>
                                          <p:spTgt spid="131"/>
                                        </p:tgtEl>
                                      </p:cBhvr>
                                    </p:animEffect>
                                  </p:childTnLst>
                                </p:cTn>
                              </p:par>
                            </p:childTnLst>
                          </p:cTn>
                        </p:par>
                        <p:par>
                          <p:cTn id="26" fill="hold">
                            <p:stCondLst>
                              <p:cond delay="1000"/>
                            </p:stCondLst>
                            <p:childTnLst>
                              <p:par>
                                <p:cTn id="27" presetID="1" presetClass="entr" presetSubtype="0" fill="hold" grpId="0" nodeType="afterEffect">
                                  <p:stCondLst>
                                    <p:cond delay="0"/>
                                  </p:stCondLst>
                                  <p:childTnLst>
                                    <p:set>
                                      <p:cBhvr>
                                        <p:cTn id="28" dur="1" fill="hold">
                                          <p:stCondLst>
                                            <p:cond delay="199"/>
                                          </p:stCondLst>
                                        </p:cTn>
                                        <p:tgtEl>
                                          <p:spTgt spid="158">
                                            <p:txEl>
                                              <p:pRg st="0" end="0"/>
                                            </p:txEl>
                                          </p:spTgt>
                                        </p:tgtEl>
                                        <p:attrNameLst>
                                          <p:attrName>style.visibility</p:attrName>
                                        </p:attrNameLst>
                                      </p:cBhvr>
                                      <p:to>
                                        <p:strVal val="visible"/>
                                      </p:to>
                                    </p:set>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150">
                                            <p:txEl>
                                              <p:pRg st="0" end="0"/>
                                            </p:txEl>
                                          </p:spTgt>
                                        </p:tgtEl>
                                        <p:attrNameLst>
                                          <p:attrName>style.visibility</p:attrName>
                                        </p:attrNameLst>
                                      </p:cBhvr>
                                      <p:to>
                                        <p:strVal val="visible"/>
                                      </p:to>
                                    </p:set>
                                    <p:animEffect transition="in" filter="fade">
                                      <p:cBhvr>
                                        <p:cTn id="32" dur="200"/>
                                        <p:tgtEl>
                                          <p:spTgt spid="150">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9"/>
                                        </p:tgtEl>
                                        <p:attrNameLst>
                                          <p:attrName>style.visibility</p:attrName>
                                        </p:attrNameLst>
                                      </p:cBhvr>
                                      <p:to>
                                        <p:strVal val="visible"/>
                                      </p:to>
                                    </p:set>
                                    <p:animEffect transition="in" filter="fade">
                                      <p:cBhvr>
                                        <p:cTn id="35" dur="200"/>
                                        <p:tgtEl>
                                          <p:spTgt spid="149"/>
                                        </p:tgtEl>
                                      </p:cBhvr>
                                    </p:animEffect>
                                  </p:childTnLst>
                                </p:cTn>
                              </p:par>
                            </p:childTnLst>
                          </p:cTn>
                        </p:par>
                        <p:par>
                          <p:cTn id="36" fill="hold">
                            <p:stCondLst>
                              <p:cond delay="1400"/>
                            </p:stCondLst>
                            <p:childTnLst>
                              <p:par>
                                <p:cTn id="37" presetID="18" presetClass="entr" presetSubtype="6" fill="hold" nodeType="afterEffect">
                                  <p:stCondLst>
                                    <p:cond delay="0"/>
                                  </p:stCondLst>
                                  <p:childTnLst>
                                    <p:set>
                                      <p:cBhvr>
                                        <p:cTn id="38" dur="1" fill="hold">
                                          <p:stCondLst>
                                            <p:cond delay="0"/>
                                          </p:stCondLst>
                                        </p:cTn>
                                        <p:tgtEl>
                                          <p:spTgt spid="134"/>
                                        </p:tgtEl>
                                        <p:attrNameLst>
                                          <p:attrName>style.visibility</p:attrName>
                                        </p:attrNameLst>
                                      </p:cBhvr>
                                      <p:to>
                                        <p:strVal val="visible"/>
                                      </p:to>
                                    </p:set>
                                    <p:animEffect transition="in" filter="strips(downRight)">
                                      <p:cBhvr>
                                        <p:cTn id="39" dur="200"/>
                                        <p:tgtEl>
                                          <p:spTgt spid="134"/>
                                        </p:tgtEl>
                                      </p:cBhvr>
                                    </p:animEffect>
                                  </p:childTnLst>
                                </p:cTn>
                              </p:par>
                            </p:childTnLst>
                          </p:cTn>
                        </p:par>
                        <p:par>
                          <p:cTn id="40" fill="hold">
                            <p:stCondLst>
                              <p:cond delay="1600"/>
                            </p:stCondLst>
                            <p:childTnLst>
                              <p:par>
                                <p:cTn id="41" presetID="1" presetClass="entr" presetSubtype="0" fill="hold" grpId="0" nodeType="afterEffect">
                                  <p:stCondLst>
                                    <p:cond delay="0"/>
                                  </p:stCondLst>
                                  <p:childTnLst>
                                    <p:set>
                                      <p:cBhvr>
                                        <p:cTn id="42" dur="1" fill="hold">
                                          <p:stCondLst>
                                            <p:cond delay="199"/>
                                          </p:stCondLst>
                                        </p:cTn>
                                        <p:tgtEl>
                                          <p:spTgt spid="162">
                                            <p:txEl>
                                              <p:pRg st="0" end="0"/>
                                            </p:txEl>
                                          </p:spTgt>
                                        </p:tgtEl>
                                        <p:attrNameLst>
                                          <p:attrName>style.visibility</p:attrName>
                                        </p:attrNameLst>
                                      </p:cBhvr>
                                      <p:to>
                                        <p:strVal val="visible"/>
                                      </p:to>
                                    </p:set>
                                  </p:childTnLst>
                                </p:cTn>
                              </p:par>
                            </p:childTnLst>
                          </p:cTn>
                        </p:par>
                        <p:par>
                          <p:cTn id="43" fill="hold">
                            <p:stCondLst>
                              <p:cond delay="1800"/>
                            </p:stCondLst>
                            <p:childTnLst>
                              <p:par>
                                <p:cTn id="44" presetID="10" presetClass="entr" presetSubtype="0" fill="hold" grpId="0" nodeType="afterEffect">
                                  <p:stCondLst>
                                    <p:cond delay="0"/>
                                  </p:stCondLst>
                                  <p:childTnLst>
                                    <p:set>
                                      <p:cBhvr>
                                        <p:cTn id="45" dur="1" fill="hold">
                                          <p:stCondLst>
                                            <p:cond delay="0"/>
                                          </p:stCondLst>
                                        </p:cTn>
                                        <p:tgtEl>
                                          <p:spTgt spid="154">
                                            <p:txEl>
                                              <p:pRg st="0" end="0"/>
                                            </p:txEl>
                                          </p:spTgt>
                                        </p:tgtEl>
                                        <p:attrNameLst>
                                          <p:attrName>style.visibility</p:attrName>
                                        </p:attrNameLst>
                                      </p:cBhvr>
                                      <p:to>
                                        <p:strVal val="visible"/>
                                      </p:to>
                                    </p:set>
                                    <p:animEffect transition="in" filter="fade">
                                      <p:cBhvr>
                                        <p:cTn id="46" dur="200"/>
                                        <p:tgtEl>
                                          <p:spTgt spid="154">
                                            <p:txEl>
                                              <p:pRg st="0" end="0"/>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53"/>
                                        </p:tgtEl>
                                        <p:attrNameLst>
                                          <p:attrName>style.visibility</p:attrName>
                                        </p:attrNameLst>
                                      </p:cBhvr>
                                      <p:to>
                                        <p:strVal val="visible"/>
                                      </p:to>
                                    </p:set>
                                    <p:animEffect transition="in" filter="fade">
                                      <p:cBhvr>
                                        <p:cTn id="49" dur="200"/>
                                        <p:tgtEl>
                                          <p:spTgt spid="153"/>
                                        </p:tgtEl>
                                      </p:cBhvr>
                                    </p:animEffect>
                                  </p:childTnLst>
                                </p:cTn>
                              </p:par>
                            </p:childTnLst>
                          </p:cTn>
                        </p:par>
                        <p:par>
                          <p:cTn id="50" fill="hold">
                            <p:stCondLst>
                              <p:cond delay="2000"/>
                            </p:stCondLst>
                            <p:childTnLst>
                              <p:par>
                                <p:cTn id="51" presetID="22" presetClass="entr" presetSubtype="1" fill="hold" nodeType="afterEffect">
                                  <p:stCondLst>
                                    <p:cond delay="0"/>
                                  </p:stCondLst>
                                  <p:childTnLst>
                                    <p:set>
                                      <p:cBhvr>
                                        <p:cTn id="52" dur="1" fill="hold">
                                          <p:stCondLst>
                                            <p:cond delay="0"/>
                                          </p:stCondLst>
                                        </p:cTn>
                                        <p:tgtEl>
                                          <p:spTgt spid="125"/>
                                        </p:tgtEl>
                                        <p:attrNameLst>
                                          <p:attrName>style.visibility</p:attrName>
                                        </p:attrNameLst>
                                      </p:cBhvr>
                                      <p:to>
                                        <p:strVal val="visible"/>
                                      </p:to>
                                    </p:set>
                                    <p:animEffect transition="in" filter="wipe(up)">
                                      <p:cBhvr>
                                        <p:cTn id="53" dur="200"/>
                                        <p:tgtEl>
                                          <p:spTgt spid="125"/>
                                        </p:tgtEl>
                                      </p:cBhvr>
                                    </p:animEffect>
                                  </p:childTnLst>
                                </p:cTn>
                              </p:par>
                            </p:childTnLst>
                          </p:cTn>
                        </p:par>
                        <p:par>
                          <p:cTn id="54" fill="hold">
                            <p:stCondLst>
                              <p:cond delay="2200"/>
                            </p:stCondLst>
                            <p:childTnLst>
                              <p:par>
                                <p:cTn id="55" presetID="1" presetClass="entr" presetSubtype="0" fill="hold" grpId="0" nodeType="afterEffect">
                                  <p:stCondLst>
                                    <p:cond delay="0"/>
                                  </p:stCondLst>
                                  <p:childTnLst>
                                    <p:set>
                                      <p:cBhvr>
                                        <p:cTn id="56" dur="1" fill="hold">
                                          <p:stCondLst>
                                            <p:cond delay="199"/>
                                          </p:stCondLst>
                                        </p:cTn>
                                        <p:tgtEl>
                                          <p:spTgt spid="160">
                                            <p:txEl>
                                              <p:pRg st="0" end="0"/>
                                            </p:txEl>
                                          </p:spTgt>
                                        </p:tgtEl>
                                        <p:attrNameLst>
                                          <p:attrName>style.visibility</p:attrName>
                                        </p:attrNameLst>
                                      </p:cBhvr>
                                      <p:to>
                                        <p:strVal val="visible"/>
                                      </p:to>
                                    </p:set>
                                  </p:childTnLst>
                                </p:cTn>
                              </p:par>
                            </p:childTnLst>
                          </p:cTn>
                        </p:par>
                        <p:par>
                          <p:cTn id="57" fill="hold">
                            <p:stCondLst>
                              <p:cond delay="2400"/>
                            </p:stCondLst>
                            <p:childTnLst>
                              <p:par>
                                <p:cTn id="58" presetID="10" presetClass="entr" presetSubtype="0" fill="hold" grpId="0" nodeType="afterEffect">
                                  <p:stCondLst>
                                    <p:cond delay="0"/>
                                  </p:stCondLst>
                                  <p:childTnLst>
                                    <p:set>
                                      <p:cBhvr>
                                        <p:cTn id="59" dur="1" fill="hold">
                                          <p:stCondLst>
                                            <p:cond delay="0"/>
                                          </p:stCondLst>
                                        </p:cTn>
                                        <p:tgtEl>
                                          <p:spTgt spid="148">
                                            <p:txEl>
                                              <p:pRg st="0" end="0"/>
                                            </p:txEl>
                                          </p:spTgt>
                                        </p:tgtEl>
                                        <p:attrNameLst>
                                          <p:attrName>style.visibility</p:attrName>
                                        </p:attrNameLst>
                                      </p:cBhvr>
                                      <p:to>
                                        <p:strVal val="visible"/>
                                      </p:to>
                                    </p:set>
                                    <p:animEffect transition="in" filter="fade">
                                      <p:cBhvr>
                                        <p:cTn id="60" dur="200"/>
                                        <p:tgtEl>
                                          <p:spTgt spid="148">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47"/>
                                        </p:tgtEl>
                                        <p:attrNameLst>
                                          <p:attrName>style.visibility</p:attrName>
                                        </p:attrNameLst>
                                      </p:cBhvr>
                                      <p:to>
                                        <p:strVal val="visible"/>
                                      </p:to>
                                    </p:set>
                                    <p:animEffect transition="in" filter="fade">
                                      <p:cBhvr>
                                        <p:cTn id="63" dur="200"/>
                                        <p:tgtEl>
                                          <p:spTgt spid="147"/>
                                        </p:tgtEl>
                                      </p:cBhvr>
                                    </p:animEffect>
                                  </p:childTnLst>
                                </p:cTn>
                              </p:par>
                            </p:childTnLst>
                          </p:cTn>
                        </p:par>
                        <p:par>
                          <p:cTn id="64" fill="hold">
                            <p:stCondLst>
                              <p:cond delay="2600"/>
                            </p:stCondLst>
                            <p:childTnLst>
                              <p:par>
                                <p:cTn id="65" presetID="18" presetClass="entr" presetSubtype="12" fill="hold" nodeType="afterEffect">
                                  <p:stCondLst>
                                    <p:cond delay="0"/>
                                  </p:stCondLst>
                                  <p:childTnLst>
                                    <p:set>
                                      <p:cBhvr>
                                        <p:cTn id="66" dur="1" fill="hold">
                                          <p:stCondLst>
                                            <p:cond delay="0"/>
                                          </p:stCondLst>
                                        </p:cTn>
                                        <p:tgtEl>
                                          <p:spTgt spid="137"/>
                                        </p:tgtEl>
                                        <p:attrNameLst>
                                          <p:attrName>style.visibility</p:attrName>
                                        </p:attrNameLst>
                                      </p:cBhvr>
                                      <p:to>
                                        <p:strVal val="visible"/>
                                      </p:to>
                                    </p:set>
                                    <p:animEffect transition="in" filter="strips(downLeft)">
                                      <p:cBhvr>
                                        <p:cTn id="67" dur="200"/>
                                        <p:tgtEl>
                                          <p:spTgt spid="137"/>
                                        </p:tgtEl>
                                      </p:cBhvr>
                                    </p:animEffect>
                                  </p:childTnLst>
                                </p:cTn>
                              </p:par>
                            </p:childTnLst>
                          </p:cTn>
                        </p:par>
                        <p:par>
                          <p:cTn id="68" fill="hold">
                            <p:stCondLst>
                              <p:cond delay="2800"/>
                            </p:stCondLst>
                            <p:childTnLst>
                              <p:par>
                                <p:cTn id="69" presetID="1" presetClass="entr" presetSubtype="0" fill="hold" grpId="0" nodeType="afterEffect">
                                  <p:stCondLst>
                                    <p:cond delay="0"/>
                                  </p:stCondLst>
                                  <p:childTnLst>
                                    <p:set>
                                      <p:cBhvr>
                                        <p:cTn id="70" dur="1" fill="hold">
                                          <p:stCondLst>
                                            <p:cond delay="199"/>
                                          </p:stCondLst>
                                        </p:cTn>
                                        <p:tgtEl>
                                          <p:spTgt spid="161">
                                            <p:txEl>
                                              <p:pRg st="0" end="0"/>
                                            </p:txEl>
                                          </p:spTgt>
                                        </p:tgtEl>
                                        <p:attrNameLst>
                                          <p:attrName>style.visibility</p:attrName>
                                        </p:attrNameLst>
                                      </p:cBhvr>
                                      <p:to>
                                        <p:strVal val="visible"/>
                                      </p:to>
                                    </p:set>
                                  </p:childTnLst>
                                </p:cTn>
                              </p:par>
                            </p:childTnLst>
                          </p:cTn>
                        </p:par>
                        <p:par>
                          <p:cTn id="71" fill="hold">
                            <p:stCondLst>
                              <p:cond delay="3000"/>
                            </p:stCondLst>
                            <p:childTnLst>
                              <p:par>
                                <p:cTn id="72" presetID="10" presetClass="entr" presetSubtype="0" fill="hold" grpId="0" nodeType="afterEffect">
                                  <p:stCondLst>
                                    <p:cond delay="0"/>
                                  </p:stCondLst>
                                  <p:childTnLst>
                                    <p:set>
                                      <p:cBhvr>
                                        <p:cTn id="73" dur="1" fill="hold">
                                          <p:stCondLst>
                                            <p:cond delay="0"/>
                                          </p:stCondLst>
                                        </p:cTn>
                                        <p:tgtEl>
                                          <p:spTgt spid="152">
                                            <p:txEl>
                                              <p:pRg st="0" end="0"/>
                                            </p:txEl>
                                          </p:spTgt>
                                        </p:tgtEl>
                                        <p:attrNameLst>
                                          <p:attrName>style.visibility</p:attrName>
                                        </p:attrNameLst>
                                      </p:cBhvr>
                                      <p:to>
                                        <p:strVal val="visible"/>
                                      </p:to>
                                    </p:set>
                                    <p:animEffect transition="in" filter="fade">
                                      <p:cBhvr>
                                        <p:cTn id="74" dur="200"/>
                                        <p:tgtEl>
                                          <p:spTgt spid="152">
                                            <p:txEl>
                                              <p:pRg st="0" end="0"/>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51"/>
                                        </p:tgtEl>
                                        <p:attrNameLst>
                                          <p:attrName>style.visibility</p:attrName>
                                        </p:attrNameLst>
                                      </p:cBhvr>
                                      <p:to>
                                        <p:strVal val="visible"/>
                                      </p:to>
                                    </p:set>
                                    <p:animEffect transition="in" filter="fade">
                                      <p:cBhvr>
                                        <p:cTn id="77" dur="200"/>
                                        <p:tgtEl>
                                          <p:spTgt spid="151"/>
                                        </p:tgtEl>
                                      </p:cBhvr>
                                    </p:animEffect>
                                  </p:childTnLst>
                                </p:cTn>
                              </p:par>
                            </p:childTnLst>
                          </p:cTn>
                        </p:par>
                        <p:par>
                          <p:cTn id="78" fill="hold">
                            <p:stCondLst>
                              <p:cond delay="3200"/>
                            </p:stCondLst>
                            <p:childTnLst>
                              <p:par>
                                <p:cTn id="79" presetID="18" presetClass="entr" presetSubtype="9" fill="hold" nodeType="afterEffect">
                                  <p:stCondLst>
                                    <p:cond delay="0"/>
                                  </p:stCondLst>
                                  <p:childTnLst>
                                    <p:set>
                                      <p:cBhvr>
                                        <p:cTn id="80" dur="1" fill="hold">
                                          <p:stCondLst>
                                            <p:cond delay="0"/>
                                          </p:stCondLst>
                                        </p:cTn>
                                        <p:tgtEl>
                                          <p:spTgt spid="142"/>
                                        </p:tgtEl>
                                        <p:attrNameLst>
                                          <p:attrName>style.visibility</p:attrName>
                                        </p:attrNameLst>
                                      </p:cBhvr>
                                      <p:to>
                                        <p:strVal val="visible"/>
                                      </p:to>
                                    </p:set>
                                    <p:animEffect transition="in" filter="strips(upLeft)">
                                      <p:cBhvr>
                                        <p:cTn id="81" dur="200"/>
                                        <p:tgtEl>
                                          <p:spTgt spid="142"/>
                                        </p:tgtEl>
                                      </p:cBhvr>
                                    </p:animEffect>
                                  </p:childTnLst>
                                </p:cTn>
                              </p:par>
                            </p:childTnLst>
                          </p:cTn>
                        </p:par>
                        <p:par>
                          <p:cTn id="82" fill="hold">
                            <p:stCondLst>
                              <p:cond delay="3400"/>
                            </p:stCondLst>
                            <p:childTnLst>
                              <p:par>
                                <p:cTn id="83" presetID="1" presetClass="entr" presetSubtype="0" fill="hold" grpId="0" nodeType="afterEffect">
                                  <p:stCondLst>
                                    <p:cond delay="0"/>
                                  </p:stCondLst>
                                  <p:childTnLst>
                                    <p:set>
                                      <p:cBhvr>
                                        <p:cTn id="84" dur="1" fill="hold">
                                          <p:stCondLst>
                                            <p:cond delay="199"/>
                                          </p:stCondLst>
                                        </p:cTn>
                                        <p:tgtEl>
                                          <p:spTgt spid="159">
                                            <p:txEl>
                                              <p:pRg st="0" end="0"/>
                                            </p:txEl>
                                          </p:spTgt>
                                        </p:tgtEl>
                                        <p:attrNameLst>
                                          <p:attrName>style.visibility</p:attrName>
                                        </p:attrNameLst>
                                      </p:cBhvr>
                                      <p:to>
                                        <p:strVal val="visible"/>
                                      </p:to>
                                    </p:set>
                                  </p:childTnLst>
                                </p:cTn>
                              </p:par>
                            </p:childTnLst>
                          </p:cTn>
                        </p:par>
                        <p:par>
                          <p:cTn id="85" fill="hold">
                            <p:stCondLst>
                              <p:cond delay="3600"/>
                            </p:stCondLst>
                            <p:childTnLst>
                              <p:par>
                                <p:cTn id="86" presetID="10" presetClass="entr" presetSubtype="0" fill="hold" grpId="0" nodeType="afterEffect">
                                  <p:stCondLst>
                                    <p:cond delay="0"/>
                                  </p:stCondLst>
                                  <p:childTnLst>
                                    <p:set>
                                      <p:cBhvr>
                                        <p:cTn id="87" dur="1" fill="hold">
                                          <p:stCondLst>
                                            <p:cond delay="0"/>
                                          </p:stCondLst>
                                        </p:cTn>
                                        <p:tgtEl>
                                          <p:spTgt spid="156">
                                            <p:txEl>
                                              <p:pRg st="0" end="0"/>
                                            </p:txEl>
                                          </p:spTgt>
                                        </p:tgtEl>
                                        <p:attrNameLst>
                                          <p:attrName>style.visibility</p:attrName>
                                        </p:attrNameLst>
                                      </p:cBhvr>
                                      <p:to>
                                        <p:strVal val="visible"/>
                                      </p:to>
                                    </p:set>
                                    <p:animEffect transition="in" filter="fade">
                                      <p:cBhvr>
                                        <p:cTn id="88" dur="200"/>
                                        <p:tgtEl>
                                          <p:spTgt spid="156">
                                            <p:txEl>
                                              <p:pRg st="0" end="0"/>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55"/>
                                        </p:tgtEl>
                                        <p:attrNameLst>
                                          <p:attrName>style.visibility</p:attrName>
                                        </p:attrNameLst>
                                      </p:cBhvr>
                                      <p:to>
                                        <p:strVal val="visible"/>
                                      </p:to>
                                    </p:set>
                                    <p:animEffect transition="in" filter="fade">
                                      <p:cBhvr>
                                        <p:cTn id="91" dur="2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p:bldP spid="146" grpId="0" build="p"/>
      <p:bldP spid="147" grpId="0"/>
      <p:bldP spid="148" grpId="0" build="p"/>
      <p:bldP spid="149" grpId="0"/>
      <p:bldP spid="150" grpId="0" build="p"/>
      <p:bldP spid="151" grpId="0"/>
      <p:bldP spid="152" grpId="0" build="p"/>
      <p:bldP spid="153" grpId="0"/>
      <p:bldP spid="154" grpId="0" build="p"/>
      <p:bldP spid="155" grpId="0"/>
      <p:bldP spid="156" grpId="0" build="p"/>
      <p:bldP spid="157" grpId="0" build="p"/>
      <p:bldP spid="158" grpId="0" build="p"/>
      <p:bldP spid="159" grpId="0" build="p"/>
      <p:bldP spid="160" grpId="0" build="p"/>
      <p:bldP spid="161" grpId="0" build="p"/>
      <p:bldP spid="16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48"/>
          <p:cNvSpPr txBox="1"/>
          <p:nvPr/>
        </p:nvSpPr>
        <p:spPr>
          <a:xfrm>
            <a:off x="3800309" y="1474747"/>
            <a:ext cx="3998056" cy="369332"/>
          </a:xfrm>
          <a:prstGeom prst="rect">
            <a:avLst/>
          </a:prstGeom>
          <a:noFill/>
        </p:spPr>
        <p:txBody>
          <a:bodyPr wrap="square" lIns="0" tIns="0" rIns="0" bIns="0" rtlCol="0">
            <a:spAutoFit/>
          </a:bodyPr>
          <a:lstStyle/>
          <a:p>
            <a:r>
              <a:rPr lang="zh-CN" altLang="en-US" sz="2400" b="1" dirty="0">
                <a:solidFill>
                  <a:srgbClr val="2A8910"/>
                </a:solidFill>
                <a:latin typeface="微软雅黑" panose="020B0503020204020204" pitchFamily="34" charset="-122"/>
                <a:ea typeface="微软雅黑" panose="020B0503020204020204" pitchFamily="34" charset="-122"/>
                <a:cs typeface="+mn-ea"/>
                <a:sym typeface="+mn-lt"/>
              </a:rPr>
              <a:t>添加标题内容</a:t>
            </a:r>
            <a:endParaRPr lang="en-GB" altLang="zh-CN" sz="2400" b="1" dirty="0">
              <a:solidFill>
                <a:srgbClr val="2A8910"/>
              </a:solidFill>
              <a:latin typeface="微软雅黑" panose="020B0503020204020204" pitchFamily="34" charset="-122"/>
              <a:ea typeface="微软雅黑" panose="020B0503020204020204" pitchFamily="34" charset="-122"/>
              <a:cs typeface="+mn-ea"/>
              <a:sym typeface="+mn-lt"/>
            </a:endParaRPr>
          </a:p>
        </p:txBody>
      </p:sp>
      <p:sp>
        <p:nvSpPr>
          <p:cNvPr id="35" name="矩形 259"/>
          <p:cNvSpPr>
            <a:spLocks noChangeArrowheads="1"/>
          </p:cNvSpPr>
          <p:nvPr/>
        </p:nvSpPr>
        <p:spPr bwMode="auto">
          <a:xfrm>
            <a:off x="2209862" y="1047790"/>
            <a:ext cx="1561914"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cap="all" spc="213" dirty="0">
                <a:solidFill>
                  <a:schemeClr val="accent3"/>
                </a:solidFill>
                <a:latin typeface="Harrington" panose="04040505050A02020702" pitchFamily="82" charset="0"/>
                <a:cs typeface="Arial" panose="020B0604020202020204" pitchFamily="34" charset="0"/>
              </a:rPr>
              <a:t>04</a:t>
            </a:r>
            <a:endParaRPr lang="zh-CN" altLang="en-US" sz="8800" cap="all" spc="213" dirty="0">
              <a:solidFill>
                <a:schemeClr val="accent3"/>
              </a:solidFill>
              <a:latin typeface="Harrington" panose="04040505050A02020702" pitchFamily="82" charset="0"/>
              <a:cs typeface="Arial" panose="020B0604020202020204" pitchFamily="34" charset="0"/>
            </a:endParaRPr>
          </a:p>
        </p:txBody>
      </p:sp>
      <p:grpSp>
        <p:nvGrpSpPr>
          <p:cNvPr id="7" name="组合 6"/>
          <p:cNvGrpSpPr/>
          <p:nvPr/>
        </p:nvGrpSpPr>
        <p:grpSpPr>
          <a:xfrm>
            <a:off x="-53293" y="2190760"/>
            <a:ext cx="9211855" cy="2951064"/>
            <a:chOff x="-53293" y="2190760"/>
            <a:chExt cx="9211855" cy="2951064"/>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48310" y="3185627"/>
              <a:ext cx="4910252" cy="1956197"/>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6016" y="2190760"/>
              <a:ext cx="3208926" cy="2720031"/>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93" y="3185627"/>
              <a:ext cx="4910252" cy="1956197"/>
            </a:xfrm>
            <a:prstGeom prst="rect">
              <a:avLst/>
            </a:prstGeom>
          </p:spPr>
        </p:pic>
      </p:grpSp>
      <p:sp>
        <p:nvSpPr>
          <p:cNvPr id="20" name="TextBox 49"/>
          <p:cNvSpPr txBox="1"/>
          <p:nvPr/>
        </p:nvSpPr>
        <p:spPr>
          <a:xfrm>
            <a:off x="3800309" y="1928680"/>
            <a:ext cx="2971722" cy="215444"/>
          </a:xfrm>
          <a:prstGeom prst="rect">
            <a:avLst/>
          </a:prstGeom>
          <a:noFill/>
        </p:spPr>
        <p:txBody>
          <a:bodyPr wrap="square" lIns="0" tIns="0" rIns="0" bIns="0" rtlCol="0">
            <a:spAutoFit/>
          </a:bodyPr>
          <a:lstStyle/>
          <a:p>
            <a:pPr eaLnBrk="0" hangingPunct="0"/>
            <a:r>
              <a:rPr lang="en-US" altLang="zh-CN" sz="700" dirty="0">
                <a:solidFill>
                  <a:schemeClr val="tx2"/>
                </a:solidFill>
                <a:latin typeface="微软雅黑" panose="020B0503020204020204" pitchFamily="34" charset="-122"/>
                <a:ea typeface="微软雅黑" panose="020B0503020204020204" pitchFamily="34" charset="-122"/>
                <a:cs typeface="+mn-ea"/>
                <a:sym typeface="+mn-lt"/>
              </a:rPr>
              <a:t>Your content to play here, or through your copy, paste in this box, and select only the text. </a:t>
            </a:r>
            <a:endParaRPr lang="zh-CN" altLang="en-US" sz="70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4" name="直接连接符 3"/>
          <p:cNvCxnSpPr/>
          <p:nvPr/>
        </p:nvCxnSpPr>
        <p:spPr>
          <a:xfrm>
            <a:off x="3810020" y="1885968"/>
            <a:ext cx="30479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638574"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81485"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724396"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638574"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4181485"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724396"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170390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 calcmode="lin" valueType="num">
                                      <p:cBhvr>
                                        <p:cTn id="15" dur="500" fill="hold"/>
                                        <p:tgtEl>
                                          <p:spTgt spid="35"/>
                                        </p:tgtEl>
                                        <p:attrNameLst>
                                          <p:attrName>style.rotation</p:attrName>
                                        </p:attrNameLst>
                                      </p:cBhvr>
                                      <p:tavLst>
                                        <p:tav tm="0">
                                          <p:val>
                                            <p:fltVal val="360"/>
                                          </p:val>
                                        </p:tav>
                                        <p:tav tm="100000">
                                          <p:val>
                                            <p:fltVal val="0"/>
                                          </p:val>
                                        </p:tav>
                                      </p:tavLst>
                                    </p:anim>
                                    <p:animEffect transition="in" filter="fade">
                                      <p:cBhvr>
                                        <p:cTn id="16" dur="500"/>
                                        <p:tgtEl>
                                          <p:spTgt spid="35"/>
                                        </p:tgtEl>
                                      </p:cBhvr>
                                    </p:animEffect>
                                  </p:childTnLst>
                                </p:cTn>
                              </p:par>
                            </p:childTnLst>
                          </p:cTn>
                        </p:par>
                        <p:par>
                          <p:cTn id="17" fill="hold">
                            <p:stCondLst>
                              <p:cond delay="1500"/>
                            </p:stCondLst>
                            <p:childTnLst>
                              <p:par>
                                <p:cTn id="18" presetID="22" presetClass="entr" presetSubtype="8" fill="hold" grpId="0" nodeType="afterEffect">
                                  <p:stCondLst>
                                    <p:cond delay="0"/>
                                  </p:stCondLst>
                                  <p:iterate type="lt">
                                    <p:tmPct val="10000"/>
                                  </p:iterate>
                                  <p:childTnLst>
                                    <p:set>
                                      <p:cBhvr>
                                        <p:cTn id="19" dur="1" fill="hold">
                                          <p:stCondLst>
                                            <p:cond delay="0"/>
                                          </p:stCondLst>
                                        </p:cTn>
                                        <p:tgtEl>
                                          <p:spTgt spid="33"/>
                                        </p:tgtEl>
                                        <p:attrNameLst>
                                          <p:attrName>style.visibility</p:attrName>
                                        </p:attrNameLst>
                                      </p:cBhvr>
                                      <p:to>
                                        <p:strVal val="visible"/>
                                      </p:to>
                                    </p:set>
                                    <p:animEffect transition="in" filter="wipe(left)">
                                      <p:cBhvr>
                                        <p:cTn id="20" dur="1000"/>
                                        <p:tgtEl>
                                          <p:spTgt spid="33"/>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3500"/>
                            </p:stCondLst>
                            <p:childTnLst>
                              <p:par>
                                <p:cTn id="26" presetID="22" presetClass="entr" presetSubtype="1"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up)">
                                      <p:cBhvr>
                                        <p:cTn id="28" dur="500"/>
                                        <p:tgtEl>
                                          <p:spTgt spid="20"/>
                                        </p:tgtEl>
                                      </p:cBhvr>
                                    </p:animEffect>
                                  </p:childTnLst>
                                </p:cTn>
                              </p:par>
                            </p:childTnLst>
                          </p:cTn>
                        </p:par>
                        <p:par>
                          <p:cTn id="29" fill="hold">
                            <p:stCondLst>
                              <p:cond delay="4000"/>
                            </p:stCondLst>
                            <p:childTnLst>
                              <p:par>
                                <p:cTn id="30" presetID="53" presetClass="entr" presetSubtype="16"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10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36"/>
                                        </p:tgtEl>
                                        <p:attrNameLst>
                                          <p:attrName>style.visibility</p:attrName>
                                        </p:attrNameLst>
                                      </p:cBhvr>
                                      <p:to>
                                        <p:strVal val="visible"/>
                                      </p:to>
                                    </p:set>
                                    <p:anim calcmode="lin" valueType="num">
                                      <p:cBhvr>
                                        <p:cTn id="52" dur="500" fill="hold"/>
                                        <p:tgtEl>
                                          <p:spTgt spid="36"/>
                                        </p:tgtEl>
                                        <p:attrNameLst>
                                          <p:attrName>ppt_w</p:attrName>
                                        </p:attrNameLst>
                                      </p:cBhvr>
                                      <p:tavLst>
                                        <p:tav tm="0">
                                          <p:val>
                                            <p:fltVal val="0"/>
                                          </p:val>
                                        </p:tav>
                                        <p:tav tm="100000">
                                          <p:val>
                                            <p:strVal val="#ppt_w"/>
                                          </p:val>
                                        </p:tav>
                                      </p:tavLst>
                                    </p:anim>
                                    <p:anim calcmode="lin" valueType="num">
                                      <p:cBhvr>
                                        <p:cTn id="53" dur="500" fill="hold"/>
                                        <p:tgtEl>
                                          <p:spTgt spid="36"/>
                                        </p:tgtEl>
                                        <p:attrNameLst>
                                          <p:attrName>ppt_h</p:attrName>
                                        </p:attrNameLst>
                                      </p:cBhvr>
                                      <p:tavLst>
                                        <p:tav tm="0">
                                          <p:val>
                                            <p:fltVal val="0"/>
                                          </p:val>
                                        </p:tav>
                                        <p:tav tm="100000">
                                          <p:val>
                                            <p:strVal val="#ppt_h"/>
                                          </p:val>
                                        </p:tav>
                                      </p:tavLst>
                                    </p:anim>
                                    <p:animEffect transition="in" filter="fade">
                                      <p:cBhvr>
                                        <p:cTn id="54" dur="500"/>
                                        <p:tgtEl>
                                          <p:spTgt spid="36"/>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20" grpId="0"/>
      <p:bldP spid="19" grpId="0"/>
      <p:bldP spid="29" grpId="0"/>
      <p:bldP spid="30" grpId="0"/>
      <p:bldP spid="31"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AutoShape 7"/>
          <p:cNvSpPr>
            <a:spLocks noChangeArrowheads="1"/>
          </p:cNvSpPr>
          <p:nvPr/>
        </p:nvSpPr>
        <p:spPr bwMode="auto">
          <a:xfrm>
            <a:off x="1247957" y="1573599"/>
            <a:ext cx="1670356" cy="1670356"/>
          </a:xfrm>
          <a:prstGeom prst="diamond">
            <a:avLst/>
          </a:prstGeom>
          <a:blipFill dpi="0" rotWithShape="1">
            <a:blip r:embed="rId3"/>
            <a:srcRect/>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2175">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31751" name="AutoShape 8"/>
          <p:cNvSpPr>
            <a:spLocks noChangeArrowheads="1"/>
          </p:cNvSpPr>
          <p:nvPr/>
        </p:nvSpPr>
        <p:spPr bwMode="auto">
          <a:xfrm>
            <a:off x="2918313" y="1573599"/>
            <a:ext cx="1671546" cy="1670356"/>
          </a:xfrm>
          <a:prstGeom prst="diamond">
            <a:avLst/>
          </a:prstGeom>
          <a:blipFill>
            <a:blip r:embed="rId4"/>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2175">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31752" name="AutoShape 9"/>
          <p:cNvSpPr>
            <a:spLocks noChangeArrowheads="1"/>
          </p:cNvSpPr>
          <p:nvPr/>
        </p:nvSpPr>
        <p:spPr bwMode="auto">
          <a:xfrm>
            <a:off x="4577954" y="1573599"/>
            <a:ext cx="1671546" cy="1670356"/>
          </a:xfrm>
          <a:prstGeom prst="diamond">
            <a:avLst/>
          </a:prstGeom>
          <a:blipFill>
            <a:blip r:embed="rId5"/>
            <a:stretch>
              <a:fillRect/>
            </a:stretch>
          </a:blip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s-ES" alt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1753" name="AutoShape 10"/>
          <p:cNvSpPr>
            <a:spLocks noChangeArrowheads="1"/>
          </p:cNvSpPr>
          <p:nvPr/>
        </p:nvSpPr>
        <p:spPr bwMode="auto">
          <a:xfrm>
            <a:off x="6249499" y="1562885"/>
            <a:ext cx="1670354" cy="1670354"/>
          </a:xfrm>
          <a:prstGeom prst="diamond">
            <a:avLst/>
          </a:prstGeom>
          <a:blipFill dpi="0" rotWithShape="1">
            <a:blip r:embed="rId6"/>
            <a:srcRect/>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2175">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31754" name="AutoShape 11"/>
          <p:cNvSpPr>
            <a:spLocks noChangeArrowheads="1"/>
          </p:cNvSpPr>
          <p:nvPr/>
        </p:nvSpPr>
        <p:spPr bwMode="auto">
          <a:xfrm>
            <a:off x="2076587" y="2545096"/>
            <a:ext cx="1670356" cy="1670356"/>
          </a:xfrm>
          <a:prstGeom prst="diamond">
            <a:avLst/>
          </a:prstGeom>
          <a:blipFill>
            <a:blip r:embed="rId7"/>
            <a:stretch>
              <a:fillRect/>
            </a:stretch>
          </a:blip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s-ES" alt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1755" name="AutoShape 12"/>
          <p:cNvSpPr>
            <a:spLocks noChangeArrowheads="1"/>
          </p:cNvSpPr>
          <p:nvPr/>
        </p:nvSpPr>
        <p:spPr bwMode="auto">
          <a:xfrm>
            <a:off x="3746943" y="2545096"/>
            <a:ext cx="1671546" cy="1670356"/>
          </a:xfrm>
          <a:prstGeom prst="diamond">
            <a:avLst/>
          </a:prstGeom>
          <a:blipFill dpi="0" rotWithShape="1">
            <a:blip r:embed="rId8"/>
            <a:srcRect/>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2175">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31756" name="AutoShape 13"/>
          <p:cNvSpPr>
            <a:spLocks noChangeArrowheads="1"/>
          </p:cNvSpPr>
          <p:nvPr/>
        </p:nvSpPr>
        <p:spPr bwMode="auto">
          <a:xfrm>
            <a:off x="5406583" y="2545096"/>
            <a:ext cx="1671546" cy="1670356"/>
          </a:xfrm>
          <a:prstGeom prst="diamond">
            <a:avLst/>
          </a:prstGeom>
          <a:blipFill>
            <a:blip r:embed="rId9"/>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2175">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Tree>
    <p:extLst>
      <p:ext uri="{BB962C8B-B14F-4D97-AF65-F5344CB8AC3E}">
        <p14:creationId xmlns:p14="http://schemas.microsoft.com/office/powerpoint/2010/main" val="154245894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1754"/>
                                        </p:tgtEl>
                                        <p:attrNameLst>
                                          <p:attrName>style.visibility</p:attrName>
                                        </p:attrNameLst>
                                      </p:cBhvr>
                                      <p:to>
                                        <p:strVal val="visible"/>
                                      </p:to>
                                    </p:set>
                                    <p:animEffect transition="in" filter="fade">
                                      <p:cBhvr>
                                        <p:cTn id="7" dur="800" decel="100000"/>
                                        <p:tgtEl>
                                          <p:spTgt spid="31754"/>
                                        </p:tgtEl>
                                      </p:cBhvr>
                                    </p:animEffect>
                                    <p:anim calcmode="lin" valueType="num">
                                      <p:cBhvr>
                                        <p:cTn id="8" dur="800" decel="100000" fill="hold"/>
                                        <p:tgtEl>
                                          <p:spTgt spid="31754"/>
                                        </p:tgtEl>
                                        <p:attrNameLst>
                                          <p:attrName>style.rotation</p:attrName>
                                        </p:attrNameLst>
                                      </p:cBhvr>
                                      <p:tavLst>
                                        <p:tav tm="0">
                                          <p:val>
                                            <p:fltVal val="-90"/>
                                          </p:val>
                                        </p:tav>
                                        <p:tav tm="100000">
                                          <p:val>
                                            <p:fltVal val="0"/>
                                          </p:val>
                                        </p:tav>
                                      </p:tavLst>
                                    </p:anim>
                                    <p:anim calcmode="lin" valueType="num">
                                      <p:cBhvr>
                                        <p:cTn id="9" dur="800" decel="100000" fill="hold"/>
                                        <p:tgtEl>
                                          <p:spTgt spid="31754"/>
                                        </p:tgtEl>
                                        <p:attrNameLst>
                                          <p:attrName>ppt_x</p:attrName>
                                        </p:attrNameLst>
                                      </p:cBhvr>
                                      <p:tavLst>
                                        <p:tav tm="0">
                                          <p:val>
                                            <p:strVal val="#ppt_x+0.4"/>
                                          </p:val>
                                        </p:tav>
                                        <p:tav tm="100000">
                                          <p:val>
                                            <p:strVal val="#ppt_x-0.05"/>
                                          </p:val>
                                        </p:tav>
                                      </p:tavLst>
                                    </p:anim>
                                    <p:anim calcmode="lin" valueType="num">
                                      <p:cBhvr>
                                        <p:cTn id="10" dur="800" decel="100000" fill="hold"/>
                                        <p:tgtEl>
                                          <p:spTgt spid="3175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175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175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1751"/>
                                        </p:tgtEl>
                                        <p:attrNameLst>
                                          <p:attrName>style.visibility</p:attrName>
                                        </p:attrNameLst>
                                      </p:cBhvr>
                                      <p:to>
                                        <p:strVal val="visible"/>
                                      </p:to>
                                    </p:set>
                                    <p:animEffect transition="in" filter="fade">
                                      <p:cBhvr>
                                        <p:cTn id="17" dur="800" decel="100000"/>
                                        <p:tgtEl>
                                          <p:spTgt spid="31751"/>
                                        </p:tgtEl>
                                      </p:cBhvr>
                                    </p:animEffect>
                                    <p:anim calcmode="lin" valueType="num">
                                      <p:cBhvr>
                                        <p:cTn id="18" dur="800" decel="100000" fill="hold"/>
                                        <p:tgtEl>
                                          <p:spTgt spid="31751"/>
                                        </p:tgtEl>
                                        <p:attrNameLst>
                                          <p:attrName>style.rotation</p:attrName>
                                        </p:attrNameLst>
                                      </p:cBhvr>
                                      <p:tavLst>
                                        <p:tav tm="0">
                                          <p:val>
                                            <p:fltVal val="-90"/>
                                          </p:val>
                                        </p:tav>
                                        <p:tav tm="100000">
                                          <p:val>
                                            <p:fltVal val="0"/>
                                          </p:val>
                                        </p:tav>
                                      </p:tavLst>
                                    </p:anim>
                                    <p:anim calcmode="lin" valueType="num">
                                      <p:cBhvr>
                                        <p:cTn id="19" dur="800" decel="100000" fill="hold"/>
                                        <p:tgtEl>
                                          <p:spTgt spid="31751"/>
                                        </p:tgtEl>
                                        <p:attrNameLst>
                                          <p:attrName>ppt_x</p:attrName>
                                        </p:attrNameLst>
                                      </p:cBhvr>
                                      <p:tavLst>
                                        <p:tav tm="0">
                                          <p:val>
                                            <p:strVal val="#ppt_x+0.4"/>
                                          </p:val>
                                        </p:tav>
                                        <p:tav tm="100000">
                                          <p:val>
                                            <p:strVal val="#ppt_x-0.05"/>
                                          </p:val>
                                        </p:tav>
                                      </p:tavLst>
                                    </p:anim>
                                    <p:anim calcmode="lin" valueType="num">
                                      <p:cBhvr>
                                        <p:cTn id="20" dur="800" decel="100000" fill="hold"/>
                                        <p:tgtEl>
                                          <p:spTgt spid="31751"/>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1751"/>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1751"/>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31752"/>
                                        </p:tgtEl>
                                        <p:attrNameLst>
                                          <p:attrName>style.visibility</p:attrName>
                                        </p:attrNameLst>
                                      </p:cBhvr>
                                      <p:to>
                                        <p:strVal val="visible"/>
                                      </p:to>
                                    </p:set>
                                    <p:animEffect transition="in" filter="fade">
                                      <p:cBhvr>
                                        <p:cTn id="27" dur="800" decel="100000"/>
                                        <p:tgtEl>
                                          <p:spTgt spid="31752"/>
                                        </p:tgtEl>
                                      </p:cBhvr>
                                    </p:animEffect>
                                    <p:anim calcmode="lin" valueType="num">
                                      <p:cBhvr>
                                        <p:cTn id="28" dur="800" decel="100000" fill="hold"/>
                                        <p:tgtEl>
                                          <p:spTgt spid="31752"/>
                                        </p:tgtEl>
                                        <p:attrNameLst>
                                          <p:attrName>style.rotation</p:attrName>
                                        </p:attrNameLst>
                                      </p:cBhvr>
                                      <p:tavLst>
                                        <p:tav tm="0">
                                          <p:val>
                                            <p:fltVal val="-90"/>
                                          </p:val>
                                        </p:tav>
                                        <p:tav tm="100000">
                                          <p:val>
                                            <p:fltVal val="0"/>
                                          </p:val>
                                        </p:tav>
                                      </p:tavLst>
                                    </p:anim>
                                    <p:anim calcmode="lin" valueType="num">
                                      <p:cBhvr>
                                        <p:cTn id="29" dur="800" decel="100000" fill="hold"/>
                                        <p:tgtEl>
                                          <p:spTgt spid="31752"/>
                                        </p:tgtEl>
                                        <p:attrNameLst>
                                          <p:attrName>ppt_x</p:attrName>
                                        </p:attrNameLst>
                                      </p:cBhvr>
                                      <p:tavLst>
                                        <p:tav tm="0">
                                          <p:val>
                                            <p:strVal val="#ppt_x+0.4"/>
                                          </p:val>
                                        </p:tav>
                                        <p:tav tm="100000">
                                          <p:val>
                                            <p:strVal val="#ppt_x-0.05"/>
                                          </p:val>
                                        </p:tav>
                                      </p:tavLst>
                                    </p:anim>
                                    <p:anim calcmode="lin" valueType="num">
                                      <p:cBhvr>
                                        <p:cTn id="30" dur="800" decel="100000" fill="hold"/>
                                        <p:tgtEl>
                                          <p:spTgt spid="31752"/>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1752"/>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1752"/>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31756"/>
                                        </p:tgtEl>
                                        <p:attrNameLst>
                                          <p:attrName>style.visibility</p:attrName>
                                        </p:attrNameLst>
                                      </p:cBhvr>
                                      <p:to>
                                        <p:strVal val="visible"/>
                                      </p:to>
                                    </p:set>
                                    <p:animEffect transition="in" filter="fade">
                                      <p:cBhvr>
                                        <p:cTn id="37" dur="800" decel="100000"/>
                                        <p:tgtEl>
                                          <p:spTgt spid="31756"/>
                                        </p:tgtEl>
                                      </p:cBhvr>
                                    </p:animEffect>
                                    <p:anim calcmode="lin" valueType="num">
                                      <p:cBhvr>
                                        <p:cTn id="38" dur="800" decel="100000" fill="hold"/>
                                        <p:tgtEl>
                                          <p:spTgt spid="31756"/>
                                        </p:tgtEl>
                                        <p:attrNameLst>
                                          <p:attrName>style.rotation</p:attrName>
                                        </p:attrNameLst>
                                      </p:cBhvr>
                                      <p:tavLst>
                                        <p:tav tm="0">
                                          <p:val>
                                            <p:fltVal val="-90"/>
                                          </p:val>
                                        </p:tav>
                                        <p:tav tm="100000">
                                          <p:val>
                                            <p:fltVal val="0"/>
                                          </p:val>
                                        </p:tav>
                                      </p:tavLst>
                                    </p:anim>
                                    <p:anim calcmode="lin" valueType="num">
                                      <p:cBhvr>
                                        <p:cTn id="39" dur="800" decel="100000" fill="hold"/>
                                        <p:tgtEl>
                                          <p:spTgt spid="31756"/>
                                        </p:tgtEl>
                                        <p:attrNameLst>
                                          <p:attrName>ppt_x</p:attrName>
                                        </p:attrNameLst>
                                      </p:cBhvr>
                                      <p:tavLst>
                                        <p:tav tm="0">
                                          <p:val>
                                            <p:strVal val="#ppt_x+0.4"/>
                                          </p:val>
                                        </p:tav>
                                        <p:tav tm="100000">
                                          <p:val>
                                            <p:strVal val="#ppt_x-0.05"/>
                                          </p:val>
                                        </p:tav>
                                      </p:tavLst>
                                    </p:anim>
                                    <p:anim calcmode="lin" valueType="num">
                                      <p:cBhvr>
                                        <p:cTn id="40" dur="800" decel="100000" fill="hold"/>
                                        <p:tgtEl>
                                          <p:spTgt spid="31756"/>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1756"/>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1756"/>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1750"/>
                                        </p:tgtEl>
                                        <p:attrNameLst>
                                          <p:attrName>style.visibility</p:attrName>
                                        </p:attrNameLst>
                                      </p:cBhvr>
                                      <p:to>
                                        <p:strVal val="visible"/>
                                      </p:to>
                                    </p:set>
                                    <p:animEffect transition="in" filter="fade">
                                      <p:cBhvr>
                                        <p:cTn id="47" dur="1000"/>
                                        <p:tgtEl>
                                          <p:spTgt spid="31750"/>
                                        </p:tgtEl>
                                      </p:cBhvr>
                                    </p:animEffect>
                                    <p:anim calcmode="lin" valueType="num">
                                      <p:cBhvr>
                                        <p:cTn id="48" dur="1000" fill="hold"/>
                                        <p:tgtEl>
                                          <p:spTgt spid="31750"/>
                                        </p:tgtEl>
                                        <p:attrNameLst>
                                          <p:attrName>ppt_x</p:attrName>
                                        </p:attrNameLst>
                                      </p:cBhvr>
                                      <p:tavLst>
                                        <p:tav tm="0">
                                          <p:val>
                                            <p:strVal val="#ppt_x"/>
                                          </p:val>
                                        </p:tav>
                                        <p:tav tm="100000">
                                          <p:val>
                                            <p:strVal val="#ppt_x"/>
                                          </p:val>
                                        </p:tav>
                                      </p:tavLst>
                                    </p:anim>
                                    <p:anim calcmode="lin" valueType="num">
                                      <p:cBhvr>
                                        <p:cTn id="49" dur="1000" fill="hold"/>
                                        <p:tgtEl>
                                          <p:spTgt spid="31750"/>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1755"/>
                                        </p:tgtEl>
                                        <p:attrNameLst>
                                          <p:attrName>style.visibility</p:attrName>
                                        </p:attrNameLst>
                                      </p:cBhvr>
                                      <p:to>
                                        <p:strVal val="visible"/>
                                      </p:to>
                                    </p:set>
                                    <p:animEffect transition="in" filter="fade">
                                      <p:cBhvr>
                                        <p:cTn id="54" dur="1000"/>
                                        <p:tgtEl>
                                          <p:spTgt spid="31755"/>
                                        </p:tgtEl>
                                      </p:cBhvr>
                                    </p:animEffect>
                                    <p:anim calcmode="lin" valueType="num">
                                      <p:cBhvr>
                                        <p:cTn id="55" dur="1000" fill="hold"/>
                                        <p:tgtEl>
                                          <p:spTgt spid="31755"/>
                                        </p:tgtEl>
                                        <p:attrNameLst>
                                          <p:attrName>ppt_x</p:attrName>
                                        </p:attrNameLst>
                                      </p:cBhvr>
                                      <p:tavLst>
                                        <p:tav tm="0">
                                          <p:val>
                                            <p:strVal val="#ppt_x"/>
                                          </p:val>
                                        </p:tav>
                                        <p:tav tm="100000">
                                          <p:val>
                                            <p:strVal val="#ppt_x"/>
                                          </p:val>
                                        </p:tav>
                                      </p:tavLst>
                                    </p:anim>
                                    <p:anim calcmode="lin" valueType="num">
                                      <p:cBhvr>
                                        <p:cTn id="56" dur="1000" fill="hold"/>
                                        <p:tgtEl>
                                          <p:spTgt spid="31755"/>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31753"/>
                                        </p:tgtEl>
                                        <p:attrNameLst>
                                          <p:attrName>style.visibility</p:attrName>
                                        </p:attrNameLst>
                                      </p:cBhvr>
                                      <p:to>
                                        <p:strVal val="visible"/>
                                      </p:to>
                                    </p:set>
                                    <p:animEffect transition="in" filter="fade">
                                      <p:cBhvr>
                                        <p:cTn id="61" dur="1000"/>
                                        <p:tgtEl>
                                          <p:spTgt spid="31753"/>
                                        </p:tgtEl>
                                      </p:cBhvr>
                                    </p:animEffect>
                                    <p:anim calcmode="lin" valueType="num">
                                      <p:cBhvr>
                                        <p:cTn id="62" dur="1000" fill="hold"/>
                                        <p:tgtEl>
                                          <p:spTgt spid="31753"/>
                                        </p:tgtEl>
                                        <p:attrNameLst>
                                          <p:attrName>ppt_x</p:attrName>
                                        </p:attrNameLst>
                                      </p:cBhvr>
                                      <p:tavLst>
                                        <p:tav tm="0">
                                          <p:val>
                                            <p:strVal val="#ppt_x"/>
                                          </p:val>
                                        </p:tav>
                                        <p:tav tm="100000">
                                          <p:val>
                                            <p:strVal val="#ppt_x"/>
                                          </p:val>
                                        </p:tav>
                                      </p:tavLst>
                                    </p:anim>
                                    <p:anim calcmode="lin" valueType="num">
                                      <p:cBhvr>
                                        <p:cTn id="63" dur="1000" fill="hold"/>
                                        <p:tgtEl>
                                          <p:spTgt spid="317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0" grpId="0" animBg="1"/>
      <p:bldP spid="31751" grpId="0" animBg="1"/>
      <p:bldP spid="31752" grpId="0" animBg="1"/>
      <p:bldP spid="31753" grpId="0" animBg="1"/>
      <p:bldP spid="31754" grpId="0" animBg="1"/>
      <p:bldP spid="31755" grpId="0" animBg="1"/>
      <p:bldP spid="3175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820346" y="1272789"/>
            <a:ext cx="4889835" cy="3099164"/>
            <a:chOff x="819150" y="1514022"/>
            <a:chExt cx="7134226" cy="4521653"/>
          </a:xfrm>
          <a:solidFill>
            <a:schemeClr val="accent1"/>
          </a:solidFill>
        </p:grpSpPr>
        <p:sp>
          <p:nvSpPr>
            <p:cNvPr id="28" name="圆角矩形 27"/>
            <p:cNvSpPr/>
            <p:nvPr/>
          </p:nvSpPr>
          <p:spPr>
            <a:xfrm>
              <a:off x="2793015" y="1514022"/>
              <a:ext cx="1512285" cy="514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29" name="圆角矩形 28"/>
            <p:cNvSpPr/>
            <p:nvPr/>
          </p:nvSpPr>
          <p:spPr>
            <a:xfrm>
              <a:off x="5555265" y="2485570"/>
              <a:ext cx="1512285" cy="514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30" name="圆角矩形 29"/>
            <p:cNvSpPr/>
            <p:nvPr/>
          </p:nvSpPr>
          <p:spPr>
            <a:xfrm>
              <a:off x="6441091" y="3438072"/>
              <a:ext cx="1512285" cy="514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31" name="圆角矩形 30"/>
            <p:cNvSpPr/>
            <p:nvPr/>
          </p:nvSpPr>
          <p:spPr>
            <a:xfrm>
              <a:off x="4678965" y="3438072"/>
              <a:ext cx="1512285" cy="514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  添加标题  </a:t>
              </a:r>
            </a:p>
          </p:txBody>
        </p:sp>
        <p:sp>
          <p:nvSpPr>
            <p:cNvPr id="32" name="圆角矩形 31"/>
            <p:cNvSpPr/>
            <p:nvPr/>
          </p:nvSpPr>
          <p:spPr>
            <a:xfrm>
              <a:off x="2793014" y="3438072"/>
              <a:ext cx="1512285" cy="514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33" name="圆角矩形 32"/>
            <p:cNvSpPr/>
            <p:nvPr/>
          </p:nvSpPr>
          <p:spPr>
            <a:xfrm>
              <a:off x="1040415" y="3438072"/>
              <a:ext cx="1512285" cy="514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34" name="圆角矩形 33"/>
            <p:cNvSpPr/>
            <p:nvPr/>
          </p:nvSpPr>
          <p:spPr>
            <a:xfrm>
              <a:off x="1040414" y="4185784"/>
              <a:ext cx="1512285" cy="514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35" name="圆角矩形 34"/>
            <p:cNvSpPr/>
            <p:nvPr/>
          </p:nvSpPr>
          <p:spPr>
            <a:xfrm>
              <a:off x="1040413" y="4933497"/>
              <a:ext cx="1512285" cy="514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36" name="圆角矩形 35"/>
            <p:cNvSpPr/>
            <p:nvPr/>
          </p:nvSpPr>
          <p:spPr>
            <a:xfrm>
              <a:off x="4678965" y="4132490"/>
              <a:ext cx="1512285" cy="514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37" name="圆角矩形 36"/>
            <p:cNvSpPr/>
            <p:nvPr/>
          </p:nvSpPr>
          <p:spPr>
            <a:xfrm>
              <a:off x="4678964" y="4826908"/>
              <a:ext cx="1512285" cy="514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38" name="圆角矩形 37"/>
            <p:cNvSpPr/>
            <p:nvPr/>
          </p:nvSpPr>
          <p:spPr>
            <a:xfrm>
              <a:off x="4678964" y="5521325"/>
              <a:ext cx="1512285" cy="514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cxnSp>
          <p:nvCxnSpPr>
            <p:cNvPr id="39" name="直接连接符 38"/>
            <p:cNvCxnSpPr>
              <a:stCxn id="28" idx="2"/>
              <a:endCxn id="32" idx="0"/>
            </p:cNvCxnSpPr>
            <p:nvPr/>
          </p:nvCxnSpPr>
          <p:spPr>
            <a:xfrm flipH="1">
              <a:off x="3549157" y="2028372"/>
              <a:ext cx="1" cy="140970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1796555" y="2999920"/>
              <a:ext cx="1752602"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a:endCxn id="33" idx="0"/>
            </p:cNvCxnSpPr>
            <p:nvPr/>
          </p:nvCxnSpPr>
          <p:spPr>
            <a:xfrm>
              <a:off x="1796555" y="2999920"/>
              <a:ext cx="3" cy="438152"/>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endCxn id="29" idx="1"/>
            </p:cNvCxnSpPr>
            <p:nvPr/>
          </p:nvCxnSpPr>
          <p:spPr>
            <a:xfrm>
              <a:off x="3549156" y="2733222"/>
              <a:ext cx="2006109"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stCxn id="31" idx="0"/>
            </p:cNvCxnSpPr>
            <p:nvPr/>
          </p:nvCxnSpPr>
          <p:spPr>
            <a:xfrm flipH="1" flipV="1">
              <a:off x="5435106" y="3218996"/>
              <a:ext cx="2" cy="219076"/>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flipV="1">
              <a:off x="7197233" y="3218996"/>
              <a:ext cx="2" cy="219076"/>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435106" y="3218996"/>
              <a:ext cx="1762127"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29" idx="2"/>
            </p:cNvCxnSpPr>
            <p:nvPr/>
          </p:nvCxnSpPr>
          <p:spPr>
            <a:xfrm flipH="1">
              <a:off x="6311407" y="2999920"/>
              <a:ext cx="1" cy="219076"/>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819150" y="3695247"/>
              <a:ext cx="221265"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819150" y="4442959"/>
              <a:ext cx="221265"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819150" y="5190672"/>
              <a:ext cx="221265"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819150" y="3695247"/>
              <a:ext cx="0" cy="1495425"/>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456602" y="3701144"/>
              <a:ext cx="221265"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4456602" y="5778500"/>
              <a:ext cx="221265"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56602" y="4393596"/>
              <a:ext cx="221265"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4456602" y="5086048"/>
              <a:ext cx="221265"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4456602" y="3695247"/>
              <a:ext cx="0" cy="2083253"/>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5980192" y="1587752"/>
            <a:ext cx="2408234" cy="2637363"/>
            <a:chOff x="6231835" y="1104259"/>
            <a:chExt cx="2471633" cy="2706794"/>
          </a:xfrm>
        </p:grpSpPr>
        <p:sp>
          <p:nvSpPr>
            <p:cNvPr id="57" name="文本框 31"/>
            <p:cNvSpPr txBox="1"/>
            <p:nvPr/>
          </p:nvSpPr>
          <p:spPr>
            <a:xfrm>
              <a:off x="6231835" y="1104259"/>
              <a:ext cx="2408234" cy="652159"/>
            </a:xfrm>
            <a:prstGeom prst="rect">
              <a:avLst/>
            </a:prstGeom>
            <a:noFill/>
          </p:spPr>
          <p:txBody>
            <a:bodyPr wrap="square" lIns="51435" tIns="25718" rIns="51435" bIns="25718" rtlCol="0">
              <a:spAutoFit/>
            </a:bodyPr>
            <a:lstStyle/>
            <a:p>
              <a:pPr>
                <a:spcBef>
                  <a:spcPts val="450"/>
                </a:spcBef>
              </a:pPr>
              <a:r>
                <a:rPr lang="en-US" altLang="zh-CN" sz="1425" dirty="0">
                  <a:solidFill>
                    <a:schemeClr val="bg2"/>
                  </a:solidFill>
                  <a:latin typeface="微软雅黑" panose="020B0503020204020204" pitchFamily="34" charset="-122"/>
                  <a:ea typeface="微软雅黑" panose="020B0503020204020204" pitchFamily="34" charset="-122"/>
                </a:rPr>
                <a:t>01.</a:t>
              </a:r>
              <a:r>
                <a:rPr lang="zh-CN" altLang="en-US" sz="1425" dirty="0">
                  <a:solidFill>
                    <a:schemeClr val="bg2"/>
                  </a:solidFill>
                  <a:latin typeface="微软雅黑" panose="020B0503020204020204" pitchFamily="34" charset="-122"/>
                  <a:ea typeface="微软雅黑" panose="020B0503020204020204" pitchFamily="34" charset="-122"/>
                </a:rPr>
                <a:t>添加标题</a:t>
              </a:r>
              <a:endParaRPr lang="en-US" altLang="zh-CN" sz="1425"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975" dirty="0">
                  <a:solidFill>
                    <a:schemeClr val="bg2"/>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58" name="文本框 32"/>
            <p:cNvSpPr txBox="1"/>
            <p:nvPr/>
          </p:nvSpPr>
          <p:spPr>
            <a:xfrm>
              <a:off x="6231835" y="2033841"/>
              <a:ext cx="2408234" cy="652159"/>
            </a:xfrm>
            <a:prstGeom prst="rect">
              <a:avLst/>
            </a:prstGeom>
            <a:noFill/>
          </p:spPr>
          <p:txBody>
            <a:bodyPr wrap="square" lIns="51435" tIns="25718" rIns="51435" bIns="25718" rtlCol="0">
              <a:spAutoFit/>
            </a:bodyPr>
            <a:lstStyle/>
            <a:p>
              <a:pPr>
                <a:spcBef>
                  <a:spcPts val="450"/>
                </a:spcBef>
              </a:pPr>
              <a:r>
                <a:rPr lang="en-US" altLang="zh-CN" sz="1425" dirty="0">
                  <a:solidFill>
                    <a:schemeClr val="bg2"/>
                  </a:solidFill>
                  <a:latin typeface="微软雅黑" panose="020B0503020204020204" pitchFamily="34" charset="-122"/>
                  <a:ea typeface="微软雅黑" panose="020B0503020204020204" pitchFamily="34" charset="-122"/>
                </a:rPr>
                <a:t>02.</a:t>
              </a:r>
              <a:r>
                <a:rPr lang="zh-CN" altLang="en-US" sz="1425" dirty="0">
                  <a:solidFill>
                    <a:schemeClr val="bg2"/>
                  </a:solidFill>
                  <a:latin typeface="微软雅黑" panose="020B0503020204020204" pitchFamily="34" charset="-122"/>
                  <a:ea typeface="微软雅黑" panose="020B0503020204020204" pitchFamily="34" charset="-122"/>
                </a:rPr>
                <a:t>添加标题</a:t>
              </a:r>
              <a:endParaRPr lang="en-US" altLang="zh-CN" sz="1425"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975" dirty="0">
                  <a:solidFill>
                    <a:schemeClr val="bg2"/>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59" name="文本框 33"/>
            <p:cNvSpPr txBox="1"/>
            <p:nvPr/>
          </p:nvSpPr>
          <p:spPr>
            <a:xfrm>
              <a:off x="6231835" y="2963423"/>
              <a:ext cx="2408234" cy="652159"/>
            </a:xfrm>
            <a:prstGeom prst="rect">
              <a:avLst/>
            </a:prstGeom>
            <a:noFill/>
          </p:spPr>
          <p:txBody>
            <a:bodyPr wrap="square" lIns="51435" tIns="25718" rIns="51435" bIns="25718" rtlCol="0">
              <a:spAutoFit/>
            </a:bodyPr>
            <a:lstStyle/>
            <a:p>
              <a:pPr>
                <a:spcBef>
                  <a:spcPts val="450"/>
                </a:spcBef>
              </a:pPr>
              <a:r>
                <a:rPr lang="en-US" altLang="zh-CN" sz="1425" dirty="0">
                  <a:solidFill>
                    <a:schemeClr val="bg2"/>
                  </a:solidFill>
                  <a:latin typeface="微软雅黑" panose="020B0503020204020204" pitchFamily="34" charset="-122"/>
                  <a:ea typeface="微软雅黑" panose="020B0503020204020204" pitchFamily="34" charset="-122"/>
                </a:rPr>
                <a:t>03.</a:t>
              </a:r>
              <a:r>
                <a:rPr lang="zh-CN" altLang="en-US" sz="1425" dirty="0">
                  <a:solidFill>
                    <a:schemeClr val="bg2"/>
                  </a:solidFill>
                  <a:latin typeface="微软雅黑" panose="020B0503020204020204" pitchFamily="34" charset="-122"/>
                  <a:ea typeface="微软雅黑" panose="020B0503020204020204" pitchFamily="34" charset="-122"/>
                </a:rPr>
                <a:t>添加标题</a:t>
              </a:r>
              <a:endParaRPr lang="en-US" altLang="zh-CN" sz="1425"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975" dirty="0">
                  <a:solidFill>
                    <a:schemeClr val="bg2"/>
                  </a:solidFill>
                  <a:latin typeface="微软雅黑" panose="020B0503020204020204" pitchFamily="34" charset="-122"/>
                  <a:ea typeface="微软雅黑" panose="020B0503020204020204" pitchFamily="34" charset="-122"/>
                </a:rPr>
                <a:t>在此处添加文字在此处添加文字，在此处添加文字。</a:t>
              </a:r>
            </a:p>
          </p:txBody>
        </p:sp>
        <p:cxnSp>
          <p:nvCxnSpPr>
            <p:cNvPr id="60" name="直接连接符 59"/>
            <p:cNvCxnSpPr/>
            <p:nvPr/>
          </p:nvCxnSpPr>
          <p:spPr>
            <a:xfrm>
              <a:off x="6231835" y="1968986"/>
              <a:ext cx="2471633" cy="0"/>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6231835" y="2890019"/>
              <a:ext cx="2471633" cy="0"/>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6231835" y="3811053"/>
              <a:ext cx="2471633" cy="0"/>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774363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6"/>
                                        </p:tgtEl>
                                        <p:attrNameLst>
                                          <p:attrName>style.visibility</p:attrName>
                                        </p:attrNameLst>
                                      </p:cBhvr>
                                      <p:to>
                                        <p:strVal val="visible"/>
                                      </p:to>
                                    </p:set>
                                    <p:animEffect transition="in" filter="fade">
                                      <p:cBhvr>
                                        <p:cTn id="14" dur="1000"/>
                                        <p:tgtEl>
                                          <p:spTgt spid="56"/>
                                        </p:tgtEl>
                                      </p:cBhvr>
                                    </p:animEffect>
                                    <p:anim calcmode="lin" valueType="num">
                                      <p:cBhvr>
                                        <p:cTn id="15" dur="1000" fill="hold"/>
                                        <p:tgtEl>
                                          <p:spTgt spid="56"/>
                                        </p:tgtEl>
                                        <p:attrNameLst>
                                          <p:attrName>ppt_x</p:attrName>
                                        </p:attrNameLst>
                                      </p:cBhvr>
                                      <p:tavLst>
                                        <p:tav tm="0">
                                          <p:val>
                                            <p:strVal val="#ppt_x"/>
                                          </p:val>
                                        </p:tav>
                                        <p:tav tm="100000">
                                          <p:val>
                                            <p:strVal val="#ppt_x"/>
                                          </p:val>
                                        </p:tav>
                                      </p:tavLst>
                                    </p:anim>
                                    <p:anim calcmode="lin" valueType="num">
                                      <p:cBhvr>
                                        <p:cTn id="16"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601696" y="1156623"/>
            <a:ext cx="2092210" cy="2092210"/>
            <a:chOff x="3610978" y="796504"/>
            <a:chExt cx="2092325" cy="2092325"/>
          </a:xfrm>
        </p:grpSpPr>
        <p:cxnSp>
          <p:nvCxnSpPr>
            <p:cNvPr id="4" name="MH_Other_1"/>
            <p:cNvCxnSpPr/>
            <p:nvPr>
              <p:custDataLst>
                <p:tags r:id="rId8"/>
              </p:custDataLst>
            </p:nvPr>
          </p:nvCxnSpPr>
          <p:spPr>
            <a:xfrm flipV="1">
              <a:off x="3730040" y="915566"/>
              <a:ext cx="1854200" cy="18542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MH_Other_2"/>
            <p:cNvSpPr/>
            <p:nvPr>
              <p:custDataLst>
                <p:tags r:id="rId9"/>
              </p:custDataLst>
            </p:nvPr>
          </p:nvSpPr>
          <p:spPr>
            <a:xfrm>
              <a:off x="3610978" y="796504"/>
              <a:ext cx="2092325" cy="2092325"/>
            </a:xfrm>
            <a:prstGeom prst="ellipse">
              <a:avLst/>
            </a:prstGeom>
            <a:solidFill>
              <a:srgbClr val="FEFFFF"/>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65000"/>
                  </a:schemeClr>
                </a:solidFill>
                <a:ea typeface="微软雅黑" panose="020B0503020204020204" pitchFamily="34" charset="-122"/>
              </a:endParaRPr>
            </a:p>
          </p:txBody>
        </p:sp>
      </p:grpSp>
      <p:sp>
        <p:nvSpPr>
          <p:cNvPr id="6" name="MH_Picture_2"/>
          <p:cNvSpPr/>
          <p:nvPr>
            <p:custDataLst>
              <p:tags r:id="rId1"/>
            </p:custDataLst>
          </p:nvPr>
        </p:nvSpPr>
        <p:spPr>
          <a:xfrm>
            <a:off x="3720750" y="1275678"/>
            <a:ext cx="1854098" cy="1854098"/>
          </a:xfrm>
          <a:prstGeom prst="ellipse">
            <a:avLst/>
          </a:prstGeom>
          <a:blipFill dpi="0" rotWithShape="1">
            <a:blip r:embed="rId12"/>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endParaRPr lang="zh-CN" altLang="en-US" dirty="0">
              <a:solidFill>
                <a:schemeClr val="bg1">
                  <a:lumMod val="65000"/>
                </a:schemeClr>
              </a:solidFill>
              <a:ea typeface="微软雅黑" panose="020B0503020204020204" pitchFamily="34" charset="-122"/>
            </a:endParaRPr>
          </a:p>
        </p:txBody>
      </p:sp>
      <p:grpSp>
        <p:nvGrpSpPr>
          <p:cNvPr id="7" name="组合 6"/>
          <p:cNvGrpSpPr/>
          <p:nvPr/>
        </p:nvGrpSpPr>
        <p:grpSpPr>
          <a:xfrm>
            <a:off x="6354270" y="1288377"/>
            <a:ext cx="1825525" cy="1827113"/>
            <a:chOff x="6363703" y="928266"/>
            <a:chExt cx="1825625" cy="1827213"/>
          </a:xfrm>
        </p:grpSpPr>
        <p:cxnSp>
          <p:nvCxnSpPr>
            <p:cNvPr id="8" name="MH_Other_3"/>
            <p:cNvCxnSpPr/>
            <p:nvPr>
              <p:custDataLst>
                <p:tags r:id="rId6"/>
              </p:custDataLst>
            </p:nvPr>
          </p:nvCxnSpPr>
          <p:spPr>
            <a:xfrm flipV="1">
              <a:off x="6466890" y="1033041"/>
              <a:ext cx="1619250" cy="161925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MH_Other_4"/>
            <p:cNvSpPr/>
            <p:nvPr>
              <p:custDataLst>
                <p:tags r:id="rId7"/>
              </p:custDataLst>
            </p:nvPr>
          </p:nvSpPr>
          <p:spPr>
            <a:xfrm>
              <a:off x="6363703" y="928266"/>
              <a:ext cx="1825625" cy="1827213"/>
            </a:xfrm>
            <a:prstGeom prst="ellipse">
              <a:avLst/>
            </a:prstGeom>
            <a:solidFill>
              <a:srgbClr val="FEFFFF"/>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65000"/>
                  </a:schemeClr>
                </a:solidFill>
                <a:ea typeface="微软雅黑" panose="020B0503020204020204" pitchFamily="34" charset="-122"/>
              </a:endParaRPr>
            </a:p>
          </p:txBody>
        </p:sp>
      </p:grpSp>
      <p:sp>
        <p:nvSpPr>
          <p:cNvPr id="10" name="MH_Picture_3"/>
          <p:cNvSpPr/>
          <p:nvPr>
            <p:custDataLst>
              <p:tags r:id="rId2"/>
            </p:custDataLst>
          </p:nvPr>
        </p:nvSpPr>
        <p:spPr>
          <a:xfrm>
            <a:off x="6457450" y="1393146"/>
            <a:ext cx="1619161" cy="1619161"/>
          </a:xfrm>
          <a:prstGeom prst="ellipse">
            <a:avLst/>
          </a:prstGeom>
          <a:blipFill dpi="0" rotWithShape="1">
            <a:blip r:embed="rId13"/>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endParaRPr lang="zh-CN" altLang="en-US" dirty="0">
              <a:solidFill>
                <a:schemeClr val="bg1">
                  <a:lumMod val="65000"/>
                </a:schemeClr>
              </a:solidFill>
              <a:ea typeface="微软雅黑" panose="020B0503020204020204" pitchFamily="34" charset="-122"/>
            </a:endParaRPr>
          </a:p>
        </p:txBody>
      </p:sp>
      <p:grpSp>
        <p:nvGrpSpPr>
          <p:cNvPr id="11" name="组合 10"/>
          <p:cNvGrpSpPr/>
          <p:nvPr/>
        </p:nvGrpSpPr>
        <p:grpSpPr>
          <a:xfrm>
            <a:off x="1115807" y="1288377"/>
            <a:ext cx="1825525" cy="1827113"/>
            <a:chOff x="1124953" y="928266"/>
            <a:chExt cx="1825625" cy="1827213"/>
          </a:xfrm>
        </p:grpSpPr>
        <p:cxnSp>
          <p:nvCxnSpPr>
            <p:cNvPr id="12" name="MH_Other_5"/>
            <p:cNvCxnSpPr/>
            <p:nvPr>
              <p:custDataLst>
                <p:tags r:id="rId4"/>
              </p:custDataLst>
            </p:nvPr>
          </p:nvCxnSpPr>
          <p:spPr>
            <a:xfrm flipV="1">
              <a:off x="1228140" y="1033041"/>
              <a:ext cx="1619250" cy="161925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MH_Other_6"/>
            <p:cNvSpPr/>
            <p:nvPr>
              <p:custDataLst>
                <p:tags r:id="rId5"/>
              </p:custDataLst>
            </p:nvPr>
          </p:nvSpPr>
          <p:spPr>
            <a:xfrm>
              <a:off x="1124953" y="928266"/>
              <a:ext cx="1825625" cy="1827213"/>
            </a:xfrm>
            <a:prstGeom prst="ellipse">
              <a:avLst/>
            </a:prstGeom>
            <a:solidFill>
              <a:srgbClr val="FEFFFF"/>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65000"/>
                  </a:schemeClr>
                </a:solidFill>
                <a:ea typeface="微软雅黑" panose="020B0503020204020204" pitchFamily="34" charset="-122"/>
              </a:endParaRPr>
            </a:p>
          </p:txBody>
        </p:sp>
      </p:grpSp>
      <p:sp>
        <p:nvSpPr>
          <p:cNvPr id="14" name="MH_Picture_1"/>
          <p:cNvSpPr/>
          <p:nvPr>
            <p:custDataLst>
              <p:tags r:id="rId3"/>
            </p:custDataLst>
          </p:nvPr>
        </p:nvSpPr>
        <p:spPr>
          <a:xfrm>
            <a:off x="1218988" y="1393146"/>
            <a:ext cx="1619161" cy="1619161"/>
          </a:xfrm>
          <a:prstGeom prst="ellipse">
            <a:avLst/>
          </a:prstGeom>
          <a:blipFill dpi="0" rotWithShape="1">
            <a:blip r:embed="rId14"/>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endParaRPr lang="zh-CN" altLang="en-US" dirty="0">
              <a:solidFill>
                <a:schemeClr val="bg1">
                  <a:lumMod val="65000"/>
                </a:schemeClr>
              </a:solidFill>
              <a:ea typeface="微软雅黑" panose="020B0503020204020204" pitchFamily="34" charset="-122"/>
            </a:endParaRPr>
          </a:p>
        </p:txBody>
      </p:sp>
      <p:sp>
        <p:nvSpPr>
          <p:cNvPr id="15" name="矩形 55"/>
          <p:cNvSpPr/>
          <p:nvPr/>
        </p:nvSpPr>
        <p:spPr>
          <a:xfrm>
            <a:off x="1115808" y="3443319"/>
            <a:ext cx="1825524" cy="1072409"/>
          </a:xfrm>
          <a:prstGeom prst="rect">
            <a:avLst/>
          </a:prstGeom>
        </p:spPr>
        <p:txBody>
          <a:bodyPr wrap="square">
            <a:spAutoFit/>
          </a:bodyPr>
          <a:lstStyle/>
          <a:p>
            <a:pPr algn="ctr">
              <a:lnSpc>
                <a:spcPct val="130000"/>
              </a:lnSpc>
            </a:pPr>
            <a:r>
              <a:rPr lang="zh-CN" altLang="en-US" sz="1599"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单击此处添加文字</a:t>
            </a:r>
            <a:endParaRPr lang="en-US" altLang="zh-CN" sz="1599"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a:p>
            <a:pPr algn="just">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为了更好地保障您的权益，防范您的作品被黑，平台需要这么做</a:t>
            </a:r>
            <a:endParaRPr lang="en-US" altLang="zh-CN" sz="1100" dirty="0">
              <a:solidFill>
                <a:schemeClr val="tx2"/>
              </a:solidFill>
              <a:latin typeface="微软雅黑" panose="020B0503020204020204" pitchFamily="34" charset="-122"/>
              <a:ea typeface="微软雅黑" panose="020B0503020204020204" pitchFamily="34" charset="-122"/>
            </a:endParaRPr>
          </a:p>
        </p:txBody>
      </p:sp>
      <p:sp>
        <p:nvSpPr>
          <p:cNvPr id="16" name="矩形 55"/>
          <p:cNvSpPr/>
          <p:nvPr/>
        </p:nvSpPr>
        <p:spPr>
          <a:xfrm>
            <a:off x="3685684" y="3443319"/>
            <a:ext cx="1825524" cy="1072409"/>
          </a:xfrm>
          <a:prstGeom prst="rect">
            <a:avLst/>
          </a:prstGeom>
        </p:spPr>
        <p:txBody>
          <a:bodyPr wrap="square">
            <a:spAutoFit/>
          </a:bodyPr>
          <a:lstStyle/>
          <a:p>
            <a:pPr algn="ctr">
              <a:lnSpc>
                <a:spcPct val="130000"/>
              </a:lnSpc>
            </a:pPr>
            <a:r>
              <a:rPr lang="zh-CN" altLang="en-US" sz="1599"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单击此处添加文字</a:t>
            </a:r>
            <a:endParaRPr lang="en-US" altLang="zh-CN" sz="1599"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a:p>
            <a:pPr algn="just">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为了更好地保障您的权益，防范您的作品被黑，平台需要这么做</a:t>
            </a:r>
            <a:endParaRPr lang="en-US" altLang="zh-CN" sz="1100" dirty="0">
              <a:solidFill>
                <a:schemeClr val="tx2"/>
              </a:solidFill>
              <a:latin typeface="微软雅黑" panose="020B0503020204020204" pitchFamily="34" charset="-122"/>
              <a:ea typeface="微软雅黑" panose="020B0503020204020204" pitchFamily="34" charset="-122"/>
            </a:endParaRPr>
          </a:p>
        </p:txBody>
      </p:sp>
      <p:sp>
        <p:nvSpPr>
          <p:cNvPr id="17" name="矩形 55"/>
          <p:cNvSpPr/>
          <p:nvPr/>
        </p:nvSpPr>
        <p:spPr>
          <a:xfrm>
            <a:off x="6560344" y="3443319"/>
            <a:ext cx="1825524" cy="1072409"/>
          </a:xfrm>
          <a:prstGeom prst="rect">
            <a:avLst/>
          </a:prstGeom>
        </p:spPr>
        <p:txBody>
          <a:bodyPr wrap="square">
            <a:spAutoFit/>
          </a:bodyPr>
          <a:lstStyle/>
          <a:p>
            <a:pPr algn="ctr">
              <a:lnSpc>
                <a:spcPct val="130000"/>
              </a:lnSpc>
            </a:pPr>
            <a:r>
              <a:rPr lang="zh-CN" altLang="en-US" sz="1599"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单击此处添加文字</a:t>
            </a:r>
            <a:endParaRPr lang="en-US" altLang="zh-CN" sz="1599"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a:p>
            <a:pPr algn="just">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为了更好地保障您的权益，防范您的作品被黑，平台需要这么做</a:t>
            </a:r>
            <a:endParaRPr lang="en-US" altLang="zh-CN" sz="11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42323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45"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ppt_w</p:attrName>
                                        </p:attrNameLst>
                                      </p:cBhvr>
                                      <p:tavLst>
                                        <p:tav tm="0" fmla="#ppt_w*sin(2.5*pi*$)">
                                          <p:val>
                                            <p:fltVal val="0"/>
                                          </p:val>
                                        </p:tav>
                                        <p:tav tm="100000">
                                          <p:val>
                                            <p:fltVal val="1"/>
                                          </p:val>
                                        </p:tav>
                                      </p:tavLst>
                                    </p:anim>
                                    <p:anim calcmode="lin" valueType="num">
                                      <p:cBhvr>
                                        <p:cTn id="15" dur="1000" fill="hold"/>
                                        <p:tgtEl>
                                          <p:spTgt spid="14"/>
                                        </p:tgtEl>
                                        <p:attrNameLst>
                                          <p:attrName>ppt_h</p:attrName>
                                        </p:attrNameLst>
                                      </p:cBhvr>
                                      <p:tavLst>
                                        <p:tav tm="0">
                                          <p:val>
                                            <p:strVal val="#ppt_h"/>
                                          </p:val>
                                        </p:tav>
                                        <p:tav tm="100000">
                                          <p:val>
                                            <p:strVal val="#ppt_h"/>
                                          </p:val>
                                        </p:tav>
                                      </p:tavLst>
                                    </p:anim>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5"/>
                                        </p:tgtEl>
                                        <p:attrNameLst>
                                          <p:attrName>style.visibility</p:attrName>
                                        </p:attrNameLst>
                                      </p:cBhvr>
                                      <p:to>
                                        <p:strVal val="visible"/>
                                      </p:to>
                                    </p:set>
                                    <p:anim calcmode="lin" valueType="num">
                                      <p:cBhvr>
                                        <p:cTn id="19" dur="25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5"/>
                                        </p:tgtEl>
                                        <p:attrNameLst>
                                          <p:attrName>ppt_y</p:attrName>
                                        </p:attrNameLst>
                                      </p:cBhvr>
                                      <p:tavLst>
                                        <p:tav tm="0">
                                          <p:val>
                                            <p:strVal val="#ppt_y"/>
                                          </p:val>
                                        </p:tav>
                                        <p:tav tm="100000">
                                          <p:val>
                                            <p:strVal val="#ppt_y"/>
                                          </p:val>
                                        </p:tav>
                                      </p:tavLst>
                                    </p:anim>
                                    <p:anim calcmode="lin" valueType="num">
                                      <p:cBhvr>
                                        <p:cTn id="21" dur="25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5"/>
                                        </p:tgtEl>
                                      </p:cBhvr>
                                    </p:animEffect>
                                  </p:childTnLst>
                                </p:cTn>
                              </p:par>
                            </p:childTnLst>
                          </p:cTn>
                        </p:par>
                        <p:par>
                          <p:cTn id="24" fill="hold">
                            <p:stCondLst>
                              <p:cond delay="2625"/>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3125"/>
                            </p:stCondLst>
                            <p:childTnLst>
                              <p:par>
                                <p:cTn id="31" presetID="45"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ppt_w</p:attrName>
                                        </p:attrNameLst>
                                      </p:cBhvr>
                                      <p:tavLst>
                                        <p:tav tm="0" fmla="#ppt_w*sin(2.5*pi*$)">
                                          <p:val>
                                            <p:fltVal val="0"/>
                                          </p:val>
                                        </p:tav>
                                        <p:tav tm="100000">
                                          <p:val>
                                            <p:fltVal val="1"/>
                                          </p:val>
                                        </p:tav>
                                      </p:tavLst>
                                    </p:anim>
                                    <p:anim calcmode="lin" valueType="num">
                                      <p:cBhvr>
                                        <p:cTn id="35" dur="1000" fill="hold"/>
                                        <p:tgtEl>
                                          <p:spTgt spid="6"/>
                                        </p:tgtEl>
                                        <p:attrNameLst>
                                          <p:attrName>ppt_h</p:attrName>
                                        </p:attrNameLst>
                                      </p:cBhvr>
                                      <p:tavLst>
                                        <p:tav tm="0">
                                          <p:val>
                                            <p:strVal val="#ppt_h"/>
                                          </p:val>
                                        </p:tav>
                                        <p:tav tm="100000">
                                          <p:val>
                                            <p:strVal val="#ppt_h"/>
                                          </p:val>
                                        </p:tav>
                                      </p:tavLst>
                                    </p:anim>
                                  </p:childTnLst>
                                </p:cTn>
                              </p:par>
                            </p:childTnLst>
                          </p:cTn>
                        </p:par>
                        <p:par>
                          <p:cTn id="36" fill="hold">
                            <p:stCondLst>
                              <p:cond delay="4125"/>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6"/>
                                        </p:tgtEl>
                                        <p:attrNameLst>
                                          <p:attrName>style.visibility</p:attrName>
                                        </p:attrNameLst>
                                      </p:cBhvr>
                                      <p:to>
                                        <p:strVal val="visible"/>
                                      </p:to>
                                    </p:set>
                                    <p:anim calcmode="lin" valueType="num">
                                      <p:cBhvr>
                                        <p:cTn id="39" dur="2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0" dur="250" fill="hold"/>
                                        <p:tgtEl>
                                          <p:spTgt spid="16"/>
                                        </p:tgtEl>
                                        <p:attrNameLst>
                                          <p:attrName>ppt_y</p:attrName>
                                        </p:attrNameLst>
                                      </p:cBhvr>
                                      <p:tavLst>
                                        <p:tav tm="0">
                                          <p:val>
                                            <p:strVal val="#ppt_y"/>
                                          </p:val>
                                        </p:tav>
                                        <p:tav tm="100000">
                                          <p:val>
                                            <p:strVal val="#ppt_y"/>
                                          </p:val>
                                        </p:tav>
                                      </p:tavLst>
                                    </p:anim>
                                    <p:anim calcmode="lin" valueType="num">
                                      <p:cBhvr>
                                        <p:cTn id="41" dur="2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2" dur="2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3" dur="250" tmFilter="0,0; .5, 1; 1, 1"/>
                                        <p:tgtEl>
                                          <p:spTgt spid="16"/>
                                        </p:tgtEl>
                                      </p:cBhvr>
                                    </p:animEffect>
                                  </p:childTnLst>
                                </p:cTn>
                              </p:par>
                            </p:childTnLst>
                          </p:cTn>
                        </p:par>
                        <p:par>
                          <p:cTn id="44" fill="hold">
                            <p:stCondLst>
                              <p:cond delay="5250"/>
                            </p:stCondLst>
                            <p:childTnLst>
                              <p:par>
                                <p:cTn id="45" presetID="53" presetClass="entr" presetSubtype="16"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childTnLst>
                          </p:cTn>
                        </p:par>
                        <p:par>
                          <p:cTn id="50" fill="hold">
                            <p:stCondLst>
                              <p:cond delay="5750"/>
                            </p:stCondLst>
                            <p:childTnLst>
                              <p:par>
                                <p:cTn id="51" presetID="45" presetClass="entr" presetSubtype="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ppt_w</p:attrName>
                                        </p:attrNameLst>
                                      </p:cBhvr>
                                      <p:tavLst>
                                        <p:tav tm="0" fmla="#ppt_w*sin(2.5*pi*$)">
                                          <p:val>
                                            <p:fltVal val="0"/>
                                          </p:val>
                                        </p:tav>
                                        <p:tav tm="100000">
                                          <p:val>
                                            <p:fltVal val="1"/>
                                          </p:val>
                                        </p:tav>
                                      </p:tavLst>
                                    </p:anim>
                                    <p:anim calcmode="lin" valueType="num">
                                      <p:cBhvr>
                                        <p:cTn id="55" dur="1000" fill="hold"/>
                                        <p:tgtEl>
                                          <p:spTgt spid="10"/>
                                        </p:tgtEl>
                                        <p:attrNameLst>
                                          <p:attrName>ppt_h</p:attrName>
                                        </p:attrNameLst>
                                      </p:cBhvr>
                                      <p:tavLst>
                                        <p:tav tm="0">
                                          <p:val>
                                            <p:strVal val="#ppt_h"/>
                                          </p:val>
                                        </p:tav>
                                        <p:tav tm="100000">
                                          <p:val>
                                            <p:strVal val="#ppt_h"/>
                                          </p:val>
                                        </p:tav>
                                      </p:tavLst>
                                    </p:anim>
                                  </p:childTnLst>
                                </p:cTn>
                              </p:par>
                            </p:childTnLst>
                          </p:cTn>
                        </p:par>
                        <p:par>
                          <p:cTn id="56" fill="hold">
                            <p:stCondLst>
                              <p:cond delay="67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17"/>
                                        </p:tgtEl>
                                        <p:attrNameLst>
                                          <p:attrName>style.visibility</p:attrName>
                                        </p:attrNameLst>
                                      </p:cBhvr>
                                      <p:to>
                                        <p:strVal val="visible"/>
                                      </p:to>
                                    </p:set>
                                    <p:anim calcmode="lin" valueType="num">
                                      <p:cBhvr>
                                        <p:cTn id="59" dur="25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0" dur="250" fill="hold"/>
                                        <p:tgtEl>
                                          <p:spTgt spid="17"/>
                                        </p:tgtEl>
                                        <p:attrNameLst>
                                          <p:attrName>ppt_y</p:attrName>
                                        </p:attrNameLst>
                                      </p:cBhvr>
                                      <p:tavLst>
                                        <p:tav tm="0">
                                          <p:val>
                                            <p:strVal val="#ppt_y"/>
                                          </p:val>
                                        </p:tav>
                                        <p:tav tm="100000">
                                          <p:val>
                                            <p:strVal val="#ppt_y"/>
                                          </p:val>
                                        </p:tav>
                                      </p:tavLst>
                                    </p:anim>
                                    <p:anim calcmode="lin" valueType="num">
                                      <p:cBhvr>
                                        <p:cTn id="61" dur="25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2" dur="25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3" dur="25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animBg="1"/>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787"/>
          <p:cNvSpPr/>
          <p:nvPr/>
        </p:nvSpPr>
        <p:spPr>
          <a:xfrm>
            <a:off x="4590144" y="1686178"/>
            <a:ext cx="0" cy="978216"/>
          </a:xfrm>
          <a:prstGeom prst="line">
            <a:avLst/>
          </a:prstGeom>
          <a:ln w="12700">
            <a:solidFill>
              <a:srgbClr val="A6AAA9"/>
            </a:solidFill>
            <a:miter lim="400000"/>
          </a:ln>
        </p:spPr>
        <p:txBody>
          <a:bodyPr lIns="0" tIns="0" rIns="0" bIns="0"/>
          <a:lstStyle/>
          <a:p>
            <a:pPr defTabSz="128585">
              <a:defRPr sz="1200">
                <a:solidFill>
                  <a:srgbClr val="000000"/>
                </a:solidFill>
                <a:latin typeface="Helvetica"/>
                <a:ea typeface="Helvetica"/>
                <a:cs typeface="Helvetica"/>
                <a:sym typeface="Helvetica"/>
              </a:defRPr>
            </a:pPr>
            <a:endParaRPr sz="1200"/>
          </a:p>
        </p:txBody>
      </p:sp>
      <p:sp>
        <p:nvSpPr>
          <p:cNvPr id="11" name="Shape 1785"/>
          <p:cNvSpPr/>
          <p:nvPr/>
        </p:nvSpPr>
        <p:spPr>
          <a:xfrm>
            <a:off x="4590145" y="1686178"/>
            <a:ext cx="2969822" cy="973356"/>
          </a:xfrm>
          <a:prstGeom prst="line">
            <a:avLst/>
          </a:prstGeom>
          <a:ln w="12700">
            <a:solidFill>
              <a:srgbClr val="A6AAA9"/>
            </a:solidFill>
            <a:miter lim="400000"/>
          </a:ln>
        </p:spPr>
        <p:txBody>
          <a:bodyPr lIns="0" tIns="0" rIns="0" bIns="0"/>
          <a:lstStyle/>
          <a:p>
            <a:pPr defTabSz="128585">
              <a:defRPr sz="1200">
                <a:solidFill>
                  <a:srgbClr val="000000"/>
                </a:solidFill>
                <a:latin typeface="Helvetica"/>
                <a:ea typeface="Helvetica"/>
                <a:cs typeface="Helvetica"/>
                <a:sym typeface="Helvetica"/>
              </a:defRPr>
            </a:pPr>
            <a:endParaRPr sz="1200"/>
          </a:p>
        </p:txBody>
      </p:sp>
      <p:sp>
        <p:nvSpPr>
          <p:cNvPr id="12" name="Shape 1786"/>
          <p:cNvSpPr/>
          <p:nvPr/>
        </p:nvSpPr>
        <p:spPr>
          <a:xfrm>
            <a:off x="4594398" y="1686178"/>
            <a:ext cx="1494025" cy="973356"/>
          </a:xfrm>
          <a:prstGeom prst="line">
            <a:avLst/>
          </a:prstGeom>
          <a:ln w="12700">
            <a:solidFill>
              <a:srgbClr val="A6AAA9"/>
            </a:solidFill>
            <a:miter lim="400000"/>
          </a:ln>
        </p:spPr>
        <p:txBody>
          <a:bodyPr lIns="0" tIns="0" rIns="0" bIns="0"/>
          <a:lstStyle/>
          <a:p>
            <a:pPr defTabSz="128585">
              <a:defRPr sz="1200">
                <a:solidFill>
                  <a:srgbClr val="000000"/>
                </a:solidFill>
                <a:latin typeface="Helvetica"/>
                <a:ea typeface="Helvetica"/>
                <a:cs typeface="Helvetica"/>
                <a:sym typeface="Helvetica"/>
              </a:defRPr>
            </a:pPr>
            <a:endParaRPr sz="1200"/>
          </a:p>
        </p:txBody>
      </p:sp>
      <p:sp>
        <p:nvSpPr>
          <p:cNvPr id="14" name="Shape 1788"/>
          <p:cNvSpPr/>
          <p:nvPr/>
        </p:nvSpPr>
        <p:spPr>
          <a:xfrm flipH="1">
            <a:off x="3102803" y="1686179"/>
            <a:ext cx="1487949" cy="967887"/>
          </a:xfrm>
          <a:prstGeom prst="line">
            <a:avLst/>
          </a:prstGeom>
          <a:ln w="12700">
            <a:solidFill>
              <a:srgbClr val="A6AAA9"/>
            </a:solidFill>
            <a:miter lim="400000"/>
          </a:ln>
        </p:spPr>
        <p:txBody>
          <a:bodyPr lIns="0" tIns="0" rIns="0" bIns="0"/>
          <a:lstStyle/>
          <a:p>
            <a:pPr defTabSz="128585">
              <a:defRPr sz="1200">
                <a:solidFill>
                  <a:srgbClr val="000000"/>
                </a:solidFill>
                <a:latin typeface="Helvetica"/>
                <a:ea typeface="Helvetica"/>
                <a:cs typeface="Helvetica"/>
                <a:sym typeface="Helvetica"/>
              </a:defRPr>
            </a:pPr>
            <a:endParaRPr sz="1200"/>
          </a:p>
        </p:txBody>
      </p:sp>
      <p:sp>
        <p:nvSpPr>
          <p:cNvPr id="20" name="Shape 1789"/>
          <p:cNvSpPr/>
          <p:nvPr/>
        </p:nvSpPr>
        <p:spPr>
          <a:xfrm flipH="1">
            <a:off x="1615461" y="1686178"/>
            <a:ext cx="2975290" cy="978216"/>
          </a:xfrm>
          <a:prstGeom prst="line">
            <a:avLst/>
          </a:prstGeom>
          <a:ln w="12700">
            <a:solidFill>
              <a:srgbClr val="A6AAA9"/>
            </a:solidFill>
            <a:miter lim="400000"/>
          </a:ln>
        </p:spPr>
        <p:txBody>
          <a:bodyPr lIns="0" tIns="0" rIns="0" bIns="0"/>
          <a:lstStyle/>
          <a:p>
            <a:pPr defTabSz="128585">
              <a:defRPr sz="1200">
                <a:solidFill>
                  <a:srgbClr val="000000"/>
                </a:solidFill>
                <a:latin typeface="Helvetica"/>
                <a:ea typeface="Helvetica"/>
                <a:cs typeface="Helvetica"/>
                <a:sym typeface="Helvetica"/>
              </a:defRPr>
            </a:pPr>
            <a:endParaRPr sz="1200"/>
          </a:p>
        </p:txBody>
      </p:sp>
      <p:sp>
        <p:nvSpPr>
          <p:cNvPr id="21" name="Shape 1794"/>
          <p:cNvSpPr/>
          <p:nvPr/>
        </p:nvSpPr>
        <p:spPr>
          <a:xfrm>
            <a:off x="944700" y="2480904"/>
            <a:ext cx="1357928" cy="422881"/>
          </a:xfrm>
          <a:prstGeom prst="roundRect">
            <a:avLst>
              <a:gd name="adj" fmla="val 50000"/>
            </a:avLst>
          </a:prstGeom>
          <a:solidFill>
            <a:schemeClr val="accent2"/>
          </a:solidFill>
          <a:ln w="12700">
            <a:miter lim="400000"/>
          </a:ln>
        </p:spPr>
        <p:txBody>
          <a:bodyPr lIns="14288" tIns="14288" rIns="14288" bIns="14288" anchor="ctr"/>
          <a:lstStyle/>
          <a:p>
            <a:pPr lvl="0"/>
            <a:endParaRPr sz="1200">
              <a:solidFill>
                <a:schemeClr val="accent2"/>
              </a:solidFill>
              <a:latin typeface="微软雅黑" panose="020B0503020204020204" pitchFamily="34" charset="-122"/>
              <a:ea typeface="微软雅黑" panose="020B0503020204020204" pitchFamily="34" charset="-122"/>
            </a:endParaRPr>
          </a:p>
        </p:txBody>
      </p:sp>
      <p:sp>
        <p:nvSpPr>
          <p:cNvPr id="22" name="Shape 1796"/>
          <p:cNvSpPr/>
          <p:nvPr/>
        </p:nvSpPr>
        <p:spPr>
          <a:xfrm>
            <a:off x="2425357" y="2480904"/>
            <a:ext cx="1357928" cy="422881"/>
          </a:xfrm>
          <a:prstGeom prst="roundRect">
            <a:avLst>
              <a:gd name="adj" fmla="val 50000"/>
            </a:avLst>
          </a:prstGeom>
          <a:solidFill>
            <a:schemeClr val="accent3"/>
          </a:solidFill>
          <a:ln w="12700">
            <a:miter lim="400000"/>
          </a:ln>
        </p:spPr>
        <p:txBody>
          <a:bodyPr lIns="14288" tIns="14288" rIns="14288" bIns="14288" anchor="ctr"/>
          <a:lstStyle/>
          <a:p>
            <a:pPr lvl="0"/>
            <a:endParaRPr sz="1200">
              <a:solidFill>
                <a:schemeClr val="accent2"/>
              </a:solidFill>
              <a:latin typeface="微软雅黑" panose="020B0503020204020204" pitchFamily="34" charset="-122"/>
              <a:ea typeface="微软雅黑" panose="020B0503020204020204" pitchFamily="34" charset="-122"/>
            </a:endParaRPr>
          </a:p>
        </p:txBody>
      </p:sp>
      <p:sp>
        <p:nvSpPr>
          <p:cNvPr id="23" name="Shape 1798"/>
          <p:cNvSpPr/>
          <p:nvPr/>
        </p:nvSpPr>
        <p:spPr>
          <a:xfrm>
            <a:off x="3894472" y="2480904"/>
            <a:ext cx="1357928" cy="422881"/>
          </a:xfrm>
          <a:prstGeom prst="roundRect">
            <a:avLst>
              <a:gd name="adj" fmla="val 50000"/>
            </a:avLst>
          </a:prstGeom>
          <a:solidFill>
            <a:schemeClr val="accent4"/>
          </a:solidFill>
          <a:ln w="12700">
            <a:miter lim="400000"/>
          </a:ln>
        </p:spPr>
        <p:txBody>
          <a:bodyPr lIns="14288" tIns="14288" rIns="14288" bIns="14288" anchor="ctr"/>
          <a:lstStyle/>
          <a:p>
            <a:pPr lvl="0"/>
            <a:endParaRPr sz="1200">
              <a:solidFill>
                <a:schemeClr val="accent2"/>
              </a:solidFill>
              <a:latin typeface="微软雅黑" panose="020B0503020204020204" pitchFamily="34" charset="-122"/>
              <a:ea typeface="微软雅黑" panose="020B0503020204020204" pitchFamily="34" charset="-122"/>
            </a:endParaRPr>
          </a:p>
        </p:txBody>
      </p:sp>
      <p:sp>
        <p:nvSpPr>
          <p:cNvPr id="24" name="Shape 1800"/>
          <p:cNvSpPr/>
          <p:nvPr/>
        </p:nvSpPr>
        <p:spPr>
          <a:xfrm>
            <a:off x="5345967" y="2480904"/>
            <a:ext cx="1357928" cy="422881"/>
          </a:xfrm>
          <a:prstGeom prst="roundRect">
            <a:avLst>
              <a:gd name="adj" fmla="val 50000"/>
            </a:avLst>
          </a:prstGeom>
          <a:solidFill>
            <a:schemeClr val="accent5"/>
          </a:solidFill>
          <a:ln w="12700">
            <a:miter lim="400000"/>
          </a:ln>
        </p:spPr>
        <p:txBody>
          <a:bodyPr lIns="14288" tIns="14288" rIns="14288" bIns="14288" anchor="ctr"/>
          <a:lstStyle/>
          <a:p>
            <a:pPr lvl="0"/>
            <a:endParaRPr sz="1200">
              <a:solidFill>
                <a:schemeClr val="accent2"/>
              </a:solidFill>
              <a:latin typeface="微软雅黑" panose="020B0503020204020204" pitchFamily="34" charset="-122"/>
              <a:ea typeface="微软雅黑" panose="020B0503020204020204" pitchFamily="34" charset="-122"/>
            </a:endParaRPr>
          </a:p>
        </p:txBody>
      </p:sp>
      <p:sp>
        <p:nvSpPr>
          <p:cNvPr id="25" name="Shape 1802"/>
          <p:cNvSpPr/>
          <p:nvPr/>
        </p:nvSpPr>
        <p:spPr>
          <a:xfrm>
            <a:off x="6814473" y="2480904"/>
            <a:ext cx="1357928" cy="422881"/>
          </a:xfrm>
          <a:prstGeom prst="roundRect">
            <a:avLst>
              <a:gd name="adj" fmla="val 50000"/>
            </a:avLst>
          </a:prstGeom>
          <a:solidFill>
            <a:schemeClr val="accent6"/>
          </a:solidFill>
          <a:ln w="12700">
            <a:noFill/>
            <a:miter lim="400000"/>
          </a:ln>
        </p:spPr>
        <p:txBody>
          <a:bodyPr lIns="14288" tIns="14288" rIns="14288" bIns="14288" anchor="ctr"/>
          <a:lstStyle/>
          <a:p>
            <a:pPr lvl="0"/>
            <a:endParaRPr sz="1200">
              <a:solidFill>
                <a:schemeClr val="accent2"/>
              </a:solidFill>
              <a:latin typeface="微软雅黑" panose="020B0503020204020204" pitchFamily="34" charset="-122"/>
              <a:ea typeface="微软雅黑" panose="020B0503020204020204" pitchFamily="34" charset="-122"/>
            </a:endParaRPr>
          </a:p>
        </p:txBody>
      </p:sp>
      <p:sp>
        <p:nvSpPr>
          <p:cNvPr id="26" name="Shape 1805"/>
          <p:cNvSpPr/>
          <p:nvPr/>
        </p:nvSpPr>
        <p:spPr>
          <a:xfrm>
            <a:off x="1808063" y="3203933"/>
            <a:ext cx="5555050" cy="969103"/>
          </a:xfrm>
          <a:prstGeom prst="roundRect">
            <a:avLst>
              <a:gd name="adj" fmla="val 50000"/>
            </a:avLst>
          </a:prstGeom>
          <a:solidFill>
            <a:schemeClr val="accent1"/>
          </a:solidFill>
          <a:ln w="12700">
            <a:noFill/>
            <a:miter lim="400000"/>
          </a:ln>
        </p:spPr>
        <p:txBody>
          <a:bodyPr lIns="14288" tIns="14288" rIns="14288" bIns="14288" anchor="ctr"/>
          <a:lstStyle/>
          <a:p>
            <a:pPr lvl="0"/>
            <a:endParaRPr sz="1000"/>
          </a:p>
        </p:txBody>
      </p:sp>
      <p:grpSp>
        <p:nvGrpSpPr>
          <p:cNvPr id="27" name="Group 33"/>
          <p:cNvGrpSpPr/>
          <p:nvPr/>
        </p:nvGrpSpPr>
        <p:grpSpPr>
          <a:xfrm>
            <a:off x="4158159" y="1290639"/>
            <a:ext cx="854857" cy="854876"/>
            <a:chOff x="5526407" y="1696816"/>
            <a:chExt cx="1191141" cy="1191141"/>
          </a:xfrm>
        </p:grpSpPr>
        <p:sp>
          <p:nvSpPr>
            <p:cNvPr id="28"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000"/>
            </a:p>
          </p:txBody>
        </p:sp>
        <p:sp>
          <p:nvSpPr>
            <p:cNvPr id="29"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000"/>
            </a:p>
          </p:txBody>
        </p:sp>
      </p:grpSp>
      <p:sp>
        <p:nvSpPr>
          <p:cNvPr id="30" name="Text Placeholder 3"/>
          <p:cNvSpPr txBox="1"/>
          <p:nvPr/>
        </p:nvSpPr>
        <p:spPr>
          <a:xfrm>
            <a:off x="2290781" y="3417195"/>
            <a:ext cx="4589615" cy="543184"/>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algn="just">
              <a:lnSpc>
                <a:spcPct val="120000"/>
              </a:lnSpc>
            </a:pPr>
            <a:r>
              <a:rPr lang="zh-CN" altLang="en-US" sz="800" dirty="0">
                <a:solidFill>
                  <a:schemeClr val="bg1"/>
                </a:solidFill>
                <a:latin typeface="微软雅黑" pitchFamily="34" charset="-122"/>
                <a:ea typeface="微软雅黑" pitchFamily="34" charset="-122"/>
              </a:rPr>
              <a:t>详写内容</a:t>
            </a:r>
            <a:r>
              <a:rPr lang="en-US" altLang="zh-CN" sz="800" dirty="0">
                <a:solidFill>
                  <a:schemeClr val="bg1"/>
                </a:solidFill>
                <a:latin typeface="微软雅黑" pitchFamily="34" charset="-122"/>
                <a:ea typeface="微软雅黑" pitchFamily="34" charset="-122"/>
              </a:rPr>
              <a:t>……</a:t>
            </a:r>
            <a:r>
              <a:rPr lang="zh-CN" altLang="en-US" sz="8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800" dirty="0">
                <a:solidFill>
                  <a:schemeClr val="bg1"/>
                </a:solidFill>
                <a:latin typeface="微软雅黑" pitchFamily="34" charset="-122"/>
                <a:ea typeface="微软雅黑" pitchFamily="34" charset="-122"/>
              </a:rPr>
              <a:t>……</a:t>
            </a:r>
            <a:r>
              <a:rPr lang="zh-CN" altLang="en-US" sz="8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p>
        </p:txBody>
      </p:sp>
      <p:sp>
        <p:nvSpPr>
          <p:cNvPr id="31" name="Text Placeholder 3"/>
          <p:cNvSpPr txBox="1"/>
          <p:nvPr/>
        </p:nvSpPr>
        <p:spPr>
          <a:xfrm>
            <a:off x="2430826" y="2545308"/>
            <a:ext cx="1346384" cy="293465"/>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itchFamily="34" charset="-122"/>
                <a:ea typeface="微软雅黑" pitchFamily="34" charset="-122"/>
              </a:rPr>
              <a:t>点击输入内容</a:t>
            </a:r>
            <a:endParaRPr lang="en-GB" altLang="zh-CN" sz="1200" b="1" dirty="0">
              <a:solidFill>
                <a:schemeClr val="bg1"/>
              </a:solidFill>
              <a:latin typeface="微软雅黑" pitchFamily="34" charset="-122"/>
              <a:ea typeface="微软雅黑" pitchFamily="34" charset="-122"/>
            </a:endParaRPr>
          </a:p>
        </p:txBody>
      </p:sp>
      <p:sp>
        <p:nvSpPr>
          <p:cNvPr id="32" name="Text Placeholder 3"/>
          <p:cNvSpPr txBox="1"/>
          <p:nvPr/>
        </p:nvSpPr>
        <p:spPr>
          <a:xfrm>
            <a:off x="3900547" y="2545308"/>
            <a:ext cx="1346384" cy="29346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itchFamily="34" charset="-122"/>
                <a:ea typeface="微软雅黑" pitchFamily="34" charset="-122"/>
              </a:rPr>
              <a:t>点击输入内容</a:t>
            </a:r>
            <a:endParaRPr lang="en-GB" altLang="zh-CN" sz="1200" b="1" dirty="0">
              <a:solidFill>
                <a:schemeClr val="bg1"/>
              </a:solidFill>
              <a:latin typeface="微软雅黑" pitchFamily="34" charset="-122"/>
              <a:ea typeface="微软雅黑" pitchFamily="34" charset="-122"/>
            </a:endParaRPr>
          </a:p>
        </p:txBody>
      </p:sp>
      <p:sp>
        <p:nvSpPr>
          <p:cNvPr id="33" name="Text Placeholder 3"/>
          <p:cNvSpPr txBox="1"/>
          <p:nvPr/>
        </p:nvSpPr>
        <p:spPr>
          <a:xfrm>
            <a:off x="5351434" y="2545308"/>
            <a:ext cx="1346384" cy="29346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itchFamily="34" charset="-122"/>
                <a:ea typeface="微软雅黑" pitchFamily="34" charset="-122"/>
              </a:rPr>
              <a:t>点击输入内容</a:t>
            </a:r>
            <a:endParaRPr lang="en-GB" altLang="zh-CN" sz="1200" b="1" dirty="0">
              <a:solidFill>
                <a:schemeClr val="bg1"/>
              </a:solidFill>
              <a:latin typeface="微软雅黑" pitchFamily="34" charset="-122"/>
              <a:ea typeface="微软雅黑" pitchFamily="34" charset="-122"/>
            </a:endParaRPr>
          </a:p>
        </p:txBody>
      </p:sp>
      <p:sp>
        <p:nvSpPr>
          <p:cNvPr id="34" name="Text Placeholder 3"/>
          <p:cNvSpPr txBox="1"/>
          <p:nvPr/>
        </p:nvSpPr>
        <p:spPr>
          <a:xfrm>
            <a:off x="961711" y="2545308"/>
            <a:ext cx="1346384" cy="29346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itchFamily="34" charset="-122"/>
                <a:ea typeface="微软雅黑" pitchFamily="34" charset="-122"/>
              </a:rPr>
              <a:t>点击输入内容</a:t>
            </a:r>
            <a:endParaRPr lang="en-GB" altLang="zh-CN" sz="1200" b="1" dirty="0">
              <a:solidFill>
                <a:schemeClr val="bg1"/>
              </a:solidFill>
              <a:latin typeface="微软雅黑" pitchFamily="34" charset="-122"/>
              <a:ea typeface="微软雅黑" pitchFamily="34" charset="-122"/>
            </a:endParaRPr>
          </a:p>
        </p:txBody>
      </p:sp>
      <p:sp>
        <p:nvSpPr>
          <p:cNvPr id="35" name="Text Placeholder 3"/>
          <p:cNvSpPr txBox="1"/>
          <p:nvPr/>
        </p:nvSpPr>
        <p:spPr>
          <a:xfrm>
            <a:off x="6824194" y="2544700"/>
            <a:ext cx="1346384" cy="29346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itchFamily="34" charset="-122"/>
                <a:ea typeface="微软雅黑" pitchFamily="34" charset="-122"/>
              </a:rPr>
              <a:t>点击输入内容</a:t>
            </a:r>
            <a:endParaRPr lang="en-GB" altLang="zh-CN" sz="12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58363345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4" grpId="0" animBg="1"/>
      <p:bldP spid="20" grpId="0" animBg="1"/>
      <p:bldP spid="21" grpId="0" animBg="1"/>
      <p:bldP spid="22" grpId="0" animBg="1"/>
      <p:bldP spid="23" grpId="0" animBg="1"/>
      <p:bldP spid="24" grpId="0" animBg="1"/>
      <p:bldP spid="25" grpId="0" animBg="1"/>
      <p:bldP spid="26" grpId="0" animBg="1"/>
      <p:bldP spid="30" grpId="0"/>
      <p:bldP spid="31" grpId="0"/>
      <p:bldP spid="32" grpId="0"/>
      <p:bldP spid="33" grpId="0"/>
      <p:bldP spid="34" grpId="0"/>
      <p:bldP spid="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9"/>
          <p:cNvSpPr/>
          <p:nvPr/>
        </p:nvSpPr>
        <p:spPr>
          <a:xfrm>
            <a:off x="2105710" y="2592464"/>
            <a:ext cx="4675914" cy="1558567"/>
          </a:xfrm>
          <a:custGeom>
            <a:avLst/>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4" fmla="*/ 3208716 w 6234552"/>
              <a:gd name="connsiteY4" fmla="*/ 91440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0" fmla="*/ 6234552 w 6234552"/>
              <a:gd name="connsiteY0" fmla="*/ 0 h 1750412"/>
              <a:gd name="connsiteX1" fmla="*/ 3117276 w 6234552"/>
              <a:gd name="connsiteY1" fmla="*/ 1750412 h 1750412"/>
              <a:gd name="connsiteX2" fmla="*/ 0 w 6234552"/>
              <a:gd name="connsiteY2" fmla="*/ 0 h 1750412"/>
            </a:gdLst>
            <a:ahLst/>
            <a:cxnLst>
              <a:cxn ang="0">
                <a:pos x="connsiteX0" y="connsiteY0"/>
              </a:cxn>
              <a:cxn ang="0">
                <a:pos x="connsiteX1" y="connsiteY1"/>
              </a:cxn>
              <a:cxn ang="0">
                <a:pos x="connsiteX2" y="connsiteY2"/>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a:solidFill>
              <a:schemeClr val="bg2"/>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1619674" y="1518562"/>
            <a:ext cx="1304591" cy="1059614"/>
            <a:chOff x="3237545" y="4561747"/>
            <a:chExt cx="1146960" cy="1146960"/>
          </a:xfrm>
        </p:grpSpPr>
        <p:sp>
          <p:nvSpPr>
            <p:cNvPr id="18" name="圆角矩形 17"/>
            <p:cNvSpPr/>
            <p:nvPr/>
          </p:nvSpPr>
          <p:spPr>
            <a:xfrm>
              <a:off x="3237545" y="4561747"/>
              <a:ext cx="1146960" cy="1146960"/>
            </a:xfrm>
            <a:prstGeom prst="roundRect">
              <a:avLst>
                <a:gd name="adj" fmla="val 0"/>
              </a:avLst>
            </a:prstGeom>
            <a:noFill/>
            <a:ln w="317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9" name="圆角矩形 18"/>
            <p:cNvSpPr/>
            <p:nvPr/>
          </p:nvSpPr>
          <p:spPr>
            <a:xfrm>
              <a:off x="3305008" y="4637099"/>
              <a:ext cx="1012026" cy="996251"/>
            </a:xfrm>
            <a:prstGeom prst="roundRect">
              <a:avLst>
                <a:gd name="adj" fmla="val 0"/>
              </a:avLst>
            </a:prstGeom>
            <a:solidFill>
              <a:schemeClr val="accent2"/>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5963075" y="1518561"/>
            <a:ext cx="1304591" cy="1059614"/>
            <a:chOff x="3237546" y="4561746"/>
            <a:chExt cx="1146960" cy="1146960"/>
          </a:xfrm>
        </p:grpSpPr>
        <p:sp>
          <p:nvSpPr>
            <p:cNvPr id="21" name="圆角矩形 20"/>
            <p:cNvSpPr/>
            <p:nvPr/>
          </p:nvSpPr>
          <p:spPr>
            <a:xfrm>
              <a:off x="3237546" y="4561746"/>
              <a:ext cx="1146960" cy="1146960"/>
            </a:xfrm>
            <a:prstGeom prst="roundRect">
              <a:avLst>
                <a:gd name="adj" fmla="val 0"/>
              </a:avLst>
            </a:prstGeom>
            <a:noFill/>
            <a:ln w="317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3305009" y="4637100"/>
              <a:ext cx="1012027" cy="996251"/>
            </a:xfrm>
            <a:prstGeom prst="roundRect">
              <a:avLst>
                <a:gd name="adj" fmla="val 0"/>
              </a:avLst>
            </a:prstGeom>
            <a:solidFill>
              <a:schemeClr val="accent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cxnSp>
        <p:nvCxnSpPr>
          <p:cNvPr id="23" name="直接箭头连接符 22"/>
          <p:cNvCxnSpPr/>
          <p:nvPr/>
        </p:nvCxnSpPr>
        <p:spPr>
          <a:xfrm>
            <a:off x="3114931" y="2055189"/>
            <a:ext cx="2643188" cy="0"/>
          </a:xfrm>
          <a:prstGeom prst="straightConnector1">
            <a:avLst/>
          </a:prstGeom>
          <a:ln w="19050">
            <a:solidFill>
              <a:schemeClr val="bg2"/>
            </a:solidFill>
            <a:prstDash val="sysDot"/>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2426348" y="3191423"/>
            <a:ext cx="919089" cy="919089"/>
          </a:xfrm>
          <a:prstGeom prst="ellipse">
            <a:avLst/>
          </a:prstGeom>
          <a:solidFill>
            <a:schemeClr val="accent4"/>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25" name="椭圆 24"/>
          <p:cNvSpPr/>
          <p:nvPr/>
        </p:nvSpPr>
        <p:spPr>
          <a:xfrm>
            <a:off x="5541902" y="3191423"/>
            <a:ext cx="919089" cy="919089"/>
          </a:xfrm>
          <a:prstGeom prst="ellipse">
            <a:avLst/>
          </a:prstGeom>
          <a:solidFill>
            <a:schemeClr val="accent6"/>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26" name="椭圆 25"/>
          <p:cNvSpPr/>
          <p:nvPr/>
        </p:nvSpPr>
        <p:spPr>
          <a:xfrm>
            <a:off x="3984125" y="3596878"/>
            <a:ext cx="919089" cy="919089"/>
          </a:xfrm>
          <a:prstGeom prst="ellipse">
            <a:avLst/>
          </a:prstGeom>
          <a:solidFill>
            <a:schemeClr val="accent5"/>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27" name="文本框 24"/>
          <p:cNvSpPr txBox="1"/>
          <p:nvPr/>
        </p:nvSpPr>
        <p:spPr>
          <a:xfrm>
            <a:off x="4000500" y="1662578"/>
            <a:ext cx="1143000" cy="315469"/>
          </a:xfrm>
          <a:prstGeom prst="rect">
            <a:avLst/>
          </a:prstGeom>
          <a:noFill/>
        </p:spPr>
        <p:txBody>
          <a:bodyPr wrap="square" lIns="68579" tIns="34289" rIns="68579" bIns="34289" rtlCol="0">
            <a:spAutoFit/>
          </a:bodyPr>
          <a:lstStyle/>
          <a:p>
            <a:pPr algn="ctr"/>
            <a:r>
              <a:rPr lang="zh-CN" altLang="en-US" sz="1600" b="1" dirty="0">
                <a:solidFill>
                  <a:schemeClr val="tx2"/>
                </a:solidFill>
                <a:latin typeface="微软雅黑" panose="020B0503020204020204" pitchFamily="34" charset="-122"/>
                <a:ea typeface="微软雅黑" panose="020B0503020204020204" pitchFamily="34" charset="-122"/>
              </a:rPr>
              <a:t>标题文字</a:t>
            </a:r>
          </a:p>
        </p:txBody>
      </p:sp>
      <p:sp>
        <p:nvSpPr>
          <p:cNvPr id="28" name="文本框 27"/>
          <p:cNvSpPr txBox="1"/>
          <p:nvPr/>
        </p:nvSpPr>
        <p:spPr>
          <a:xfrm>
            <a:off x="1818701" y="1857934"/>
            <a:ext cx="906534" cy="377024"/>
          </a:xfrm>
          <a:prstGeom prst="rect">
            <a:avLst/>
          </a:prstGeom>
          <a:noFill/>
        </p:spPr>
        <p:txBody>
          <a:bodyPr wrap="square" lIns="68579" tIns="34289" rIns="68579" bIns="34289"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标题</a:t>
            </a:r>
          </a:p>
        </p:txBody>
      </p:sp>
      <p:sp>
        <p:nvSpPr>
          <p:cNvPr id="29" name="文本框 30"/>
          <p:cNvSpPr txBox="1"/>
          <p:nvPr/>
        </p:nvSpPr>
        <p:spPr>
          <a:xfrm>
            <a:off x="6162102" y="1857932"/>
            <a:ext cx="906534" cy="377024"/>
          </a:xfrm>
          <a:prstGeom prst="rect">
            <a:avLst/>
          </a:prstGeom>
          <a:noFill/>
        </p:spPr>
        <p:txBody>
          <a:bodyPr wrap="square" lIns="68579" tIns="34289" rIns="68579" bIns="34289"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标题</a:t>
            </a:r>
          </a:p>
        </p:txBody>
      </p:sp>
      <p:sp>
        <p:nvSpPr>
          <p:cNvPr id="30" name="文本框 33"/>
          <p:cNvSpPr txBox="1"/>
          <p:nvPr/>
        </p:nvSpPr>
        <p:spPr>
          <a:xfrm>
            <a:off x="2516090" y="3506698"/>
            <a:ext cx="739605" cy="284691"/>
          </a:xfrm>
          <a:prstGeom prst="rect">
            <a:avLst/>
          </a:prstGeom>
          <a:noFill/>
        </p:spPr>
        <p:txBody>
          <a:bodyPr wrap="square" lIns="68579" tIns="34289" rIns="68579" bIns="34289"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标题</a:t>
            </a:r>
          </a:p>
        </p:txBody>
      </p:sp>
      <p:sp>
        <p:nvSpPr>
          <p:cNvPr id="31" name="文本框 34"/>
          <p:cNvSpPr txBox="1"/>
          <p:nvPr/>
        </p:nvSpPr>
        <p:spPr>
          <a:xfrm>
            <a:off x="4071485" y="3939396"/>
            <a:ext cx="739605" cy="284691"/>
          </a:xfrm>
          <a:prstGeom prst="rect">
            <a:avLst/>
          </a:prstGeom>
          <a:noFill/>
        </p:spPr>
        <p:txBody>
          <a:bodyPr wrap="square" lIns="68579" tIns="34289" rIns="68579" bIns="34289"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标题</a:t>
            </a:r>
          </a:p>
        </p:txBody>
      </p:sp>
      <p:sp>
        <p:nvSpPr>
          <p:cNvPr id="32" name="文本框 35"/>
          <p:cNvSpPr txBox="1"/>
          <p:nvPr/>
        </p:nvSpPr>
        <p:spPr>
          <a:xfrm>
            <a:off x="5631644" y="3506698"/>
            <a:ext cx="739605" cy="284691"/>
          </a:xfrm>
          <a:prstGeom prst="rect">
            <a:avLst/>
          </a:prstGeom>
          <a:noFill/>
        </p:spPr>
        <p:txBody>
          <a:bodyPr wrap="square" lIns="68579" tIns="34289" rIns="68579" bIns="34289"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标题</a:t>
            </a:r>
          </a:p>
        </p:txBody>
      </p:sp>
      <p:sp>
        <p:nvSpPr>
          <p:cNvPr id="33" name="矩形 1"/>
          <p:cNvSpPr>
            <a:spLocks noChangeArrowheads="1"/>
          </p:cNvSpPr>
          <p:nvPr/>
        </p:nvSpPr>
        <p:spPr bwMode="auto">
          <a:xfrm>
            <a:off x="3168508" y="2310649"/>
            <a:ext cx="2571305" cy="784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8" tIns="45719" rIns="91438" bIns="45719">
            <a:spAutoFit/>
          </a:bodyPr>
          <a:lstStyle/>
          <a:p>
            <a:pPr algn="ctr">
              <a:lnSpc>
                <a:spcPct val="150000"/>
              </a:lnSpc>
            </a:pPr>
            <a:r>
              <a:rPr lang="zh-CN" altLang="en-US" sz="1000" dirty="0">
                <a:solidFill>
                  <a:schemeClr val="bg2"/>
                </a:solidFill>
                <a:latin typeface="微软雅黑" panose="020B0503020204020204"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单击添加文本单击添加文本单击添加文本单击添加文本单击添加文本单击添加文本单击添加文本单击添加文本单击添加文本</a:t>
            </a:r>
          </a:p>
        </p:txBody>
      </p:sp>
    </p:spTree>
    <p:extLst>
      <p:ext uri="{BB962C8B-B14F-4D97-AF65-F5344CB8AC3E}">
        <p14:creationId xmlns:p14="http://schemas.microsoft.com/office/powerpoint/2010/main" val="2881369365"/>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0000">
                                          <p:cBhvr additive="base">
                                            <p:cTn id="7" dur="5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14:presetBounceEnd="40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40000">
                                          <p:cBhvr additive="base">
                                            <p:cTn id="11" dur="50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childTnLst>
                              </p:cTn>
                            </p:par>
                            <p:par>
                              <p:cTn id="19" fill="hold">
                                <p:stCondLst>
                                  <p:cond delay="1050"/>
                                </p:stCondLst>
                                <p:childTnLst>
                                  <p:par>
                                    <p:cTn id="20" presetID="22" presetClass="entr" presetSubtype="8"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1000"/>
                                            <p:tgtEl>
                                              <p:spTgt spid="16"/>
                                            </p:tgtEl>
                                          </p:cBhvr>
                                        </p:animEffect>
                                      </p:childTnLst>
                                    </p:cTn>
                                  </p:par>
                                </p:childTnLst>
                              </p:cTn>
                            </p:par>
                            <p:par>
                              <p:cTn id="23" fill="hold">
                                <p:stCondLst>
                                  <p:cond delay="205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animEffect transition="in" filter="fade">
                                          <p:cBhvr>
                                            <p:cTn id="28" dur="500"/>
                                            <p:tgtEl>
                                              <p:spTgt spid="29"/>
                                            </p:tgtEl>
                                          </p:cBhvr>
                                        </p:animEffect>
                                      </p:childTnLst>
                                    </p:cTn>
                                  </p:par>
                                </p:childTnLst>
                              </p:cTn>
                            </p:par>
                            <p:par>
                              <p:cTn id="29" fill="hold">
                                <p:stCondLst>
                                  <p:cond delay="2600"/>
                                </p:stCondLst>
                                <p:childTnLst>
                                  <p:par>
                                    <p:cTn id="30" presetID="53" presetClass="entr" presetSubtype="16"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childTnLst>
                              </p:cTn>
                            </p:par>
                            <p:par>
                              <p:cTn id="45" fill="hold">
                                <p:stCondLst>
                                  <p:cond delay="3100"/>
                                </p:stCondLst>
                                <p:childTnLst>
                                  <p:par>
                                    <p:cTn id="46" presetID="16" presetClass="entr" presetSubtype="37"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outVertical)">
                                          <p:cBhvr>
                                            <p:cTn id="48" dur="500"/>
                                            <p:tgtEl>
                                              <p:spTgt spid="30"/>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barn(outVertical)">
                                          <p:cBhvr>
                                            <p:cTn id="51" dur="500"/>
                                            <p:tgtEl>
                                              <p:spTgt spid="31"/>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barn(outVertical)">
                                          <p:cBhvr>
                                            <p:cTn id="54" dur="500"/>
                                            <p:tgtEl>
                                              <p:spTgt spid="32"/>
                                            </p:tgtEl>
                                          </p:cBhvr>
                                        </p:animEffect>
                                      </p:childTnLst>
                                    </p:cTn>
                                  </p:par>
                                </p:childTnLst>
                              </p:cTn>
                            </p:par>
                            <p:par>
                              <p:cTn id="55" fill="hold">
                                <p:stCondLst>
                                  <p:cond delay="3600"/>
                                </p:stCondLst>
                                <p:childTnLst>
                                  <p:par>
                                    <p:cTn id="56" presetID="22" presetClass="entr" presetSubtype="8"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childTnLst>
                              </p:cTn>
                            </p:par>
                            <p:par>
                              <p:cTn id="64" fill="hold">
                                <p:stCondLst>
                                  <p:cond delay="4250"/>
                                </p:stCondLst>
                                <p:childTnLst>
                                  <p:par>
                                    <p:cTn id="65" presetID="42" presetClass="entr" presetSubtype="0"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anim calcmode="lin" valueType="num">
                                          <p:cBhvr>
                                            <p:cTn id="68" dur="500" fill="hold"/>
                                            <p:tgtEl>
                                              <p:spTgt spid="33"/>
                                            </p:tgtEl>
                                            <p:attrNameLst>
                                              <p:attrName>ppt_x</p:attrName>
                                            </p:attrNameLst>
                                          </p:cBhvr>
                                          <p:tavLst>
                                            <p:tav tm="0">
                                              <p:val>
                                                <p:strVal val="#ppt_x"/>
                                              </p:val>
                                            </p:tav>
                                            <p:tav tm="100000">
                                              <p:val>
                                                <p:strVal val="#ppt_x"/>
                                              </p:val>
                                            </p:tav>
                                          </p:tavLst>
                                        </p:anim>
                                        <p:anim calcmode="lin" valueType="num">
                                          <p:cBhvr>
                                            <p:cTn id="69"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animBg="1"/>
          <p:bldP spid="25" grpId="0" animBg="1"/>
          <p:bldP spid="26" grpId="0" animBg="1"/>
          <p:bldP spid="27" grpId="0"/>
          <p:bldP spid="28" grpId="0"/>
          <p:bldP spid="29" grpId="0"/>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childTnLst>
                              </p:cTn>
                            </p:par>
                            <p:par>
                              <p:cTn id="19" fill="hold">
                                <p:stCondLst>
                                  <p:cond delay="1050"/>
                                </p:stCondLst>
                                <p:childTnLst>
                                  <p:par>
                                    <p:cTn id="20" presetID="22" presetClass="entr" presetSubtype="8"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1000"/>
                                            <p:tgtEl>
                                              <p:spTgt spid="16"/>
                                            </p:tgtEl>
                                          </p:cBhvr>
                                        </p:animEffect>
                                      </p:childTnLst>
                                    </p:cTn>
                                  </p:par>
                                </p:childTnLst>
                              </p:cTn>
                            </p:par>
                            <p:par>
                              <p:cTn id="23" fill="hold">
                                <p:stCondLst>
                                  <p:cond delay="205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animEffect transition="in" filter="fade">
                                          <p:cBhvr>
                                            <p:cTn id="28" dur="500"/>
                                            <p:tgtEl>
                                              <p:spTgt spid="29"/>
                                            </p:tgtEl>
                                          </p:cBhvr>
                                        </p:animEffect>
                                      </p:childTnLst>
                                    </p:cTn>
                                  </p:par>
                                </p:childTnLst>
                              </p:cTn>
                            </p:par>
                            <p:par>
                              <p:cTn id="29" fill="hold">
                                <p:stCondLst>
                                  <p:cond delay="2600"/>
                                </p:stCondLst>
                                <p:childTnLst>
                                  <p:par>
                                    <p:cTn id="30" presetID="53" presetClass="entr" presetSubtype="16"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childTnLst>
                              </p:cTn>
                            </p:par>
                            <p:par>
                              <p:cTn id="45" fill="hold">
                                <p:stCondLst>
                                  <p:cond delay="3100"/>
                                </p:stCondLst>
                                <p:childTnLst>
                                  <p:par>
                                    <p:cTn id="46" presetID="16" presetClass="entr" presetSubtype="37"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outVertical)">
                                          <p:cBhvr>
                                            <p:cTn id="48" dur="500"/>
                                            <p:tgtEl>
                                              <p:spTgt spid="30"/>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barn(outVertical)">
                                          <p:cBhvr>
                                            <p:cTn id="51" dur="500"/>
                                            <p:tgtEl>
                                              <p:spTgt spid="31"/>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barn(outVertical)">
                                          <p:cBhvr>
                                            <p:cTn id="54" dur="500"/>
                                            <p:tgtEl>
                                              <p:spTgt spid="32"/>
                                            </p:tgtEl>
                                          </p:cBhvr>
                                        </p:animEffect>
                                      </p:childTnLst>
                                    </p:cTn>
                                  </p:par>
                                </p:childTnLst>
                              </p:cTn>
                            </p:par>
                            <p:par>
                              <p:cTn id="55" fill="hold">
                                <p:stCondLst>
                                  <p:cond delay="3600"/>
                                </p:stCondLst>
                                <p:childTnLst>
                                  <p:par>
                                    <p:cTn id="56" presetID="22" presetClass="entr" presetSubtype="8"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childTnLst>
                              </p:cTn>
                            </p:par>
                            <p:par>
                              <p:cTn id="64" fill="hold">
                                <p:stCondLst>
                                  <p:cond delay="4250"/>
                                </p:stCondLst>
                                <p:childTnLst>
                                  <p:par>
                                    <p:cTn id="65" presetID="42" presetClass="entr" presetSubtype="0"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anim calcmode="lin" valueType="num">
                                          <p:cBhvr>
                                            <p:cTn id="68" dur="500" fill="hold"/>
                                            <p:tgtEl>
                                              <p:spTgt spid="33"/>
                                            </p:tgtEl>
                                            <p:attrNameLst>
                                              <p:attrName>ppt_x</p:attrName>
                                            </p:attrNameLst>
                                          </p:cBhvr>
                                          <p:tavLst>
                                            <p:tav tm="0">
                                              <p:val>
                                                <p:strVal val="#ppt_x"/>
                                              </p:val>
                                            </p:tav>
                                            <p:tav tm="100000">
                                              <p:val>
                                                <p:strVal val="#ppt_x"/>
                                              </p:val>
                                            </p:tav>
                                          </p:tavLst>
                                        </p:anim>
                                        <p:anim calcmode="lin" valueType="num">
                                          <p:cBhvr>
                                            <p:cTn id="69"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animBg="1"/>
          <p:bldP spid="25" grpId="0" animBg="1"/>
          <p:bldP spid="26" grpId="0" animBg="1"/>
          <p:bldP spid="27" grpId="0"/>
          <p:bldP spid="28" grpId="0"/>
          <p:bldP spid="29" grpId="0"/>
          <p:bldP spid="30" grpId="0"/>
          <p:bldP spid="31" grpId="0"/>
          <p:bldP spid="32" grpId="0"/>
          <p:bldP spid="33"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Freeform 35"/>
          <p:cNvSpPr>
            <a:spLocks/>
          </p:cNvSpPr>
          <p:nvPr/>
        </p:nvSpPr>
        <p:spPr bwMode="auto">
          <a:xfrm flipV="1">
            <a:off x="2662502" y="2193601"/>
            <a:ext cx="370017" cy="34759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74" name="Freeform 27"/>
          <p:cNvSpPr>
            <a:spLocks/>
          </p:cNvSpPr>
          <p:nvPr/>
        </p:nvSpPr>
        <p:spPr bwMode="auto">
          <a:xfrm flipV="1">
            <a:off x="2780121" y="2367397"/>
            <a:ext cx="1708806" cy="101474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chemeClr val="accent5"/>
          </a:solidFill>
          <a:ln>
            <a:noFill/>
          </a:ln>
          <a:effectLst/>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75" name="Freeform 27"/>
          <p:cNvSpPr>
            <a:spLocks/>
          </p:cNvSpPr>
          <p:nvPr/>
        </p:nvSpPr>
        <p:spPr bwMode="auto">
          <a:xfrm flipH="1">
            <a:off x="4664402" y="2399053"/>
            <a:ext cx="1659044" cy="98519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chemeClr val="accent3"/>
          </a:solidFill>
          <a:ln>
            <a:noFill/>
          </a:ln>
          <a:effectLst/>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76" name="Freeform 35"/>
          <p:cNvSpPr>
            <a:spLocks/>
          </p:cNvSpPr>
          <p:nvPr/>
        </p:nvSpPr>
        <p:spPr bwMode="auto">
          <a:xfrm flipH="1">
            <a:off x="6086940" y="3236294"/>
            <a:ext cx="359242" cy="33747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77" name="Freeform 35"/>
          <p:cNvSpPr>
            <a:spLocks/>
          </p:cNvSpPr>
          <p:nvPr/>
        </p:nvSpPr>
        <p:spPr bwMode="auto">
          <a:xfrm rot="16200000" flipH="1">
            <a:off x="4902587" y="995197"/>
            <a:ext cx="357182" cy="33553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68572" tIns="34286" rIns="68572" bIns="34286" numCol="1" anchor="t" anchorCtr="0" compatLnSpc="1">
            <a:prstTxWarp prst="textNoShape">
              <a:avLst/>
            </a:prstTxWarp>
          </a:bodyPr>
          <a:lstStyle/>
          <a:p>
            <a:endParaRPr lang="zh-CN" altLang="en-US" sz="1280">
              <a:solidFill>
                <a:schemeClr val="bg1"/>
              </a:solidFill>
              <a:latin typeface="微软雅黑" pitchFamily="34" charset="-122"/>
              <a:ea typeface="微软雅黑" pitchFamily="34" charset="-122"/>
            </a:endParaRPr>
          </a:p>
        </p:txBody>
      </p:sp>
      <p:sp>
        <p:nvSpPr>
          <p:cNvPr id="78" name="Freeform 27"/>
          <p:cNvSpPr>
            <a:spLocks/>
          </p:cNvSpPr>
          <p:nvPr/>
        </p:nvSpPr>
        <p:spPr bwMode="auto">
          <a:xfrm rot="16200000" flipH="1">
            <a:off x="3779003" y="1402638"/>
            <a:ext cx="1649530" cy="979543"/>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chemeClr val="accent2"/>
          </a:solidFill>
          <a:ln>
            <a:noFill/>
          </a:ln>
          <a:effectLst/>
        </p:spPr>
        <p:txBody>
          <a:bodyPr vert="horz" wrap="square" lIns="68572" tIns="34286" rIns="68572" bIns="34286" numCol="1" anchor="t" anchorCtr="0" compatLnSpc="1">
            <a:prstTxWarp prst="textNoShape">
              <a:avLst/>
            </a:prstTxWarp>
          </a:bodyPr>
          <a:lstStyle/>
          <a:p>
            <a:endParaRPr lang="zh-CN" altLang="en-US" sz="1280">
              <a:solidFill>
                <a:schemeClr val="bg1"/>
              </a:solidFill>
              <a:latin typeface="微软雅黑" pitchFamily="34" charset="-122"/>
              <a:ea typeface="微软雅黑" pitchFamily="34" charset="-122"/>
            </a:endParaRPr>
          </a:p>
        </p:txBody>
      </p:sp>
      <p:sp>
        <p:nvSpPr>
          <p:cNvPr id="79" name="Freeform 35"/>
          <p:cNvSpPr>
            <a:spLocks/>
          </p:cNvSpPr>
          <p:nvPr/>
        </p:nvSpPr>
        <p:spPr bwMode="auto">
          <a:xfrm rot="5400000" flipH="1">
            <a:off x="3918451" y="4516979"/>
            <a:ext cx="363483" cy="341455"/>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80" name="Freeform 27"/>
          <p:cNvSpPr>
            <a:spLocks/>
          </p:cNvSpPr>
          <p:nvPr/>
        </p:nvSpPr>
        <p:spPr bwMode="auto">
          <a:xfrm rot="5400000" flipH="1">
            <a:off x="3759291" y="3414635"/>
            <a:ext cx="1678631" cy="996825"/>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chemeClr val="accent4"/>
          </a:solidFill>
          <a:ln>
            <a:noFill/>
          </a:ln>
          <a:effectLst/>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81" name="文本框 60"/>
          <p:cNvSpPr txBox="1"/>
          <p:nvPr/>
        </p:nvSpPr>
        <p:spPr>
          <a:xfrm>
            <a:off x="4328504" y="1999228"/>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01</a:t>
            </a:r>
            <a:endParaRPr lang="zh-CN" altLang="en-US" sz="2700" dirty="0">
              <a:latin typeface="微软雅黑" pitchFamily="34" charset="-122"/>
              <a:ea typeface="微软雅黑" pitchFamily="34" charset="-122"/>
            </a:endParaRPr>
          </a:p>
        </p:txBody>
      </p:sp>
      <p:sp>
        <p:nvSpPr>
          <p:cNvPr id="82" name="文本框 61"/>
          <p:cNvSpPr txBox="1"/>
          <p:nvPr/>
        </p:nvSpPr>
        <p:spPr>
          <a:xfrm>
            <a:off x="4347249" y="3445378"/>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03</a:t>
            </a:r>
            <a:endParaRPr lang="zh-CN" altLang="en-US" sz="2700" dirty="0">
              <a:latin typeface="微软雅黑" pitchFamily="34" charset="-122"/>
              <a:ea typeface="微软雅黑" pitchFamily="34" charset="-122"/>
            </a:endParaRPr>
          </a:p>
        </p:txBody>
      </p:sp>
      <p:sp>
        <p:nvSpPr>
          <p:cNvPr id="83" name="文本框 62"/>
          <p:cNvSpPr txBox="1"/>
          <p:nvPr/>
        </p:nvSpPr>
        <p:spPr>
          <a:xfrm>
            <a:off x="3572513" y="2654553"/>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04</a:t>
            </a:r>
            <a:endParaRPr lang="zh-CN" altLang="en-US" sz="2700" dirty="0">
              <a:latin typeface="微软雅黑" pitchFamily="34" charset="-122"/>
              <a:ea typeface="微软雅黑" pitchFamily="34" charset="-122"/>
            </a:endParaRPr>
          </a:p>
        </p:txBody>
      </p:sp>
      <p:sp>
        <p:nvSpPr>
          <p:cNvPr id="84" name="文本框 63"/>
          <p:cNvSpPr txBox="1"/>
          <p:nvPr/>
        </p:nvSpPr>
        <p:spPr>
          <a:xfrm>
            <a:off x="4869092" y="2654553"/>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02</a:t>
            </a:r>
            <a:endParaRPr lang="zh-CN" altLang="en-US" sz="2700" dirty="0">
              <a:latin typeface="微软雅黑" pitchFamily="34" charset="-122"/>
              <a:ea typeface="微软雅黑" pitchFamily="34" charset="-122"/>
            </a:endParaRPr>
          </a:p>
        </p:txBody>
      </p:sp>
      <p:sp>
        <p:nvSpPr>
          <p:cNvPr id="85" name="文本框 49"/>
          <p:cNvSpPr txBox="1"/>
          <p:nvPr/>
        </p:nvSpPr>
        <p:spPr>
          <a:xfrm>
            <a:off x="5942778" y="1033961"/>
            <a:ext cx="1506035" cy="355034"/>
          </a:xfrm>
          <a:prstGeom prst="rect">
            <a:avLst/>
          </a:prstGeom>
          <a:noFill/>
        </p:spPr>
        <p:txBody>
          <a:bodyPr wrap="square" rtlCol="0">
            <a:spAutoFit/>
          </a:bodyPr>
          <a:lstStyle/>
          <a:p>
            <a:pPr>
              <a:defRPr/>
            </a:pPr>
            <a:r>
              <a:rPr lang="zh-CN" altLang="en-US" sz="1707" dirty="0">
                <a:solidFill>
                  <a:schemeClr val="tx2"/>
                </a:solidFill>
                <a:latin typeface="微软雅黑" panose="020B0503020204020204" pitchFamily="34" charset="-122"/>
                <a:ea typeface="微软雅黑" panose="020B0503020204020204" pitchFamily="34" charset="-122"/>
              </a:rPr>
              <a:t>添加标题内容</a:t>
            </a:r>
          </a:p>
        </p:txBody>
      </p:sp>
      <p:sp>
        <p:nvSpPr>
          <p:cNvPr id="86" name="矩形 85"/>
          <p:cNvSpPr/>
          <p:nvPr/>
        </p:nvSpPr>
        <p:spPr>
          <a:xfrm>
            <a:off x="5960793" y="1367101"/>
            <a:ext cx="1913045"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2"/>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87" name="文本框 49"/>
          <p:cNvSpPr txBox="1"/>
          <p:nvPr/>
        </p:nvSpPr>
        <p:spPr>
          <a:xfrm>
            <a:off x="5960793" y="3585439"/>
            <a:ext cx="1506035" cy="355034"/>
          </a:xfrm>
          <a:prstGeom prst="rect">
            <a:avLst/>
          </a:prstGeom>
          <a:noFill/>
        </p:spPr>
        <p:txBody>
          <a:bodyPr wrap="square" rtlCol="0">
            <a:spAutoFit/>
          </a:bodyPr>
          <a:lstStyle/>
          <a:p>
            <a:pPr>
              <a:defRPr/>
            </a:pPr>
            <a:r>
              <a:rPr lang="zh-CN" altLang="en-US" sz="1707" dirty="0">
                <a:solidFill>
                  <a:schemeClr val="tx2"/>
                </a:solidFill>
                <a:latin typeface="微软雅黑" panose="020B0503020204020204" pitchFamily="34" charset="-122"/>
                <a:ea typeface="微软雅黑" panose="020B0503020204020204" pitchFamily="34" charset="-122"/>
              </a:rPr>
              <a:t>添加标题内容</a:t>
            </a:r>
          </a:p>
        </p:txBody>
      </p:sp>
      <p:sp>
        <p:nvSpPr>
          <p:cNvPr id="88" name="矩形 87"/>
          <p:cNvSpPr/>
          <p:nvPr/>
        </p:nvSpPr>
        <p:spPr>
          <a:xfrm>
            <a:off x="5978808" y="3918579"/>
            <a:ext cx="1913045"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2"/>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89" name="文本框 49"/>
          <p:cNvSpPr txBox="1"/>
          <p:nvPr/>
        </p:nvSpPr>
        <p:spPr>
          <a:xfrm>
            <a:off x="1201372" y="3526381"/>
            <a:ext cx="1506035" cy="355034"/>
          </a:xfrm>
          <a:prstGeom prst="rect">
            <a:avLst/>
          </a:prstGeom>
          <a:noFill/>
        </p:spPr>
        <p:txBody>
          <a:bodyPr wrap="square" rtlCol="0">
            <a:spAutoFit/>
          </a:bodyPr>
          <a:lstStyle/>
          <a:p>
            <a:pPr algn="r">
              <a:defRPr/>
            </a:pPr>
            <a:r>
              <a:rPr lang="zh-CN" altLang="en-US" sz="1707" dirty="0">
                <a:solidFill>
                  <a:schemeClr val="tx2"/>
                </a:solidFill>
                <a:latin typeface="微软雅黑" panose="020B0503020204020204" pitchFamily="34" charset="-122"/>
                <a:ea typeface="微软雅黑" panose="020B0503020204020204" pitchFamily="34" charset="-122"/>
              </a:rPr>
              <a:t>添加标题内容</a:t>
            </a:r>
          </a:p>
        </p:txBody>
      </p:sp>
      <p:sp>
        <p:nvSpPr>
          <p:cNvPr id="90" name="矩形 89"/>
          <p:cNvSpPr/>
          <p:nvPr/>
        </p:nvSpPr>
        <p:spPr>
          <a:xfrm>
            <a:off x="698648" y="3859521"/>
            <a:ext cx="2000617"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747" dirty="0">
                <a:solidFill>
                  <a:schemeClr val="tx2"/>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91" name="文本框 49"/>
          <p:cNvSpPr txBox="1"/>
          <p:nvPr/>
        </p:nvSpPr>
        <p:spPr>
          <a:xfrm>
            <a:off x="1201372" y="1431556"/>
            <a:ext cx="1506035" cy="355034"/>
          </a:xfrm>
          <a:prstGeom prst="rect">
            <a:avLst/>
          </a:prstGeom>
          <a:noFill/>
        </p:spPr>
        <p:txBody>
          <a:bodyPr wrap="square" rtlCol="0">
            <a:spAutoFit/>
          </a:bodyPr>
          <a:lstStyle/>
          <a:p>
            <a:pPr algn="r">
              <a:defRPr/>
            </a:pPr>
            <a:r>
              <a:rPr lang="zh-CN" altLang="en-US" sz="1707" dirty="0">
                <a:solidFill>
                  <a:schemeClr val="tx2"/>
                </a:solidFill>
                <a:latin typeface="微软雅黑" panose="020B0503020204020204" pitchFamily="34" charset="-122"/>
                <a:ea typeface="微软雅黑" panose="020B0503020204020204" pitchFamily="34" charset="-122"/>
              </a:rPr>
              <a:t>添加标题内容</a:t>
            </a:r>
          </a:p>
        </p:txBody>
      </p:sp>
      <p:sp>
        <p:nvSpPr>
          <p:cNvPr id="92" name="矩形 91"/>
          <p:cNvSpPr/>
          <p:nvPr/>
        </p:nvSpPr>
        <p:spPr>
          <a:xfrm>
            <a:off x="698648" y="1764697"/>
            <a:ext cx="2000617"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747" dirty="0">
                <a:solidFill>
                  <a:schemeClr val="tx2"/>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2"/>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47926236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500"/>
                                        <p:tgtEl>
                                          <p:spTgt spid="77"/>
                                        </p:tgtEl>
                                      </p:cBhvr>
                                    </p:animEffect>
                                  </p:childTnLst>
                                </p:cTn>
                              </p:par>
                              <p:par>
                                <p:cTn id="8" presetID="22" presetClass="entr" presetSubtype="1" fill="hold" grpId="0" nodeType="withEffect">
                                  <p:stCondLst>
                                    <p:cond delay="300"/>
                                  </p:stCondLst>
                                  <p:childTnLst>
                                    <p:set>
                                      <p:cBhvr>
                                        <p:cTn id="9" dur="1" fill="hold">
                                          <p:stCondLst>
                                            <p:cond delay="0"/>
                                          </p:stCondLst>
                                        </p:cTn>
                                        <p:tgtEl>
                                          <p:spTgt spid="78"/>
                                        </p:tgtEl>
                                        <p:attrNameLst>
                                          <p:attrName>style.visibility</p:attrName>
                                        </p:attrNameLst>
                                      </p:cBhvr>
                                      <p:to>
                                        <p:strVal val="visible"/>
                                      </p:to>
                                    </p:set>
                                    <p:animEffect transition="in" filter="wipe(up)">
                                      <p:cBhvr>
                                        <p:cTn id="10" dur="500"/>
                                        <p:tgtEl>
                                          <p:spTgt spid="78"/>
                                        </p:tgtEl>
                                      </p:cBhvr>
                                    </p:animEffect>
                                  </p:childTnLst>
                                </p:cTn>
                              </p:par>
                            </p:childTnLst>
                          </p:cTn>
                        </p:par>
                        <p:par>
                          <p:cTn id="11" fill="hold">
                            <p:stCondLst>
                              <p:cond delay="800"/>
                            </p:stCondLst>
                            <p:childTnLst>
                              <p:par>
                                <p:cTn id="12" presetID="23" presetClass="entr" presetSubtype="36" fill="hold" grpId="0" nodeType="afterEffect">
                                  <p:stCondLst>
                                    <p:cond delay="0"/>
                                  </p:stCondLst>
                                  <p:childTnLst>
                                    <p:set>
                                      <p:cBhvr>
                                        <p:cTn id="13" dur="1" fill="hold">
                                          <p:stCondLst>
                                            <p:cond delay="0"/>
                                          </p:stCondLst>
                                        </p:cTn>
                                        <p:tgtEl>
                                          <p:spTgt spid="81"/>
                                        </p:tgtEl>
                                        <p:attrNameLst>
                                          <p:attrName>style.visibility</p:attrName>
                                        </p:attrNameLst>
                                      </p:cBhvr>
                                      <p:to>
                                        <p:strVal val="visible"/>
                                      </p:to>
                                    </p:set>
                                    <p:anim calcmode="lin" valueType="num">
                                      <p:cBhvr>
                                        <p:cTn id="14" dur="500" fill="hold"/>
                                        <p:tgtEl>
                                          <p:spTgt spid="81"/>
                                        </p:tgtEl>
                                        <p:attrNameLst>
                                          <p:attrName>ppt_w</p:attrName>
                                        </p:attrNameLst>
                                      </p:cBhvr>
                                      <p:tavLst>
                                        <p:tav tm="0">
                                          <p:val>
                                            <p:strVal val="(6*min(max(#ppt_w*#ppt_h,.3),1)-7.4)/-.7*#ppt_w"/>
                                          </p:val>
                                        </p:tav>
                                        <p:tav tm="100000">
                                          <p:val>
                                            <p:strVal val="#ppt_w"/>
                                          </p:val>
                                        </p:tav>
                                      </p:tavLst>
                                    </p:anim>
                                    <p:anim calcmode="lin" valueType="num">
                                      <p:cBhvr>
                                        <p:cTn id="15" dur="500" fill="hold"/>
                                        <p:tgtEl>
                                          <p:spTgt spid="81"/>
                                        </p:tgtEl>
                                        <p:attrNameLst>
                                          <p:attrName>ppt_h</p:attrName>
                                        </p:attrNameLst>
                                      </p:cBhvr>
                                      <p:tavLst>
                                        <p:tav tm="0">
                                          <p:val>
                                            <p:strVal val="(6*min(max(#ppt_w*#ppt_h,.3),1)-7.4)/-.7*#ppt_h"/>
                                          </p:val>
                                        </p:tav>
                                        <p:tav tm="100000">
                                          <p:val>
                                            <p:strVal val="#ppt_h"/>
                                          </p:val>
                                        </p:tav>
                                      </p:tavLst>
                                    </p:anim>
                                    <p:anim calcmode="lin" valueType="num">
                                      <p:cBhvr>
                                        <p:cTn id="16" dur="500" fill="hold"/>
                                        <p:tgtEl>
                                          <p:spTgt spid="81"/>
                                        </p:tgtEl>
                                        <p:attrNameLst>
                                          <p:attrName>ppt_x</p:attrName>
                                        </p:attrNameLst>
                                      </p:cBhvr>
                                      <p:tavLst>
                                        <p:tav tm="0">
                                          <p:val>
                                            <p:fltVal val="0.5"/>
                                          </p:val>
                                        </p:tav>
                                        <p:tav tm="100000">
                                          <p:val>
                                            <p:strVal val="#ppt_x"/>
                                          </p:val>
                                        </p:tav>
                                      </p:tavLst>
                                    </p:anim>
                                    <p:anim calcmode="lin" valueType="num">
                                      <p:cBhvr>
                                        <p:cTn id="17" dur="500" fill="hold"/>
                                        <p:tgtEl>
                                          <p:spTgt spid="81"/>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300"/>
                            </p:stCondLst>
                            <p:childTnLst>
                              <p:par>
                                <p:cTn id="19" presetID="22" presetClass="entr" presetSubtype="8" fill="hold" grpId="0" nodeType="after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wipe(left)">
                                      <p:cBhvr>
                                        <p:cTn id="21" dur="500"/>
                                        <p:tgtEl>
                                          <p:spTgt spid="76"/>
                                        </p:tgtEl>
                                      </p:cBhvr>
                                    </p:animEffect>
                                  </p:childTnLst>
                                </p:cTn>
                              </p:par>
                              <p:par>
                                <p:cTn id="22" presetID="22" presetClass="entr" presetSubtype="2" fill="hold" grpId="0" nodeType="withEffect">
                                  <p:stCondLst>
                                    <p:cond delay="300"/>
                                  </p:stCondLst>
                                  <p:childTnLst>
                                    <p:set>
                                      <p:cBhvr>
                                        <p:cTn id="23" dur="1" fill="hold">
                                          <p:stCondLst>
                                            <p:cond delay="0"/>
                                          </p:stCondLst>
                                        </p:cTn>
                                        <p:tgtEl>
                                          <p:spTgt spid="75"/>
                                        </p:tgtEl>
                                        <p:attrNameLst>
                                          <p:attrName>style.visibility</p:attrName>
                                        </p:attrNameLst>
                                      </p:cBhvr>
                                      <p:to>
                                        <p:strVal val="visible"/>
                                      </p:to>
                                    </p:set>
                                    <p:animEffect transition="in" filter="wipe(right)">
                                      <p:cBhvr>
                                        <p:cTn id="24" dur="500"/>
                                        <p:tgtEl>
                                          <p:spTgt spid="75"/>
                                        </p:tgtEl>
                                      </p:cBhvr>
                                    </p:animEffect>
                                  </p:childTnLst>
                                </p:cTn>
                              </p:par>
                            </p:childTnLst>
                          </p:cTn>
                        </p:par>
                        <p:par>
                          <p:cTn id="25" fill="hold">
                            <p:stCondLst>
                              <p:cond delay="2100"/>
                            </p:stCondLst>
                            <p:childTnLst>
                              <p:par>
                                <p:cTn id="26" presetID="23" presetClass="entr" presetSubtype="36" fill="hold" grpId="0" nodeType="afterEffect">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cBhvr>
                                        <p:cTn id="28" dur="500" fill="hold"/>
                                        <p:tgtEl>
                                          <p:spTgt spid="84"/>
                                        </p:tgtEl>
                                        <p:attrNameLst>
                                          <p:attrName>ppt_w</p:attrName>
                                        </p:attrNameLst>
                                      </p:cBhvr>
                                      <p:tavLst>
                                        <p:tav tm="0">
                                          <p:val>
                                            <p:strVal val="(6*min(max(#ppt_w*#ppt_h,.3),1)-7.4)/-.7*#ppt_w"/>
                                          </p:val>
                                        </p:tav>
                                        <p:tav tm="100000">
                                          <p:val>
                                            <p:strVal val="#ppt_w"/>
                                          </p:val>
                                        </p:tav>
                                      </p:tavLst>
                                    </p:anim>
                                    <p:anim calcmode="lin" valueType="num">
                                      <p:cBhvr>
                                        <p:cTn id="29" dur="500" fill="hold"/>
                                        <p:tgtEl>
                                          <p:spTgt spid="84"/>
                                        </p:tgtEl>
                                        <p:attrNameLst>
                                          <p:attrName>ppt_h</p:attrName>
                                        </p:attrNameLst>
                                      </p:cBhvr>
                                      <p:tavLst>
                                        <p:tav tm="0">
                                          <p:val>
                                            <p:strVal val="(6*min(max(#ppt_w*#ppt_h,.3),1)-7.4)/-.7*#ppt_h"/>
                                          </p:val>
                                        </p:tav>
                                        <p:tav tm="100000">
                                          <p:val>
                                            <p:strVal val="#ppt_h"/>
                                          </p:val>
                                        </p:tav>
                                      </p:tavLst>
                                    </p:anim>
                                    <p:anim calcmode="lin" valueType="num">
                                      <p:cBhvr>
                                        <p:cTn id="30" dur="500" fill="hold"/>
                                        <p:tgtEl>
                                          <p:spTgt spid="84"/>
                                        </p:tgtEl>
                                        <p:attrNameLst>
                                          <p:attrName>ppt_x</p:attrName>
                                        </p:attrNameLst>
                                      </p:cBhvr>
                                      <p:tavLst>
                                        <p:tav tm="0">
                                          <p:val>
                                            <p:fltVal val="0.5"/>
                                          </p:val>
                                        </p:tav>
                                        <p:tav tm="100000">
                                          <p:val>
                                            <p:strVal val="#ppt_x"/>
                                          </p:val>
                                        </p:tav>
                                      </p:tavLst>
                                    </p:anim>
                                    <p:anim calcmode="lin" valueType="num">
                                      <p:cBhvr>
                                        <p:cTn id="31" dur="500" fill="hold"/>
                                        <p:tgtEl>
                                          <p:spTgt spid="84"/>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2600"/>
                            </p:stCondLst>
                            <p:childTnLst>
                              <p:par>
                                <p:cTn id="33" presetID="22" presetClass="entr" presetSubtype="1"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wipe(up)">
                                      <p:cBhvr>
                                        <p:cTn id="35" dur="500"/>
                                        <p:tgtEl>
                                          <p:spTgt spid="79"/>
                                        </p:tgtEl>
                                      </p:cBhvr>
                                    </p:animEffect>
                                  </p:childTnLst>
                                </p:cTn>
                              </p:par>
                              <p:par>
                                <p:cTn id="36" presetID="22" presetClass="entr" presetSubtype="4" fill="hold" grpId="0" nodeType="withEffect">
                                  <p:stCondLst>
                                    <p:cond delay="300"/>
                                  </p:stCondLst>
                                  <p:childTnLst>
                                    <p:set>
                                      <p:cBhvr>
                                        <p:cTn id="37" dur="1" fill="hold">
                                          <p:stCondLst>
                                            <p:cond delay="0"/>
                                          </p:stCondLst>
                                        </p:cTn>
                                        <p:tgtEl>
                                          <p:spTgt spid="80"/>
                                        </p:tgtEl>
                                        <p:attrNameLst>
                                          <p:attrName>style.visibility</p:attrName>
                                        </p:attrNameLst>
                                      </p:cBhvr>
                                      <p:to>
                                        <p:strVal val="visible"/>
                                      </p:to>
                                    </p:set>
                                    <p:animEffect transition="in" filter="wipe(down)">
                                      <p:cBhvr>
                                        <p:cTn id="38" dur="500"/>
                                        <p:tgtEl>
                                          <p:spTgt spid="80"/>
                                        </p:tgtEl>
                                      </p:cBhvr>
                                    </p:animEffect>
                                  </p:childTnLst>
                                </p:cTn>
                              </p:par>
                            </p:childTnLst>
                          </p:cTn>
                        </p:par>
                        <p:par>
                          <p:cTn id="39" fill="hold">
                            <p:stCondLst>
                              <p:cond delay="3400"/>
                            </p:stCondLst>
                            <p:childTnLst>
                              <p:par>
                                <p:cTn id="40" presetID="23" presetClass="entr" presetSubtype="36" fill="hold" grpId="0" nodeType="afterEffect">
                                  <p:stCondLst>
                                    <p:cond delay="0"/>
                                  </p:stCondLst>
                                  <p:childTnLst>
                                    <p:set>
                                      <p:cBhvr>
                                        <p:cTn id="41" dur="1" fill="hold">
                                          <p:stCondLst>
                                            <p:cond delay="0"/>
                                          </p:stCondLst>
                                        </p:cTn>
                                        <p:tgtEl>
                                          <p:spTgt spid="82"/>
                                        </p:tgtEl>
                                        <p:attrNameLst>
                                          <p:attrName>style.visibility</p:attrName>
                                        </p:attrNameLst>
                                      </p:cBhvr>
                                      <p:to>
                                        <p:strVal val="visible"/>
                                      </p:to>
                                    </p:set>
                                    <p:anim calcmode="lin" valueType="num">
                                      <p:cBhvr>
                                        <p:cTn id="42" dur="500" fill="hold"/>
                                        <p:tgtEl>
                                          <p:spTgt spid="82"/>
                                        </p:tgtEl>
                                        <p:attrNameLst>
                                          <p:attrName>ppt_w</p:attrName>
                                        </p:attrNameLst>
                                      </p:cBhvr>
                                      <p:tavLst>
                                        <p:tav tm="0">
                                          <p:val>
                                            <p:strVal val="(6*min(max(#ppt_w*#ppt_h,.3),1)-7.4)/-.7*#ppt_w"/>
                                          </p:val>
                                        </p:tav>
                                        <p:tav tm="100000">
                                          <p:val>
                                            <p:strVal val="#ppt_w"/>
                                          </p:val>
                                        </p:tav>
                                      </p:tavLst>
                                    </p:anim>
                                    <p:anim calcmode="lin" valueType="num">
                                      <p:cBhvr>
                                        <p:cTn id="43" dur="500" fill="hold"/>
                                        <p:tgtEl>
                                          <p:spTgt spid="82"/>
                                        </p:tgtEl>
                                        <p:attrNameLst>
                                          <p:attrName>ppt_h</p:attrName>
                                        </p:attrNameLst>
                                      </p:cBhvr>
                                      <p:tavLst>
                                        <p:tav tm="0">
                                          <p:val>
                                            <p:strVal val="(6*min(max(#ppt_w*#ppt_h,.3),1)-7.4)/-.7*#ppt_h"/>
                                          </p:val>
                                        </p:tav>
                                        <p:tav tm="100000">
                                          <p:val>
                                            <p:strVal val="#ppt_h"/>
                                          </p:val>
                                        </p:tav>
                                      </p:tavLst>
                                    </p:anim>
                                    <p:anim calcmode="lin" valueType="num">
                                      <p:cBhvr>
                                        <p:cTn id="44" dur="500" fill="hold"/>
                                        <p:tgtEl>
                                          <p:spTgt spid="82"/>
                                        </p:tgtEl>
                                        <p:attrNameLst>
                                          <p:attrName>ppt_x</p:attrName>
                                        </p:attrNameLst>
                                      </p:cBhvr>
                                      <p:tavLst>
                                        <p:tav tm="0">
                                          <p:val>
                                            <p:fltVal val="0.5"/>
                                          </p:val>
                                        </p:tav>
                                        <p:tav tm="100000">
                                          <p:val>
                                            <p:strVal val="#ppt_x"/>
                                          </p:val>
                                        </p:tav>
                                      </p:tavLst>
                                    </p:anim>
                                    <p:anim calcmode="lin" valueType="num">
                                      <p:cBhvr>
                                        <p:cTn id="45" dur="500" fill="hold"/>
                                        <p:tgtEl>
                                          <p:spTgt spid="82"/>
                                        </p:tgtEl>
                                        <p:attrNameLst>
                                          <p:attrName>ppt_y</p:attrName>
                                        </p:attrNameLst>
                                      </p:cBhvr>
                                      <p:tavLst>
                                        <p:tav tm="0">
                                          <p:val>
                                            <p:strVal val="1+(6*min(max(#ppt_w*#ppt_h,.3),1)-7.4)/-.7*#ppt_h/2"/>
                                          </p:val>
                                        </p:tav>
                                        <p:tav tm="100000">
                                          <p:val>
                                            <p:strVal val="#ppt_y"/>
                                          </p:val>
                                        </p:tav>
                                      </p:tavLst>
                                    </p:anim>
                                  </p:childTnLst>
                                </p:cTn>
                              </p:par>
                            </p:childTnLst>
                          </p:cTn>
                        </p:par>
                        <p:par>
                          <p:cTn id="46" fill="hold">
                            <p:stCondLst>
                              <p:cond delay="3900"/>
                            </p:stCondLst>
                            <p:childTnLst>
                              <p:par>
                                <p:cTn id="47" presetID="22" presetClass="entr" presetSubtype="2"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right)">
                                      <p:cBhvr>
                                        <p:cTn id="49" dur="500"/>
                                        <p:tgtEl>
                                          <p:spTgt spid="73"/>
                                        </p:tgtEl>
                                      </p:cBhvr>
                                    </p:animEffect>
                                  </p:childTnLst>
                                </p:cTn>
                              </p:par>
                            </p:childTnLst>
                          </p:cTn>
                        </p:par>
                        <p:par>
                          <p:cTn id="50" fill="hold">
                            <p:stCondLst>
                              <p:cond delay="4400"/>
                            </p:stCondLst>
                            <p:childTnLst>
                              <p:par>
                                <p:cTn id="51" presetID="22" presetClass="entr" presetSubtype="8" fill="hold" grpId="0" nodeType="after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wipe(left)">
                                      <p:cBhvr>
                                        <p:cTn id="53" dur="500"/>
                                        <p:tgtEl>
                                          <p:spTgt spid="74"/>
                                        </p:tgtEl>
                                      </p:cBhvr>
                                    </p:animEffect>
                                  </p:childTnLst>
                                </p:cTn>
                              </p:par>
                            </p:childTnLst>
                          </p:cTn>
                        </p:par>
                        <p:par>
                          <p:cTn id="54" fill="hold">
                            <p:stCondLst>
                              <p:cond delay="4900"/>
                            </p:stCondLst>
                            <p:childTnLst>
                              <p:par>
                                <p:cTn id="55" presetID="23" presetClass="entr" presetSubtype="36" fill="hold" grpId="0" nodeType="afterEffect">
                                  <p:stCondLst>
                                    <p:cond delay="0"/>
                                  </p:stCondLst>
                                  <p:childTnLst>
                                    <p:set>
                                      <p:cBhvr>
                                        <p:cTn id="56" dur="1" fill="hold">
                                          <p:stCondLst>
                                            <p:cond delay="0"/>
                                          </p:stCondLst>
                                        </p:cTn>
                                        <p:tgtEl>
                                          <p:spTgt spid="83"/>
                                        </p:tgtEl>
                                        <p:attrNameLst>
                                          <p:attrName>style.visibility</p:attrName>
                                        </p:attrNameLst>
                                      </p:cBhvr>
                                      <p:to>
                                        <p:strVal val="visible"/>
                                      </p:to>
                                    </p:set>
                                    <p:anim calcmode="lin" valueType="num">
                                      <p:cBhvr>
                                        <p:cTn id="57" dur="500" fill="hold"/>
                                        <p:tgtEl>
                                          <p:spTgt spid="83"/>
                                        </p:tgtEl>
                                        <p:attrNameLst>
                                          <p:attrName>ppt_w</p:attrName>
                                        </p:attrNameLst>
                                      </p:cBhvr>
                                      <p:tavLst>
                                        <p:tav tm="0">
                                          <p:val>
                                            <p:strVal val="(6*min(max(#ppt_w*#ppt_h,.3),1)-7.4)/-.7*#ppt_w"/>
                                          </p:val>
                                        </p:tav>
                                        <p:tav tm="100000">
                                          <p:val>
                                            <p:strVal val="#ppt_w"/>
                                          </p:val>
                                        </p:tav>
                                      </p:tavLst>
                                    </p:anim>
                                    <p:anim calcmode="lin" valueType="num">
                                      <p:cBhvr>
                                        <p:cTn id="58" dur="500" fill="hold"/>
                                        <p:tgtEl>
                                          <p:spTgt spid="83"/>
                                        </p:tgtEl>
                                        <p:attrNameLst>
                                          <p:attrName>ppt_h</p:attrName>
                                        </p:attrNameLst>
                                      </p:cBhvr>
                                      <p:tavLst>
                                        <p:tav tm="0">
                                          <p:val>
                                            <p:strVal val="(6*min(max(#ppt_w*#ppt_h,.3),1)-7.4)/-.7*#ppt_h"/>
                                          </p:val>
                                        </p:tav>
                                        <p:tav tm="100000">
                                          <p:val>
                                            <p:strVal val="#ppt_h"/>
                                          </p:val>
                                        </p:tav>
                                      </p:tavLst>
                                    </p:anim>
                                    <p:anim calcmode="lin" valueType="num">
                                      <p:cBhvr>
                                        <p:cTn id="59" dur="500" fill="hold"/>
                                        <p:tgtEl>
                                          <p:spTgt spid="83"/>
                                        </p:tgtEl>
                                        <p:attrNameLst>
                                          <p:attrName>ppt_x</p:attrName>
                                        </p:attrNameLst>
                                      </p:cBhvr>
                                      <p:tavLst>
                                        <p:tav tm="0">
                                          <p:val>
                                            <p:fltVal val="0.5"/>
                                          </p:val>
                                        </p:tav>
                                        <p:tav tm="100000">
                                          <p:val>
                                            <p:strVal val="#ppt_x"/>
                                          </p:val>
                                        </p:tav>
                                      </p:tavLst>
                                    </p:anim>
                                    <p:anim calcmode="lin" valueType="num">
                                      <p:cBhvr>
                                        <p:cTn id="60" dur="500" fill="hold"/>
                                        <p:tgtEl>
                                          <p:spTgt spid="83"/>
                                        </p:tgtEl>
                                        <p:attrNameLst>
                                          <p:attrName>ppt_y</p:attrName>
                                        </p:attrNameLst>
                                      </p:cBhvr>
                                      <p:tavLst>
                                        <p:tav tm="0">
                                          <p:val>
                                            <p:strVal val="1+(6*min(max(#ppt_w*#ppt_h,.3),1)-7.4)/-.7*#ppt_h/2"/>
                                          </p:val>
                                        </p:tav>
                                        <p:tav tm="100000">
                                          <p:val>
                                            <p:strVal val="#ppt_y"/>
                                          </p:val>
                                        </p:tav>
                                      </p:tavLst>
                                    </p:anim>
                                  </p:childTnLst>
                                </p:cTn>
                              </p:par>
                            </p:childTnLst>
                          </p:cTn>
                        </p:par>
                        <p:par>
                          <p:cTn id="61" fill="hold">
                            <p:stCondLst>
                              <p:cond delay="5400"/>
                            </p:stCondLst>
                            <p:childTnLst>
                              <p:par>
                                <p:cTn id="62" presetID="16" presetClass="entr" presetSubtype="21" fill="hold" grpId="0" nodeType="afterEffect">
                                  <p:stCondLst>
                                    <p:cond delay="0"/>
                                  </p:stCondLst>
                                  <p:childTnLst>
                                    <p:set>
                                      <p:cBhvr>
                                        <p:cTn id="63" dur="1" fill="hold">
                                          <p:stCondLst>
                                            <p:cond delay="0"/>
                                          </p:stCondLst>
                                        </p:cTn>
                                        <p:tgtEl>
                                          <p:spTgt spid="85"/>
                                        </p:tgtEl>
                                        <p:attrNameLst>
                                          <p:attrName>style.visibility</p:attrName>
                                        </p:attrNameLst>
                                      </p:cBhvr>
                                      <p:to>
                                        <p:strVal val="visible"/>
                                      </p:to>
                                    </p:set>
                                    <p:animEffect transition="in" filter="barn(inVertical)">
                                      <p:cBhvr>
                                        <p:cTn id="64" dur="500"/>
                                        <p:tgtEl>
                                          <p:spTgt spid="85"/>
                                        </p:tgtEl>
                                      </p:cBhvr>
                                    </p:animEffect>
                                  </p:childTnLst>
                                </p:cTn>
                              </p:par>
                            </p:childTnLst>
                          </p:cTn>
                        </p:par>
                        <p:par>
                          <p:cTn id="65" fill="hold">
                            <p:stCondLst>
                              <p:cond delay="5900"/>
                            </p:stCondLst>
                            <p:childTnLst>
                              <p:par>
                                <p:cTn id="66" presetID="16" presetClass="entr" presetSubtype="21" fill="hold" grpId="0" nodeType="after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barn(inVertical)">
                                      <p:cBhvr>
                                        <p:cTn id="68" dur="500"/>
                                        <p:tgtEl>
                                          <p:spTgt spid="86"/>
                                        </p:tgtEl>
                                      </p:cBhvr>
                                    </p:animEffect>
                                  </p:childTnLst>
                                </p:cTn>
                              </p:par>
                            </p:childTnLst>
                          </p:cTn>
                        </p:par>
                        <p:par>
                          <p:cTn id="69" fill="hold">
                            <p:stCondLst>
                              <p:cond delay="6400"/>
                            </p:stCondLst>
                            <p:childTnLst>
                              <p:par>
                                <p:cTn id="70" presetID="16" presetClass="entr" presetSubtype="21" fill="hold" grpId="0" nodeType="afterEffect">
                                  <p:stCondLst>
                                    <p:cond delay="0"/>
                                  </p:stCondLst>
                                  <p:childTnLst>
                                    <p:set>
                                      <p:cBhvr>
                                        <p:cTn id="71" dur="1" fill="hold">
                                          <p:stCondLst>
                                            <p:cond delay="0"/>
                                          </p:stCondLst>
                                        </p:cTn>
                                        <p:tgtEl>
                                          <p:spTgt spid="87"/>
                                        </p:tgtEl>
                                        <p:attrNameLst>
                                          <p:attrName>style.visibility</p:attrName>
                                        </p:attrNameLst>
                                      </p:cBhvr>
                                      <p:to>
                                        <p:strVal val="visible"/>
                                      </p:to>
                                    </p:set>
                                    <p:animEffect transition="in" filter="barn(inVertical)">
                                      <p:cBhvr>
                                        <p:cTn id="72" dur="500"/>
                                        <p:tgtEl>
                                          <p:spTgt spid="87"/>
                                        </p:tgtEl>
                                      </p:cBhvr>
                                    </p:animEffect>
                                  </p:childTnLst>
                                </p:cTn>
                              </p:par>
                            </p:childTnLst>
                          </p:cTn>
                        </p:par>
                        <p:par>
                          <p:cTn id="73" fill="hold">
                            <p:stCondLst>
                              <p:cond delay="6900"/>
                            </p:stCondLst>
                            <p:childTnLst>
                              <p:par>
                                <p:cTn id="74" presetID="16" presetClass="entr" presetSubtype="21" fill="hold" grpId="0" nodeType="afterEffect">
                                  <p:stCondLst>
                                    <p:cond delay="0"/>
                                  </p:stCondLst>
                                  <p:childTnLst>
                                    <p:set>
                                      <p:cBhvr>
                                        <p:cTn id="75" dur="1" fill="hold">
                                          <p:stCondLst>
                                            <p:cond delay="0"/>
                                          </p:stCondLst>
                                        </p:cTn>
                                        <p:tgtEl>
                                          <p:spTgt spid="88"/>
                                        </p:tgtEl>
                                        <p:attrNameLst>
                                          <p:attrName>style.visibility</p:attrName>
                                        </p:attrNameLst>
                                      </p:cBhvr>
                                      <p:to>
                                        <p:strVal val="visible"/>
                                      </p:to>
                                    </p:set>
                                    <p:animEffect transition="in" filter="barn(inVertical)">
                                      <p:cBhvr>
                                        <p:cTn id="76" dur="500"/>
                                        <p:tgtEl>
                                          <p:spTgt spid="88"/>
                                        </p:tgtEl>
                                      </p:cBhvr>
                                    </p:animEffect>
                                  </p:childTnLst>
                                </p:cTn>
                              </p:par>
                            </p:childTnLst>
                          </p:cTn>
                        </p:par>
                        <p:par>
                          <p:cTn id="77" fill="hold">
                            <p:stCondLst>
                              <p:cond delay="7400"/>
                            </p:stCondLst>
                            <p:childTnLst>
                              <p:par>
                                <p:cTn id="78" presetID="16" presetClass="entr" presetSubtype="21" fill="hold" grpId="0" nodeType="afterEffect">
                                  <p:stCondLst>
                                    <p:cond delay="0"/>
                                  </p:stCondLst>
                                  <p:childTnLst>
                                    <p:set>
                                      <p:cBhvr>
                                        <p:cTn id="79" dur="1" fill="hold">
                                          <p:stCondLst>
                                            <p:cond delay="0"/>
                                          </p:stCondLst>
                                        </p:cTn>
                                        <p:tgtEl>
                                          <p:spTgt spid="89"/>
                                        </p:tgtEl>
                                        <p:attrNameLst>
                                          <p:attrName>style.visibility</p:attrName>
                                        </p:attrNameLst>
                                      </p:cBhvr>
                                      <p:to>
                                        <p:strVal val="visible"/>
                                      </p:to>
                                    </p:set>
                                    <p:animEffect transition="in" filter="barn(inVertical)">
                                      <p:cBhvr>
                                        <p:cTn id="80" dur="500"/>
                                        <p:tgtEl>
                                          <p:spTgt spid="89"/>
                                        </p:tgtEl>
                                      </p:cBhvr>
                                    </p:animEffect>
                                  </p:childTnLst>
                                </p:cTn>
                              </p:par>
                            </p:childTnLst>
                          </p:cTn>
                        </p:par>
                        <p:par>
                          <p:cTn id="81" fill="hold">
                            <p:stCondLst>
                              <p:cond delay="7900"/>
                            </p:stCondLst>
                            <p:childTnLst>
                              <p:par>
                                <p:cTn id="82" presetID="16" presetClass="entr" presetSubtype="21" fill="hold" grpId="0" nodeType="afterEffect">
                                  <p:stCondLst>
                                    <p:cond delay="0"/>
                                  </p:stCondLst>
                                  <p:childTnLst>
                                    <p:set>
                                      <p:cBhvr>
                                        <p:cTn id="83" dur="1" fill="hold">
                                          <p:stCondLst>
                                            <p:cond delay="0"/>
                                          </p:stCondLst>
                                        </p:cTn>
                                        <p:tgtEl>
                                          <p:spTgt spid="90"/>
                                        </p:tgtEl>
                                        <p:attrNameLst>
                                          <p:attrName>style.visibility</p:attrName>
                                        </p:attrNameLst>
                                      </p:cBhvr>
                                      <p:to>
                                        <p:strVal val="visible"/>
                                      </p:to>
                                    </p:set>
                                    <p:animEffect transition="in" filter="barn(inVertical)">
                                      <p:cBhvr>
                                        <p:cTn id="84" dur="500"/>
                                        <p:tgtEl>
                                          <p:spTgt spid="90"/>
                                        </p:tgtEl>
                                      </p:cBhvr>
                                    </p:animEffect>
                                  </p:childTnLst>
                                </p:cTn>
                              </p:par>
                            </p:childTnLst>
                          </p:cTn>
                        </p:par>
                        <p:par>
                          <p:cTn id="85" fill="hold">
                            <p:stCondLst>
                              <p:cond delay="8400"/>
                            </p:stCondLst>
                            <p:childTnLst>
                              <p:par>
                                <p:cTn id="86" presetID="16" presetClass="entr" presetSubtype="21" fill="hold" grpId="0" nodeType="afterEffect">
                                  <p:stCondLst>
                                    <p:cond delay="0"/>
                                  </p:stCondLst>
                                  <p:childTnLst>
                                    <p:set>
                                      <p:cBhvr>
                                        <p:cTn id="87" dur="1" fill="hold">
                                          <p:stCondLst>
                                            <p:cond delay="0"/>
                                          </p:stCondLst>
                                        </p:cTn>
                                        <p:tgtEl>
                                          <p:spTgt spid="91"/>
                                        </p:tgtEl>
                                        <p:attrNameLst>
                                          <p:attrName>style.visibility</p:attrName>
                                        </p:attrNameLst>
                                      </p:cBhvr>
                                      <p:to>
                                        <p:strVal val="visible"/>
                                      </p:to>
                                    </p:set>
                                    <p:animEffect transition="in" filter="barn(inVertical)">
                                      <p:cBhvr>
                                        <p:cTn id="88" dur="500"/>
                                        <p:tgtEl>
                                          <p:spTgt spid="91"/>
                                        </p:tgtEl>
                                      </p:cBhvr>
                                    </p:animEffect>
                                  </p:childTnLst>
                                </p:cTn>
                              </p:par>
                            </p:childTnLst>
                          </p:cTn>
                        </p:par>
                        <p:par>
                          <p:cTn id="89" fill="hold">
                            <p:stCondLst>
                              <p:cond delay="8900"/>
                            </p:stCondLst>
                            <p:childTnLst>
                              <p:par>
                                <p:cTn id="90" presetID="16" presetClass="entr" presetSubtype="21"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barn(inVertical)">
                                      <p:cBhvr>
                                        <p:cTn id="92"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5" grpId="0" animBg="1"/>
      <p:bldP spid="76" grpId="0" animBg="1"/>
      <p:bldP spid="77" grpId="0" animBg="1"/>
      <p:bldP spid="78" grpId="0" animBg="1"/>
      <p:bldP spid="79" grpId="0" animBg="1"/>
      <p:bldP spid="80" grpId="0" animBg="1"/>
      <p:bldP spid="81" grpId="0"/>
      <p:bldP spid="82" grpId="0"/>
      <p:bldP spid="83" grpId="0"/>
      <p:bldP spid="84" grpId="0"/>
      <p:bldP spid="85" grpId="0"/>
      <p:bldP spid="86" grpId="0"/>
      <p:bldP spid="87" grpId="0"/>
      <p:bldP spid="88" grpId="0"/>
      <p:bldP spid="89" grpId="0"/>
      <p:bldP spid="90" grpId="0"/>
      <p:bldP spid="91" grpId="0"/>
      <p:bldP spid="9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48"/>
          <p:cNvSpPr txBox="1"/>
          <p:nvPr/>
        </p:nvSpPr>
        <p:spPr>
          <a:xfrm>
            <a:off x="3800309" y="1474747"/>
            <a:ext cx="3998056" cy="369332"/>
          </a:xfrm>
          <a:prstGeom prst="rect">
            <a:avLst/>
          </a:prstGeom>
          <a:noFill/>
        </p:spPr>
        <p:txBody>
          <a:bodyPr wrap="square" lIns="0" tIns="0" rIns="0" bIns="0" rtlCol="0">
            <a:spAutoFit/>
          </a:bodyPr>
          <a:lstStyle/>
          <a:p>
            <a:r>
              <a:rPr lang="zh-CN" altLang="en-US" sz="2400" b="1" dirty="0">
                <a:solidFill>
                  <a:srgbClr val="2A8910"/>
                </a:solidFill>
                <a:latin typeface="微软雅黑" panose="020B0503020204020204" pitchFamily="34" charset="-122"/>
                <a:ea typeface="微软雅黑" panose="020B0503020204020204" pitchFamily="34" charset="-122"/>
                <a:cs typeface="+mn-ea"/>
                <a:sym typeface="+mn-lt"/>
              </a:rPr>
              <a:t>添加标题内容</a:t>
            </a:r>
            <a:endParaRPr lang="en-GB" altLang="zh-CN" sz="2400" b="1" dirty="0">
              <a:solidFill>
                <a:srgbClr val="2A8910"/>
              </a:solidFill>
              <a:latin typeface="微软雅黑" panose="020B0503020204020204" pitchFamily="34" charset="-122"/>
              <a:ea typeface="微软雅黑" panose="020B0503020204020204" pitchFamily="34" charset="-122"/>
              <a:cs typeface="+mn-ea"/>
              <a:sym typeface="+mn-lt"/>
            </a:endParaRPr>
          </a:p>
        </p:txBody>
      </p:sp>
      <p:sp>
        <p:nvSpPr>
          <p:cNvPr id="35" name="矩形 259"/>
          <p:cNvSpPr>
            <a:spLocks noChangeArrowheads="1"/>
          </p:cNvSpPr>
          <p:nvPr/>
        </p:nvSpPr>
        <p:spPr bwMode="auto">
          <a:xfrm>
            <a:off x="2209862" y="1047790"/>
            <a:ext cx="1561914"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cap="all" spc="213" dirty="0">
                <a:solidFill>
                  <a:schemeClr val="accent1"/>
                </a:solidFill>
                <a:latin typeface="Harrington" panose="04040505050A02020702" pitchFamily="82" charset="0"/>
                <a:cs typeface="Arial" panose="020B0604020202020204" pitchFamily="34" charset="0"/>
              </a:rPr>
              <a:t>01</a:t>
            </a:r>
            <a:endParaRPr lang="zh-CN" altLang="en-US" sz="8800" cap="all" spc="213" dirty="0">
              <a:solidFill>
                <a:schemeClr val="accent1"/>
              </a:solidFill>
              <a:latin typeface="Harrington" panose="04040505050A02020702" pitchFamily="82" charset="0"/>
              <a:cs typeface="Arial" panose="020B0604020202020204" pitchFamily="34" charset="0"/>
            </a:endParaRPr>
          </a:p>
        </p:txBody>
      </p:sp>
      <p:grpSp>
        <p:nvGrpSpPr>
          <p:cNvPr id="7" name="组合 6"/>
          <p:cNvGrpSpPr/>
          <p:nvPr/>
        </p:nvGrpSpPr>
        <p:grpSpPr>
          <a:xfrm>
            <a:off x="-53293" y="2190760"/>
            <a:ext cx="9211855" cy="2951064"/>
            <a:chOff x="-53293" y="2190760"/>
            <a:chExt cx="9211855" cy="2951064"/>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48310" y="3185627"/>
              <a:ext cx="4910252" cy="1956197"/>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6016" y="2190760"/>
              <a:ext cx="3208926" cy="2720031"/>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93" y="3185627"/>
              <a:ext cx="4910252" cy="1956197"/>
            </a:xfrm>
            <a:prstGeom prst="rect">
              <a:avLst/>
            </a:prstGeom>
          </p:spPr>
        </p:pic>
      </p:grpSp>
      <p:sp>
        <p:nvSpPr>
          <p:cNvPr id="20" name="TextBox 49"/>
          <p:cNvSpPr txBox="1"/>
          <p:nvPr/>
        </p:nvSpPr>
        <p:spPr>
          <a:xfrm>
            <a:off x="3800309" y="1928680"/>
            <a:ext cx="2971722" cy="215444"/>
          </a:xfrm>
          <a:prstGeom prst="rect">
            <a:avLst/>
          </a:prstGeom>
          <a:noFill/>
        </p:spPr>
        <p:txBody>
          <a:bodyPr wrap="square" lIns="0" tIns="0" rIns="0" bIns="0" rtlCol="0">
            <a:spAutoFit/>
          </a:bodyPr>
          <a:lstStyle/>
          <a:p>
            <a:pPr eaLnBrk="0" hangingPunct="0"/>
            <a:r>
              <a:rPr lang="en-US" altLang="zh-CN" sz="700" dirty="0">
                <a:solidFill>
                  <a:schemeClr val="tx2"/>
                </a:solidFill>
                <a:latin typeface="微软雅黑" panose="020B0503020204020204" pitchFamily="34" charset="-122"/>
                <a:ea typeface="微软雅黑" panose="020B0503020204020204" pitchFamily="34" charset="-122"/>
                <a:cs typeface="+mn-ea"/>
                <a:sym typeface="+mn-lt"/>
              </a:rPr>
              <a:t>Your content to play here, or through your copy, paste in this box, and select only the text. </a:t>
            </a:r>
            <a:endParaRPr lang="zh-CN" altLang="en-US" sz="70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4" name="直接连接符 3"/>
          <p:cNvCxnSpPr/>
          <p:nvPr/>
        </p:nvCxnSpPr>
        <p:spPr>
          <a:xfrm>
            <a:off x="3810020" y="1885968"/>
            <a:ext cx="30479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638574"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81485"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724396"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638574"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4181485"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724396"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632030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 calcmode="lin" valueType="num">
                                      <p:cBhvr>
                                        <p:cTn id="15" dur="500" fill="hold"/>
                                        <p:tgtEl>
                                          <p:spTgt spid="35"/>
                                        </p:tgtEl>
                                        <p:attrNameLst>
                                          <p:attrName>style.rotation</p:attrName>
                                        </p:attrNameLst>
                                      </p:cBhvr>
                                      <p:tavLst>
                                        <p:tav tm="0">
                                          <p:val>
                                            <p:fltVal val="360"/>
                                          </p:val>
                                        </p:tav>
                                        <p:tav tm="100000">
                                          <p:val>
                                            <p:fltVal val="0"/>
                                          </p:val>
                                        </p:tav>
                                      </p:tavLst>
                                    </p:anim>
                                    <p:animEffect transition="in" filter="fade">
                                      <p:cBhvr>
                                        <p:cTn id="16" dur="500"/>
                                        <p:tgtEl>
                                          <p:spTgt spid="35"/>
                                        </p:tgtEl>
                                      </p:cBhvr>
                                    </p:animEffect>
                                  </p:childTnLst>
                                </p:cTn>
                              </p:par>
                            </p:childTnLst>
                          </p:cTn>
                        </p:par>
                        <p:par>
                          <p:cTn id="17" fill="hold">
                            <p:stCondLst>
                              <p:cond delay="1500"/>
                            </p:stCondLst>
                            <p:childTnLst>
                              <p:par>
                                <p:cTn id="18" presetID="22" presetClass="entr" presetSubtype="8" fill="hold" grpId="0" nodeType="afterEffect">
                                  <p:stCondLst>
                                    <p:cond delay="0"/>
                                  </p:stCondLst>
                                  <p:iterate type="lt">
                                    <p:tmPct val="10000"/>
                                  </p:iterate>
                                  <p:childTnLst>
                                    <p:set>
                                      <p:cBhvr>
                                        <p:cTn id="19" dur="1" fill="hold">
                                          <p:stCondLst>
                                            <p:cond delay="0"/>
                                          </p:stCondLst>
                                        </p:cTn>
                                        <p:tgtEl>
                                          <p:spTgt spid="33"/>
                                        </p:tgtEl>
                                        <p:attrNameLst>
                                          <p:attrName>style.visibility</p:attrName>
                                        </p:attrNameLst>
                                      </p:cBhvr>
                                      <p:to>
                                        <p:strVal val="visible"/>
                                      </p:to>
                                    </p:set>
                                    <p:animEffect transition="in" filter="wipe(left)">
                                      <p:cBhvr>
                                        <p:cTn id="20" dur="1000"/>
                                        <p:tgtEl>
                                          <p:spTgt spid="33"/>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3500"/>
                            </p:stCondLst>
                            <p:childTnLst>
                              <p:par>
                                <p:cTn id="26" presetID="22" presetClass="entr" presetSubtype="1"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up)">
                                      <p:cBhvr>
                                        <p:cTn id="28" dur="500"/>
                                        <p:tgtEl>
                                          <p:spTgt spid="20"/>
                                        </p:tgtEl>
                                      </p:cBhvr>
                                    </p:animEffect>
                                  </p:childTnLst>
                                </p:cTn>
                              </p:par>
                            </p:childTnLst>
                          </p:cTn>
                        </p:par>
                        <p:par>
                          <p:cTn id="29" fill="hold">
                            <p:stCondLst>
                              <p:cond delay="4000"/>
                            </p:stCondLst>
                            <p:childTnLst>
                              <p:par>
                                <p:cTn id="30" presetID="53" presetClass="entr" presetSubtype="16"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10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36"/>
                                        </p:tgtEl>
                                        <p:attrNameLst>
                                          <p:attrName>style.visibility</p:attrName>
                                        </p:attrNameLst>
                                      </p:cBhvr>
                                      <p:to>
                                        <p:strVal val="visible"/>
                                      </p:to>
                                    </p:set>
                                    <p:anim calcmode="lin" valueType="num">
                                      <p:cBhvr>
                                        <p:cTn id="52" dur="500" fill="hold"/>
                                        <p:tgtEl>
                                          <p:spTgt spid="36"/>
                                        </p:tgtEl>
                                        <p:attrNameLst>
                                          <p:attrName>ppt_w</p:attrName>
                                        </p:attrNameLst>
                                      </p:cBhvr>
                                      <p:tavLst>
                                        <p:tav tm="0">
                                          <p:val>
                                            <p:fltVal val="0"/>
                                          </p:val>
                                        </p:tav>
                                        <p:tav tm="100000">
                                          <p:val>
                                            <p:strVal val="#ppt_w"/>
                                          </p:val>
                                        </p:tav>
                                      </p:tavLst>
                                    </p:anim>
                                    <p:anim calcmode="lin" valueType="num">
                                      <p:cBhvr>
                                        <p:cTn id="53" dur="500" fill="hold"/>
                                        <p:tgtEl>
                                          <p:spTgt spid="36"/>
                                        </p:tgtEl>
                                        <p:attrNameLst>
                                          <p:attrName>ppt_h</p:attrName>
                                        </p:attrNameLst>
                                      </p:cBhvr>
                                      <p:tavLst>
                                        <p:tav tm="0">
                                          <p:val>
                                            <p:fltVal val="0"/>
                                          </p:val>
                                        </p:tav>
                                        <p:tav tm="100000">
                                          <p:val>
                                            <p:strVal val="#ppt_h"/>
                                          </p:val>
                                        </p:tav>
                                      </p:tavLst>
                                    </p:anim>
                                    <p:animEffect transition="in" filter="fade">
                                      <p:cBhvr>
                                        <p:cTn id="54" dur="500"/>
                                        <p:tgtEl>
                                          <p:spTgt spid="36"/>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20" grpId="0"/>
      <p:bldP spid="19" grpId="0"/>
      <p:bldP spid="29" grpId="0"/>
      <p:bldP spid="30" grpId="0"/>
      <p:bldP spid="31" grpId="0"/>
      <p:bldP spid="36"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62" y="1498943"/>
            <a:ext cx="9144000" cy="3642881"/>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517" y="1"/>
            <a:ext cx="8320353" cy="1623840"/>
          </a:xfrm>
          <a:prstGeom prst="rect">
            <a:avLst/>
          </a:prstGeom>
        </p:spPr>
      </p:pic>
      <p:sp>
        <p:nvSpPr>
          <p:cNvPr id="11" name="TextBox 10"/>
          <p:cNvSpPr txBox="1">
            <a:spLocks noChangeArrowheads="1"/>
          </p:cNvSpPr>
          <p:nvPr/>
        </p:nvSpPr>
        <p:spPr bwMode="auto">
          <a:xfrm>
            <a:off x="683568" y="1443429"/>
            <a:ext cx="4339650"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5400" b="1" dirty="0">
                <a:solidFill>
                  <a:srgbClr val="2A8910"/>
                </a:solidFill>
                <a:latin typeface="等线" panose="02010600030101010101" pitchFamily="2" charset="-122"/>
                <a:ea typeface="等线" panose="02010600030101010101" pitchFamily="2" charset="-122"/>
              </a:rPr>
              <a:t>感谢各位聆听</a:t>
            </a: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15129" y="0"/>
            <a:ext cx="1529082" cy="4784057"/>
          </a:xfrm>
          <a:prstGeom prst="rect">
            <a:avLst/>
          </a:prstGeom>
        </p:spPr>
      </p:pic>
      <p:pic>
        <p:nvPicPr>
          <p:cNvPr id="3" name="图片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25054" y="2272024"/>
            <a:ext cx="3208926" cy="2720031"/>
          </a:xfrm>
          <a:prstGeom prst="rect">
            <a:avLst/>
          </a:prstGeom>
        </p:spPr>
      </p:pic>
    </p:spTree>
    <p:custDataLst>
      <p:tags r:id="rId1"/>
    </p:custDataLst>
    <p:extLst>
      <p:ext uri="{BB962C8B-B14F-4D97-AF65-F5344CB8AC3E}">
        <p14:creationId xmlns:p14="http://schemas.microsoft.com/office/powerpoint/2010/main" val="199886680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1000"/>
                                        <p:tgtEl>
                                          <p:spTgt spid="2"/>
                                        </p:tgtEl>
                                      </p:cBhvr>
                                    </p:animEffect>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3" presetClass="entr" presetSubtype="27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strVal val="2/3*#ppt_w"/>
                                          </p:val>
                                        </p:tav>
                                        <p:tav tm="100000">
                                          <p:val>
                                            <p:strVal val="#ppt_w"/>
                                          </p:val>
                                        </p:tav>
                                      </p:tavLst>
                                    </p:anim>
                                    <p:anim calcmode="lin" valueType="num">
                                      <p:cBhvr>
                                        <p:cTn id="24" dur="500" fill="hold"/>
                                        <p:tgtEl>
                                          <p:spTgt spid="3"/>
                                        </p:tgtEl>
                                        <p:attrNameLst>
                                          <p:attrName>ppt_h</p:attrName>
                                        </p:attrNameLst>
                                      </p:cBhvr>
                                      <p:tavLst>
                                        <p:tav tm="0">
                                          <p:val>
                                            <p:strVal val="2/3*#ppt_h"/>
                                          </p:val>
                                        </p:tav>
                                        <p:tav tm="100000">
                                          <p:val>
                                            <p:strVal val="#ppt_h"/>
                                          </p:val>
                                        </p:tav>
                                      </p:tavLst>
                                    </p:anim>
                                  </p:childTnLst>
                                </p:cTn>
                              </p:par>
                            </p:childTnLst>
                          </p:cTn>
                        </p:par>
                        <p:par>
                          <p:cTn id="25" fill="hold">
                            <p:stCondLst>
                              <p:cond delay="35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11"/>
                                        </p:tgtEl>
                                        <p:attrNameLst>
                                          <p:attrName>style.visibility</p:attrName>
                                        </p:attrNameLst>
                                      </p:cBhvr>
                                      <p:to>
                                        <p:strVal val="visible"/>
                                      </p:to>
                                    </p:set>
                                    <p:anim by="(-#ppt_w*2)" calcmode="lin" valueType="num">
                                      <p:cBhvr rctx="PPT">
                                        <p:cTn id="28" dur="500" autoRev="1" fill="hold">
                                          <p:stCondLst>
                                            <p:cond delay="0"/>
                                          </p:stCondLst>
                                        </p:cTn>
                                        <p:tgtEl>
                                          <p:spTgt spid="11"/>
                                        </p:tgtEl>
                                        <p:attrNameLst>
                                          <p:attrName>ppt_w</p:attrName>
                                        </p:attrNameLst>
                                      </p:cBhvr>
                                    </p:anim>
                                    <p:anim by="(#ppt_w*0.50)" calcmode="lin" valueType="num">
                                      <p:cBhvr>
                                        <p:cTn id="29" dur="500" decel="50000" autoRev="1" fill="hold">
                                          <p:stCondLst>
                                            <p:cond delay="0"/>
                                          </p:stCondLst>
                                        </p:cTn>
                                        <p:tgtEl>
                                          <p:spTgt spid="11"/>
                                        </p:tgtEl>
                                        <p:attrNameLst>
                                          <p:attrName>ppt_x</p:attrName>
                                        </p:attrNameLst>
                                      </p:cBhvr>
                                    </p:anim>
                                    <p:anim from="(-#ppt_h/2)" to="(#ppt_y)" calcmode="lin" valueType="num">
                                      <p:cBhvr>
                                        <p:cTn id="30" dur="1000" fill="hold">
                                          <p:stCondLst>
                                            <p:cond delay="0"/>
                                          </p:stCondLst>
                                        </p:cTn>
                                        <p:tgtEl>
                                          <p:spTgt spid="11"/>
                                        </p:tgtEl>
                                        <p:attrNameLst>
                                          <p:attrName>ppt_y</p:attrName>
                                        </p:attrNameLst>
                                      </p:cBhvr>
                                    </p:anim>
                                    <p:animRot by="21600000">
                                      <p:cBhvr>
                                        <p:cTn id="31"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6037062" y="1553830"/>
            <a:ext cx="1872023" cy="665091"/>
            <a:chOff x="6072188" y="1529423"/>
            <a:chExt cx="1916906" cy="681038"/>
          </a:xfrm>
        </p:grpSpPr>
        <p:sp>
          <p:nvSpPr>
            <p:cNvPr id="51" name="任意多边形 7"/>
            <p:cNvSpPr>
              <a:spLocks noChangeArrowheads="1"/>
            </p:cNvSpPr>
            <p:nvPr/>
          </p:nvSpPr>
          <p:spPr bwMode="auto">
            <a:xfrm>
              <a:off x="6072188" y="1529423"/>
              <a:ext cx="1916906"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accent5"/>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66974" tIns="33487" rIns="66974" bIns="33487" rtlCol="0" anchor="ctr"/>
            <a:lstStyle/>
            <a:p>
              <a:pPr algn="ctr"/>
              <a:endParaRPr lang="zh-CN" altLang="en-US" sz="2344">
                <a:solidFill>
                  <a:schemeClr val="bg1">
                    <a:lumMod val="20000"/>
                    <a:lumOff val="80000"/>
                  </a:schemeClr>
                </a:solidFill>
                <a:latin typeface="微软雅黑"/>
                <a:ea typeface="微软雅黑"/>
              </a:endParaRPr>
            </a:p>
          </p:txBody>
        </p:sp>
        <p:sp>
          <p:nvSpPr>
            <p:cNvPr id="52" name="文本框 26"/>
            <p:cNvSpPr>
              <a:spLocks noChangeArrowheads="1"/>
            </p:cNvSpPr>
            <p:nvPr/>
          </p:nvSpPr>
          <p:spPr bwMode="auto">
            <a:xfrm>
              <a:off x="6298713" y="1707246"/>
              <a:ext cx="1621603" cy="325398"/>
            </a:xfrm>
            <a:prstGeom prst="rect">
              <a:avLst/>
            </a:prstGeom>
            <a:noFill/>
            <a:ln w="9525">
              <a:noFill/>
              <a:miter lim="800000"/>
              <a:headEnd/>
              <a:tailEnd/>
            </a:ln>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None/>
              </a:pPr>
              <a:r>
                <a:rPr lang="zh-CN" altLang="en-US" sz="1465" b="1" dirty="0">
                  <a:solidFill>
                    <a:schemeClr val="bg1">
                      <a:lumMod val="20000"/>
                      <a:lumOff val="80000"/>
                    </a:schemeClr>
                  </a:solidFill>
                  <a:latin typeface="微软雅黑"/>
                  <a:ea typeface="微软雅黑"/>
                  <a:sym typeface="Arial" panose="020B0604020202020204" pitchFamily="34" charset="0"/>
                </a:rPr>
                <a:t>添加标题</a:t>
              </a:r>
              <a:endParaRPr lang="zh-CN" altLang="en-US" sz="1465" b="1" baseline="-3000" dirty="0">
                <a:solidFill>
                  <a:schemeClr val="bg1">
                    <a:lumMod val="20000"/>
                    <a:lumOff val="80000"/>
                  </a:schemeClr>
                </a:solidFill>
                <a:latin typeface="微软雅黑"/>
                <a:ea typeface="微软雅黑"/>
                <a:sym typeface="Arial" panose="020B0604020202020204" pitchFamily="34" charset="0"/>
              </a:endParaRPr>
            </a:p>
          </p:txBody>
        </p:sp>
      </p:grpSp>
      <p:grpSp>
        <p:nvGrpSpPr>
          <p:cNvPr id="53" name="组合 52"/>
          <p:cNvGrpSpPr/>
          <p:nvPr/>
        </p:nvGrpSpPr>
        <p:grpSpPr>
          <a:xfrm>
            <a:off x="4470842" y="1553830"/>
            <a:ext cx="1873186" cy="665091"/>
            <a:chOff x="4468416" y="1529423"/>
            <a:chExt cx="1918097" cy="681038"/>
          </a:xfrm>
        </p:grpSpPr>
        <p:sp>
          <p:nvSpPr>
            <p:cNvPr id="54" name="任意多边形 6"/>
            <p:cNvSpPr>
              <a:spLocks noChangeArrowheads="1"/>
            </p:cNvSpPr>
            <p:nvPr/>
          </p:nvSpPr>
          <p:spPr bwMode="auto">
            <a:xfrm>
              <a:off x="4468416"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accent4"/>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66974" tIns="33487" rIns="66974" bIns="33487" rtlCol="0" anchor="ctr"/>
            <a:lstStyle/>
            <a:p>
              <a:pPr algn="ctr"/>
              <a:endParaRPr lang="zh-CN" altLang="en-US" sz="2344">
                <a:solidFill>
                  <a:schemeClr val="bg1">
                    <a:lumMod val="20000"/>
                    <a:lumOff val="80000"/>
                  </a:schemeClr>
                </a:solidFill>
                <a:latin typeface="微软雅黑"/>
                <a:ea typeface="微软雅黑"/>
              </a:endParaRPr>
            </a:p>
          </p:txBody>
        </p:sp>
        <p:sp>
          <p:nvSpPr>
            <p:cNvPr id="55" name="文本框 27"/>
            <p:cNvSpPr>
              <a:spLocks noChangeArrowheads="1"/>
            </p:cNvSpPr>
            <p:nvPr/>
          </p:nvSpPr>
          <p:spPr bwMode="auto">
            <a:xfrm>
              <a:off x="4708945" y="1707248"/>
              <a:ext cx="1604638" cy="325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None/>
              </a:pPr>
              <a:r>
                <a:rPr lang="zh-CN" altLang="en-US" sz="1465" b="1" dirty="0">
                  <a:solidFill>
                    <a:schemeClr val="bg1">
                      <a:lumMod val="20000"/>
                      <a:lumOff val="80000"/>
                    </a:schemeClr>
                  </a:solidFill>
                  <a:latin typeface="微软雅黑"/>
                  <a:ea typeface="微软雅黑"/>
                  <a:sym typeface="Arial" panose="020B0604020202020204" pitchFamily="34" charset="0"/>
                </a:rPr>
                <a:t>添加标题</a:t>
              </a:r>
              <a:endParaRPr lang="zh-CN" altLang="en-US" sz="1465" b="1" baseline="-3000" dirty="0">
                <a:solidFill>
                  <a:schemeClr val="bg1">
                    <a:lumMod val="20000"/>
                    <a:lumOff val="80000"/>
                  </a:schemeClr>
                </a:solidFill>
                <a:latin typeface="微软雅黑"/>
                <a:ea typeface="微软雅黑"/>
                <a:sym typeface="Arial" panose="020B0604020202020204" pitchFamily="34" charset="0"/>
              </a:endParaRPr>
            </a:p>
          </p:txBody>
        </p:sp>
      </p:grpSp>
      <p:grpSp>
        <p:nvGrpSpPr>
          <p:cNvPr id="56" name="组合 55"/>
          <p:cNvGrpSpPr/>
          <p:nvPr/>
        </p:nvGrpSpPr>
        <p:grpSpPr>
          <a:xfrm>
            <a:off x="2904624" y="1553830"/>
            <a:ext cx="1873186" cy="665091"/>
            <a:chOff x="2864644" y="1529423"/>
            <a:chExt cx="1918097" cy="681038"/>
          </a:xfrm>
        </p:grpSpPr>
        <p:sp>
          <p:nvSpPr>
            <p:cNvPr id="57" name="任意多边形 5"/>
            <p:cNvSpPr>
              <a:spLocks noChangeArrowheads="1"/>
            </p:cNvSpPr>
            <p:nvPr/>
          </p:nvSpPr>
          <p:spPr bwMode="auto">
            <a:xfrm>
              <a:off x="2864644"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accent3"/>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66974" tIns="33487" rIns="66974" bIns="33487" rtlCol="0" anchor="ctr"/>
            <a:lstStyle/>
            <a:p>
              <a:pPr algn="ctr"/>
              <a:endParaRPr lang="zh-CN" altLang="en-US" sz="2344">
                <a:solidFill>
                  <a:schemeClr val="bg1">
                    <a:lumMod val="20000"/>
                    <a:lumOff val="80000"/>
                  </a:schemeClr>
                </a:solidFill>
                <a:latin typeface="微软雅黑"/>
                <a:ea typeface="微软雅黑"/>
              </a:endParaRPr>
            </a:p>
          </p:txBody>
        </p:sp>
        <p:sp>
          <p:nvSpPr>
            <p:cNvPr id="58" name="文本框 24"/>
            <p:cNvSpPr>
              <a:spLocks noChangeArrowheads="1"/>
            </p:cNvSpPr>
            <p:nvPr/>
          </p:nvSpPr>
          <p:spPr bwMode="auto">
            <a:xfrm>
              <a:off x="3086531" y="1707246"/>
              <a:ext cx="1622611" cy="325398"/>
            </a:xfrm>
            <a:prstGeom prst="rect">
              <a:avLst/>
            </a:prstGeom>
            <a:noFill/>
            <a:ln w="9525">
              <a:noFill/>
              <a:miter lim="800000"/>
              <a:headEnd/>
              <a:tailEnd/>
            </a:ln>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None/>
              </a:pPr>
              <a:r>
                <a:rPr lang="zh-CN" altLang="en-US" sz="1465" b="1" dirty="0">
                  <a:solidFill>
                    <a:schemeClr val="bg1">
                      <a:lumMod val="20000"/>
                      <a:lumOff val="80000"/>
                    </a:schemeClr>
                  </a:solidFill>
                  <a:latin typeface="微软雅黑"/>
                  <a:ea typeface="微软雅黑"/>
                  <a:sym typeface="Arial" panose="020B0604020202020204" pitchFamily="34" charset="0"/>
                </a:rPr>
                <a:t>添加标题</a:t>
              </a:r>
              <a:endParaRPr lang="zh-CN" altLang="en-US" sz="1465" b="1" baseline="-3000" dirty="0">
                <a:solidFill>
                  <a:schemeClr val="bg1">
                    <a:lumMod val="20000"/>
                    <a:lumOff val="80000"/>
                  </a:schemeClr>
                </a:solidFill>
                <a:latin typeface="微软雅黑"/>
                <a:ea typeface="微软雅黑"/>
                <a:sym typeface="Arial" panose="020B0604020202020204" pitchFamily="34" charset="0"/>
              </a:endParaRPr>
            </a:p>
          </p:txBody>
        </p:sp>
      </p:grpSp>
      <p:grpSp>
        <p:nvGrpSpPr>
          <p:cNvPr id="59" name="组合 58"/>
          <p:cNvGrpSpPr/>
          <p:nvPr/>
        </p:nvGrpSpPr>
        <p:grpSpPr>
          <a:xfrm>
            <a:off x="1339565" y="1553830"/>
            <a:ext cx="1873186" cy="665091"/>
            <a:chOff x="1262063" y="1529423"/>
            <a:chExt cx="1918097" cy="681038"/>
          </a:xfrm>
          <a:solidFill>
            <a:srgbClr val="F0EFEC"/>
          </a:solidFill>
        </p:grpSpPr>
        <p:sp>
          <p:nvSpPr>
            <p:cNvPr id="60" name="任意多边形 4"/>
            <p:cNvSpPr>
              <a:spLocks noChangeArrowheads="1"/>
            </p:cNvSpPr>
            <p:nvPr/>
          </p:nvSpPr>
          <p:spPr bwMode="auto">
            <a:xfrm>
              <a:off x="1262063"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accent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66974" tIns="33487" rIns="66974" bIns="33487" rtlCol="0" anchor="ctr"/>
            <a:lstStyle/>
            <a:p>
              <a:pPr algn="ctr"/>
              <a:endParaRPr lang="zh-CN" altLang="en-US" sz="2344">
                <a:solidFill>
                  <a:schemeClr val="bg1">
                    <a:lumMod val="20000"/>
                    <a:lumOff val="80000"/>
                  </a:schemeClr>
                </a:solidFill>
                <a:latin typeface="微软雅黑"/>
                <a:ea typeface="微软雅黑"/>
              </a:endParaRPr>
            </a:p>
          </p:txBody>
        </p:sp>
        <p:sp>
          <p:nvSpPr>
            <p:cNvPr id="61" name="文本框 25"/>
            <p:cNvSpPr>
              <a:spLocks noChangeArrowheads="1"/>
            </p:cNvSpPr>
            <p:nvPr/>
          </p:nvSpPr>
          <p:spPr bwMode="auto">
            <a:xfrm>
              <a:off x="1460556" y="1707242"/>
              <a:ext cx="1668881" cy="325398"/>
            </a:xfrm>
            <a:prstGeom prst="rect">
              <a:avLst/>
            </a:prstGeom>
            <a:noFill/>
            <a:ln w="9525">
              <a:noFill/>
              <a:miter lim="800000"/>
              <a:headEnd/>
              <a:tailEnd/>
            </a:ln>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None/>
              </a:pPr>
              <a:r>
                <a:rPr lang="zh-CN" altLang="en-US" sz="1465" b="1" dirty="0">
                  <a:solidFill>
                    <a:schemeClr val="bg1">
                      <a:lumMod val="20000"/>
                      <a:lumOff val="80000"/>
                    </a:schemeClr>
                  </a:solidFill>
                  <a:latin typeface="微软雅黑"/>
                  <a:ea typeface="微软雅黑"/>
                  <a:sym typeface="Arial" panose="020B0604020202020204" pitchFamily="34" charset="0"/>
                </a:rPr>
                <a:t>添加标题</a:t>
              </a:r>
              <a:endParaRPr lang="zh-CN" altLang="en-US" sz="1465" b="1" baseline="-3000" dirty="0">
                <a:solidFill>
                  <a:schemeClr val="bg1">
                    <a:lumMod val="20000"/>
                    <a:lumOff val="80000"/>
                  </a:schemeClr>
                </a:solidFill>
                <a:latin typeface="微软雅黑"/>
                <a:ea typeface="微软雅黑"/>
                <a:sym typeface="Arial" panose="020B0604020202020204" pitchFamily="34" charset="0"/>
              </a:endParaRPr>
            </a:p>
          </p:txBody>
        </p:sp>
      </p:grpSp>
      <p:sp>
        <p:nvSpPr>
          <p:cNvPr id="62" name="矩形 61"/>
          <p:cNvSpPr>
            <a:spLocks noChangeArrowheads="1"/>
          </p:cNvSpPr>
          <p:nvPr/>
        </p:nvSpPr>
        <p:spPr bwMode="auto">
          <a:xfrm>
            <a:off x="1046552" y="3676250"/>
            <a:ext cx="7050899" cy="439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6957" tIns="33478" rIns="66957" bIns="3347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976" dirty="0">
                <a:solidFill>
                  <a:schemeClr val="tx2"/>
                </a:solidFill>
                <a:latin typeface="微软雅黑"/>
                <a:ea typeface="微软雅黑"/>
                <a:sym typeface="方正兰亭黑_GBK" panose="02000000000000000000"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a:t>
            </a:r>
            <a:endParaRPr lang="zh-CN" altLang="en-US" sz="1269" dirty="0">
              <a:solidFill>
                <a:schemeClr val="tx2"/>
              </a:solidFill>
              <a:latin typeface="微软雅黑"/>
              <a:ea typeface="微软雅黑"/>
            </a:endParaRPr>
          </a:p>
        </p:txBody>
      </p:sp>
      <p:sp>
        <p:nvSpPr>
          <p:cNvPr id="63" name="矩形 62"/>
          <p:cNvSpPr>
            <a:spLocks noChangeArrowheads="1"/>
          </p:cNvSpPr>
          <p:nvPr/>
        </p:nvSpPr>
        <p:spPr bwMode="auto">
          <a:xfrm>
            <a:off x="1626476" y="2422403"/>
            <a:ext cx="885427" cy="29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6957" tIns="33478" rIns="66957" bIns="3347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65" b="1" dirty="0">
                <a:solidFill>
                  <a:schemeClr val="accent2"/>
                </a:solidFill>
                <a:latin typeface="微软雅黑"/>
                <a:ea typeface="微软雅黑"/>
                <a:sym typeface="方正兰亭黑_GBK" panose="02000000000000000000" pitchFamily="2" charset="-122"/>
              </a:rPr>
              <a:t>添加标题</a:t>
            </a:r>
            <a:endParaRPr lang="en-US" sz="1465" b="1" dirty="0">
              <a:solidFill>
                <a:schemeClr val="accent2"/>
              </a:solidFill>
              <a:latin typeface="微软雅黑"/>
              <a:ea typeface="微软雅黑"/>
              <a:sym typeface="方正兰亭黑_GBK" panose="02000000000000000000" pitchFamily="2" charset="-122"/>
            </a:endParaRPr>
          </a:p>
        </p:txBody>
      </p:sp>
      <p:sp>
        <p:nvSpPr>
          <p:cNvPr id="64" name="矩形 47"/>
          <p:cNvSpPr>
            <a:spLocks noChangeArrowheads="1"/>
          </p:cNvSpPr>
          <p:nvPr/>
        </p:nvSpPr>
        <p:spPr bwMode="auto">
          <a:xfrm>
            <a:off x="1373285" y="2773553"/>
            <a:ext cx="1397622" cy="608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6957" tIns="33478" rIns="66957" bIns="3347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976" dirty="0">
                <a:solidFill>
                  <a:schemeClr val="tx2"/>
                </a:solidFill>
                <a:latin typeface="微软雅黑"/>
                <a:ea typeface="微软雅黑"/>
                <a:sym typeface="方正兰亭黑_GBK" panose="02000000000000000000" pitchFamily="2" charset="-122"/>
              </a:rPr>
              <a:t>在此录入上述图表的描述说明，在此录入上述图表的描述说明</a:t>
            </a:r>
            <a:endParaRPr lang="zh-CN" altLang="en-US" sz="1269" dirty="0">
              <a:solidFill>
                <a:schemeClr val="tx2"/>
              </a:solidFill>
              <a:latin typeface="微软雅黑"/>
              <a:ea typeface="微软雅黑"/>
            </a:endParaRPr>
          </a:p>
        </p:txBody>
      </p:sp>
      <p:sp>
        <p:nvSpPr>
          <p:cNvPr id="65" name="矩形 64"/>
          <p:cNvSpPr>
            <a:spLocks noChangeArrowheads="1"/>
          </p:cNvSpPr>
          <p:nvPr/>
        </p:nvSpPr>
        <p:spPr bwMode="auto">
          <a:xfrm>
            <a:off x="3267112" y="2422403"/>
            <a:ext cx="885427" cy="29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6957" tIns="33478" rIns="66957" bIns="3347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65" b="1" dirty="0">
                <a:solidFill>
                  <a:schemeClr val="accent3"/>
                </a:solidFill>
                <a:latin typeface="微软雅黑"/>
                <a:ea typeface="微软雅黑"/>
                <a:sym typeface="方正兰亭黑_GBK" panose="02000000000000000000" pitchFamily="2" charset="-122"/>
              </a:rPr>
              <a:t>添加标题</a:t>
            </a:r>
            <a:endParaRPr lang="en-US" sz="1465" b="1" dirty="0">
              <a:solidFill>
                <a:schemeClr val="accent3"/>
              </a:solidFill>
              <a:latin typeface="微软雅黑"/>
              <a:ea typeface="微软雅黑"/>
              <a:sym typeface="方正兰亭黑_GBK" panose="02000000000000000000" pitchFamily="2" charset="-122"/>
            </a:endParaRPr>
          </a:p>
        </p:txBody>
      </p:sp>
      <p:sp>
        <p:nvSpPr>
          <p:cNvPr id="66" name="矩形 47"/>
          <p:cNvSpPr>
            <a:spLocks noChangeArrowheads="1"/>
          </p:cNvSpPr>
          <p:nvPr/>
        </p:nvSpPr>
        <p:spPr bwMode="auto">
          <a:xfrm>
            <a:off x="3044153" y="2773552"/>
            <a:ext cx="1373205" cy="608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6957" tIns="33478" rIns="66957" bIns="3347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976" dirty="0">
                <a:solidFill>
                  <a:schemeClr val="tx2"/>
                </a:solidFill>
                <a:latin typeface="微软雅黑"/>
                <a:ea typeface="微软雅黑"/>
                <a:sym typeface="方正兰亭黑_GBK" panose="02000000000000000000" pitchFamily="2" charset="-122"/>
              </a:rPr>
              <a:t>在此录入上述图表的描述说明，在此录入上述图表的描述说明</a:t>
            </a:r>
            <a:endParaRPr lang="zh-CN" altLang="en-US" sz="1269" dirty="0">
              <a:solidFill>
                <a:schemeClr val="tx2"/>
              </a:solidFill>
              <a:latin typeface="微软雅黑"/>
              <a:ea typeface="微软雅黑"/>
            </a:endParaRPr>
          </a:p>
        </p:txBody>
      </p:sp>
      <p:sp>
        <p:nvSpPr>
          <p:cNvPr id="67" name="矩形 66"/>
          <p:cNvSpPr>
            <a:spLocks noChangeArrowheads="1"/>
          </p:cNvSpPr>
          <p:nvPr/>
        </p:nvSpPr>
        <p:spPr bwMode="auto">
          <a:xfrm>
            <a:off x="4905424" y="2422403"/>
            <a:ext cx="885427" cy="29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6957" tIns="33478" rIns="66957" bIns="3347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65" b="1" dirty="0">
                <a:solidFill>
                  <a:schemeClr val="accent4"/>
                </a:solidFill>
                <a:latin typeface="微软雅黑"/>
                <a:ea typeface="微软雅黑"/>
                <a:sym typeface="方正兰亭黑_GBK" panose="02000000000000000000" pitchFamily="2" charset="-122"/>
              </a:rPr>
              <a:t>添加标题</a:t>
            </a:r>
            <a:endParaRPr lang="en-US" sz="1465" b="1" dirty="0">
              <a:solidFill>
                <a:schemeClr val="accent4"/>
              </a:solidFill>
              <a:latin typeface="微软雅黑"/>
              <a:ea typeface="微软雅黑"/>
              <a:sym typeface="方正兰亭黑_GBK" panose="02000000000000000000" pitchFamily="2" charset="-122"/>
            </a:endParaRPr>
          </a:p>
        </p:txBody>
      </p:sp>
      <p:sp>
        <p:nvSpPr>
          <p:cNvPr id="68" name="矩形 47"/>
          <p:cNvSpPr>
            <a:spLocks noChangeArrowheads="1"/>
          </p:cNvSpPr>
          <p:nvPr/>
        </p:nvSpPr>
        <p:spPr bwMode="auto">
          <a:xfrm>
            <a:off x="4690602" y="2773552"/>
            <a:ext cx="1385995" cy="608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6957" tIns="33478" rIns="66957" bIns="3347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976" dirty="0">
                <a:solidFill>
                  <a:schemeClr val="tx2"/>
                </a:solidFill>
                <a:latin typeface="微软雅黑"/>
                <a:ea typeface="微软雅黑"/>
                <a:sym typeface="方正兰亭黑_GBK" panose="02000000000000000000" pitchFamily="2" charset="-122"/>
              </a:rPr>
              <a:t>在此录入上述图表的描述说明，在此录入上述图表的描述说明</a:t>
            </a:r>
            <a:endParaRPr lang="zh-CN" altLang="en-US" sz="1269" dirty="0">
              <a:solidFill>
                <a:schemeClr val="tx2"/>
              </a:solidFill>
              <a:latin typeface="微软雅黑"/>
              <a:ea typeface="微软雅黑"/>
            </a:endParaRPr>
          </a:p>
        </p:txBody>
      </p:sp>
      <p:sp>
        <p:nvSpPr>
          <p:cNvPr id="69" name="矩形 68"/>
          <p:cNvSpPr>
            <a:spLocks noChangeArrowheads="1"/>
          </p:cNvSpPr>
          <p:nvPr/>
        </p:nvSpPr>
        <p:spPr bwMode="auto">
          <a:xfrm>
            <a:off x="6545477" y="2422403"/>
            <a:ext cx="885427" cy="29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6957" tIns="33478" rIns="66957" bIns="3347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65" b="1" dirty="0">
                <a:solidFill>
                  <a:schemeClr val="accent5"/>
                </a:solidFill>
                <a:latin typeface="微软雅黑"/>
                <a:ea typeface="微软雅黑"/>
                <a:sym typeface="方正兰亭黑_GBK" panose="02000000000000000000" pitchFamily="2" charset="-122"/>
              </a:rPr>
              <a:t>添加标题</a:t>
            </a:r>
            <a:endParaRPr lang="en-US" sz="1465" b="1" dirty="0">
              <a:solidFill>
                <a:schemeClr val="accent5"/>
              </a:solidFill>
              <a:latin typeface="微软雅黑"/>
              <a:ea typeface="微软雅黑"/>
              <a:sym typeface="方正兰亭黑_GBK" panose="02000000000000000000" pitchFamily="2" charset="-122"/>
            </a:endParaRPr>
          </a:p>
        </p:txBody>
      </p:sp>
      <p:sp>
        <p:nvSpPr>
          <p:cNvPr id="70" name="矩形 47"/>
          <p:cNvSpPr>
            <a:spLocks noChangeArrowheads="1"/>
          </p:cNvSpPr>
          <p:nvPr/>
        </p:nvSpPr>
        <p:spPr bwMode="auto">
          <a:xfrm>
            <a:off x="6349843" y="2773552"/>
            <a:ext cx="1373204" cy="608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6957" tIns="33478" rIns="66957" bIns="3347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976" dirty="0">
                <a:solidFill>
                  <a:schemeClr val="tx2"/>
                </a:solidFill>
                <a:latin typeface="微软雅黑"/>
                <a:ea typeface="微软雅黑"/>
                <a:sym typeface="方正兰亭黑_GBK" panose="02000000000000000000" pitchFamily="2" charset="-122"/>
              </a:rPr>
              <a:t>在此录入上述图表的描述说明，在此录入上述图表的描述说明</a:t>
            </a:r>
            <a:endParaRPr lang="zh-CN" altLang="en-US" sz="1269" dirty="0">
              <a:solidFill>
                <a:schemeClr val="tx2"/>
              </a:solidFill>
              <a:latin typeface="微软雅黑"/>
              <a:ea typeface="微软雅黑"/>
            </a:endParaRPr>
          </a:p>
        </p:txBody>
      </p:sp>
      <p:sp>
        <p:nvSpPr>
          <p:cNvPr id="71" name="直接连接符 8"/>
          <p:cNvSpPr>
            <a:spLocks noChangeShapeType="1"/>
          </p:cNvSpPr>
          <p:nvPr/>
        </p:nvSpPr>
        <p:spPr bwMode="auto">
          <a:xfrm>
            <a:off x="1144224" y="3558721"/>
            <a:ext cx="6855557" cy="1163"/>
          </a:xfrm>
          <a:prstGeom prst="line">
            <a:avLst/>
          </a:prstGeom>
          <a:noFill/>
          <a:ln w="6350">
            <a:solidFill>
              <a:schemeClr val="tx1"/>
            </a:solidFill>
            <a:bevel/>
            <a:headEnd/>
            <a:tailEnd/>
          </a:ln>
          <a:extLst>
            <a:ext uri="{909E8E84-426E-40DD-AFC4-6F175D3DCCD1}">
              <a14:hiddenFill xmlns:a14="http://schemas.microsoft.com/office/drawing/2010/main">
                <a:noFill/>
              </a14:hiddenFill>
            </a:ext>
          </a:extLst>
        </p:spPr>
        <p:txBody>
          <a:bodyPr lIns="89285" tIns="44643" rIns="89285" bIns="44643"/>
          <a:lstStyle/>
          <a:p>
            <a:endParaRPr lang="zh-CN" altLang="en-US" sz="2344">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350104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500" fill="hold"/>
                                        <p:tgtEl>
                                          <p:spTgt spid="56"/>
                                        </p:tgtEl>
                                        <p:attrNameLst>
                                          <p:attrName>ppt_x</p:attrName>
                                        </p:attrNameLst>
                                      </p:cBhvr>
                                      <p:tavLst>
                                        <p:tav tm="0">
                                          <p:val>
                                            <p:strVal val="0-#ppt_w/2"/>
                                          </p:val>
                                        </p:tav>
                                        <p:tav tm="100000">
                                          <p:val>
                                            <p:strVal val="#ppt_x"/>
                                          </p:val>
                                        </p:tav>
                                      </p:tavLst>
                                    </p:anim>
                                    <p:anim calcmode="lin" valueType="num">
                                      <p:cBhvr additive="base">
                                        <p:cTn id="13" dur="500" fill="hold"/>
                                        <p:tgtEl>
                                          <p:spTgt spid="5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500" fill="hold"/>
                                        <p:tgtEl>
                                          <p:spTgt spid="53"/>
                                        </p:tgtEl>
                                        <p:attrNameLst>
                                          <p:attrName>ppt_x</p:attrName>
                                        </p:attrNameLst>
                                      </p:cBhvr>
                                      <p:tavLst>
                                        <p:tav tm="0">
                                          <p:val>
                                            <p:strVal val="0-#ppt_w/2"/>
                                          </p:val>
                                        </p:tav>
                                        <p:tav tm="100000">
                                          <p:val>
                                            <p:strVal val="#ppt_x"/>
                                          </p:val>
                                        </p:tav>
                                      </p:tavLst>
                                    </p:anim>
                                    <p:anim calcmode="lin" valueType="num">
                                      <p:cBhvr additive="base">
                                        <p:cTn id="18" dur="500" fill="hold"/>
                                        <p:tgtEl>
                                          <p:spTgt spid="5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additive="base">
                                        <p:cTn id="22" dur="500" fill="hold"/>
                                        <p:tgtEl>
                                          <p:spTgt spid="50"/>
                                        </p:tgtEl>
                                        <p:attrNameLst>
                                          <p:attrName>ppt_x</p:attrName>
                                        </p:attrNameLst>
                                      </p:cBhvr>
                                      <p:tavLst>
                                        <p:tav tm="0">
                                          <p:val>
                                            <p:strVal val="0-#ppt_w/2"/>
                                          </p:val>
                                        </p:tav>
                                        <p:tav tm="100000">
                                          <p:val>
                                            <p:strVal val="#ppt_x"/>
                                          </p:val>
                                        </p:tav>
                                      </p:tavLst>
                                    </p:anim>
                                    <p:anim calcmode="lin" valueType="num">
                                      <p:cBhvr additive="base">
                                        <p:cTn id="23" dur="500" fill="hold"/>
                                        <p:tgtEl>
                                          <p:spTgt spid="5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2" presetClass="entr" presetSubtype="1"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p:cTn id="27" dur="400"/>
                                        <p:tgtEl>
                                          <p:spTgt spid="63"/>
                                        </p:tgtEl>
                                        <p:attrNameLst>
                                          <p:attrName>ppt_y</p:attrName>
                                        </p:attrNameLst>
                                      </p:cBhvr>
                                      <p:tavLst>
                                        <p:tav tm="0">
                                          <p:val>
                                            <p:strVal val="#ppt_y-#ppt_h*1.125000"/>
                                          </p:val>
                                        </p:tav>
                                        <p:tav tm="100000">
                                          <p:val>
                                            <p:strVal val="#ppt_y"/>
                                          </p:val>
                                        </p:tav>
                                      </p:tavLst>
                                    </p:anim>
                                    <p:animEffect>
                                      <p:cBhvr>
                                        <p:cTn id="28" dur="400"/>
                                        <p:tgtEl>
                                          <p:spTgt spid="63"/>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400"/>
                                        <p:tgtEl>
                                          <p:spTgt spid="64"/>
                                        </p:tgtEl>
                                        <p:attrNameLst>
                                          <p:attrName>ppt_y</p:attrName>
                                        </p:attrNameLst>
                                      </p:cBhvr>
                                      <p:tavLst>
                                        <p:tav tm="0">
                                          <p:val>
                                            <p:strVal val="#ppt_y-#ppt_h*1.125000"/>
                                          </p:val>
                                        </p:tav>
                                        <p:tav tm="100000">
                                          <p:val>
                                            <p:strVal val="#ppt_y"/>
                                          </p:val>
                                        </p:tav>
                                      </p:tavLst>
                                    </p:anim>
                                    <p:animEffect>
                                      <p:cBhvr>
                                        <p:cTn id="32" dur="400"/>
                                        <p:tgtEl>
                                          <p:spTgt spid="64"/>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p:cTn id="35" dur="400"/>
                                        <p:tgtEl>
                                          <p:spTgt spid="65"/>
                                        </p:tgtEl>
                                        <p:attrNameLst>
                                          <p:attrName>ppt_y</p:attrName>
                                        </p:attrNameLst>
                                      </p:cBhvr>
                                      <p:tavLst>
                                        <p:tav tm="0">
                                          <p:val>
                                            <p:strVal val="#ppt_y-#ppt_h*1.125000"/>
                                          </p:val>
                                        </p:tav>
                                        <p:tav tm="100000">
                                          <p:val>
                                            <p:strVal val="#ppt_y"/>
                                          </p:val>
                                        </p:tav>
                                      </p:tavLst>
                                    </p:anim>
                                    <p:animEffect>
                                      <p:cBhvr>
                                        <p:cTn id="36" dur="400"/>
                                        <p:tgtEl>
                                          <p:spTgt spid="65"/>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 calcmode="lin" valueType="num">
                                      <p:cBhvr>
                                        <p:cTn id="39" dur="400"/>
                                        <p:tgtEl>
                                          <p:spTgt spid="66"/>
                                        </p:tgtEl>
                                        <p:attrNameLst>
                                          <p:attrName>ppt_y</p:attrName>
                                        </p:attrNameLst>
                                      </p:cBhvr>
                                      <p:tavLst>
                                        <p:tav tm="0">
                                          <p:val>
                                            <p:strVal val="#ppt_y-#ppt_h*1.125000"/>
                                          </p:val>
                                        </p:tav>
                                        <p:tav tm="100000">
                                          <p:val>
                                            <p:strVal val="#ppt_y"/>
                                          </p:val>
                                        </p:tav>
                                      </p:tavLst>
                                    </p:anim>
                                    <p:animEffect>
                                      <p:cBhvr>
                                        <p:cTn id="40" dur="400"/>
                                        <p:tgtEl>
                                          <p:spTgt spid="66"/>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cBhvr>
                                        <p:cTn id="43" dur="400"/>
                                        <p:tgtEl>
                                          <p:spTgt spid="67"/>
                                        </p:tgtEl>
                                        <p:attrNameLst>
                                          <p:attrName>ppt_y</p:attrName>
                                        </p:attrNameLst>
                                      </p:cBhvr>
                                      <p:tavLst>
                                        <p:tav tm="0">
                                          <p:val>
                                            <p:strVal val="#ppt_y-#ppt_h*1.125000"/>
                                          </p:val>
                                        </p:tav>
                                        <p:tav tm="100000">
                                          <p:val>
                                            <p:strVal val="#ppt_y"/>
                                          </p:val>
                                        </p:tav>
                                      </p:tavLst>
                                    </p:anim>
                                    <p:animEffect>
                                      <p:cBhvr>
                                        <p:cTn id="44" dur="400"/>
                                        <p:tgtEl>
                                          <p:spTgt spid="6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68"/>
                                        </p:tgtEl>
                                        <p:attrNameLst>
                                          <p:attrName>style.visibility</p:attrName>
                                        </p:attrNameLst>
                                      </p:cBhvr>
                                      <p:to>
                                        <p:strVal val="visible"/>
                                      </p:to>
                                    </p:set>
                                    <p:anim calcmode="lin" valueType="num">
                                      <p:cBhvr>
                                        <p:cTn id="47" dur="400"/>
                                        <p:tgtEl>
                                          <p:spTgt spid="68"/>
                                        </p:tgtEl>
                                        <p:attrNameLst>
                                          <p:attrName>ppt_y</p:attrName>
                                        </p:attrNameLst>
                                      </p:cBhvr>
                                      <p:tavLst>
                                        <p:tav tm="0">
                                          <p:val>
                                            <p:strVal val="#ppt_y-#ppt_h*1.125000"/>
                                          </p:val>
                                        </p:tav>
                                        <p:tav tm="100000">
                                          <p:val>
                                            <p:strVal val="#ppt_y"/>
                                          </p:val>
                                        </p:tav>
                                      </p:tavLst>
                                    </p:anim>
                                    <p:animEffect>
                                      <p:cBhvr>
                                        <p:cTn id="48" dur="400"/>
                                        <p:tgtEl>
                                          <p:spTgt spid="68"/>
                                        </p:tgtEl>
                                      </p:cBhvr>
                                    </p:animEffect>
                                  </p:childTnLst>
                                </p:cTn>
                              </p:par>
                              <p:par>
                                <p:cTn id="49" presetID="12" presetClass="entr" presetSubtype="1" fill="hold" grpId="0" nodeType="withEffect">
                                  <p:stCondLst>
                                    <p:cond delay="0"/>
                                  </p:stCondLst>
                                  <p:childTnLst>
                                    <p:set>
                                      <p:cBhvr>
                                        <p:cTn id="50" dur="1" fill="hold">
                                          <p:stCondLst>
                                            <p:cond delay="0"/>
                                          </p:stCondLst>
                                        </p:cTn>
                                        <p:tgtEl>
                                          <p:spTgt spid="69"/>
                                        </p:tgtEl>
                                        <p:attrNameLst>
                                          <p:attrName>style.visibility</p:attrName>
                                        </p:attrNameLst>
                                      </p:cBhvr>
                                      <p:to>
                                        <p:strVal val="visible"/>
                                      </p:to>
                                    </p:set>
                                    <p:anim calcmode="lin" valueType="num">
                                      <p:cBhvr>
                                        <p:cTn id="51" dur="400"/>
                                        <p:tgtEl>
                                          <p:spTgt spid="69"/>
                                        </p:tgtEl>
                                        <p:attrNameLst>
                                          <p:attrName>ppt_y</p:attrName>
                                        </p:attrNameLst>
                                      </p:cBhvr>
                                      <p:tavLst>
                                        <p:tav tm="0">
                                          <p:val>
                                            <p:strVal val="#ppt_y-#ppt_h*1.125000"/>
                                          </p:val>
                                        </p:tav>
                                        <p:tav tm="100000">
                                          <p:val>
                                            <p:strVal val="#ppt_y"/>
                                          </p:val>
                                        </p:tav>
                                      </p:tavLst>
                                    </p:anim>
                                    <p:animEffect>
                                      <p:cBhvr>
                                        <p:cTn id="52" dur="400"/>
                                        <p:tgtEl>
                                          <p:spTgt spid="69"/>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 calcmode="lin" valueType="num">
                                      <p:cBhvr>
                                        <p:cTn id="55" dur="400"/>
                                        <p:tgtEl>
                                          <p:spTgt spid="70"/>
                                        </p:tgtEl>
                                        <p:attrNameLst>
                                          <p:attrName>ppt_y</p:attrName>
                                        </p:attrNameLst>
                                      </p:cBhvr>
                                      <p:tavLst>
                                        <p:tav tm="0">
                                          <p:val>
                                            <p:strVal val="#ppt_y-#ppt_h*1.125000"/>
                                          </p:val>
                                        </p:tav>
                                        <p:tav tm="100000">
                                          <p:val>
                                            <p:strVal val="#ppt_y"/>
                                          </p:val>
                                        </p:tav>
                                      </p:tavLst>
                                    </p:anim>
                                    <p:animEffect>
                                      <p:cBhvr>
                                        <p:cTn id="56" dur="400"/>
                                        <p:tgtEl>
                                          <p:spTgt spid="70"/>
                                        </p:tgtEl>
                                      </p:cBhvr>
                                    </p:animEffect>
                                  </p:childTnLst>
                                </p:cTn>
                              </p:par>
                            </p:childTnLst>
                          </p:cTn>
                        </p:par>
                        <p:par>
                          <p:cTn id="57" fill="hold">
                            <p:stCondLst>
                              <p:cond delay="2400"/>
                            </p:stCondLst>
                            <p:childTnLst>
                              <p:par>
                                <p:cTn id="58" presetID="16" presetClass="entr" presetSubtype="37" fill="hold" grpId="0" nodeType="afterEffect">
                                  <p:stCondLst>
                                    <p:cond delay="0"/>
                                  </p:stCondLst>
                                  <p:childTnLst>
                                    <p:set>
                                      <p:cBhvr>
                                        <p:cTn id="59" dur="1" fill="hold">
                                          <p:stCondLst>
                                            <p:cond delay="0"/>
                                          </p:stCondLst>
                                        </p:cTn>
                                        <p:tgtEl>
                                          <p:spTgt spid="71"/>
                                        </p:tgtEl>
                                        <p:attrNameLst>
                                          <p:attrName>style.visibility</p:attrName>
                                        </p:attrNameLst>
                                      </p:cBhvr>
                                      <p:to>
                                        <p:strVal val="visible"/>
                                      </p:to>
                                    </p:set>
                                    <p:animEffect>
                                      <p:cBhvr>
                                        <p:cTn id="60" dur="750"/>
                                        <p:tgtEl>
                                          <p:spTgt spid="7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2"/>
                                        </p:tgtEl>
                                        <p:attrNameLst>
                                          <p:attrName>style.visibility</p:attrName>
                                        </p:attrNameLst>
                                      </p:cBhvr>
                                      <p:to>
                                        <p:strVal val="visible"/>
                                      </p:to>
                                    </p:set>
                                    <p:anim calcmode="lin" valueType="num">
                                      <p:cBhvr>
                                        <p:cTn id="63" dur="500" fill="hold"/>
                                        <p:tgtEl>
                                          <p:spTgt spid="62"/>
                                        </p:tgtEl>
                                        <p:attrNameLst>
                                          <p:attrName>ppt_w</p:attrName>
                                        </p:attrNameLst>
                                      </p:cBhvr>
                                      <p:tavLst>
                                        <p:tav tm="0">
                                          <p:val>
                                            <p:fltVal val="0"/>
                                          </p:val>
                                        </p:tav>
                                        <p:tav tm="100000">
                                          <p:val>
                                            <p:strVal val="#ppt_w"/>
                                          </p:val>
                                        </p:tav>
                                      </p:tavLst>
                                    </p:anim>
                                    <p:anim calcmode="lin" valueType="num">
                                      <p:cBhvr>
                                        <p:cTn id="64" dur="500" fill="hold"/>
                                        <p:tgtEl>
                                          <p:spTgt spid="62"/>
                                        </p:tgtEl>
                                        <p:attrNameLst>
                                          <p:attrName>ppt_h</p:attrName>
                                        </p:attrNameLst>
                                      </p:cBhvr>
                                      <p:tavLst>
                                        <p:tav tm="0">
                                          <p:val>
                                            <p:fltVal val="0"/>
                                          </p:val>
                                        </p:tav>
                                        <p:tav tm="100000">
                                          <p:val>
                                            <p:strVal val="#ppt_h"/>
                                          </p:val>
                                        </p:tav>
                                      </p:tavLst>
                                    </p:anim>
                                    <p:animEffect>
                                      <p:cBhvr>
                                        <p:cTn id="6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bldLvl="0" autoUpdateAnimBg="0"/>
      <p:bldP spid="63" grpId="0" bldLvl="0" autoUpdateAnimBg="0"/>
      <p:bldP spid="64" grpId="0" bldLvl="0" autoUpdateAnimBg="0"/>
      <p:bldP spid="65" grpId="0" bldLvl="0" autoUpdateAnimBg="0"/>
      <p:bldP spid="66" grpId="0" bldLvl="0" autoUpdateAnimBg="0"/>
      <p:bldP spid="67" grpId="0" bldLvl="0" autoUpdateAnimBg="0"/>
      <p:bldP spid="68" grpId="0" bldLvl="0" autoUpdateAnimBg="0"/>
      <p:bldP spid="69" grpId="0" bldLvl="0" autoUpdateAnimBg="0"/>
      <p:bldP spid="70" grpId="0" bldLvl="0" autoUpdateAnimBg="0"/>
      <p:bldP spid="7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1430268" y="3088208"/>
            <a:ext cx="1672990" cy="1222929"/>
            <a:chOff x="1458841" y="2943034"/>
            <a:chExt cx="1887144" cy="1379472"/>
          </a:xfrm>
          <a:solidFill>
            <a:schemeClr val="accent1"/>
          </a:solidFill>
          <a:effectLst/>
        </p:grpSpPr>
        <p:sp>
          <p:nvSpPr>
            <p:cNvPr id="97" name="矩形 7"/>
            <p:cNvSpPr/>
            <p:nvPr/>
          </p:nvSpPr>
          <p:spPr>
            <a:xfrm flipH="1" flipV="1">
              <a:off x="1458841" y="2943034"/>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5"/>
            </a:solidFill>
            <a:ln w="28575" cap="flat" cmpd="sng" algn="ctr">
              <a:noFill/>
              <a:prstDash val="solid"/>
            </a:ln>
            <a:effectLst/>
          </p:spPr>
          <p:txBody>
            <a:bodyPr rtlCol="0" anchor="ctr"/>
            <a:lstStyle/>
            <a:p>
              <a:pPr algn="ctr">
                <a:defRPr/>
              </a:pPr>
              <a:endParaRPr lang="en-US" kern="0">
                <a:solidFill>
                  <a:schemeClr val="bg1"/>
                </a:solidFill>
                <a:latin typeface="微软雅黑" panose="020B0503020204020204" pitchFamily="34" charset="-122"/>
                <a:ea typeface="微软雅黑" panose="020B0503020204020204" pitchFamily="34" charset="-122"/>
              </a:endParaRPr>
            </a:p>
          </p:txBody>
        </p:sp>
        <p:cxnSp>
          <p:nvCxnSpPr>
            <p:cNvPr id="98" name="直接连接符 97"/>
            <p:cNvCxnSpPr/>
            <p:nvPr/>
          </p:nvCxnSpPr>
          <p:spPr>
            <a:xfrm flipH="1">
              <a:off x="1639942" y="4060156"/>
              <a:ext cx="1706043" cy="0"/>
            </a:xfrm>
            <a:prstGeom prst="line">
              <a:avLst/>
            </a:prstGeom>
            <a:grpFill/>
            <a:ln w="19050" cap="flat" cmpd="sng" algn="ctr">
              <a:noFill/>
              <a:prstDash val="sysDash"/>
            </a:ln>
            <a:effectLst/>
          </p:spPr>
        </p:cxnSp>
        <p:sp>
          <p:nvSpPr>
            <p:cNvPr id="103" name="TextBox 102"/>
            <p:cNvSpPr txBox="1"/>
            <p:nvPr/>
          </p:nvSpPr>
          <p:spPr>
            <a:xfrm>
              <a:off x="1780574" y="3240784"/>
              <a:ext cx="1198749" cy="326344"/>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1600" b="0" dirty="0">
                  <a:solidFill>
                    <a:schemeClr val="bg1"/>
                  </a:solidFill>
                  <a:latin typeface="微软雅黑" panose="020B0503020204020204" pitchFamily="34" charset="-122"/>
                  <a:cs typeface="Times New Roman" pitchFamily="18" charset="0"/>
                </a:rPr>
                <a:t>标题文字</a:t>
              </a:r>
            </a:p>
          </p:txBody>
        </p:sp>
        <p:sp>
          <p:nvSpPr>
            <p:cNvPr id="104" name="TextBox 103"/>
            <p:cNvSpPr txBox="1"/>
            <p:nvPr/>
          </p:nvSpPr>
          <p:spPr>
            <a:xfrm>
              <a:off x="1671500" y="3486992"/>
              <a:ext cx="1462734" cy="451327"/>
            </a:xfrm>
            <a:prstGeom prst="rect">
              <a:avLst/>
            </a:prstGeom>
            <a:noFill/>
            <a:ln>
              <a:noFill/>
            </a:ln>
          </p:spPr>
          <p:txBody>
            <a:bodyPr wrap="square" rtlCol="0">
              <a:spAutoFit/>
            </a:bodyPr>
            <a:lstStyle/>
            <a:p>
              <a:pPr>
                <a:defRPr/>
              </a:pPr>
              <a:r>
                <a:rPr lang="zh-CN" altLang="en-US" sz="1000" kern="0" dirty="0">
                  <a:solidFill>
                    <a:schemeClr val="bg1"/>
                  </a:solidFill>
                  <a:latin typeface="微软雅黑" panose="020B0503020204020204" pitchFamily="34" charset="-122"/>
                  <a:ea typeface="微软雅黑" panose="020B0503020204020204" pitchFamily="34" charset="-122"/>
                </a:rPr>
                <a:t>单击此处添加段落文本单击字单击</a:t>
              </a:r>
            </a:p>
          </p:txBody>
        </p:sp>
      </p:grpSp>
      <p:grpSp>
        <p:nvGrpSpPr>
          <p:cNvPr id="105" name="组合 104"/>
          <p:cNvGrpSpPr/>
          <p:nvPr/>
        </p:nvGrpSpPr>
        <p:grpSpPr>
          <a:xfrm>
            <a:off x="783861" y="1360019"/>
            <a:ext cx="2255694" cy="1627655"/>
            <a:chOff x="685067" y="915566"/>
            <a:chExt cx="2728160" cy="1968576"/>
          </a:xfrm>
          <a:solidFill>
            <a:schemeClr val="accent1"/>
          </a:solidFill>
          <a:effectLst/>
        </p:grpSpPr>
        <p:sp>
          <p:nvSpPr>
            <p:cNvPr id="106" name="矩形 7"/>
            <p:cNvSpPr/>
            <p:nvPr/>
          </p:nvSpPr>
          <p:spPr>
            <a:xfrm flipH="1">
              <a:off x="685067" y="915566"/>
              <a:ext cx="2728160" cy="196857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2"/>
            </a:solidFill>
            <a:ln w="28575" cap="flat" cmpd="sng" algn="ctr">
              <a:noFill/>
              <a:prstDash val="solid"/>
            </a:ln>
            <a:effectLst/>
          </p:spPr>
          <p:txBody>
            <a:bodyPr rtlCol="0" anchor="ctr"/>
            <a:lstStyle/>
            <a:p>
              <a:pPr algn="ctr">
                <a:defRPr/>
              </a:pPr>
              <a:endParaRPr lang="en-US" kern="0">
                <a:solidFill>
                  <a:schemeClr val="bg1"/>
                </a:solidFill>
                <a:latin typeface="微软雅黑" panose="020B0503020204020204" pitchFamily="34" charset="-122"/>
                <a:ea typeface="微软雅黑" panose="020B0503020204020204" pitchFamily="34" charset="-122"/>
              </a:endParaRPr>
            </a:p>
          </p:txBody>
        </p:sp>
        <p:sp>
          <p:nvSpPr>
            <p:cNvPr id="107" name="TextBox 106"/>
            <p:cNvSpPr txBox="1"/>
            <p:nvPr/>
          </p:nvSpPr>
          <p:spPr>
            <a:xfrm>
              <a:off x="755576" y="1351018"/>
              <a:ext cx="1825587" cy="349908"/>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1600" b="0" dirty="0">
                  <a:solidFill>
                    <a:schemeClr val="bg1"/>
                  </a:solidFill>
                  <a:latin typeface="微软雅黑" panose="020B0503020204020204" pitchFamily="34" charset="-122"/>
                  <a:cs typeface="Times New Roman" pitchFamily="18" charset="0"/>
                </a:rPr>
                <a:t>标题文字</a:t>
              </a:r>
            </a:p>
          </p:txBody>
        </p:sp>
        <p:sp>
          <p:nvSpPr>
            <p:cNvPr id="108" name="TextBox 107"/>
            <p:cNvSpPr txBox="1"/>
            <p:nvPr/>
          </p:nvSpPr>
          <p:spPr>
            <a:xfrm>
              <a:off x="915027" y="1635645"/>
              <a:ext cx="2062774" cy="856156"/>
            </a:xfrm>
            <a:prstGeom prst="rect">
              <a:avLst/>
            </a:prstGeom>
            <a:noFill/>
            <a:ln>
              <a:noFill/>
            </a:ln>
          </p:spPr>
          <p:txBody>
            <a:bodyPr wrap="square" rtlCol="0">
              <a:spAutoFit/>
            </a:bodyPr>
            <a:lstStyle/>
            <a:p>
              <a:pPr>
                <a:defRPr/>
              </a:pPr>
              <a:r>
                <a:rPr lang="zh-CN" altLang="en-US" sz="1000" kern="0" dirty="0">
                  <a:solidFill>
                    <a:schemeClr val="bg1"/>
                  </a:solidFill>
                  <a:latin typeface="微软雅黑" panose="020B0503020204020204" pitchFamily="34" charset="-122"/>
                  <a:ea typeface="微软雅黑" panose="020B0503020204020204" pitchFamily="34" charset="-122"/>
                </a:rPr>
                <a:t>单击此处添加段落文本单击字单击此处添加段落文本单击字单击此处此处添加单击此处添加</a:t>
              </a:r>
            </a:p>
          </p:txBody>
        </p:sp>
      </p:grpSp>
      <p:grpSp>
        <p:nvGrpSpPr>
          <p:cNvPr id="109" name="组合 108"/>
          <p:cNvGrpSpPr/>
          <p:nvPr/>
        </p:nvGrpSpPr>
        <p:grpSpPr>
          <a:xfrm>
            <a:off x="3133520" y="3071538"/>
            <a:ext cx="1977211" cy="1479496"/>
            <a:chOff x="3390310" y="2983512"/>
            <a:chExt cx="2333818" cy="1746336"/>
          </a:xfrm>
          <a:solidFill>
            <a:schemeClr val="accent1"/>
          </a:solidFill>
          <a:effectLst/>
        </p:grpSpPr>
        <p:sp>
          <p:nvSpPr>
            <p:cNvPr id="110" name="矩形 7"/>
            <p:cNvSpPr/>
            <p:nvPr/>
          </p:nvSpPr>
          <p:spPr>
            <a:xfrm flipH="1">
              <a:off x="3390310" y="2983512"/>
              <a:ext cx="2333818" cy="174633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4"/>
            </a:solidFill>
            <a:ln w="28575" cap="flat" cmpd="sng" algn="ctr">
              <a:noFill/>
              <a:prstDash val="solid"/>
            </a:ln>
            <a:effectLst/>
          </p:spPr>
          <p:txBody>
            <a:bodyPr rtlCol="0" anchor="ctr"/>
            <a:lstStyle/>
            <a:p>
              <a:pPr algn="ctr">
                <a:defRPr/>
              </a:pPr>
              <a:endParaRPr lang="en-US" kern="0">
                <a:solidFill>
                  <a:schemeClr val="bg1"/>
                </a:solidFill>
                <a:latin typeface="微软雅黑" panose="020B0503020204020204" pitchFamily="34" charset="-122"/>
                <a:ea typeface="微软雅黑" panose="020B0503020204020204" pitchFamily="34" charset="-122"/>
              </a:endParaRPr>
            </a:p>
          </p:txBody>
        </p:sp>
        <p:sp>
          <p:nvSpPr>
            <p:cNvPr id="111" name="TextBox 110"/>
            <p:cNvSpPr txBox="1"/>
            <p:nvPr/>
          </p:nvSpPr>
          <p:spPr>
            <a:xfrm>
              <a:off x="3640702" y="3281209"/>
              <a:ext cx="1352006" cy="34149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1600" b="0" dirty="0">
                  <a:solidFill>
                    <a:schemeClr val="bg1"/>
                  </a:solidFill>
                  <a:latin typeface="微软雅黑" panose="020B0503020204020204" pitchFamily="34" charset="-122"/>
                  <a:cs typeface="Times New Roman" pitchFamily="18" charset="0"/>
                </a:rPr>
                <a:t>标题文字</a:t>
              </a:r>
            </a:p>
          </p:txBody>
        </p:sp>
        <p:sp>
          <p:nvSpPr>
            <p:cNvPr id="112" name="TextBox 111"/>
            <p:cNvSpPr txBox="1"/>
            <p:nvPr/>
          </p:nvSpPr>
          <p:spPr>
            <a:xfrm>
              <a:off x="3540613" y="3598912"/>
              <a:ext cx="2062773" cy="653916"/>
            </a:xfrm>
            <a:prstGeom prst="rect">
              <a:avLst/>
            </a:prstGeom>
            <a:noFill/>
          </p:spPr>
          <p:txBody>
            <a:bodyPr wrap="square" rtlCol="0">
              <a:spAutoFit/>
            </a:bodyPr>
            <a:lstStyle/>
            <a:p>
              <a:pPr>
                <a:defRPr/>
              </a:pPr>
              <a:r>
                <a:rPr lang="zh-CN" altLang="en-US" sz="1000" kern="0" dirty="0">
                  <a:solidFill>
                    <a:schemeClr val="bg1"/>
                  </a:solidFill>
                  <a:latin typeface="微软雅黑" panose="020B0503020204020204" pitchFamily="34" charset="-122"/>
                  <a:ea typeface="微软雅黑" panose="020B0503020204020204" pitchFamily="34" charset="-122"/>
                </a:rPr>
                <a:t>单击此处添加段落文本单击字单击此处添加段落文本单击字单击此处</a:t>
              </a:r>
            </a:p>
          </p:txBody>
        </p:sp>
      </p:grpSp>
      <p:grpSp>
        <p:nvGrpSpPr>
          <p:cNvPr id="113" name="组合 112"/>
          <p:cNvGrpSpPr/>
          <p:nvPr/>
        </p:nvGrpSpPr>
        <p:grpSpPr>
          <a:xfrm>
            <a:off x="3131845" y="1765208"/>
            <a:ext cx="1650955" cy="1222929"/>
            <a:chOff x="3467029" y="1542643"/>
            <a:chExt cx="1862287" cy="1379472"/>
          </a:xfrm>
          <a:solidFill>
            <a:schemeClr val="accent1"/>
          </a:solidFill>
          <a:effectLst/>
        </p:grpSpPr>
        <p:sp>
          <p:nvSpPr>
            <p:cNvPr id="114" name="矩形 7"/>
            <p:cNvSpPr/>
            <p:nvPr/>
          </p:nvSpPr>
          <p:spPr>
            <a:xfrm flipH="1" flipV="1">
              <a:off x="3467029" y="1542643"/>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3"/>
            </a:solidFill>
            <a:ln w="28575" cap="flat" cmpd="sng" algn="ctr">
              <a:noFill/>
              <a:prstDash val="solid"/>
            </a:ln>
            <a:effectLst/>
          </p:spPr>
          <p:txBody>
            <a:bodyPr rtlCol="0" anchor="ctr"/>
            <a:lstStyle/>
            <a:p>
              <a:pPr algn="ctr">
                <a:defRPr/>
              </a:pPr>
              <a:endParaRPr lang="en-US" kern="0">
                <a:solidFill>
                  <a:schemeClr val="bg1"/>
                </a:solidFill>
                <a:latin typeface="微软雅黑" panose="020B0503020204020204" pitchFamily="34" charset="-122"/>
                <a:ea typeface="微软雅黑" panose="020B0503020204020204" pitchFamily="34" charset="-122"/>
              </a:endParaRPr>
            </a:p>
          </p:txBody>
        </p:sp>
        <p:sp>
          <p:nvSpPr>
            <p:cNvPr id="115" name="TextBox 114"/>
            <p:cNvSpPr txBox="1"/>
            <p:nvPr/>
          </p:nvSpPr>
          <p:spPr>
            <a:xfrm>
              <a:off x="3681730" y="1885058"/>
              <a:ext cx="1395882" cy="32634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1600" b="0" dirty="0">
                  <a:solidFill>
                    <a:schemeClr val="bg1"/>
                  </a:solidFill>
                  <a:latin typeface="微软雅黑" panose="020B0503020204020204" pitchFamily="34" charset="-122"/>
                  <a:cs typeface="Times New Roman" pitchFamily="18" charset="0"/>
                </a:rPr>
                <a:t>标题文字</a:t>
              </a:r>
            </a:p>
          </p:txBody>
        </p:sp>
        <p:sp>
          <p:nvSpPr>
            <p:cNvPr id="116" name="TextBox 115"/>
            <p:cNvSpPr txBox="1"/>
            <p:nvPr/>
          </p:nvSpPr>
          <p:spPr>
            <a:xfrm>
              <a:off x="3735565" y="2148963"/>
              <a:ext cx="1496959" cy="451327"/>
            </a:xfrm>
            <a:prstGeom prst="rect">
              <a:avLst/>
            </a:prstGeom>
            <a:noFill/>
          </p:spPr>
          <p:txBody>
            <a:bodyPr wrap="square" rtlCol="0">
              <a:spAutoFit/>
            </a:bodyPr>
            <a:lstStyle/>
            <a:p>
              <a:pPr>
                <a:defRPr/>
              </a:pPr>
              <a:r>
                <a:rPr lang="zh-CN" altLang="en-US" sz="1000" kern="0" dirty="0">
                  <a:solidFill>
                    <a:schemeClr val="bg1"/>
                  </a:solidFill>
                  <a:latin typeface="微软雅黑" panose="020B0503020204020204" pitchFamily="34" charset="-122"/>
                  <a:ea typeface="微软雅黑" panose="020B0503020204020204" pitchFamily="34" charset="-122"/>
                </a:rPr>
                <a:t>单击此处添加段落文本单击字单击</a:t>
              </a:r>
            </a:p>
          </p:txBody>
        </p:sp>
      </p:grpSp>
      <p:grpSp>
        <p:nvGrpSpPr>
          <p:cNvPr id="117" name="组合 116"/>
          <p:cNvGrpSpPr/>
          <p:nvPr/>
        </p:nvGrpSpPr>
        <p:grpSpPr>
          <a:xfrm>
            <a:off x="5503666" y="1582565"/>
            <a:ext cx="2872358" cy="1333892"/>
            <a:chOff x="755576" y="1770370"/>
            <a:chExt cx="2872358" cy="1333892"/>
          </a:xfrm>
        </p:grpSpPr>
        <p:sp>
          <p:nvSpPr>
            <p:cNvPr id="118" name="TextBox 117"/>
            <p:cNvSpPr txBox="1"/>
            <p:nvPr/>
          </p:nvSpPr>
          <p:spPr>
            <a:xfrm>
              <a:off x="755576" y="1770370"/>
              <a:ext cx="2800350" cy="452432"/>
            </a:xfrm>
            <a:prstGeom prst="rect">
              <a:avLst/>
            </a:prstGeom>
            <a:noFill/>
          </p:spPr>
          <p:txBody>
            <a:bodyPr wrap="square" rtlCol="0">
              <a:spAutoFit/>
            </a:bodyPr>
            <a:lstStyle/>
            <a:p>
              <a:pPr algn="ctr">
                <a:lnSpc>
                  <a:spcPct val="130000"/>
                </a:lnSpc>
              </a:pPr>
              <a:r>
                <a:rPr lang="zh-CN" altLang="en-US" dirty="0">
                  <a:solidFill>
                    <a:schemeClr val="tx2"/>
                  </a:solidFill>
                  <a:latin typeface="微软雅黑" panose="020B0503020204020204" pitchFamily="34" charset="-122"/>
                  <a:ea typeface="微软雅黑" panose="020B0503020204020204" pitchFamily="34" charset="-122"/>
                </a:rPr>
                <a:t>标题文字</a:t>
              </a:r>
            </a:p>
          </p:txBody>
        </p:sp>
        <p:sp>
          <p:nvSpPr>
            <p:cNvPr id="119" name="TextBox 118"/>
            <p:cNvSpPr txBox="1"/>
            <p:nvPr/>
          </p:nvSpPr>
          <p:spPr>
            <a:xfrm>
              <a:off x="830317" y="2211710"/>
              <a:ext cx="2797617" cy="892552"/>
            </a:xfrm>
            <a:prstGeom prst="rect">
              <a:avLst/>
            </a:prstGeom>
            <a:noFill/>
          </p:spPr>
          <p:txBody>
            <a:bodyPr wrap="square" rtlCol="0">
              <a:spAutoFit/>
            </a:bodyPr>
            <a:lstStyle/>
            <a:p>
              <a:pPr>
                <a:lnSpc>
                  <a:spcPct val="130000"/>
                </a:lnSpc>
              </a:pPr>
              <a:r>
                <a:rPr lang="zh-CN" altLang="en-US" sz="1000" spc="-10" dirty="0">
                  <a:solidFill>
                    <a:schemeClr val="tx2"/>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grpSp>
      <p:sp>
        <p:nvSpPr>
          <p:cNvPr id="120" name="TextBox 119"/>
          <p:cNvSpPr txBox="1"/>
          <p:nvPr/>
        </p:nvSpPr>
        <p:spPr>
          <a:xfrm>
            <a:off x="5578409" y="2935646"/>
            <a:ext cx="2797617" cy="892548"/>
          </a:xfrm>
          <a:prstGeom prst="rect">
            <a:avLst/>
          </a:prstGeom>
          <a:noFill/>
        </p:spPr>
        <p:txBody>
          <a:bodyPr wrap="square" lIns="91436" tIns="45718" rIns="91436" bIns="45718" rtlCol="0">
            <a:spAutoFit/>
          </a:bodyPr>
          <a:lstStyle/>
          <a:p>
            <a:pPr>
              <a:lnSpc>
                <a:spcPct val="130000"/>
              </a:lnSpc>
            </a:pPr>
            <a:r>
              <a:rPr lang="zh-CN" altLang="en-US" sz="1000" spc="-10" dirty="0">
                <a:solidFill>
                  <a:schemeClr val="tx2"/>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spTree>
    <p:extLst>
      <p:ext uri="{BB962C8B-B14F-4D97-AF65-F5344CB8AC3E}">
        <p14:creationId xmlns:p14="http://schemas.microsoft.com/office/powerpoint/2010/main" val="50106643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500" fill="hold"/>
                                        <p:tgtEl>
                                          <p:spTgt spid="105"/>
                                        </p:tgtEl>
                                        <p:attrNameLst>
                                          <p:attrName>ppt_x</p:attrName>
                                        </p:attrNameLst>
                                      </p:cBhvr>
                                      <p:tavLst>
                                        <p:tav tm="0">
                                          <p:val>
                                            <p:strVal val="0-#ppt_w/2"/>
                                          </p:val>
                                        </p:tav>
                                        <p:tav tm="100000">
                                          <p:val>
                                            <p:strVal val="#ppt_x"/>
                                          </p:val>
                                        </p:tav>
                                      </p:tavLst>
                                    </p:anim>
                                    <p:anim calcmode="lin" valueType="num">
                                      <p:cBhvr additive="base">
                                        <p:cTn id="8" dur="500" fill="hold"/>
                                        <p:tgtEl>
                                          <p:spTgt spid="10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additive="base">
                                        <p:cTn id="12" dur="500" fill="hold"/>
                                        <p:tgtEl>
                                          <p:spTgt spid="109"/>
                                        </p:tgtEl>
                                        <p:attrNameLst>
                                          <p:attrName>ppt_x</p:attrName>
                                        </p:attrNameLst>
                                      </p:cBhvr>
                                      <p:tavLst>
                                        <p:tav tm="0">
                                          <p:val>
                                            <p:strVal val="1+#ppt_w/2"/>
                                          </p:val>
                                        </p:tav>
                                        <p:tav tm="100000">
                                          <p:val>
                                            <p:strVal val="#ppt_x"/>
                                          </p:val>
                                        </p:tav>
                                      </p:tavLst>
                                    </p:anim>
                                    <p:anim calcmode="lin" valueType="num">
                                      <p:cBhvr additive="base">
                                        <p:cTn id="13" dur="500" fill="hold"/>
                                        <p:tgtEl>
                                          <p:spTgt spid="10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113"/>
                                        </p:tgtEl>
                                        <p:attrNameLst>
                                          <p:attrName>style.visibility</p:attrName>
                                        </p:attrNameLst>
                                      </p:cBhvr>
                                      <p:to>
                                        <p:strVal val="visible"/>
                                      </p:to>
                                    </p:set>
                                    <p:anim calcmode="lin" valueType="num">
                                      <p:cBhvr additive="base">
                                        <p:cTn id="17" dur="500" fill="hold"/>
                                        <p:tgtEl>
                                          <p:spTgt spid="113"/>
                                        </p:tgtEl>
                                        <p:attrNameLst>
                                          <p:attrName>ppt_x</p:attrName>
                                        </p:attrNameLst>
                                      </p:cBhvr>
                                      <p:tavLst>
                                        <p:tav tm="0">
                                          <p:val>
                                            <p:strVal val="1+#ppt_w/2"/>
                                          </p:val>
                                        </p:tav>
                                        <p:tav tm="100000">
                                          <p:val>
                                            <p:strVal val="#ppt_x"/>
                                          </p:val>
                                        </p:tav>
                                      </p:tavLst>
                                    </p:anim>
                                    <p:anim calcmode="lin" valueType="num">
                                      <p:cBhvr additive="base">
                                        <p:cTn id="18" dur="500" fill="hold"/>
                                        <p:tgtEl>
                                          <p:spTgt spid="11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96"/>
                                        </p:tgtEl>
                                        <p:attrNameLst>
                                          <p:attrName>style.visibility</p:attrName>
                                        </p:attrNameLst>
                                      </p:cBhvr>
                                      <p:to>
                                        <p:strVal val="visible"/>
                                      </p:to>
                                    </p:set>
                                    <p:anim calcmode="lin" valueType="num">
                                      <p:cBhvr additive="base">
                                        <p:cTn id="22" dur="500" fill="hold"/>
                                        <p:tgtEl>
                                          <p:spTgt spid="96"/>
                                        </p:tgtEl>
                                        <p:attrNameLst>
                                          <p:attrName>ppt_x</p:attrName>
                                        </p:attrNameLst>
                                      </p:cBhvr>
                                      <p:tavLst>
                                        <p:tav tm="0">
                                          <p:val>
                                            <p:strVal val="0-#ppt_w/2"/>
                                          </p:val>
                                        </p:tav>
                                        <p:tav tm="100000">
                                          <p:val>
                                            <p:strVal val="#ppt_x"/>
                                          </p:val>
                                        </p:tav>
                                      </p:tavLst>
                                    </p:anim>
                                    <p:anim calcmode="lin" valueType="num">
                                      <p:cBhvr additive="base">
                                        <p:cTn id="23" dur="500" fill="hold"/>
                                        <p:tgtEl>
                                          <p:spTgt spid="9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fade">
                                      <p:cBhvr>
                                        <p:cTn id="27" dur="500"/>
                                        <p:tgtEl>
                                          <p:spTgt spid="117"/>
                                        </p:tgtEl>
                                      </p:cBhvr>
                                    </p:animEffect>
                                    <p:anim calcmode="lin" valueType="num">
                                      <p:cBhvr>
                                        <p:cTn id="28" dur="500" fill="hold"/>
                                        <p:tgtEl>
                                          <p:spTgt spid="117"/>
                                        </p:tgtEl>
                                        <p:attrNameLst>
                                          <p:attrName>ppt_x</p:attrName>
                                        </p:attrNameLst>
                                      </p:cBhvr>
                                      <p:tavLst>
                                        <p:tav tm="0">
                                          <p:val>
                                            <p:strVal val="#ppt_x"/>
                                          </p:val>
                                        </p:tav>
                                        <p:tav tm="100000">
                                          <p:val>
                                            <p:strVal val="#ppt_x"/>
                                          </p:val>
                                        </p:tav>
                                      </p:tavLst>
                                    </p:anim>
                                    <p:anim calcmode="lin" valueType="num">
                                      <p:cBhvr>
                                        <p:cTn id="29" dur="500" fill="hold"/>
                                        <p:tgtEl>
                                          <p:spTgt spid="117"/>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120"/>
                                        </p:tgtEl>
                                        <p:attrNameLst>
                                          <p:attrName>style.visibility</p:attrName>
                                        </p:attrNameLst>
                                      </p:cBhvr>
                                      <p:to>
                                        <p:strVal val="visible"/>
                                      </p:to>
                                    </p:set>
                                    <p:animEffect transition="in" filter="fade">
                                      <p:cBhvr>
                                        <p:cTn id="33" dur="500"/>
                                        <p:tgtEl>
                                          <p:spTgt spid="120"/>
                                        </p:tgtEl>
                                      </p:cBhvr>
                                    </p:animEffect>
                                    <p:anim calcmode="lin" valueType="num">
                                      <p:cBhvr>
                                        <p:cTn id="34" dur="500" fill="hold"/>
                                        <p:tgtEl>
                                          <p:spTgt spid="120"/>
                                        </p:tgtEl>
                                        <p:attrNameLst>
                                          <p:attrName>ppt_x</p:attrName>
                                        </p:attrNameLst>
                                      </p:cBhvr>
                                      <p:tavLst>
                                        <p:tav tm="0">
                                          <p:val>
                                            <p:strVal val="#ppt_x"/>
                                          </p:val>
                                        </p:tav>
                                        <p:tav tm="100000">
                                          <p:val>
                                            <p:strVal val="#ppt_x"/>
                                          </p:val>
                                        </p:tav>
                                      </p:tavLst>
                                    </p:anim>
                                    <p:anim calcmode="lin" valueType="num">
                                      <p:cBhvr>
                                        <p:cTn id="35" dur="500" fill="hold"/>
                                        <p:tgtEl>
                                          <p:spTgt spid="1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菱形 2"/>
          <p:cNvSpPr/>
          <p:nvPr/>
        </p:nvSpPr>
        <p:spPr>
          <a:xfrm>
            <a:off x="3657600" y="1347615"/>
            <a:ext cx="2039938" cy="2041525"/>
          </a:xfrm>
          <a:prstGeom prst="diamond">
            <a:avLst/>
          </a:prstGeom>
          <a:solidFill>
            <a:schemeClr val="accent4"/>
          </a:solidFill>
          <a:ln w="12700" cap="flat" cmpd="sng" algn="ctr">
            <a:noFill/>
            <a:prstDash val="solid"/>
            <a:miter lim="800000"/>
          </a:ln>
          <a:effectLst/>
        </p:spPr>
        <p:txBody>
          <a:bodyPr anchor="ctr"/>
          <a:lstStyle/>
          <a:p>
            <a:pPr algn="ctr">
              <a:defRPr/>
            </a:pPr>
            <a:endParaRPr lang="zh-CN" altLang="en-US" kern="0">
              <a:solidFill>
                <a:schemeClr val="bg1">
                  <a:lumMod val="65000"/>
                </a:schemeClr>
              </a:solidFill>
              <a:latin typeface="微软雅黑"/>
              <a:ea typeface="微软雅黑"/>
            </a:endParaRPr>
          </a:p>
        </p:txBody>
      </p:sp>
      <p:sp>
        <p:nvSpPr>
          <p:cNvPr id="4" name="菱形 3"/>
          <p:cNvSpPr/>
          <p:nvPr/>
        </p:nvSpPr>
        <p:spPr>
          <a:xfrm>
            <a:off x="536575" y="1685751"/>
            <a:ext cx="1366838" cy="1365250"/>
          </a:xfrm>
          <a:prstGeom prst="diamond">
            <a:avLst/>
          </a:prstGeom>
          <a:solidFill>
            <a:schemeClr val="accent3"/>
          </a:solidFill>
          <a:ln w="12700" cap="flat" cmpd="sng" algn="ctr">
            <a:noFill/>
            <a:prstDash val="solid"/>
            <a:miter lim="800000"/>
          </a:ln>
          <a:effectLst/>
        </p:spPr>
        <p:txBody>
          <a:bodyPr anchor="ctr"/>
          <a:lstStyle/>
          <a:p>
            <a:pPr algn="ctr">
              <a:defRPr/>
            </a:pPr>
            <a:endParaRPr lang="zh-CN" altLang="en-US" kern="0">
              <a:solidFill>
                <a:schemeClr val="bg1">
                  <a:lumMod val="65000"/>
                </a:schemeClr>
              </a:solidFill>
              <a:latin typeface="微软雅黑"/>
              <a:ea typeface="微软雅黑"/>
            </a:endParaRPr>
          </a:p>
        </p:txBody>
      </p:sp>
      <p:sp>
        <p:nvSpPr>
          <p:cNvPr id="5" name="菱形 4"/>
          <p:cNvSpPr/>
          <p:nvPr/>
        </p:nvSpPr>
        <p:spPr>
          <a:xfrm>
            <a:off x="2044701" y="1685751"/>
            <a:ext cx="1365250" cy="1365250"/>
          </a:xfrm>
          <a:prstGeom prst="diamond">
            <a:avLst/>
          </a:prstGeom>
          <a:solidFill>
            <a:schemeClr val="accent2"/>
          </a:solidFill>
          <a:ln w="12700" cap="flat" cmpd="sng" algn="ctr">
            <a:noFill/>
            <a:prstDash val="solid"/>
            <a:miter lim="800000"/>
          </a:ln>
          <a:effectLst/>
        </p:spPr>
        <p:txBody>
          <a:bodyPr anchor="ctr"/>
          <a:lstStyle/>
          <a:p>
            <a:pPr algn="ctr">
              <a:defRPr/>
            </a:pPr>
            <a:endParaRPr lang="zh-CN" altLang="en-US" kern="0">
              <a:solidFill>
                <a:schemeClr val="bg1">
                  <a:lumMod val="65000"/>
                </a:schemeClr>
              </a:solidFill>
              <a:latin typeface="微软雅黑"/>
              <a:ea typeface="微软雅黑"/>
            </a:endParaRPr>
          </a:p>
        </p:txBody>
      </p:sp>
      <p:sp>
        <p:nvSpPr>
          <p:cNvPr id="6" name="菱形 5"/>
          <p:cNvSpPr/>
          <p:nvPr/>
        </p:nvSpPr>
        <p:spPr>
          <a:xfrm>
            <a:off x="5734050" y="1685751"/>
            <a:ext cx="1365250" cy="1365250"/>
          </a:xfrm>
          <a:prstGeom prst="diamond">
            <a:avLst/>
          </a:prstGeom>
          <a:solidFill>
            <a:schemeClr val="accent5"/>
          </a:solidFill>
          <a:ln w="12700" cap="flat" cmpd="sng" algn="ctr">
            <a:noFill/>
            <a:prstDash val="solid"/>
            <a:miter lim="800000"/>
          </a:ln>
          <a:effectLst/>
        </p:spPr>
        <p:txBody>
          <a:bodyPr anchor="ctr"/>
          <a:lstStyle/>
          <a:p>
            <a:pPr algn="ctr">
              <a:defRPr/>
            </a:pPr>
            <a:endParaRPr lang="zh-CN" altLang="en-US" kern="0">
              <a:solidFill>
                <a:schemeClr val="bg1">
                  <a:lumMod val="65000"/>
                </a:schemeClr>
              </a:solidFill>
              <a:latin typeface="微软雅黑"/>
              <a:ea typeface="微软雅黑"/>
            </a:endParaRPr>
          </a:p>
        </p:txBody>
      </p:sp>
      <p:sp>
        <p:nvSpPr>
          <p:cNvPr id="7" name="菱形 6"/>
          <p:cNvSpPr/>
          <p:nvPr/>
        </p:nvSpPr>
        <p:spPr>
          <a:xfrm>
            <a:off x="7240589" y="1685751"/>
            <a:ext cx="1366837" cy="1365250"/>
          </a:xfrm>
          <a:prstGeom prst="diamond">
            <a:avLst/>
          </a:prstGeom>
          <a:solidFill>
            <a:schemeClr val="accent6"/>
          </a:solidFill>
          <a:ln w="12700" cap="flat" cmpd="sng" algn="ctr">
            <a:noFill/>
            <a:prstDash val="solid"/>
            <a:miter lim="800000"/>
          </a:ln>
          <a:effectLst/>
        </p:spPr>
        <p:txBody>
          <a:bodyPr anchor="ctr"/>
          <a:lstStyle/>
          <a:p>
            <a:pPr algn="ctr">
              <a:defRPr/>
            </a:pPr>
            <a:endParaRPr lang="zh-CN" altLang="en-US" kern="0">
              <a:solidFill>
                <a:schemeClr val="bg1">
                  <a:lumMod val="65000"/>
                </a:schemeClr>
              </a:solidFill>
              <a:latin typeface="微软雅黑"/>
              <a:ea typeface="微软雅黑"/>
            </a:endParaRPr>
          </a:p>
        </p:txBody>
      </p:sp>
      <p:sp>
        <p:nvSpPr>
          <p:cNvPr id="8" name="菱形 7"/>
          <p:cNvSpPr/>
          <p:nvPr/>
        </p:nvSpPr>
        <p:spPr>
          <a:xfrm>
            <a:off x="1712914" y="2531889"/>
            <a:ext cx="520700" cy="519112"/>
          </a:xfrm>
          <a:prstGeom prst="diamond">
            <a:avLst/>
          </a:prstGeom>
          <a:solidFill>
            <a:schemeClr val="accent3"/>
          </a:solidFill>
          <a:ln w="12700" cap="flat" cmpd="sng" algn="ctr">
            <a:noFill/>
            <a:prstDash val="solid"/>
            <a:miter lim="800000"/>
          </a:ln>
          <a:effectLst/>
        </p:spPr>
        <p:txBody>
          <a:bodyPr anchor="ctr"/>
          <a:lstStyle/>
          <a:p>
            <a:pPr algn="ctr">
              <a:defRPr/>
            </a:pPr>
            <a:endParaRPr lang="zh-CN" altLang="en-US" kern="0">
              <a:solidFill>
                <a:schemeClr val="bg1">
                  <a:lumMod val="65000"/>
                </a:schemeClr>
              </a:solidFill>
              <a:latin typeface="微软雅黑"/>
              <a:ea typeface="微软雅黑"/>
            </a:endParaRPr>
          </a:p>
        </p:txBody>
      </p:sp>
      <p:sp>
        <p:nvSpPr>
          <p:cNvPr id="9" name="菱形 8"/>
          <p:cNvSpPr/>
          <p:nvPr/>
        </p:nvSpPr>
        <p:spPr>
          <a:xfrm>
            <a:off x="3205164" y="1685752"/>
            <a:ext cx="520700" cy="520700"/>
          </a:xfrm>
          <a:prstGeom prst="diamond">
            <a:avLst/>
          </a:prstGeom>
          <a:solidFill>
            <a:schemeClr val="accent2"/>
          </a:solidFill>
          <a:ln w="12700" cap="flat" cmpd="sng" algn="ctr">
            <a:noFill/>
            <a:prstDash val="solid"/>
            <a:miter lim="800000"/>
          </a:ln>
          <a:effectLst/>
        </p:spPr>
        <p:txBody>
          <a:bodyPr anchor="ctr"/>
          <a:lstStyle/>
          <a:p>
            <a:pPr algn="ctr">
              <a:defRPr/>
            </a:pPr>
            <a:endParaRPr lang="zh-CN" altLang="en-US" kern="0">
              <a:solidFill>
                <a:schemeClr val="bg1">
                  <a:lumMod val="65000"/>
                </a:schemeClr>
              </a:solidFill>
              <a:latin typeface="微软雅黑"/>
              <a:ea typeface="微软雅黑"/>
            </a:endParaRPr>
          </a:p>
        </p:txBody>
      </p:sp>
      <p:sp>
        <p:nvSpPr>
          <p:cNvPr id="10" name="菱形 9"/>
          <p:cNvSpPr/>
          <p:nvPr/>
        </p:nvSpPr>
        <p:spPr>
          <a:xfrm>
            <a:off x="5407026" y="2528715"/>
            <a:ext cx="520700" cy="519112"/>
          </a:xfrm>
          <a:prstGeom prst="diamond">
            <a:avLst/>
          </a:prstGeom>
          <a:solidFill>
            <a:schemeClr val="accent4"/>
          </a:solidFill>
          <a:ln w="12700" cap="flat" cmpd="sng" algn="ctr">
            <a:noFill/>
            <a:prstDash val="solid"/>
            <a:miter lim="800000"/>
          </a:ln>
          <a:effectLst/>
        </p:spPr>
        <p:txBody>
          <a:bodyPr anchor="ctr"/>
          <a:lstStyle/>
          <a:p>
            <a:pPr algn="ctr">
              <a:defRPr/>
            </a:pPr>
            <a:endParaRPr lang="zh-CN" altLang="en-US" kern="0">
              <a:solidFill>
                <a:schemeClr val="bg1">
                  <a:lumMod val="65000"/>
                </a:schemeClr>
              </a:solidFill>
              <a:latin typeface="微软雅黑"/>
              <a:ea typeface="微软雅黑"/>
            </a:endParaRPr>
          </a:p>
        </p:txBody>
      </p:sp>
      <p:sp>
        <p:nvSpPr>
          <p:cNvPr id="11" name="菱形 10"/>
          <p:cNvSpPr/>
          <p:nvPr/>
        </p:nvSpPr>
        <p:spPr>
          <a:xfrm>
            <a:off x="6910389" y="1701627"/>
            <a:ext cx="520700" cy="520700"/>
          </a:xfrm>
          <a:prstGeom prst="diamond">
            <a:avLst/>
          </a:prstGeom>
          <a:solidFill>
            <a:schemeClr val="accent5"/>
          </a:solidFill>
          <a:ln w="12700" cap="flat" cmpd="sng" algn="ctr">
            <a:noFill/>
            <a:prstDash val="solid"/>
            <a:miter lim="800000"/>
          </a:ln>
          <a:effectLst/>
        </p:spPr>
        <p:txBody>
          <a:bodyPr anchor="ctr"/>
          <a:lstStyle/>
          <a:p>
            <a:pPr algn="ctr">
              <a:defRPr/>
            </a:pPr>
            <a:endParaRPr lang="zh-CN" altLang="en-US" kern="0">
              <a:solidFill>
                <a:schemeClr val="bg1">
                  <a:lumMod val="65000"/>
                </a:schemeClr>
              </a:solidFill>
              <a:latin typeface="微软雅黑"/>
              <a:ea typeface="微软雅黑"/>
            </a:endParaRPr>
          </a:p>
        </p:txBody>
      </p:sp>
      <p:sp>
        <p:nvSpPr>
          <p:cNvPr id="12" name="KSO_Shape"/>
          <p:cNvSpPr>
            <a:spLocks/>
          </p:cNvSpPr>
          <p:nvPr/>
        </p:nvSpPr>
        <p:spPr bwMode="auto">
          <a:xfrm>
            <a:off x="966788" y="2069927"/>
            <a:ext cx="590550" cy="534988"/>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8"/>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8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8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kern="0">
              <a:solidFill>
                <a:schemeClr val="bg1">
                  <a:lumMod val="65000"/>
                </a:schemeClr>
              </a:solidFill>
            </a:endParaRPr>
          </a:p>
        </p:txBody>
      </p:sp>
      <p:sp>
        <p:nvSpPr>
          <p:cNvPr id="13" name="KSO_Shape"/>
          <p:cNvSpPr>
            <a:spLocks/>
          </p:cNvSpPr>
          <p:nvPr/>
        </p:nvSpPr>
        <p:spPr bwMode="auto">
          <a:xfrm>
            <a:off x="2535239" y="2106440"/>
            <a:ext cx="384175" cy="523875"/>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8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8"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8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kern="0">
              <a:solidFill>
                <a:schemeClr val="bg1">
                  <a:lumMod val="65000"/>
                </a:schemeClr>
              </a:solidFill>
            </a:endParaRPr>
          </a:p>
        </p:txBody>
      </p:sp>
      <p:sp>
        <p:nvSpPr>
          <p:cNvPr id="14" name="KSO_Shape"/>
          <p:cNvSpPr>
            <a:spLocks/>
          </p:cNvSpPr>
          <p:nvPr/>
        </p:nvSpPr>
        <p:spPr bwMode="auto">
          <a:xfrm>
            <a:off x="4265614" y="2061990"/>
            <a:ext cx="612775" cy="61277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kern="0">
              <a:solidFill>
                <a:schemeClr val="bg1">
                  <a:lumMod val="65000"/>
                </a:schemeClr>
              </a:solidFill>
            </a:endParaRPr>
          </a:p>
        </p:txBody>
      </p:sp>
      <p:sp>
        <p:nvSpPr>
          <p:cNvPr id="15" name="KSO_Shape"/>
          <p:cNvSpPr>
            <a:spLocks/>
          </p:cNvSpPr>
          <p:nvPr/>
        </p:nvSpPr>
        <p:spPr bwMode="auto">
          <a:xfrm>
            <a:off x="6205539" y="2155651"/>
            <a:ext cx="422275" cy="427038"/>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kern="0">
              <a:solidFill>
                <a:schemeClr val="bg1">
                  <a:lumMod val="65000"/>
                </a:schemeClr>
              </a:solidFill>
            </a:endParaRPr>
          </a:p>
        </p:txBody>
      </p:sp>
      <p:sp>
        <p:nvSpPr>
          <p:cNvPr id="16" name="KSO_Shape"/>
          <p:cNvSpPr/>
          <p:nvPr/>
        </p:nvSpPr>
        <p:spPr>
          <a:xfrm>
            <a:off x="7716839" y="2171527"/>
            <a:ext cx="412750" cy="395288"/>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a:defRPr/>
            </a:pPr>
            <a:endParaRPr lang="zh-CN" altLang="en-US" kern="0">
              <a:solidFill>
                <a:schemeClr val="bg1">
                  <a:lumMod val="65000"/>
                </a:schemeClr>
              </a:solidFill>
              <a:latin typeface="Calibri"/>
              <a:ea typeface="幼圆"/>
            </a:endParaRPr>
          </a:p>
        </p:txBody>
      </p:sp>
      <p:sp>
        <p:nvSpPr>
          <p:cNvPr id="17" name="文本框 8"/>
          <p:cNvSpPr txBox="1"/>
          <p:nvPr/>
        </p:nvSpPr>
        <p:spPr>
          <a:xfrm>
            <a:off x="607927" y="3208561"/>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p:txBody>
      </p:sp>
      <p:sp>
        <p:nvSpPr>
          <p:cNvPr id="18" name="文本框 8"/>
          <p:cNvSpPr txBox="1"/>
          <p:nvPr/>
        </p:nvSpPr>
        <p:spPr>
          <a:xfrm>
            <a:off x="2123459" y="3200095"/>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p:txBody>
      </p:sp>
      <p:sp>
        <p:nvSpPr>
          <p:cNvPr id="19" name="文本框 8"/>
          <p:cNvSpPr txBox="1"/>
          <p:nvPr/>
        </p:nvSpPr>
        <p:spPr>
          <a:xfrm>
            <a:off x="4028459" y="3428695"/>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p:txBody>
      </p:sp>
      <p:sp>
        <p:nvSpPr>
          <p:cNvPr id="20" name="文本框 8"/>
          <p:cNvSpPr txBox="1"/>
          <p:nvPr/>
        </p:nvSpPr>
        <p:spPr>
          <a:xfrm>
            <a:off x="5823394" y="3200095"/>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p:txBody>
      </p:sp>
      <p:sp>
        <p:nvSpPr>
          <p:cNvPr id="21" name="文本框 8"/>
          <p:cNvSpPr txBox="1"/>
          <p:nvPr/>
        </p:nvSpPr>
        <p:spPr>
          <a:xfrm>
            <a:off x="7305061" y="3208561"/>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a:p>
            <a:r>
              <a:rPr lang="zh-CN" altLang="en-US" sz="1000" dirty="0">
                <a:solidFill>
                  <a:schemeClr val="bg2"/>
                </a:solidFill>
                <a:latin typeface="微软雅黑" pitchFamily="34" charset="-122"/>
                <a:ea typeface="微软雅黑" pitchFamily="34" charset="-122"/>
              </a:rPr>
              <a:t>在此输入你的文字</a:t>
            </a:r>
            <a:endParaRPr lang="en-US" altLang="zh-CN" sz="1000" dirty="0">
              <a:solidFill>
                <a:schemeClr val="bg2"/>
              </a:solidFill>
              <a:latin typeface="微软雅黑" pitchFamily="34" charset="-122"/>
              <a:ea typeface="微软雅黑" pitchFamily="34" charset="-122"/>
            </a:endParaRPr>
          </a:p>
        </p:txBody>
      </p:sp>
    </p:spTree>
    <p:extLst>
      <p:ext uri="{BB962C8B-B14F-4D97-AF65-F5344CB8AC3E}">
        <p14:creationId xmlns:p14="http://schemas.microsoft.com/office/powerpoint/2010/main" val="237025941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1000"/>
                            </p:stCondLst>
                            <p:childTnLst>
                              <p:par>
                                <p:cTn id="20" presetID="1"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p:stCondLst>
                              <p:cond delay="1500"/>
                            </p:stCondLst>
                            <p:childTnLst>
                              <p:par>
                                <p:cTn id="29" presetID="1"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childTnLst>
                          </p:cTn>
                        </p:par>
                        <p:par>
                          <p:cTn id="37" fill="hold">
                            <p:stCondLst>
                              <p:cond delay="2000"/>
                            </p:stCondLst>
                            <p:childTnLst>
                              <p:par>
                                <p:cTn id="38" presetID="1" presetClass="entr" presetSubtype="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par>
                          <p:cTn id="46" fill="hold">
                            <p:stCondLst>
                              <p:cond delay="2500"/>
                            </p:stCondLst>
                            <p:childTnLst>
                              <p:par>
                                <p:cTn id="47" presetID="1"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childTnLst>
                          </p:cTn>
                        </p:par>
                        <p:par>
                          <p:cTn id="55" fill="hold">
                            <p:stCondLst>
                              <p:cond delay="3000"/>
                            </p:stCondLst>
                            <p:childTnLst>
                              <p:par>
                                <p:cTn id="56" presetID="53" presetClass="entr" presetSubtype="16"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fltVal val="0"/>
                                          </p:val>
                                        </p:tav>
                                        <p:tav tm="100000">
                                          <p:val>
                                            <p:strVal val="#ppt_w"/>
                                          </p:val>
                                        </p:tav>
                                      </p:tavLst>
                                    </p:anim>
                                    <p:anim calcmode="lin" valueType="num">
                                      <p:cBhvr>
                                        <p:cTn id="59" dur="500" fill="hold"/>
                                        <p:tgtEl>
                                          <p:spTgt spid="18"/>
                                        </p:tgtEl>
                                        <p:attrNameLst>
                                          <p:attrName>ppt_h</p:attrName>
                                        </p:attrNameLst>
                                      </p:cBhvr>
                                      <p:tavLst>
                                        <p:tav tm="0">
                                          <p:val>
                                            <p:fltVal val="0"/>
                                          </p:val>
                                        </p:tav>
                                        <p:tav tm="100000">
                                          <p:val>
                                            <p:strVal val="#ppt_h"/>
                                          </p:val>
                                        </p:tav>
                                      </p:tavLst>
                                    </p:anim>
                                    <p:animEffect transition="in" filter="fade">
                                      <p:cBhvr>
                                        <p:cTn id="60" dur="500"/>
                                        <p:tgtEl>
                                          <p:spTgt spid="18"/>
                                        </p:tgtEl>
                                      </p:cBhvr>
                                    </p:animEffect>
                                  </p:childTnLst>
                                </p:cTn>
                              </p:par>
                            </p:childTnLst>
                          </p:cTn>
                        </p:par>
                        <p:par>
                          <p:cTn id="61" fill="hold">
                            <p:stCondLst>
                              <p:cond delay="3500"/>
                            </p:stCondLst>
                            <p:childTnLst>
                              <p:par>
                                <p:cTn id="62" presetID="53" presetClass="entr" presetSubtype="16"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ppt_w</p:attrName>
                                        </p:attrNameLst>
                                      </p:cBhvr>
                                      <p:tavLst>
                                        <p:tav tm="0">
                                          <p:val>
                                            <p:fltVal val="0"/>
                                          </p:val>
                                        </p:tav>
                                        <p:tav tm="100000">
                                          <p:val>
                                            <p:strVal val="#ppt_w"/>
                                          </p:val>
                                        </p:tav>
                                      </p:tavLst>
                                    </p:anim>
                                    <p:anim calcmode="lin" valueType="num">
                                      <p:cBhvr>
                                        <p:cTn id="65" dur="500" fill="hold"/>
                                        <p:tgtEl>
                                          <p:spTgt spid="19"/>
                                        </p:tgtEl>
                                        <p:attrNameLst>
                                          <p:attrName>ppt_h</p:attrName>
                                        </p:attrNameLst>
                                      </p:cBhvr>
                                      <p:tavLst>
                                        <p:tav tm="0">
                                          <p:val>
                                            <p:fltVal val="0"/>
                                          </p:val>
                                        </p:tav>
                                        <p:tav tm="100000">
                                          <p:val>
                                            <p:strVal val="#ppt_h"/>
                                          </p:val>
                                        </p:tav>
                                      </p:tavLst>
                                    </p:anim>
                                    <p:animEffect transition="in" filter="fade">
                                      <p:cBhvr>
                                        <p:cTn id="66" dur="500"/>
                                        <p:tgtEl>
                                          <p:spTgt spid="19"/>
                                        </p:tgtEl>
                                      </p:cBhvr>
                                    </p:animEffect>
                                  </p:childTnLst>
                                </p:cTn>
                              </p:par>
                            </p:childTnLst>
                          </p:cTn>
                        </p:par>
                        <p:par>
                          <p:cTn id="67" fill="hold">
                            <p:stCondLst>
                              <p:cond delay="4000"/>
                            </p:stCondLst>
                            <p:childTnLst>
                              <p:par>
                                <p:cTn id="68" presetID="53" presetClass="entr" presetSubtype="16"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fltVal val="0"/>
                                          </p:val>
                                        </p:tav>
                                        <p:tav tm="100000">
                                          <p:val>
                                            <p:strVal val="#ppt_h"/>
                                          </p:val>
                                        </p:tav>
                                      </p:tavLst>
                                    </p:anim>
                                    <p:animEffect transition="in" filter="fade">
                                      <p:cBhvr>
                                        <p:cTn id="72" dur="500"/>
                                        <p:tgtEl>
                                          <p:spTgt spid="20"/>
                                        </p:tgtEl>
                                      </p:cBhvr>
                                    </p:animEffect>
                                  </p:childTnLst>
                                </p:cTn>
                              </p:par>
                            </p:childTnLst>
                          </p:cTn>
                        </p:par>
                        <p:par>
                          <p:cTn id="73" fill="hold">
                            <p:stCondLst>
                              <p:cond delay="4500"/>
                            </p:stCondLst>
                            <p:childTnLst>
                              <p:par>
                                <p:cTn id="74" presetID="53" presetClass="entr" presetSubtype="16"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p:cTn id="76" dur="500" fill="hold"/>
                                        <p:tgtEl>
                                          <p:spTgt spid="21"/>
                                        </p:tgtEl>
                                        <p:attrNameLst>
                                          <p:attrName>ppt_w</p:attrName>
                                        </p:attrNameLst>
                                      </p:cBhvr>
                                      <p:tavLst>
                                        <p:tav tm="0">
                                          <p:val>
                                            <p:fltVal val="0"/>
                                          </p:val>
                                        </p:tav>
                                        <p:tav tm="100000">
                                          <p:val>
                                            <p:strVal val="#ppt_w"/>
                                          </p:val>
                                        </p:tav>
                                      </p:tavLst>
                                    </p:anim>
                                    <p:anim calcmode="lin" valueType="num">
                                      <p:cBhvr>
                                        <p:cTn id="77" dur="500" fill="hold"/>
                                        <p:tgtEl>
                                          <p:spTgt spid="21"/>
                                        </p:tgtEl>
                                        <p:attrNameLst>
                                          <p:attrName>ppt_h</p:attrName>
                                        </p:attrNameLst>
                                      </p:cBhvr>
                                      <p:tavLst>
                                        <p:tav tm="0">
                                          <p:val>
                                            <p:fltVal val="0"/>
                                          </p:val>
                                        </p:tav>
                                        <p:tav tm="100000">
                                          <p:val>
                                            <p:strVal val="#ppt_h"/>
                                          </p:val>
                                        </p:tav>
                                      </p:tavLst>
                                    </p:anim>
                                    <p:animEffect transition="in" filter="fade">
                                      <p:cBhvr>
                                        <p:cTn id="78" dur="500"/>
                                        <p:tgtEl>
                                          <p:spTgt spid="21"/>
                                        </p:tgtEl>
                                      </p:cBhvr>
                                    </p:animEffect>
                                  </p:childTnLst>
                                </p:cTn>
                              </p:par>
                            </p:childTnLst>
                          </p:cTn>
                        </p:par>
                        <p:par>
                          <p:cTn id="79" fill="hold">
                            <p:stCondLst>
                              <p:cond delay="5000"/>
                            </p:stCondLst>
                            <p:childTnLst>
                              <p:par>
                                <p:cTn id="80" presetID="10" presetClass="entr" presetSubtype="0" fill="hold" grpId="0" nodeType="after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fade">
                                      <p:cBhvr>
                                        <p:cTn id="82" dur="500"/>
                                        <p:tgtEl>
                                          <p:spTgt spid="8"/>
                                        </p:tgtEl>
                                      </p:cBhvr>
                                    </p:animEffect>
                                  </p:childTnLst>
                                </p:cTn>
                              </p:par>
                            </p:childTnLst>
                          </p:cTn>
                        </p:par>
                        <p:par>
                          <p:cTn id="83" fill="hold">
                            <p:stCondLst>
                              <p:cond delay="5500"/>
                            </p:stCondLst>
                            <p:childTnLst>
                              <p:par>
                                <p:cTn id="84" presetID="10" presetClass="entr" presetSubtype="0" fill="hold" grpId="0" nodeType="after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fade">
                                      <p:cBhvr>
                                        <p:cTn id="86" dur="500"/>
                                        <p:tgtEl>
                                          <p:spTgt spid="9"/>
                                        </p:tgtEl>
                                      </p:cBhvr>
                                    </p:animEffect>
                                  </p:childTnLst>
                                </p:cTn>
                              </p:par>
                            </p:childTnLst>
                          </p:cTn>
                        </p:par>
                        <p:par>
                          <p:cTn id="87" fill="hold">
                            <p:stCondLst>
                              <p:cond delay="6000"/>
                            </p:stCondLst>
                            <p:childTnLst>
                              <p:par>
                                <p:cTn id="88" presetID="10" presetClass="entr" presetSubtype="0" fill="hold" grpId="0" nodeType="after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fade">
                                      <p:cBhvr>
                                        <p:cTn id="90" dur="500"/>
                                        <p:tgtEl>
                                          <p:spTgt spid="10"/>
                                        </p:tgtEl>
                                      </p:cBhvr>
                                    </p:animEffect>
                                  </p:childTnLst>
                                </p:cTn>
                              </p:par>
                            </p:childTnLst>
                          </p:cTn>
                        </p:par>
                        <p:par>
                          <p:cTn id="91" fill="hold">
                            <p:stCondLst>
                              <p:cond delay="6500"/>
                            </p:stCondLst>
                            <p:childTnLst>
                              <p:par>
                                <p:cTn id="92" presetID="10" presetClass="entr" presetSubtype="0" fill="hold" grpId="0" nodeType="after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fade">
                                      <p:cBhvr>
                                        <p:cTn id="9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六边形 3"/>
          <p:cNvSpPr>
            <a:spLocks noChangeArrowheads="1"/>
          </p:cNvSpPr>
          <p:nvPr/>
        </p:nvSpPr>
        <p:spPr bwMode="auto">
          <a:xfrm rot="-5400000">
            <a:off x="3398838" y="1412701"/>
            <a:ext cx="1143000" cy="1076325"/>
          </a:xfrm>
          <a:prstGeom prst="hexagon">
            <a:avLst>
              <a:gd name="adj" fmla="val 24980"/>
              <a:gd name="vf" fmla="val 115470"/>
            </a:avLst>
          </a:prstGeom>
          <a:solidFill>
            <a:schemeClr val="accent2"/>
          </a:solidFill>
          <a:ln w="15875" cap="rnd">
            <a:no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8" name="图片 4"/>
          <p:cNvPicPr>
            <a:picLocks noChangeAspect="1" noChangeArrowheads="1"/>
          </p:cNvPicPr>
          <p:nvPr/>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3751264" y="1712739"/>
            <a:ext cx="452437"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六边形 5"/>
          <p:cNvSpPr>
            <a:spLocks noChangeArrowheads="1"/>
          </p:cNvSpPr>
          <p:nvPr/>
        </p:nvSpPr>
        <p:spPr bwMode="auto">
          <a:xfrm rot="-5400000">
            <a:off x="2817813" y="2363614"/>
            <a:ext cx="1143000" cy="1076325"/>
          </a:xfrm>
          <a:prstGeom prst="hexagon">
            <a:avLst>
              <a:gd name="adj" fmla="val 24980"/>
              <a:gd name="vf" fmla="val 115470"/>
            </a:avLst>
          </a:prstGeom>
          <a:solidFill>
            <a:schemeClr val="accent6"/>
          </a:solidFill>
          <a:ln w="15875" cap="rnd">
            <a:no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0" name="图片 19"/>
          <p:cNvPicPr>
            <a:picLocks noChangeAspect="1" noChangeArrowheads="1"/>
          </p:cNvPicPr>
          <p:nvPr/>
        </p:nvPicPr>
        <p:blipFill>
          <a:blip r:embed="rId4">
            <a:grayscl/>
            <a:biLevel thresh="50000"/>
            <a:extLst>
              <a:ext uri="{28A0092B-C50C-407E-A947-70E740481C1C}">
                <a14:useLocalDpi xmlns:a14="http://schemas.microsoft.com/office/drawing/2010/main" val="0"/>
              </a:ext>
            </a:extLst>
          </a:blip>
          <a:srcRect/>
          <a:stretch>
            <a:fillRect/>
          </a:stretch>
        </p:blipFill>
        <p:spPr bwMode="auto">
          <a:xfrm>
            <a:off x="3170239" y="2663653"/>
            <a:ext cx="452437"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六边形 20"/>
          <p:cNvSpPr>
            <a:spLocks noChangeArrowheads="1"/>
          </p:cNvSpPr>
          <p:nvPr/>
        </p:nvSpPr>
        <p:spPr bwMode="auto">
          <a:xfrm rot="-5400000">
            <a:off x="3398838" y="3346276"/>
            <a:ext cx="1143000" cy="1076325"/>
          </a:xfrm>
          <a:prstGeom prst="hexagon">
            <a:avLst>
              <a:gd name="adj" fmla="val 24980"/>
              <a:gd name="vf" fmla="val 115470"/>
            </a:avLst>
          </a:prstGeom>
          <a:solidFill>
            <a:schemeClr val="accent1"/>
          </a:solidFill>
          <a:ln w="15875" cap="rnd">
            <a:no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2" name="图片 21"/>
          <p:cNvPicPr>
            <a:picLocks noChangeAspect="1" noChangeArrowheads="1"/>
          </p:cNvPicPr>
          <p:nvPr/>
        </p:nvPicPr>
        <p:blipFill>
          <a:blip r:embed="rId5">
            <a:grayscl/>
            <a:biLevel thresh="50000"/>
            <a:extLst>
              <a:ext uri="{28A0092B-C50C-407E-A947-70E740481C1C}">
                <a14:useLocalDpi xmlns:a14="http://schemas.microsoft.com/office/drawing/2010/main" val="0"/>
              </a:ext>
            </a:extLst>
          </a:blip>
          <a:srcRect/>
          <a:stretch>
            <a:fillRect/>
          </a:stretch>
        </p:blipFill>
        <p:spPr bwMode="auto">
          <a:xfrm>
            <a:off x="3751264" y="3646315"/>
            <a:ext cx="452437"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六边形 36"/>
          <p:cNvSpPr>
            <a:spLocks noChangeArrowheads="1"/>
          </p:cNvSpPr>
          <p:nvPr/>
        </p:nvSpPr>
        <p:spPr bwMode="auto">
          <a:xfrm rot="-5400000">
            <a:off x="4598988" y="3297064"/>
            <a:ext cx="1143000" cy="1076325"/>
          </a:xfrm>
          <a:prstGeom prst="hexagon">
            <a:avLst>
              <a:gd name="adj" fmla="val 24980"/>
              <a:gd name="vf" fmla="val 115470"/>
            </a:avLst>
          </a:prstGeom>
          <a:solidFill>
            <a:schemeClr val="accent5"/>
          </a:solidFill>
          <a:ln w="15875" cap="rnd">
            <a:no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8" name="图片 37"/>
          <p:cNvPicPr>
            <a:picLocks noChangeAspect="1" noChangeArrowheads="1"/>
          </p:cNvPicPr>
          <p:nvPr/>
        </p:nvPicPr>
        <p:blipFill>
          <a:blip r:embed="rId6" cstate="print">
            <a:grayscl/>
            <a:biLevel thresh="50000"/>
            <a:extLst>
              <a:ext uri="{28A0092B-C50C-407E-A947-70E740481C1C}">
                <a14:useLocalDpi xmlns:a14="http://schemas.microsoft.com/office/drawing/2010/main" val="0"/>
              </a:ext>
            </a:extLst>
          </a:blip>
          <a:srcRect/>
          <a:stretch>
            <a:fillRect/>
          </a:stretch>
        </p:blipFill>
        <p:spPr bwMode="auto">
          <a:xfrm>
            <a:off x="4949826" y="3593928"/>
            <a:ext cx="454025"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六边形 38"/>
          <p:cNvSpPr>
            <a:spLocks noChangeArrowheads="1"/>
          </p:cNvSpPr>
          <p:nvPr/>
        </p:nvSpPr>
        <p:spPr bwMode="auto">
          <a:xfrm rot="-5400000">
            <a:off x="5129213" y="2338215"/>
            <a:ext cx="1143000" cy="1076325"/>
          </a:xfrm>
          <a:prstGeom prst="hexagon">
            <a:avLst>
              <a:gd name="adj" fmla="val 24980"/>
              <a:gd name="vf" fmla="val 115470"/>
            </a:avLst>
          </a:prstGeom>
          <a:solidFill>
            <a:schemeClr val="accent4"/>
          </a:solidFill>
          <a:ln w="15875" cap="rnd">
            <a:no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40" name="图片 39"/>
          <p:cNvPicPr>
            <a:picLocks noChangeAspect="1" noChangeArrowheads="1"/>
          </p:cNvPicPr>
          <p:nvPr/>
        </p:nvPicPr>
        <p:blipFill>
          <a:blip r:embed="rId7">
            <a:grayscl/>
            <a:biLevel thresh="50000"/>
            <a:extLst>
              <a:ext uri="{28A0092B-C50C-407E-A947-70E740481C1C}">
                <a14:useLocalDpi xmlns:a14="http://schemas.microsoft.com/office/drawing/2010/main" val="0"/>
              </a:ext>
            </a:extLst>
          </a:blip>
          <a:srcRect/>
          <a:stretch>
            <a:fillRect/>
          </a:stretch>
        </p:blipFill>
        <p:spPr bwMode="auto">
          <a:xfrm>
            <a:off x="5475289" y="2762078"/>
            <a:ext cx="47307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六边形 40"/>
          <p:cNvSpPr>
            <a:spLocks noChangeArrowheads="1"/>
          </p:cNvSpPr>
          <p:nvPr/>
        </p:nvSpPr>
        <p:spPr bwMode="auto">
          <a:xfrm rot="-5400000">
            <a:off x="4578351" y="1380952"/>
            <a:ext cx="1143000" cy="1076325"/>
          </a:xfrm>
          <a:prstGeom prst="hexagon">
            <a:avLst>
              <a:gd name="adj" fmla="val 24980"/>
              <a:gd name="vf" fmla="val 115470"/>
            </a:avLst>
          </a:prstGeom>
          <a:solidFill>
            <a:schemeClr val="accent3"/>
          </a:solidFill>
          <a:ln w="15875" cap="rnd">
            <a:no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42" name="图片 41"/>
          <p:cNvPicPr>
            <a:picLocks noChangeAspect="1" noChangeArrowheads="1"/>
          </p:cNvPicPr>
          <p:nvPr/>
        </p:nvPicPr>
        <p:blipFill>
          <a:blip r:embed="rId8">
            <a:grayscl/>
            <a:biLevel thresh="50000"/>
            <a:extLst>
              <a:ext uri="{28A0092B-C50C-407E-A947-70E740481C1C}">
                <a14:useLocalDpi xmlns:a14="http://schemas.microsoft.com/office/drawing/2010/main" val="0"/>
              </a:ext>
            </a:extLst>
          </a:blip>
          <a:srcRect/>
          <a:stretch>
            <a:fillRect/>
          </a:stretch>
        </p:blipFill>
        <p:spPr bwMode="auto">
          <a:xfrm>
            <a:off x="4833938" y="1590502"/>
            <a:ext cx="658812"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矩形 42"/>
          <p:cNvSpPr>
            <a:spLocks noChangeArrowheads="1"/>
          </p:cNvSpPr>
          <p:nvPr/>
        </p:nvSpPr>
        <p:spPr bwMode="auto">
          <a:xfrm flipH="1">
            <a:off x="5876926" y="1719089"/>
            <a:ext cx="2480209"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900" dirty="0">
                <a:solidFill>
                  <a:schemeClr val="tx2"/>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900" dirty="0">
              <a:solidFill>
                <a:schemeClr val="accent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矩形 43"/>
          <p:cNvSpPr>
            <a:spLocks noChangeArrowheads="1"/>
          </p:cNvSpPr>
          <p:nvPr/>
        </p:nvSpPr>
        <p:spPr bwMode="auto">
          <a:xfrm>
            <a:off x="5886451" y="1406960"/>
            <a:ext cx="2338388" cy="367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200" b="1" dirty="0">
                <a:solidFill>
                  <a:schemeClr val="tx2"/>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5" name="矩形 44"/>
          <p:cNvSpPr>
            <a:spLocks noChangeArrowheads="1"/>
          </p:cNvSpPr>
          <p:nvPr/>
        </p:nvSpPr>
        <p:spPr bwMode="auto">
          <a:xfrm flipH="1">
            <a:off x="6266755" y="2768427"/>
            <a:ext cx="2481709"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900" dirty="0">
                <a:solidFill>
                  <a:schemeClr val="tx2"/>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900" dirty="0">
              <a:solidFill>
                <a:schemeClr val="accent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矩形 45"/>
          <p:cNvSpPr>
            <a:spLocks noChangeArrowheads="1"/>
          </p:cNvSpPr>
          <p:nvPr/>
        </p:nvSpPr>
        <p:spPr bwMode="auto">
          <a:xfrm>
            <a:off x="6277869" y="2456298"/>
            <a:ext cx="2338387" cy="36744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200" b="1" dirty="0">
                <a:solidFill>
                  <a:schemeClr val="tx2"/>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7" name="矩形 46"/>
          <p:cNvSpPr>
            <a:spLocks noChangeArrowheads="1"/>
          </p:cNvSpPr>
          <p:nvPr/>
        </p:nvSpPr>
        <p:spPr bwMode="auto">
          <a:xfrm flipH="1">
            <a:off x="5911850" y="3817765"/>
            <a:ext cx="2481709"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900" dirty="0">
                <a:solidFill>
                  <a:schemeClr val="tx2"/>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900" dirty="0">
              <a:solidFill>
                <a:schemeClr val="accent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矩形 47"/>
          <p:cNvSpPr>
            <a:spLocks noChangeArrowheads="1"/>
          </p:cNvSpPr>
          <p:nvPr/>
        </p:nvSpPr>
        <p:spPr bwMode="auto">
          <a:xfrm>
            <a:off x="5922964" y="3505635"/>
            <a:ext cx="2338387"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200" b="1" dirty="0">
                <a:solidFill>
                  <a:schemeClr val="tx2"/>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9" name="矩形 48"/>
          <p:cNvSpPr>
            <a:spLocks noChangeArrowheads="1"/>
          </p:cNvSpPr>
          <p:nvPr/>
        </p:nvSpPr>
        <p:spPr bwMode="auto">
          <a:xfrm flipH="1">
            <a:off x="683568" y="3817765"/>
            <a:ext cx="2443806"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900" dirty="0">
                <a:solidFill>
                  <a:schemeClr val="tx2"/>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900" dirty="0">
              <a:solidFill>
                <a:schemeClr val="accent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矩形 49"/>
          <p:cNvSpPr>
            <a:spLocks noChangeArrowheads="1"/>
          </p:cNvSpPr>
          <p:nvPr/>
        </p:nvSpPr>
        <p:spPr bwMode="auto">
          <a:xfrm>
            <a:off x="1441153" y="3505635"/>
            <a:ext cx="1690688"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50000"/>
              </a:lnSpc>
            </a:pPr>
            <a:r>
              <a:rPr lang="zh-CN" altLang="en-US" sz="1200" b="1" dirty="0">
                <a:solidFill>
                  <a:schemeClr val="tx2"/>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51" name="矩形 50"/>
          <p:cNvSpPr>
            <a:spLocks noChangeArrowheads="1"/>
          </p:cNvSpPr>
          <p:nvPr/>
        </p:nvSpPr>
        <p:spPr bwMode="auto">
          <a:xfrm flipH="1">
            <a:off x="395536" y="2768427"/>
            <a:ext cx="2432073"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900" dirty="0">
                <a:solidFill>
                  <a:schemeClr val="tx2"/>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900" dirty="0">
              <a:solidFill>
                <a:schemeClr val="accent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矩形 51"/>
          <p:cNvSpPr>
            <a:spLocks noChangeArrowheads="1"/>
          </p:cNvSpPr>
          <p:nvPr/>
        </p:nvSpPr>
        <p:spPr bwMode="auto">
          <a:xfrm>
            <a:off x="1129581" y="2456298"/>
            <a:ext cx="1690688" cy="40008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50000"/>
              </a:lnSpc>
            </a:pPr>
            <a:r>
              <a:rPr lang="zh-CN" altLang="en-US" sz="1200" b="1" dirty="0">
                <a:solidFill>
                  <a:schemeClr val="tx2"/>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53" name="矩形 52"/>
          <p:cNvSpPr>
            <a:spLocks noChangeArrowheads="1"/>
          </p:cNvSpPr>
          <p:nvPr/>
        </p:nvSpPr>
        <p:spPr bwMode="auto">
          <a:xfrm flipH="1">
            <a:off x="755575" y="1719089"/>
            <a:ext cx="2448270"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900" dirty="0">
                <a:solidFill>
                  <a:schemeClr val="tx2"/>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900" dirty="0">
              <a:solidFill>
                <a:schemeClr val="accent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矩形 53"/>
          <p:cNvSpPr>
            <a:spLocks noChangeArrowheads="1"/>
          </p:cNvSpPr>
          <p:nvPr/>
        </p:nvSpPr>
        <p:spPr bwMode="auto">
          <a:xfrm>
            <a:off x="1489621" y="1406960"/>
            <a:ext cx="1690688"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50000"/>
              </a:lnSpc>
            </a:pPr>
            <a:r>
              <a:rPr lang="zh-CN" altLang="en-US" sz="1200" b="1" dirty="0">
                <a:solidFill>
                  <a:schemeClr val="tx2"/>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55" name="矩形 16"/>
          <p:cNvSpPr>
            <a:spLocks noChangeArrowheads="1"/>
          </p:cNvSpPr>
          <p:nvPr/>
        </p:nvSpPr>
        <p:spPr bwMode="auto">
          <a:xfrm>
            <a:off x="4206081" y="2439715"/>
            <a:ext cx="731837" cy="861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600" b="1" dirty="0">
                <a:solidFill>
                  <a:schemeClr val="tx2"/>
                </a:solidFill>
                <a:latin typeface="微软雅黑" panose="020B0503020204020204" pitchFamily="34" charset="-122"/>
                <a:ea typeface="微软雅黑" panose="020B0503020204020204" pitchFamily="34" charset="-122"/>
                <a:cs typeface="华文黑体" pitchFamily="2" charset="-122"/>
              </a:rPr>
              <a:t>添加</a:t>
            </a:r>
            <a:endParaRPr lang="en-US" altLang="zh-CN" sz="1600" b="1" dirty="0">
              <a:solidFill>
                <a:schemeClr val="tx2"/>
              </a:solidFill>
              <a:latin typeface="微软雅黑" panose="020B0503020204020204" pitchFamily="34" charset="-122"/>
              <a:ea typeface="微软雅黑" panose="020B0503020204020204" pitchFamily="34" charset="-122"/>
              <a:cs typeface="华文黑体" pitchFamily="2" charset="-122"/>
            </a:endParaRPr>
          </a:p>
          <a:p>
            <a:pPr algn="ctr">
              <a:lnSpc>
                <a:spcPct val="150000"/>
              </a:lnSpc>
            </a:pPr>
            <a:r>
              <a:rPr lang="zh-CN" altLang="en-US" sz="1600" b="1" dirty="0">
                <a:solidFill>
                  <a:schemeClr val="tx2"/>
                </a:solidFill>
                <a:latin typeface="微软雅黑" panose="020B0503020204020204" pitchFamily="34" charset="-122"/>
                <a:ea typeface="微软雅黑" panose="020B0503020204020204" pitchFamily="34" charset="-122"/>
                <a:cs typeface="华文黑体" pitchFamily="2" charset="-122"/>
              </a:rPr>
              <a:t>标题</a:t>
            </a:r>
          </a:p>
        </p:txBody>
      </p:sp>
    </p:spTree>
    <p:extLst>
      <p:ext uri="{BB962C8B-B14F-4D97-AF65-F5344CB8AC3E}">
        <p14:creationId xmlns:p14="http://schemas.microsoft.com/office/powerpoint/2010/main" val="191807124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p:cBhvr>
                                        <p:cTn id="10" dur="500"/>
                                        <p:tgtEl>
                                          <p:spTgt spid="1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1"/>
                                        </p:tgtEl>
                                        <p:attrNameLst>
                                          <p:attrName>style.visibility</p:attrName>
                                        </p:attrNameLst>
                                      </p:cBhvr>
                                      <p:to>
                                        <p:strVal val="visible"/>
                                      </p:to>
                                    </p:set>
                                    <p:animEffect>
                                      <p:cBhvr>
                                        <p:cTn id="14" dur="500"/>
                                        <p:tgtEl>
                                          <p:spTgt spid="41"/>
                                        </p:tgtEl>
                                      </p:cBhvr>
                                    </p:animEffect>
                                  </p:childTnLst>
                                </p:cTn>
                              </p:par>
                              <p:par>
                                <p:cTn id="15" presetID="10"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p:cBhvr>
                                        <p:cTn id="17" dur="500"/>
                                        <p:tgtEl>
                                          <p:spTgt spid="42"/>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p:cBhvr>
                                        <p:cTn id="21" dur="500"/>
                                        <p:tgtEl>
                                          <p:spTgt spid="39"/>
                                        </p:tgtEl>
                                      </p:cBhvr>
                                    </p:animEffect>
                                  </p:childTnLst>
                                </p:cTn>
                              </p:par>
                              <p:par>
                                <p:cTn id="22" presetID="10" presetClass="entr" presetSubtype="0" fill="hold"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p:cBhvr>
                                        <p:cTn id="24" dur="500"/>
                                        <p:tgtEl>
                                          <p:spTgt spid="40"/>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p:cBhvr>
                                        <p:cTn id="28" dur="500"/>
                                        <p:tgtEl>
                                          <p:spTgt spid="37"/>
                                        </p:tgtEl>
                                      </p:cBhvr>
                                    </p:animEffect>
                                  </p:childTnLst>
                                </p:cTn>
                              </p:par>
                              <p:par>
                                <p:cTn id="29" presetID="10"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p:cBhvr>
                                        <p:cTn id="31" dur="500"/>
                                        <p:tgtEl>
                                          <p:spTgt spid="38"/>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p:cBhvr>
                                        <p:cTn id="35" dur="500"/>
                                        <p:tgtEl>
                                          <p:spTgt spid="21"/>
                                        </p:tgtEl>
                                      </p:cBhvr>
                                    </p:animEffect>
                                  </p:childTnLst>
                                </p:cTn>
                              </p:par>
                              <p:par>
                                <p:cTn id="36" presetID="10" presetClass="entr" presetSubtype="0"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p:cBhvr>
                                        <p:cTn id="38" dur="500"/>
                                        <p:tgtEl>
                                          <p:spTgt spid="22"/>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p:cBhvr>
                                        <p:cTn id="42" dur="500"/>
                                        <p:tgtEl>
                                          <p:spTgt spid="19"/>
                                        </p:tgtEl>
                                      </p:cBhvr>
                                    </p:animEffect>
                                  </p:childTnLst>
                                </p:cTn>
                              </p:par>
                              <p:par>
                                <p:cTn id="43" presetID="10"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p:cBhvr>
                                        <p:cTn id="45" dur="500"/>
                                        <p:tgtEl>
                                          <p:spTgt spid="20"/>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Effect>
                                      <p:cBhvr>
                                        <p:cTn id="49" dur="350"/>
                                        <p:tgtEl>
                                          <p:spTgt spid="44"/>
                                        </p:tgtEl>
                                      </p:cBhvr>
                                    </p:animEffect>
                                  </p:childTnLst>
                                </p:cTn>
                              </p:par>
                              <p:par>
                                <p:cTn id="50" presetID="26" presetClass="emph" presetSubtype="0" fill="hold" grpId="1" nodeType="withEffect">
                                  <p:stCondLst>
                                    <p:cond delay="0"/>
                                  </p:stCondLst>
                                  <p:childTnLst>
                                    <p:animEffect>
                                      <p:cBhvr>
                                        <p:cTn id="51" dur="400" tmFilter="0, 0; .2, .5; .8, .5; 1, 0"/>
                                        <p:tgtEl>
                                          <p:spTgt spid="44"/>
                                        </p:tgtEl>
                                      </p:cBhvr>
                                    </p:animEffect>
                                    <p:animScale>
                                      <p:cBhvr>
                                        <p:cTn id="52" dur="200" autoRev="1" fill="hold"/>
                                        <p:tgtEl>
                                          <p:spTgt spid="44"/>
                                        </p:tgtEl>
                                      </p:cBhvr>
                                      <p:by x="105000" y="105000"/>
                                    </p:animScale>
                                  </p:childTnLst>
                                </p:cTn>
                              </p:par>
                            </p:childTnLst>
                          </p:cTn>
                        </p:par>
                        <p:par>
                          <p:cTn id="53" fill="hold">
                            <p:stCondLst>
                              <p:cond delay="3400"/>
                            </p:stCondLst>
                            <p:childTnLst>
                              <p:par>
                                <p:cTn id="54" presetID="10" presetClass="entr" presetSubtype="0"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p:cBhvr>
                                        <p:cTn id="56" dur="500"/>
                                        <p:tgtEl>
                                          <p:spTgt spid="43"/>
                                        </p:tgtEl>
                                      </p:cBhvr>
                                    </p:animEffect>
                                  </p:childTnLst>
                                </p:cTn>
                              </p:par>
                            </p:childTnLst>
                          </p:cTn>
                        </p:par>
                        <p:par>
                          <p:cTn id="57" fill="hold">
                            <p:stCondLst>
                              <p:cond delay="3900"/>
                            </p:stCondLst>
                            <p:childTnLst>
                              <p:par>
                                <p:cTn id="58" presetID="10" presetClass="entr" presetSubtype="0" fill="hold" grpId="0" nodeType="afterEffect">
                                  <p:stCondLst>
                                    <p:cond delay="0"/>
                                  </p:stCondLst>
                                  <p:childTnLst>
                                    <p:set>
                                      <p:cBhvr>
                                        <p:cTn id="59" dur="1" fill="hold">
                                          <p:stCondLst>
                                            <p:cond delay="0"/>
                                          </p:stCondLst>
                                        </p:cTn>
                                        <p:tgtEl>
                                          <p:spTgt spid="46"/>
                                        </p:tgtEl>
                                        <p:attrNameLst>
                                          <p:attrName>style.visibility</p:attrName>
                                        </p:attrNameLst>
                                      </p:cBhvr>
                                      <p:to>
                                        <p:strVal val="visible"/>
                                      </p:to>
                                    </p:set>
                                    <p:animEffect>
                                      <p:cBhvr>
                                        <p:cTn id="60" dur="350"/>
                                        <p:tgtEl>
                                          <p:spTgt spid="46"/>
                                        </p:tgtEl>
                                      </p:cBhvr>
                                    </p:animEffect>
                                  </p:childTnLst>
                                </p:cTn>
                              </p:par>
                              <p:par>
                                <p:cTn id="61" presetID="26" presetClass="emph" presetSubtype="0" fill="hold" grpId="1" nodeType="withEffect">
                                  <p:stCondLst>
                                    <p:cond delay="0"/>
                                  </p:stCondLst>
                                  <p:childTnLst>
                                    <p:animEffect>
                                      <p:cBhvr>
                                        <p:cTn id="62" dur="400" tmFilter="0, 0; .2, .5; .8, .5; 1, 0"/>
                                        <p:tgtEl>
                                          <p:spTgt spid="46"/>
                                        </p:tgtEl>
                                      </p:cBhvr>
                                    </p:animEffect>
                                    <p:animScale>
                                      <p:cBhvr>
                                        <p:cTn id="63" dur="200" autoRev="1" fill="hold"/>
                                        <p:tgtEl>
                                          <p:spTgt spid="46"/>
                                        </p:tgtEl>
                                      </p:cBhvr>
                                      <p:by x="105000" y="105000"/>
                                    </p:animScale>
                                  </p:childTnLst>
                                </p:cTn>
                              </p:par>
                            </p:childTnLst>
                          </p:cTn>
                        </p:par>
                        <p:par>
                          <p:cTn id="64" fill="hold">
                            <p:stCondLst>
                              <p:cond delay="4300"/>
                            </p:stCondLst>
                            <p:childTnLst>
                              <p:par>
                                <p:cTn id="65" presetID="10" presetClass="entr" presetSubtype="0"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Effect>
                                      <p:cBhvr>
                                        <p:cTn id="67" dur="500"/>
                                        <p:tgtEl>
                                          <p:spTgt spid="45"/>
                                        </p:tgtEl>
                                      </p:cBhvr>
                                    </p:animEffect>
                                  </p:childTnLst>
                                </p:cTn>
                              </p:par>
                            </p:childTnLst>
                          </p:cTn>
                        </p:par>
                        <p:par>
                          <p:cTn id="68" fill="hold">
                            <p:stCondLst>
                              <p:cond delay="4800"/>
                            </p:stCondLst>
                            <p:childTnLst>
                              <p:par>
                                <p:cTn id="69" presetID="10" presetClass="entr" presetSubtype="0"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p:cBhvr>
                                        <p:cTn id="71" dur="350"/>
                                        <p:tgtEl>
                                          <p:spTgt spid="48"/>
                                        </p:tgtEl>
                                      </p:cBhvr>
                                    </p:animEffect>
                                  </p:childTnLst>
                                </p:cTn>
                              </p:par>
                              <p:par>
                                <p:cTn id="72" presetID="26" presetClass="emph" presetSubtype="0" fill="hold" grpId="1" nodeType="withEffect">
                                  <p:stCondLst>
                                    <p:cond delay="0"/>
                                  </p:stCondLst>
                                  <p:childTnLst>
                                    <p:animEffect>
                                      <p:cBhvr>
                                        <p:cTn id="73" dur="400" tmFilter="0, 0; .2, .5; .8, .5; 1, 0"/>
                                        <p:tgtEl>
                                          <p:spTgt spid="48"/>
                                        </p:tgtEl>
                                      </p:cBhvr>
                                    </p:animEffect>
                                    <p:animScale>
                                      <p:cBhvr>
                                        <p:cTn id="74" dur="200" autoRev="1" fill="hold"/>
                                        <p:tgtEl>
                                          <p:spTgt spid="48"/>
                                        </p:tgtEl>
                                      </p:cBhvr>
                                      <p:by x="105000" y="105000"/>
                                    </p:animScale>
                                  </p:childTnLst>
                                </p:cTn>
                              </p:par>
                            </p:childTnLst>
                          </p:cTn>
                        </p:par>
                        <p:par>
                          <p:cTn id="75" fill="hold">
                            <p:stCondLst>
                              <p:cond delay="5200"/>
                            </p:stCondLst>
                            <p:childTnLst>
                              <p:par>
                                <p:cTn id="76" presetID="10" presetClass="entr" presetSubtype="0" fill="hold" grpId="0" nodeType="afterEffect">
                                  <p:stCondLst>
                                    <p:cond delay="0"/>
                                  </p:stCondLst>
                                  <p:childTnLst>
                                    <p:set>
                                      <p:cBhvr>
                                        <p:cTn id="77" dur="1" fill="hold">
                                          <p:stCondLst>
                                            <p:cond delay="0"/>
                                          </p:stCondLst>
                                        </p:cTn>
                                        <p:tgtEl>
                                          <p:spTgt spid="47"/>
                                        </p:tgtEl>
                                        <p:attrNameLst>
                                          <p:attrName>style.visibility</p:attrName>
                                        </p:attrNameLst>
                                      </p:cBhvr>
                                      <p:to>
                                        <p:strVal val="visible"/>
                                      </p:to>
                                    </p:set>
                                    <p:animEffect>
                                      <p:cBhvr>
                                        <p:cTn id="78" dur="500"/>
                                        <p:tgtEl>
                                          <p:spTgt spid="47"/>
                                        </p:tgtEl>
                                      </p:cBhvr>
                                    </p:animEffect>
                                  </p:childTnLst>
                                </p:cTn>
                              </p:par>
                            </p:childTnLst>
                          </p:cTn>
                        </p:par>
                        <p:par>
                          <p:cTn id="79" fill="hold">
                            <p:stCondLst>
                              <p:cond delay="5700"/>
                            </p:stCondLst>
                            <p:childTnLst>
                              <p:par>
                                <p:cTn id="80" presetID="10" presetClass="entr" presetSubtype="0" fill="hold" grpId="0" nodeType="afterEffect">
                                  <p:stCondLst>
                                    <p:cond delay="0"/>
                                  </p:stCondLst>
                                  <p:childTnLst>
                                    <p:set>
                                      <p:cBhvr>
                                        <p:cTn id="81" dur="1" fill="hold">
                                          <p:stCondLst>
                                            <p:cond delay="0"/>
                                          </p:stCondLst>
                                        </p:cTn>
                                        <p:tgtEl>
                                          <p:spTgt spid="50"/>
                                        </p:tgtEl>
                                        <p:attrNameLst>
                                          <p:attrName>style.visibility</p:attrName>
                                        </p:attrNameLst>
                                      </p:cBhvr>
                                      <p:to>
                                        <p:strVal val="visible"/>
                                      </p:to>
                                    </p:set>
                                    <p:animEffect>
                                      <p:cBhvr>
                                        <p:cTn id="82" dur="350"/>
                                        <p:tgtEl>
                                          <p:spTgt spid="50"/>
                                        </p:tgtEl>
                                      </p:cBhvr>
                                    </p:animEffect>
                                  </p:childTnLst>
                                </p:cTn>
                              </p:par>
                              <p:par>
                                <p:cTn id="83" presetID="26" presetClass="emph" presetSubtype="0" fill="hold" grpId="1" nodeType="withEffect">
                                  <p:stCondLst>
                                    <p:cond delay="0"/>
                                  </p:stCondLst>
                                  <p:childTnLst>
                                    <p:animEffect>
                                      <p:cBhvr>
                                        <p:cTn id="84" dur="400" tmFilter="0, 0; .2, .5; .8, .5; 1, 0"/>
                                        <p:tgtEl>
                                          <p:spTgt spid="50"/>
                                        </p:tgtEl>
                                      </p:cBhvr>
                                    </p:animEffect>
                                    <p:animScale>
                                      <p:cBhvr>
                                        <p:cTn id="85" dur="200" autoRev="1" fill="hold"/>
                                        <p:tgtEl>
                                          <p:spTgt spid="50"/>
                                        </p:tgtEl>
                                      </p:cBhvr>
                                      <p:by x="105000" y="105000"/>
                                    </p:animScale>
                                  </p:childTnLst>
                                </p:cTn>
                              </p:par>
                            </p:childTnLst>
                          </p:cTn>
                        </p:par>
                        <p:par>
                          <p:cTn id="86" fill="hold">
                            <p:stCondLst>
                              <p:cond delay="6100"/>
                            </p:stCondLst>
                            <p:childTnLst>
                              <p:par>
                                <p:cTn id="87" presetID="10" presetClass="entr" presetSubtype="0" fill="hold" grpId="0" nodeType="afterEffect">
                                  <p:stCondLst>
                                    <p:cond delay="0"/>
                                  </p:stCondLst>
                                  <p:childTnLst>
                                    <p:set>
                                      <p:cBhvr>
                                        <p:cTn id="88" dur="1" fill="hold">
                                          <p:stCondLst>
                                            <p:cond delay="0"/>
                                          </p:stCondLst>
                                        </p:cTn>
                                        <p:tgtEl>
                                          <p:spTgt spid="49"/>
                                        </p:tgtEl>
                                        <p:attrNameLst>
                                          <p:attrName>style.visibility</p:attrName>
                                        </p:attrNameLst>
                                      </p:cBhvr>
                                      <p:to>
                                        <p:strVal val="visible"/>
                                      </p:to>
                                    </p:set>
                                    <p:animEffect>
                                      <p:cBhvr>
                                        <p:cTn id="89" dur="500"/>
                                        <p:tgtEl>
                                          <p:spTgt spid="49"/>
                                        </p:tgtEl>
                                      </p:cBhvr>
                                    </p:animEffect>
                                  </p:childTnLst>
                                </p:cTn>
                              </p:par>
                            </p:childTnLst>
                          </p:cTn>
                        </p:par>
                        <p:par>
                          <p:cTn id="90" fill="hold">
                            <p:stCondLst>
                              <p:cond delay="6600"/>
                            </p:stCondLst>
                            <p:childTnLst>
                              <p:par>
                                <p:cTn id="91" presetID="10" presetClass="entr" presetSubtype="0" fill="hold" grpId="0" nodeType="afterEffect">
                                  <p:stCondLst>
                                    <p:cond delay="0"/>
                                  </p:stCondLst>
                                  <p:childTnLst>
                                    <p:set>
                                      <p:cBhvr>
                                        <p:cTn id="92" dur="1" fill="hold">
                                          <p:stCondLst>
                                            <p:cond delay="0"/>
                                          </p:stCondLst>
                                        </p:cTn>
                                        <p:tgtEl>
                                          <p:spTgt spid="52"/>
                                        </p:tgtEl>
                                        <p:attrNameLst>
                                          <p:attrName>style.visibility</p:attrName>
                                        </p:attrNameLst>
                                      </p:cBhvr>
                                      <p:to>
                                        <p:strVal val="visible"/>
                                      </p:to>
                                    </p:set>
                                    <p:animEffect>
                                      <p:cBhvr>
                                        <p:cTn id="93" dur="350"/>
                                        <p:tgtEl>
                                          <p:spTgt spid="52"/>
                                        </p:tgtEl>
                                      </p:cBhvr>
                                    </p:animEffect>
                                  </p:childTnLst>
                                </p:cTn>
                              </p:par>
                              <p:par>
                                <p:cTn id="94" presetID="26" presetClass="emph" presetSubtype="0" fill="hold" grpId="1" nodeType="withEffect">
                                  <p:stCondLst>
                                    <p:cond delay="0"/>
                                  </p:stCondLst>
                                  <p:childTnLst>
                                    <p:animEffect>
                                      <p:cBhvr>
                                        <p:cTn id="95" dur="400" tmFilter="0, 0; .2, .5; .8, .5; 1, 0"/>
                                        <p:tgtEl>
                                          <p:spTgt spid="52"/>
                                        </p:tgtEl>
                                      </p:cBhvr>
                                    </p:animEffect>
                                    <p:animScale>
                                      <p:cBhvr>
                                        <p:cTn id="96" dur="200" autoRev="1" fill="hold"/>
                                        <p:tgtEl>
                                          <p:spTgt spid="52"/>
                                        </p:tgtEl>
                                      </p:cBhvr>
                                      <p:by x="105000" y="105000"/>
                                    </p:animScale>
                                  </p:childTnLst>
                                </p:cTn>
                              </p:par>
                            </p:childTnLst>
                          </p:cTn>
                        </p:par>
                        <p:par>
                          <p:cTn id="97" fill="hold">
                            <p:stCondLst>
                              <p:cond delay="7000"/>
                            </p:stCondLst>
                            <p:childTnLst>
                              <p:par>
                                <p:cTn id="98" presetID="10" presetClass="entr" presetSubtype="0" fill="hold" grpId="0" nodeType="afterEffect">
                                  <p:stCondLst>
                                    <p:cond delay="0"/>
                                  </p:stCondLst>
                                  <p:childTnLst>
                                    <p:set>
                                      <p:cBhvr>
                                        <p:cTn id="99" dur="1" fill="hold">
                                          <p:stCondLst>
                                            <p:cond delay="0"/>
                                          </p:stCondLst>
                                        </p:cTn>
                                        <p:tgtEl>
                                          <p:spTgt spid="51"/>
                                        </p:tgtEl>
                                        <p:attrNameLst>
                                          <p:attrName>style.visibility</p:attrName>
                                        </p:attrNameLst>
                                      </p:cBhvr>
                                      <p:to>
                                        <p:strVal val="visible"/>
                                      </p:to>
                                    </p:set>
                                    <p:animEffect>
                                      <p:cBhvr>
                                        <p:cTn id="100" dur="500"/>
                                        <p:tgtEl>
                                          <p:spTgt spid="51"/>
                                        </p:tgtEl>
                                      </p:cBhvr>
                                    </p:animEffect>
                                  </p:childTnLst>
                                </p:cTn>
                              </p:par>
                            </p:childTnLst>
                          </p:cTn>
                        </p:par>
                        <p:par>
                          <p:cTn id="101" fill="hold">
                            <p:stCondLst>
                              <p:cond delay="7500"/>
                            </p:stCondLst>
                            <p:childTnLst>
                              <p:par>
                                <p:cTn id="102" presetID="10" presetClass="entr" presetSubtype="0"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p:cBhvr>
                                        <p:cTn id="104" dur="350"/>
                                        <p:tgtEl>
                                          <p:spTgt spid="54"/>
                                        </p:tgtEl>
                                      </p:cBhvr>
                                    </p:animEffect>
                                  </p:childTnLst>
                                </p:cTn>
                              </p:par>
                              <p:par>
                                <p:cTn id="105" presetID="26" presetClass="emph" presetSubtype="0" fill="hold" grpId="1" nodeType="withEffect">
                                  <p:stCondLst>
                                    <p:cond delay="0"/>
                                  </p:stCondLst>
                                  <p:childTnLst>
                                    <p:animEffect>
                                      <p:cBhvr>
                                        <p:cTn id="106" dur="400" tmFilter="0, 0; .2, .5; .8, .5; 1, 0"/>
                                        <p:tgtEl>
                                          <p:spTgt spid="54"/>
                                        </p:tgtEl>
                                      </p:cBhvr>
                                    </p:animEffect>
                                    <p:animScale>
                                      <p:cBhvr>
                                        <p:cTn id="107" dur="200" autoRev="1" fill="hold"/>
                                        <p:tgtEl>
                                          <p:spTgt spid="54"/>
                                        </p:tgtEl>
                                      </p:cBhvr>
                                      <p:by x="105000" y="105000"/>
                                    </p:animScale>
                                  </p:childTnLst>
                                </p:cTn>
                              </p:par>
                            </p:childTnLst>
                          </p:cTn>
                        </p:par>
                        <p:par>
                          <p:cTn id="108" fill="hold">
                            <p:stCondLst>
                              <p:cond delay="7900"/>
                            </p:stCondLst>
                            <p:childTnLst>
                              <p:par>
                                <p:cTn id="109" presetID="10" presetClass="entr" presetSubtype="0" fill="hold" grpId="0" nodeType="afterEffect">
                                  <p:stCondLst>
                                    <p:cond delay="0"/>
                                  </p:stCondLst>
                                  <p:childTnLst>
                                    <p:set>
                                      <p:cBhvr>
                                        <p:cTn id="110" dur="1" fill="hold">
                                          <p:stCondLst>
                                            <p:cond delay="0"/>
                                          </p:stCondLst>
                                        </p:cTn>
                                        <p:tgtEl>
                                          <p:spTgt spid="53"/>
                                        </p:tgtEl>
                                        <p:attrNameLst>
                                          <p:attrName>style.visibility</p:attrName>
                                        </p:attrNameLst>
                                      </p:cBhvr>
                                      <p:to>
                                        <p:strVal val="visible"/>
                                      </p:to>
                                    </p:set>
                                    <p:animEffect>
                                      <p:cBhvr>
                                        <p:cTn id="111" dur="500"/>
                                        <p:tgtEl>
                                          <p:spTgt spid="53"/>
                                        </p:tgtEl>
                                      </p:cBhvr>
                                    </p:animEffect>
                                  </p:childTnLst>
                                </p:cTn>
                              </p:par>
                            </p:childTnLst>
                          </p:cTn>
                        </p:par>
                        <p:par>
                          <p:cTn id="112" fill="hold">
                            <p:stCondLst>
                              <p:cond delay="8400"/>
                            </p:stCondLst>
                            <p:childTnLst>
                              <p:par>
                                <p:cTn id="113" presetID="10" presetClass="entr" presetSubtype="0" fill="hold" grpId="0" nodeType="afterEffect">
                                  <p:stCondLst>
                                    <p:cond delay="0"/>
                                  </p:stCondLst>
                                  <p:childTnLst>
                                    <p:set>
                                      <p:cBhvr>
                                        <p:cTn id="114" dur="1" fill="hold">
                                          <p:stCondLst>
                                            <p:cond delay="0"/>
                                          </p:stCondLst>
                                        </p:cTn>
                                        <p:tgtEl>
                                          <p:spTgt spid="55"/>
                                        </p:tgtEl>
                                        <p:attrNameLst>
                                          <p:attrName>style.visibility</p:attrName>
                                        </p:attrNameLst>
                                      </p:cBhvr>
                                      <p:to>
                                        <p:strVal val="visible"/>
                                      </p:to>
                                    </p:set>
                                    <p:animEffect>
                                      <p:cBhvr>
                                        <p:cTn id="115" dur="350"/>
                                        <p:tgtEl>
                                          <p:spTgt spid="55"/>
                                        </p:tgtEl>
                                      </p:cBhvr>
                                    </p:animEffect>
                                  </p:childTnLst>
                                </p:cTn>
                              </p:par>
                              <p:par>
                                <p:cTn id="116" presetID="26" presetClass="emph" presetSubtype="0" fill="hold" grpId="1" nodeType="withEffect">
                                  <p:stCondLst>
                                    <p:cond delay="0"/>
                                  </p:stCondLst>
                                  <p:childTnLst>
                                    <p:animEffect>
                                      <p:cBhvr>
                                        <p:cTn id="117" dur="400" tmFilter="0, 0; .2, .5; .8, .5; 1, 0"/>
                                        <p:tgtEl>
                                          <p:spTgt spid="55"/>
                                        </p:tgtEl>
                                      </p:cBhvr>
                                    </p:animEffect>
                                    <p:animScale>
                                      <p:cBhvr>
                                        <p:cTn id="118" dur="20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autoUpdateAnimBg="0"/>
      <p:bldP spid="19" grpId="0" bldLvl="0" animBg="1" autoUpdateAnimBg="0"/>
      <p:bldP spid="21" grpId="0" bldLvl="0" animBg="1" autoUpdateAnimBg="0"/>
      <p:bldP spid="37" grpId="0" bldLvl="0" animBg="1" autoUpdateAnimBg="0"/>
      <p:bldP spid="39" grpId="0" bldLvl="0" animBg="1" autoUpdateAnimBg="0"/>
      <p:bldP spid="41" grpId="0" bldLvl="0" animBg="1" autoUpdateAnimBg="0"/>
      <p:bldP spid="43" grpId="0" bldLvl="0" autoUpdateAnimBg="0"/>
      <p:bldP spid="44" grpId="0" bldLvl="0" autoUpdateAnimBg="0"/>
      <p:bldP spid="44" grpId="1" bldLvl="0" autoUpdateAnimBg="0"/>
      <p:bldP spid="45" grpId="0" bldLvl="0" autoUpdateAnimBg="0"/>
      <p:bldP spid="46" grpId="0" bldLvl="0" autoUpdateAnimBg="0"/>
      <p:bldP spid="46" grpId="1" bldLvl="0" autoUpdateAnimBg="0"/>
      <p:bldP spid="47" grpId="0" bldLvl="0" autoUpdateAnimBg="0"/>
      <p:bldP spid="48" grpId="0" bldLvl="0" autoUpdateAnimBg="0"/>
      <p:bldP spid="48" grpId="1" bldLvl="0" autoUpdateAnimBg="0"/>
      <p:bldP spid="49" grpId="0" bldLvl="0" autoUpdateAnimBg="0"/>
      <p:bldP spid="50" grpId="0" bldLvl="0" autoUpdateAnimBg="0"/>
      <p:bldP spid="50" grpId="1" bldLvl="0" autoUpdateAnimBg="0"/>
      <p:bldP spid="51" grpId="0" bldLvl="0" autoUpdateAnimBg="0"/>
      <p:bldP spid="52" grpId="0" bldLvl="0" autoUpdateAnimBg="0"/>
      <p:bldP spid="52" grpId="1" bldLvl="0" autoUpdateAnimBg="0"/>
      <p:bldP spid="53" grpId="0" bldLvl="0" autoUpdateAnimBg="0"/>
      <p:bldP spid="54" grpId="0" bldLvl="0" autoUpdateAnimBg="0"/>
      <p:bldP spid="54" grpId="1" bldLvl="0" autoUpdateAnimBg="0"/>
      <p:bldP spid="55" grpId="0" bldLvl="0" autoUpdateAnimBg="0"/>
      <p:bldP spid="55" grpId="1"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899766" y="1037192"/>
            <a:ext cx="7344471" cy="1060250"/>
          </a:xfrm>
          <a:prstGeom prst="roundRect">
            <a:avLst>
              <a:gd name="adj" fmla="val 0"/>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1197184" y="1161073"/>
            <a:ext cx="6749638" cy="812530"/>
          </a:xfrm>
          <a:prstGeom prst="rect">
            <a:avLst/>
          </a:prstGeom>
          <a:noFill/>
        </p:spPr>
        <p:txBody>
          <a:bodyPr wrap="square" lIns="0" tIns="0" rIns="0" bIns="0" rtlCol="0">
            <a:spAutoFit/>
          </a:bodyPr>
          <a:lstStyle/>
          <a:p>
            <a:pPr algn="just">
              <a:lnSpc>
                <a:spcPct val="120000"/>
              </a:lnSpc>
            </a:pPr>
            <a:r>
              <a:rPr lang="zh-CN" altLang="en-US" sz="1100" dirty="0">
                <a:solidFill>
                  <a:schemeClr val="tx2"/>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矩形 93"/>
          <p:cNvSpPr/>
          <p:nvPr/>
        </p:nvSpPr>
        <p:spPr>
          <a:xfrm>
            <a:off x="862105" y="1003440"/>
            <a:ext cx="287985" cy="28798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矩形 93"/>
          <p:cNvSpPr/>
          <p:nvPr/>
        </p:nvSpPr>
        <p:spPr>
          <a:xfrm rot="10800000">
            <a:off x="7995909" y="1843209"/>
            <a:ext cx="287985" cy="28798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
          <p:cNvSpPr>
            <a:spLocks/>
          </p:cNvSpPr>
          <p:nvPr/>
        </p:nvSpPr>
        <p:spPr bwMode="auto">
          <a:xfrm>
            <a:off x="1323453" y="2473863"/>
            <a:ext cx="1467747" cy="132333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a:stretch>
          </a:blipFill>
          <a:ln w="9525" cap="flat">
            <a:noFill/>
            <a:prstDash val="solid"/>
            <a:miter lim="800000"/>
            <a:headEnd/>
            <a:tailEnd/>
          </a:ln>
        </p:spPr>
        <p:txBody>
          <a:bodyPr vert="horz" wrap="square" lIns="91425" tIns="45712" rIns="91425" bIns="45712" numCol="1" anchor="t" anchorCtr="0" compatLnSpc="1">
            <a:prstTxWarp prst="textNoShape">
              <a:avLst/>
            </a:prstTxWarp>
          </a:bodyPr>
          <a:lstStyle/>
          <a:p>
            <a:pPr>
              <a:lnSpc>
                <a:spcPct val="120000"/>
              </a:lnSpc>
            </a:pPr>
            <a:endPar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1348623" y="3902779"/>
            <a:ext cx="1417405" cy="757130"/>
          </a:xfrm>
          <a:prstGeom prst="rect">
            <a:avLst/>
          </a:prstGeom>
          <a:noFill/>
        </p:spPr>
        <p:txBody>
          <a:bodyPr wrap="square" rtlCol="0">
            <a:spAutoFit/>
          </a:bodyPr>
          <a:lstStyle/>
          <a:p>
            <a:pPr>
              <a:lnSpc>
                <a:spcPct val="12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en-GB" altLang="zh-CN" sz="600"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5"/>
          <p:cNvSpPr>
            <a:spLocks/>
          </p:cNvSpPr>
          <p:nvPr/>
        </p:nvSpPr>
        <p:spPr bwMode="auto">
          <a:xfrm>
            <a:off x="3012086" y="2473863"/>
            <a:ext cx="1467747" cy="132333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4"/>
            <a:stretch>
              <a:fillRect/>
            </a:stretch>
          </a:blipFill>
          <a:ln w="9525" cap="flat">
            <a:noFill/>
            <a:prstDash val="solid"/>
            <a:miter lim="800000"/>
            <a:headEnd/>
            <a:tailEnd/>
          </a:ln>
        </p:spPr>
        <p:txBody>
          <a:bodyPr vert="horz" wrap="square" lIns="91425" tIns="45712" rIns="91425" bIns="45712" numCol="1" anchor="t" anchorCtr="0" compatLnSpc="1">
            <a:prstTxWarp prst="textNoShape">
              <a:avLst/>
            </a:prstTxWarp>
          </a:bodyPr>
          <a:lstStyle/>
          <a:p>
            <a:pPr>
              <a:lnSpc>
                <a:spcPct val="120000"/>
              </a:lnSpc>
            </a:pPr>
            <a:endPar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3"/>
          <p:cNvSpPr txBox="1"/>
          <p:nvPr/>
        </p:nvSpPr>
        <p:spPr>
          <a:xfrm>
            <a:off x="3037255" y="3902779"/>
            <a:ext cx="1417405" cy="757130"/>
          </a:xfrm>
          <a:prstGeom prst="rect">
            <a:avLst/>
          </a:prstGeom>
          <a:noFill/>
        </p:spPr>
        <p:txBody>
          <a:bodyPr wrap="square" rtlCol="0">
            <a:spAutoFit/>
          </a:bodyPr>
          <a:lstStyle/>
          <a:p>
            <a:pPr>
              <a:lnSpc>
                <a:spcPct val="12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en-GB" altLang="zh-CN" sz="600"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5"/>
          <p:cNvSpPr>
            <a:spLocks/>
          </p:cNvSpPr>
          <p:nvPr/>
        </p:nvSpPr>
        <p:spPr bwMode="auto">
          <a:xfrm>
            <a:off x="4709747" y="2473863"/>
            <a:ext cx="1467747" cy="132333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5"/>
            <a:stretch>
              <a:fillRect/>
            </a:stretch>
          </a:blipFill>
          <a:ln w="9525" cap="flat">
            <a:noFill/>
            <a:prstDash val="solid"/>
            <a:miter lim="800000"/>
            <a:headEnd/>
            <a:tailEnd/>
          </a:ln>
        </p:spPr>
        <p:txBody>
          <a:bodyPr vert="horz" wrap="square" lIns="91425" tIns="45712" rIns="91425" bIns="45712" numCol="1" anchor="t" anchorCtr="0" compatLnSpc="1">
            <a:prstTxWarp prst="textNoShape">
              <a:avLst/>
            </a:prstTxWarp>
          </a:bodyPr>
          <a:lstStyle/>
          <a:p>
            <a:pPr>
              <a:lnSpc>
                <a:spcPct val="120000"/>
              </a:lnSpc>
            </a:pPr>
            <a:endPar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3"/>
          <p:cNvSpPr txBox="1"/>
          <p:nvPr/>
        </p:nvSpPr>
        <p:spPr>
          <a:xfrm>
            <a:off x="4734918" y="3902779"/>
            <a:ext cx="1417405" cy="757130"/>
          </a:xfrm>
          <a:prstGeom prst="rect">
            <a:avLst/>
          </a:prstGeom>
          <a:noFill/>
        </p:spPr>
        <p:txBody>
          <a:bodyPr wrap="square" rtlCol="0">
            <a:spAutoFit/>
          </a:bodyPr>
          <a:lstStyle/>
          <a:p>
            <a:pPr>
              <a:lnSpc>
                <a:spcPct val="12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en-GB" altLang="zh-CN" sz="600"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
          <p:cNvSpPr>
            <a:spLocks/>
          </p:cNvSpPr>
          <p:nvPr/>
        </p:nvSpPr>
        <p:spPr bwMode="auto">
          <a:xfrm>
            <a:off x="6416441" y="2473863"/>
            <a:ext cx="1467747" cy="132333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6"/>
            <a:stretch>
              <a:fillRect/>
            </a:stretch>
          </a:blipFill>
          <a:ln w="9525" cap="flat">
            <a:noFill/>
            <a:prstDash val="solid"/>
            <a:miter lim="800000"/>
            <a:headEnd/>
            <a:tailEnd/>
          </a:ln>
        </p:spPr>
        <p:txBody>
          <a:bodyPr vert="horz" wrap="square" lIns="91425" tIns="45712" rIns="91425" bIns="45712" numCol="1" anchor="t" anchorCtr="0" compatLnSpc="1">
            <a:prstTxWarp prst="textNoShape">
              <a:avLst/>
            </a:prstTxWarp>
          </a:bodyPr>
          <a:lstStyle/>
          <a:p>
            <a:pPr>
              <a:lnSpc>
                <a:spcPct val="120000"/>
              </a:lnSpc>
            </a:pPr>
            <a:endPar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3"/>
          <p:cNvSpPr txBox="1"/>
          <p:nvPr/>
        </p:nvSpPr>
        <p:spPr>
          <a:xfrm>
            <a:off x="6441610" y="3902779"/>
            <a:ext cx="1417405" cy="757130"/>
          </a:xfrm>
          <a:prstGeom prst="rect">
            <a:avLst/>
          </a:prstGeom>
          <a:noFill/>
        </p:spPr>
        <p:txBody>
          <a:bodyPr wrap="square" rtlCol="0">
            <a:spAutoFit/>
          </a:bodyPr>
          <a:lstStyle/>
          <a:p>
            <a:pPr>
              <a:lnSpc>
                <a:spcPct val="12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en-GB" altLang="zh-CN" sz="600"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06743771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anim calcmode="lin" valueType="num">
                                      <p:cBhvr>
                                        <p:cTn id="10" dur="500" fill="hold"/>
                                        <p:tgtEl>
                                          <p:spTgt spid="40"/>
                                        </p:tgtEl>
                                        <p:attrNameLst>
                                          <p:attrName>ppt_x</p:attrName>
                                        </p:attrNameLst>
                                      </p:cBhvr>
                                      <p:tavLst>
                                        <p:tav tm="0">
                                          <p:val>
                                            <p:fltVal val="0.5"/>
                                          </p:val>
                                        </p:tav>
                                        <p:tav tm="100000">
                                          <p:val>
                                            <p:strVal val="#ppt_x"/>
                                          </p:val>
                                        </p:tav>
                                      </p:tavLst>
                                    </p:anim>
                                    <p:anim calcmode="lin" valueType="num">
                                      <p:cBhvr>
                                        <p:cTn id="11" dur="500" fill="hold"/>
                                        <p:tgtEl>
                                          <p:spTgt spid="4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Effect transition="in" filter="fade">
                                      <p:cBhvr>
                                        <p:cTn id="16" dur="500"/>
                                        <p:tgtEl>
                                          <p:spTgt spid="41"/>
                                        </p:tgtEl>
                                      </p:cBhvr>
                                    </p:animEffect>
                                    <p:anim calcmode="lin" valueType="num">
                                      <p:cBhvr>
                                        <p:cTn id="17" dur="500" fill="hold"/>
                                        <p:tgtEl>
                                          <p:spTgt spid="41"/>
                                        </p:tgtEl>
                                        <p:attrNameLst>
                                          <p:attrName>ppt_x</p:attrName>
                                        </p:attrNameLst>
                                      </p:cBhvr>
                                      <p:tavLst>
                                        <p:tav tm="0">
                                          <p:val>
                                            <p:fltVal val="0.5"/>
                                          </p:val>
                                        </p:tav>
                                        <p:tav tm="100000">
                                          <p:val>
                                            <p:strVal val="#ppt_x"/>
                                          </p:val>
                                        </p:tav>
                                      </p:tavLst>
                                    </p:anim>
                                    <p:anim calcmode="lin" valueType="num">
                                      <p:cBhvr>
                                        <p:cTn id="18" dur="500" fill="hold"/>
                                        <p:tgtEl>
                                          <p:spTgt spid="41"/>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p:tgtEl>
                                          <p:spTgt spid="18"/>
                                        </p:tgtEl>
                                        <p:attrNameLst>
                                          <p:attrName>ppt_y</p:attrName>
                                        </p:attrNameLst>
                                      </p:cBhvr>
                                      <p:tavLst>
                                        <p:tav tm="0">
                                          <p:val>
                                            <p:strVal val="#ppt_y+#ppt_h*1.125000"/>
                                          </p:val>
                                        </p:tav>
                                        <p:tav tm="100000">
                                          <p:val>
                                            <p:strVal val="#ppt_y"/>
                                          </p:val>
                                        </p:tav>
                                      </p:tavLst>
                                    </p:anim>
                                    <p:animEffect transition="in" filter="wipe(up)">
                                      <p:cBhvr>
                                        <p:cTn id="35" dur="500"/>
                                        <p:tgtEl>
                                          <p:spTgt spid="18"/>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3000"/>
                            </p:stCondLst>
                            <p:childTnLst>
                              <p:par>
                                <p:cTn id="41" presetID="12" presetClass="entr" presetSubtype="4"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p:tgtEl>
                                          <p:spTgt spid="23"/>
                                        </p:tgtEl>
                                        <p:attrNameLst>
                                          <p:attrName>ppt_y</p:attrName>
                                        </p:attrNameLst>
                                      </p:cBhvr>
                                      <p:tavLst>
                                        <p:tav tm="0">
                                          <p:val>
                                            <p:strVal val="#ppt_y+#ppt_h*1.125000"/>
                                          </p:val>
                                        </p:tav>
                                        <p:tav tm="100000">
                                          <p:val>
                                            <p:strVal val="#ppt_y"/>
                                          </p:val>
                                        </p:tav>
                                      </p:tavLst>
                                    </p:anim>
                                    <p:animEffect transition="in" filter="wipe(up)">
                                      <p:cBhvr>
                                        <p:cTn id="44" dur="500"/>
                                        <p:tgtEl>
                                          <p:spTgt spid="23"/>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4000"/>
                            </p:stCondLst>
                            <p:childTnLst>
                              <p:par>
                                <p:cTn id="50" presetID="12" presetClass="entr" presetSubtype="4"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p:tgtEl>
                                          <p:spTgt spid="26"/>
                                        </p:tgtEl>
                                        <p:attrNameLst>
                                          <p:attrName>ppt_y</p:attrName>
                                        </p:attrNameLst>
                                      </p:cBhvr>
                                      <p:tavLst>
                                        <p:tav tm="0">
                                          <p:val>
                                            <p:strVal val="#ppt_y+#ppt_h*1.125000"/>
                                          </p:val>
                                        </p:tav>
                                        <p:tav tm="100000">
                                          <p:val>
                                            <p:strVal val="#ppt_y"/>
                                          </p:val>
                                        </p:tav>
                                      </p:tavLst>
                                    </p:anim>
                                    <p:animEffect transition="in" filter="wipe(up)">
                                      <p:cBhvr>
                                        <p:cTn id="53" dur="500"/>
                                        <p:tgtEl>
                                          <p:spTgt spid="2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par>
                          <p:cTn id="58" fill="hold">
                            <p:stCondLst>
                              <p:cond delay="5000"/>
                            </p:stCondLst>
                            <p:childTnLst>
                              <p:par>
                                <p:cTn id="59" presetID="12" presetClass="entr" presetSubtype="4"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p:tgtEl>
                                          <p:spTgt spid="30"/>
                                        </p:tgtEl>
                                        <p:attrNameLst>
                                          <p:attrName>ppt_y</p:attrName>
                                        </p:attrNameLst>
                                      </p:cBhvr>
                                      <p:tavLst>
                                        <p:tav tm="0">
                                          <p:val>
                                            <p:strVal val="#ppt_y+#ppt_h*1.125000"/>
                                          </p:val>
                                        </p:tav>
                                        <p:tav tm="100000">
                                          <p:val>
                                            <p:strVal val="#ppt_y"/>
                                          </p:val>
                                        </p:tav>
                                      </p:tavLst>
                                    </p:anim>
                                    <p:animEffect transition="in" filter="wipe(up)">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9" grpId="0"/>
      <p:bldP spid="40" grpId="0" animBg="1"/>
      <p:bldP spid="41" grpId="0" animBg="1"/>
      <p:bldP spid="44" grpId="0" animBg="1"/>
      <p:bldP spid="18" grpId="0"/>
      <p:bldP spid="21" grpId="0" animBg="1"/>
      <p:bldP spid="23" grpId="0"/>
      <p:bldP spid="24" grpId="0" animBg="1"/>
      <p:bldP spid="26" grpId="0"/>
      <p:bldP spid="28" grpId="0" animBg="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48"/>
          <p:cNvSpPr txBox="1"/>
          <p:nvPr/>
        </p:nvSpPr>
        <p:spPr>
          <a:xfrm>
            <a:off x="3800309" y="1474747"/>
            <a:ext cx="3998056" cy="369332"/>
          </a:xfrm>
          <a:prstGeom prst="rect">
            <a:avLst/>
          </a:prstGeom>
          <a:noFill/>
        </p:spPr>
        <p:txBody>
          <a:bodyPr wrap="square" lIns="0" tIns="0" rIns="0" bIns="0" rtlCol="0">
            <a:spAutoFit/>
          </a:bodyPr>
          <a:lstStyle/>
          <a:p>
            <a:r>
              <a:rPr lang="zh-CN" altLang="en-US" sz="2400" b="1" dirty="0">
                <a:solidFill>
                  <a:srgbClr val="2A8910"/>
                </a:solidFill>
                <a:latin typeface="微软雅黑" panose="020B0503020204020204" pitchFamily="34" charset="-122"/>
                <a:ea typeface="微软雅黑" panose="020B0503020204020204" pitchFamily="34" charset="-122"/>
                <a:cs typeface="+mn-ea"/>
                <a:sym typeface="+mn-lt"/>
              </a:rPr>
              <a:t>添加标题内容</a:t>
            </a:r>
            <a:endParaRPr lang="en-GB" altLang="zh-CN" sz="2400" b="1" dirty="0">
              <a:solidFill>
                <a:srgbClr val="2A8910"/>
              </a:solidFill>
              <a:latin typeface="微软雅黑" panose="020B0503020204020204" pitchFamily="34" charset="-122"/>
              <a:ea typeface="微软雅黑" panose="020B0503020204020204" pitchFamily="34" charset="-122"/>
              <a:cs typeface="+mn-ea"/>
              <a:sym typeface="+mn-lt"/>
            </a:endParaRPr>
          </a:p>
        </p:txBody>
      </p:sp>
      <p:sp>
        <p:nvSpPr>
          <p:cNvPr id="35" name="矩形 259"/>
          <p:cNvSpPr>
            <a:spLocks noChangeArrowheads="1"/>
          </p:cNvSpPr>
          <p:nvPr/>
        </p:nvSpPr>
        <p:spPr bwMode="auto">
          <a:xfrm>
            <a:off x="2209862" y="1047790"/>
            <a:ext cx="1561914"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cap="all" spc="213" dirty="0">
                <a:solidFill>
                  <a:schemeClr val="accent3"/>
                </a:solidFill>
                <a:latin typeface="Harrington" panose="04040505050A02020702" pitchFamily="82" charset="0"/>
                <a:cs typeface="Arial" panose="020B0604020202020204" pitchFamily="34" charset="0"/>
              </a:rPr>
              <a:t>02</a:t>
            </a:r>
            <a:endParaRPr lang="zh-CN" altLang="en-US" sz="8800" cap="all" spc="213" dirty="0">
              <a:solidFill>
                <a:schemeClr val="accent3"/>
              </a:solidFill>
              <a:latin typeface="Harrington" panose="04040505050A02020702" pitchFamily="82" charset="0"/>
              <a:cs typeface="Arial" panose="020B0604020202020204" pitchFamily="34" charset="0"/>
            </a:endParaRPr>
          </a:p>
        </p:txBody>
      </p:sp>
      <p:grpSp>
        <p:nvGrpSpPr>
          <p:cNvPr id="7" name="组合 6"/>
          <p:cNvGrpSpPr/>
          <p:nvPr/>
        </p:nvGrpSpPr>
        <p:grpSpPr>
          <a:xfrm>
            <a:off x="-53293" y="2190760"/>
            <a:ext cx="9211855" cy="2951064"/>
            <a:chOff x="-53293" y="2190760"/>
            <a:chExt cx="9211855" cy="2951064"/>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48310" y="3185627"/>
              <a:ext cx="4910252" cy="1956197"/>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6016" y="2190760"/>
              <a:ext cx="3208926" cy="2720031"/>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93" y="3185627"/>
              <a:ext cx="4910252" cy="1956197"/>
            </a:xfrm>
            <a:prstGeom prst="rect">
              <a:avLst/>
            </a:prstGeom>
          </p:spPr>
        </p:pic>
      </p:grpSp>
      <p:sp>
        <p:nvSpPr>
          <p:cNvPr id="20" name="TextBox 49"/>
          <p:cNvSpPr txBox="1"/>
          <p:nvPr/>
        </p:nvSpPr>
        <p:spPr>
          <a:xfrm>
            <a:off x="3800309" y="1928680"/>
            <a:ext cx="2971722" cy="215444"/>
          </a:xfrm>
          <a:prstGeom prst="rect">
            <a:avLst/>
          </a:prstGeom>
          <a:noFill/>
        </p:spPr>
        <p:txBody>
          <a:bodyPr wrap="square" lIns="0" tIns="0" rIns="0" bIns="0" rtlCol="0">
            <a:spAutoFit/>
          </a:bodyPr>
          <a:lstStyle/>
          <a:p>
            <a:pPr eaLnBrk="0" hangingPunct="0"/>
            <a:r>
              <a:rPr lang="en-US" altLang="zh-CN" sz="700" dirty="0">
                <a:solidFill>
                  <a:schemeClr val="tx2"/>
                </a:solidFill>
                <a:latin typeface="微软雅黑" panose="020B0503020204020204" pitchFamily="34" charset="-122"/>
                <a:ea typeface="微软雅黑" panose="020B0503020204020204" pitchFamily="34" charset="-122"/>
                <a:cs typeface="+mn-ea"/>
                <a:sym typeface="+mn-lt"/>
              </a:rPr>
              <a:t>Your content to play here, or through your copy, paste in this box, and select only the text. </a:t>
            </a:r>
            <a:endParaRPr lang="zh-CN" altLang="en-US" sz="70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4" name="直接连接符 3"/>
          <p:cNvCxnSpPr/>
          <p:nvPr/>
        </p:nvCxnSpPr>
        <p:spPr>
          <a:xfrm>
            <a:off x="3810020" y="1885968"/>
            <a:ext cx="30479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638574"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81485"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724396" y="2193607"/>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638574"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4181485"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724396" y="2371695"/>
            <a:ext cx="839047" cy="200055"/>
          </a:xfrm>
          <a:prstGeom prst="rect">
            <a:avLst/>
          </a:prstGeom>
          <a:noFill/>
        </p:spPr>
        <p:txBody>
          <a:bodyPr wrap="square" rtlCol="0">
            <a:spAutoFit/>
          </a:bodyPr>
          <a:lstStyle/>
          <a:p>
            <a:pPr algn="ctr"/>
            <a:r>
              <a:rPr lang="en-US" altLang="zh-CN" sz="700" dirty="0">
                <a:solidFill>
                  <a:srgbClr val="3992B5"/>
                </a:solidFill>
                <a:latin typeface="微软雅黑" panose="020B0503020204020204" pitchFamily="34" charset="-122"/>
                <a:ea typeface="微软雅黑" panose="020B0503020204020204" pitchFamily="34" charset="-122"/>
              </a:rPr>
              <a:t>【 </a:t>
            </a:r>
            <a:r>
              <a:rPr lang="zh-CN" altLang="en-US" sz="700" dirty="0">
                <a:solidFill>
                  <a:srgbClr val="3992B5"/>
                </a:solidFill>
                <a:latin typeface="微软雅黑" panose="020B0503020204020204" pitchFamily="34" charset="-122"/>
                <a:ea typeface="微软雅黑" panose="020B0503020204020204" pitchFamily="34" charset="-122"/>
              </a:rPr>
              <a:t>标题内容 </a:t>
            </a:r>
            <a:r>
              <a:rPr lang="en-US" altLang="zh-CN" sz="700" dirty="0">
                <a:solidFill>
                  <a:srgbClr val="3992B5"/>
                </a:solidFill>
                <a:latin typeface="微软雅黑" panose="020B0503020204020204" pitchFamily="34" charset="-122"/>
                <a:ea typeface="微软雅黑" panose="020B0503020204020204" pitchFamily="34" charset="-122"/>
              </a:rPr>
              <a:t>】</a:t>
            </a:r>
            <a:endParaRPr lang="zh-CN" altLang="en-US" sz="700" dirty="0">
              <a:solidFill>
                <a:srgbClr val="3992B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956759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 calcmode="lin" valueType="num">
                                      <p:cBhvr>
                                        <p:cTn id="15" dur="500" fill="hold"/>
                                        <p:tgtEl>
                                          <p:spTgt spid="35"/>
                                        </p:tgtEl>
                                        <p:attrNameLst>
                                          <p:attrName>style.rotation</p:attrName>
                                        </p:attrNameLst>
                                      </p:cBhvr>
                                      <p:tavLst>
                                        <p:tav tm="0">
                                          <p:val>
                                            <p:fltVal val="360"/>
                                          </p:val>
                                        </p:tav>
                                        <p:tav tm="100000">
                                          <p:val>
                                            <p:fltVal val="0"/>
                                          </p:val>
                                        </p:tav>
                                      </p:tavLst>
                                    </p:anim>
                                    <p:animEffect transition="in" filter="fade">
                                      <p:cBhvr>
                                        <p:cTn id="16" dur="500"/>
                                        <p:tgtEl>
                                          <p:spTgt spid="35"/>
                                        </p:tgtEl>
                                      </p:cBhvr>
                                    </p:animEffect>
                                  </p:childTnLst>
                                </p:cTn>
                              </p:par>
                            </p:childTnLst>
                          </p:cTn>
                        </p:par>
                        <p:par>
                          <p:cTn id="17" fill="hold">
                            <p:stCondLst>
                              <p:cond delay="1500"/>
                            </p:stCondLst>
                            <p:childTnLst>
                              <p:par>
                                <p:cTn id="18" presetID="22" presetClass="entr" presetSubtype="8" fill="hold" grpId="0" nodeType="afterEffect">
                                  <p:stCondLst>
                                    <p:cond delay="0"/>
                                  </p:stCondLst>
                                  <p:iterate type="lt">
                                    <p:tmPct val="10000"/>
                                  </p:iterate>
                                  <p:childTnLst>
                                    <p:set>
                                      <p:cBhvr>
                                        <p:cTn id="19" dur="1" fill="hold">
                                          <p:stCondLst>
                                            <p:cond delay="0"/>
                                          </p:stCondLst>
                                        </p:cTn>
                                        <p:tgtEl>
                                          <p:spTgt spid="33"/>
                                        </p:tgtEl>
                                        <p:attrNameLst>
                                          <p:attrName>style.visibility</p:attrName>
                                        </p:attrNameLst>
                                      </p:cBhvr>
                                      <p:to>
                                        <p:strVal val="visible"/>
                                      </p:to>
                                    </p:set>
                                    <p:animEffect transition="in" filter="wipe(left)">
                                      <p:cBhvr>
                                        <p:cTn id="20" dur="1000"/>
                                        <p:tgtEl>
                                          <p:spTgt spid="33"/>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3500"/>
                            </p:stCondLst>
                            <p:childTnLst>
                              <p:par>
                                <p:cTn id="26" presetID="22" presetClass="entr" presetSubtype="1"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up)">
                                      <p:cBhvr>
                                        <p:cTn id="28" dur="500"/>
                                        <p:tgtEl>
                                          <p:spTgt spid="20"/>
                                        </p:tgtEl>
                                      </p:cBhvr>
                                    </p:animEffect>
                                  </p:childTnLst>
                                </p:cTn>
                              </p:par>
                            </p:childTnLst>
                          </p:cTn>
                        </p:par>
                        <p:par>
                          <p:cTn id="29" fill="hold">
                            <p:stCondLst>
                              <p:cond delay="4000"/>
                            </p:stCondLst>
                            <p:childTnLst>
                              <p:par>
                                <p:cTn id="30" presetID="53" presetClass="entr" presetSubtype="16"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10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36"/>
                                        </p:tgtEl>
                                        <p:attrNameLst>
                                          <p:attrName>style.visibility</p:attrName>
                                        </p:attrNameLst>
                                      </p:cBhvr>
                                      <p:to>
                                        <p:strVal val="visible"/>
                                      </p:to>
                                    </p:set>
                                    <p:anim calcmode="lin" valueType="num">
                                      <p:cBhvr>
                                        <p:cTn id="52" dur="500" fill="hold"/>
                                        <p:tgtEl>
                                          <p:spTgt spid="36"/>
                                        </p:tgtEl>
                                        <p:attrNameLst>
                                          <p:attrName>ppt_w</p:attrName>
                                        </p:attrNameLst>
                                      </p:cBhvr>
                                      <p:tavLst>
                                        <p:tav tm="0">
                                          <p:val>
                                            <p:fltVal val="0"/>
                                          </p:val>
                                        </p:tav>
                                        <p:tav tm="100000">
                                          <p:val>
                                            <p:strVal val="#ppt_w"/>
                                          </p:val>
                                        </p:tav>
                                      </p:tavLst>
                                    </p:anim>
                                    <p:anim calcmode="lin" valueType="num">
                                      <p:cBhvr>
                                        <p:cTn id="53" dur="500" fill="hold"/>
                                        <p:tgtEl>
                                          <p:spTgt spid="36"/>
                                        </p:tgtEl>
                                        <p:attrNameLst>
                                          <p:attrName>ppt_h</p:attrName>
                                        </p:attrNameLst>
                                      </p:cBhvr>
                                      <p:tavLst>
                                        <p:tav tm="0">
                                          <p:val>
                                            <p:fltVal val="0"/>
                                          </p:val>
                                        </p:tav>
                                        <p:tav tm="100000">
                                          <p:val>
                                            <p:strVal val="#ppt_h"/>
                                          </p:val>
                                        </p:tav>
                                      </p:tavLst>
                                    </p:anim>
                                    <p:animEffect transition="in" filter="fade">
                                      <p:cBhvr>
                                        <p:cTn id="54" dur="500"/>
                                        <p:tgtEl>
                                          <p:spTgt spid="36"/>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20" grpId="0"/>
      <p:bldP spid="19" grpId="0"/>
      <p:bldP spid="29" grpId="0"/>
      <p:bldP spid="30" grpId="0"/>
      <p:bldP spid="31" grpId="0"/>
      <p:bldP spid="36" grpId="0"/>
      <p:bldP spid="3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PRESENTATION_TITLE" val="卡通幼儿园开学季儿童小学暑假黑板教育动态PPT模板"/>
</p:tagLst>
</file>

<file path=ppt/tags/tag10.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Other"/>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Sub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Text"/>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SubTitle"/>
  <p:tag name="MH_ORDER" val="2"/>
</p:tagLst>
</file>

<file path=ppt/tags/tag15.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Text"/>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Picture"/>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Pictur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Pictur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5"/>
</p:tagLst>
</file>

<file path=ppt/tags/tag2.xml><?xml version="1.0" encoding="utf-8"?>
<p:tagLst xmlns:a="http://schemas.openxmlformats.org/drawingml/2006/main" xmlns:r="http://schemas.openxmlformats.org/officeDocument/2006/relationships" xmlns:p="http://schemas.openxmlformats.org/presentationml/2006/main">
  <p:tag name="TIMING" val="|0.6|1.3"/>
</p:tagLst>
</file>

<file path=ppt/tags/tag20.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6"/>
</p:tagLst>
</file>

<file path=ppt/tags/tag21.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3"/>
</p:tagLst>
</file>

<file path=ppt/tags/tag22.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TIMING" val="|0.6|1.3"/>
</p:tagLst>
</file>

<file path=ppt/tags/tag3.xml><?xml version="1.0" encoding="utf-8"?>
<p:tagLst xmlns:a="http://schemas.openxmlformats.org/drawingml/2006/main" xmlns:r="http://schemas.openxmlformats.org/officeDocument/2006/relationships" xmlns:p="http://schemas.openxmlformats.org/presentationml/2006/main">
  <p:tag name="MH" val="20161011234546"/>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11234546"/>
  <p:tag name="MH_LIBRARY" val="GRAPHIC"/>
  <p:tag name="MH_TYPE" val="Pictur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11234546"/>
  <p:tag name="MH_LIBRARY" val="GRAPHIC"/>
  <p:tag name="MH_TYPE" val="Pictur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11234546"/>
  <p:tag name="MH_LIBRARY" val="GRAPHIC"/>
  <p:tag name="MH_TYPE" val="Pictur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1011234546"/>
  <p:tag name="MH_LIBRARY" val="GRAPHIC"/>
  <p:tag name="MH_TYPE" val="Pictur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Other"/>
  <p:tag name="MH_ORDER" val="2"/>
</p:tagLst>
</file>

<file path=ppt/theme/theme1.xml><?xml version="1.0" encoding="utf-8"?>
<a:theme xmlns:a="http://schemas.openxmlformats.org/drawingml/2006/main" name="Office 主题​​">
  <a:themeElements>
    <a:clrScheme name="自定义 257">
      <a:dk1>
        <a:srgbClr val="000000"/>
      </a:dk1>
      <a:lt1>
        <a:srgbClr val="FFFFFF"/>
      </a:lt1>
      <a:dk2>
        <a:srgbClr val="7F7F7F"/>
      </a:dk2>
      <a:lt2>
        <a:srgbClr val="595959"/>
      </a:lt2>
      <a:accent1>
        <a:srgbClr val="2A8910"/>
      </a:accent1>
      <a:accent2>
        <a:srgbClr val="86C58D"/>
      </a:accent2>
      <a:accent3>
        <a:srgbClr val="C08FBB"/>
      </a:accent3>
      <a:accent4>
        <a:srgbClr val="F4D466"/>
      </a:accent4>
      <a:accent5>
        <a:srgbClr val="C00000"/>
      </a:accent5>
      <a:accent6>
        <a:srgbClr val="3992B5"/>
      </a:accent6>
      <a:hlink>
        <a:srgbClr val="2A8910"/>
      </a:hlink>
      <a:folHlink>
        <a:srgbClr val="86C58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70C0"/>
        </a:solidFill>
        <a:ln w="15875">
          <a:noFill/>
        </a:ln>
        <a:effectLst>
          <a:innerShdw blurRad="63500" dist="25400" dir="8100000">
            <a:prstClr val="black">
              <a:alpha val="50000"/>
            </a:prstClr>
          </a:innerShdw>
        </a:effectLst>
      </a:spPr>
      <a:bodyPr vert="horz" wrap="square" lIns="91440" tIns="45720" rIns="91440" bIns="45720" numCol="1" anchor="t" anchorCtr="0" compatLnSpc="1">
        <a:prstTxWarp prst="textNoShape">
          <a:avLst/>
        </a:prstTxWarp>
      </a:bodyPr>
      <a:lstStyle>
        <a:defPPr>
          <a:defRPr/>
        </a:defPPr>
      </a:lstStyle>
    </a:spDef>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9D9D9">
            <a:alpha val="50196"/>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5366</TotalTime>
  <Words>2861</Words>
  <Application>Microsoft Office PowerPoint</Application>
  <PresentationFormat>全屏显示(16:9)</PresentationFormat>
  <Paragraphs>290</Paragraphs>
  <Slides>30</Slides>
  <Notes>30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30</vt:i4>
      </vt:variant>
    </vt:vector>
  </HeadingPairs>
  <TitlesOfParts>
    <vt:vector size="41" baseType="lpstr">
      <vt:lpstr>Lato Regular</vt:lpstr>
      <vt:lpstr>Open Sans</vt:lpstr>
      <vt:lpstr>等线</vt:lpstr>
      <vt:lpstr>宋体</vt:lpstr>
      <vt:lpstr>微软雅黑</vt:lpstr>
      <vt:lpstr>Arial</vt:lpstr>
      <vt:lpstr>Calibri</vt:lpstr>
      <vt:lpstr>Harrington</vt:lpstr>
      <vt:lpstr>Helvetica</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dc:title>
  <dc:subject>PPT</dc:subject>
  <dc:creator>administrator</dc:creator>
  <cp:keywords>PPT</cp:keywords>
  <dc:description>PPT</dc:description>
  <cp:lastModifiedBy>administrator</cp:lastModifiedBy>
  <cp:revision>4</cp:revision>
  <dcterms:created xsi:type="dcterms:W3CDTF">2016-03-09T04:37:28Z</dcterms:created>
  <dcterms:modified xsi:type="dcterms:W3CDTF">2020-10-30T12:03:36Z</dcterms:modified>
  <cp:category>PPT</cp:category>
</cp:coreProperties>
</file>