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1.xml" ContentType="application/vnd.openxmlformats-officedocument.drawingml.chart+xml"/>
  <Override PartName="/ppt/notesSlides/notesSlide17.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8" r:id="rId4"/>
    <p:sldId id="259" r:id="rId5"/>
    <p:sldId id="263" r:id="rId6"/>
    <p:sldId id="265" r:id="rId7"/>
    <p:sldId id="264" r:id="rId8"/>
    <p:sldId id="266" r:id="rId9"/>
    <p:sldId id="260" r:id="rId10"/>
    <p:sldId id="268" r:id="rId11"/>
    <p:sldId id="267" r:id="rId12"/>
    <p:sldId id="269" r:id="rId13"/>
    <p:sldId id="270" r:id="rId14"/>
    <p:sldId id="261" r:id="rId15"/>
    <p:sldId id="271" r:id="rId16"/>
    <p:sldId id="272" r:id="rId17"/>
    <p:sldId id="273" r:id="rId18"/>
    <p:sldId id="274" r:id="rId19"/>
    <p:sldId id="262" r:id="rId20"/>
    <p:sldId id="275" r:id="rId21"/>
    <p:sldId id="276" r:id="rId22"/>
    <p:sldId id="277" r:id="rId23"/>
    <p:sldId id="278" r:id="rId24"/>
    <p:sldId id="279" r:id="rId25"/>
    <p:sldId id="257"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6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50" d="100"/>
          <a:sy n="50" d="100"/>
        </p:scale>
        <p:origin x="1934" y="95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Sheet1!$B$1</c:f>
              <c:strCache>
                <c:ptCount val="1"/>
                <c:pt idx="0">
                  <c:v>系列 1</c:v>
                </c:pt>
              </c:strCache>
            </c:strRef>
          </c:tx>
          <c:spPr>
            <a:solidFill>
              <a:srgbClr val="29AAE1"/>
            </a:solidFill>
            <a:ln>
              <a:noFill/>
            </a:ln>
            <a:effectLst/>
          </c:spPr>
          <c:invertIfNegative val="0"/>
          <c:dPt>
            <c:idx val="0"/>
            <c:invertIfNegative val="0"/>
            <c:bubble3D val="0"/>
            <c:spPr>
              <a:solidFill>
                <a:srgbClr val="00764D"/>
              </a:solidFill>
              <a:ln>
                <a:noFill/>
              </a:ln>
              <a:effectLst/>
            </c:spPr>
            <c:extLst>
              <c:ext xmlns:c16="http://schemas.microsoft.com/office/drawing/2014/chart" uri="{C3380CC4-5D6E-409C-BE32-E72D297353CC}">
                <c16:uniqueId val="{00000001-37EA-4D98-8C18-C65279AC71AA}"/>
              </c:ext>
            </c:extLst>
          </c:dPt>
          <c:dPt>
            <c:idx val="1"/>
            <c:invertIfNegative val="0"/>
            <c:bubble3D val="0"/>
            <c:spPr>
              <a:solidFill>
                <a:srgbClr val="00764D"/>
              </a:solidFill>
              <a:ln>
                <a:noFill/>
              </a:ln>
              <a:effectLst/>
            </c:spPr>
            <c:extLst>
              <c:ext xmlns:c16="http://schemas.microsoft.com/office/drawing/2014/chart" uri="{C3380CC4-5D6E-409C-BE32-E72D297353CC}">
                <c16:uniqueId val="{00000003-37EA-4D98-8C18-C65279AC71AA}"/>
              </c:ext>
            </c:extLst>
          </c:dPt>
          <c:dPt>
            <c:idx val="2"/>
            <c:invertIfNegative val="0"/>
            <c:bubble3D val="0"/>
            <c:spPr>
              <a:solidFill>
                <a:srgbClr val="00764D"/>
              </a:solidFill>
              <a:ln>
                <a:noFill/>
              </a:ln>
              <a:effectLst/>
            </c:spPr>
            <c:extLst>
              <c:ext xmlns:c16="http://schemas.microsoft.com/office/drawing/2014/chart" uri="{C3380CC4-5D6E-409C-BE32-E72D297353CC}">
                <c16:uniqueId val="{00000005-37EA-4D98-8C18-C65279AC71AA}"/>
              </c:ext>
            </c:extLst>
          </c:dPt>
          <c:dPt>
            <c:idx val="3"/>
            <c:invertIfNegative val="0"/>
            <c:bubble3D val="0"/>
            <c:spPr>
              <a:solidFill>
                <a:srgbClr val="00764D"/>
              </a:solidFill>
              <a:ln>
                <a:noFill/>
              </a:ln>
              <a:effectLst/>
            </c:spPr>
            <c:extLst>
              <c:ext xmlns:c16="http://schemas.microsoft.com/office/drawing/2014/chart" uri="{C3380CC4-5D6E-409C-BE32-E72D297353CC}">
                <c16:uniqueId val="{00000007-37EA-4D98-8C18-C65279AC71AA}"/>
              </c:ext>
            </c:extLst>
          </c:dPt>
          <c:cat>
            <c:numRef>
              <c:f>Sheet1!$A$2:$A$5</c:f>
              <c:numCache>
                <c:formatCode>General</c:formatCode>
                <c:ptCount val="4"/>
                <c:pt idx="0">
                  <c:v>2015</c:v>
                </c:pt>
                <c:pt idx="1">
                  <c:v>2016</c:v>
                </c:pt>
                <c:pt idx="2">
                  <c:v>2017</c:v>
                </c:pt>
                <c:pt idx="3">
                  <c:v>2018</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37EA-4D98-8C18-C65279AC71AA}"/>
            </c:ext>
          </c:extLst>
        </c:ser>
        <c:ser>
          <c:idx val="1"/>
          <c:order val="1"/>
          <c:tx>
            <c:strRef>
              <c:f>Sheet1!$C$1</c:f>
              <c:strCache>
                <c:ptCount val="1"/>
                <c:pt idx="0">
                  <c:v>系列 2</c:v>
                </c:pt>
              </c:strCache>
            </c:strRef>
          </c:tx>
          <c:spPr>
            <a:solidFill>
              <a:schemeClr val="bg1">
                <a:alpha val="40000"/>
              </a:schemeClr>
            </a:solidFill>
            <a:ln>
              <a:noFill/>
            </a:ln>
            <a:effectLst/>
          </c:spPr>
          <c:invertIfNegative val="0"/>
          <c:cat>
            <c:numRef>
              <c:f>Sheet1!$A$2:$A$5</c:f>
              <c:numCache>
                <c:formatCode>General</c:formatCode>
                <c:ptCount val="4"/>
                <c:pt idx="0">
                  <c:v>2015</c:v>
                </c:pt>
                <c:pt idx="1">
                  <c:v>2016</c:v>
                </c:pt>
                <c:pt idx="2">
                  <c:v>2017</c:v>
                </c:pt>
                <c:pt idx="3">
                  <c:v>2018</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9-37EA-4D98-8C18-C65279AC71AA}"/>
            </c:ext>
          </c:extLst>
        </c:ser>
        <c:dLbls>
          <c:showLegendKey val="0"/>
          <c:showVal val="0"/>
          <c:showCatName val="0"/>
          <c:showSerName val="0"/>
          <c:showPercent val="0"/>
          <c:showBubbleSize val="0"/>
        </c:dLbls>
        <c:gapWidth val="150"/>
        <c:overlap val="100"/>
        <c:axId val="206434512"/>
        <c:axId val="206434904"/>
      </c:barChart>
      <c:catAx>
        <c:axId val="206434512"/>
        <c:scaling>
          <c:orientation val="minMax"/>
        </c:scaling>
        <c:delete val="0"/>
        <c:axPos val="b"/>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2000" b="0">
                <a:solidFill>
                  <a:schemeClr val="tx1"/>
                </a:solidFill>
                <a:latin typeface="微软雅黑" pitchFamily="34" charset="-122"/>
                <a:ea typeface="微软雅黑" pitchFamily="34" charset="-122"/>
              </a:defRPr>
            </a:pPr>
            <a:endParaRPr lang="zh-CN"/>
          </a:p>
        </c:txPr>
        <c:crossAx val="206434904"/>
        <c:crosses val="autoZero"/>
        <c:auto val="1"/>
        <c:lblAlgn val="ctr"/>
        <c:lblOffset val="100"/>
        <c:tickMarkSkip val="1"/>
        <c:noMultiLvlLbl val="0"/>
      </c:catAx>
      <c:valAx>
        <c:axId val="206434904"/>
        <c:scaling>
          <c:orientation val="minMax"/>
        </c:scaling>
        <c:delete val="0"/>
        <c:axPos val="l"/>
        <c:majorGridlines>
          <c:spPr>
            <a:ln>
              <a:solidFill>
                <a:srgbClr val="4B4C4E"/>
              </a:solidFill>
            </a:ln>
            <a:effectLst/>
          </c:spPr>
        </c:majorGridlines>
        <c:numFmt formatCode="General" sourceLinked="1"/>
        <c:majorTickMark val="out"/>
        <c:minorTickMark val="none"/>
        <c:tickLblPos val="nextTo"/>
        <c:spPr>
          <a:noFill/>
          <a:ln>
            <a:solidFill>
              <a:schemeClr val="tx1">
                <a:lumMod val="50000"/>
                <a:lumOff val="50000"/>
              </a:schemeClr>
            </a:solidFill>
          </a:ln>
          <a:effectLst/>
        </c:spPr>
        <c:txPr>
          <a:bodyPr rot="-60000000" spcFirstLastPara="0" vertOverflow="ellipsis" horzOverflow="overflow" vert="horz" wrap="square" anchor="ctr" anchorCtr="1"/>
          <a:lstStyle/>
          <a:p>
            <a:pPr>
              <a:defRPr sz="2370" b="0">
                <a:solidFill>
                  <a:schemeClr val="tx1"/>
                </a:solidFill>
                <a:latin typeface="+mn-lt"/>
                <a:ea typeface="+mn-ea"/>
                <a:cs typeface="+mn-cs"/>
              </a:defRPr>
            </a:pPr>
            <a:endParaRPr lang="zh-CN"/>
          </a:p>
        </c:txPr>
        <c:crossAx val="206434512"/>
        <c:crosses val="autoZero"/>
        <c:crossBetween val="between"/>
      </c:valAx>
      <c:spPr>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237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14CB117-5FAA-4FBB-8696-5D7710B3B37A}" type="datetimeFigureOut">
              <a:rPr lang="zh-CN" altLang="en-US" smtClean="0"/>
              <a:t>2020/10/30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F5C6E6-28AF-4482-A6E2-42227CE6CDBE}" type="slidenum">
              <a:rPr lang="zh-CN" altLang="en-US" smtClean="0"/>
              <a:t>‹#›</a:t>
            </a:fld>
            <a:endParaRPr lang="zh-CN" altLang="en-US"/>
          </a:p>
        </p:txBody>
      </p:sp>
    </p:spTree>
    <p:extLst>
      <p:ext uri="{BB962C8B-B14F-4D97-AF65-F5344CB8AC3E}">
        <p14:creationId xmlns:p14="http://schemas.microsoft.com/office/powerpoint/2010/main" val="2041469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a:t>
            </a:fld>
            <a:endParaRPr lang="zh-CN" altLang="en-US"/>
          </a:p>
        </p:txBody>
      </p:sp>
    </p:spTree>
    <p:extLst>
      <p:ext uri="{BB962C8B-B14F-4D97-AF65-F5344CB8AC3E}">
        <p14:creationId xmlns:p14="http://schemas.microsoft.com/office/powerpoint/2010/main" val="36923737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10</a:t>
            </a:fld>
            <a:endParaRPr lang="zh-CN" altLang="en-US"/>
          </a:p>
        </p:txBody>
      </p:sp>
    </p:spTree>
    <p:extLst>
      <p:ext uri="{BB962C8B-B14F-4D97-AF65-F5344CB8AC3E}">
        <p14:creationId xmlns:p14="http://schemas.microsoft.com/office/powerpoint/2010/main" val="1058961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11</a:t>
            </a:fld>
            <a:endParaRPr lang="zh-CN" altLang="en-US"/>
          </a:p>
        </p:txBody>
      </p:sp>
    </p:spTree>
    <p:extLst>
      <p:ext uri="{BB962C8B-B14F-4D97-AF65-F5344CB8AC3E}">
        <p14:creationId xmlns:p14="http://schemas.microsoft.com/office/powerpoint/2010/main" val="36571999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12</a:t>
            </a:fld>
            <a:endParaRPr lang="zh-CN" altLang="en-US"/>
          </a:p>
        </p:txBody>
      </p:sp>
    </p:spTree>
    <p:extLst>
      <p:ext uri="{BB962C8B-B14F-4D97-AF65-F5344CB8AC3E}">
        <p14:creationId xmlns:p14="http://schemas.microsoft.com/office/powerpoint/2010/main" val="26946322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13</a:t>
            </a:fld>
            <a:endParaRPr lang="zh-CN" altLang="en-US"/>
          </a:p>
        </p:txBody>
      </p:sp>
    </p:spTree>
    <p:extLst>
      <p:ext uri="{BB962C8B-B14F-4D97-AF65-F5344CB8AC3E}">
        <p14:creationId xmlns:p14="http://schemas.microsoft.com/office/powerpoint/2010/main" val="30787855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14</a:t>
            </a:fld>
            <a:endParaRPr lang="zh-CN" altLang="en-US"/>
          </a:p>
        </p:txBody>
      </p:sp>
    </p:spTree>
    <p:extLst>
      <p:ext uri="{BB962C8B-B14F-4D97-AF65-F5344CB8AC3E}">
        <p14:creationId xmlns:p14="http://schemas.microsoft.com/office/powerpoint/2010/main" val="321602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15</a:t>
            </a:fld>
            <a:endParaRPr lang="zh-CN" altLang="en-US"/>
          </a:p>
        </p:txBody>
      </p:sp>
    </p:spTree>
    <p:extLst>
      <p:ext uri="{BB962C8B-B14F-4D97-AF65-F5344CB8AC3E}">
        <p14:creationId xmlns:p14="http://schemas.microsoft.com/office/powerpoint/2010/main" val="2238101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16</a:t>
            </a:fld>
            <a:endParaRPr lang="zh-CN" altLang="en-US"/>
          </a:p>
        </p:txBody>
      </p:sp>
    </p:spTree>
    <p:extLst>
      <p:ext uri="{BB962C8B-B14F-4D97-AF65-F5344CB8AC3E}">
        <p14:creationId xmlns:p14="http://schemas.microsoft.com/office/powerpoint/2010/main" val="25021183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17</a:t>
            </a:fld>
            <a:endParaRPr lang="zh-CN" altLang="en-US"/>
          </a:p>
        </p:txBody>
      </p:sp>
    </p:spTree>
    <p:extLst>
      <p:ext uri="{BB962C8B-B14F-4D97-AF65-F5344CB8AC3E}">
        <p14:creationId xmlns:p14="http://schemas.microsoft.com/office/powerpoint/2010/main" val="1544774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18</a:t>
            </a:fld>
            <a:endParaRPr lang="zh-CN" altLang="en-US"/>
          </a:p>
        </p:txBody>
      </p:sp>
    </p:spTree>
    <p:extLst>
      <p:ext uri="{BB962C8B-B14F-4D97-AF65-F5344CB8AC3E}">
        <p14:creationId xmlns:p14="http://schemas.microsoft.com/office/powerpoint/2010/main" val="8798499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19</a:t>
            </a:fld>
            <a:endParaRPr lang="zh-CN" altLang="en-US"/>
          </a:p>
        </p:txBody>
      </p:sp>
    </p:spTree>
    <p:extLst>
      <p:ext uri="{BB962C8B-B14F-4D97-AF65-F5344CB8AC3E}">
        <p14:creationId xmlns:p14="http://schemas.microsoft.com/office/powerpoint/2010/main" val="2764021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a:t>
            </a:fld>
            <a:endParaRPr lang="zh-CN" altLang="en-US"/>
          </a:p>
        </p:txBody>
      </p:sp>
    </p:spTree>
    <p:extLst>
      <p:ext uri="{BB962C8B-B14F-4D97-AF65-F5344CB8AC3E}">
        <p14:creationId xmlns:p14="http://schemas.microsoft.com/office/powerpoint/2010/main" val="34018152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20</a:t>
            </a:fld>
            <a:endParaRPr lang="zh-CN" altLang="en-US"/>
          </a:p>
        </p:txBody>
      </p:sp>
    </p:spTree>
    <p:extLst>
      <p:ext uri="{BB962C8B-B14F-4D97-AF65-F5344CB8AC3E}">
        <p14:creationId xmlns:p14="http://schemas.microsoft.com/office/powerpoint/2010/main" val="805657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21</a:t>
            </a:fld>
            <a:endParaRPr lang="zh-CN" altLang="en-US"/>
          </a:p>
        </p:txBody>
      </p:sp>
    </p:spTree>
    <p:extLst>
      <p:ext uri="{BB962C8B-B14F-4D97-AF65-F5344CB8AC3E}">
        <p14:creationId xmlns:p14="http://schemas.microsoft.com/office/powerpoint/2010/main" val="3752029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22</a:t>
            </a:fld>
            <a:endParaRPr lang="zh-CN" altLang="en-US"/>
          </a:p>
        </p:txBody>
      </p:sp>
    </p:spTree>
    <p:extLst>
      <p:ext uri="{BB962C8B-B14F-4D97-AF65-F5344CB8AC3E}">
        <p14:creationId xmlns:p14="http://schemas.microsoft.com/office/powerpoint/2010/main" val="420682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23</a:t>
            </a:fld>
            <a:endParaRPr lang="zh-CN" altLang="en-US"/>
          </a:p>
        </p:txBody>
      </p:sp>
    </p:spTree>
    <p:extLst>
      <p:ext uri="{BB962C8B-B14F-4D97-AF65-F5344CB8AC3E}">
        <p14:creationId xmlns:p14="http://schemas.microsoft.com/office/powerpoint/2010/main" val="1986160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24</a:t>
            </a:fld>
            <a:endParaRPr lang="zh-CN" altLang="en-US"/>
          </a:p>
        </p:txBody>
      </p:sp>
    </p:spTree>
    <p:extLst>
      <p:ext uri="{BB962C8B-B14F-4D97-AF65-F5344CB8AC3E}">
        <p14:creationId xmlns:p14="http://schemas.microsoft.com/office/powerpoint/2010/main" val="1684723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3</a:t>
            </a:fld>
            <a:endParaRPr lang="zh-CN" altLang="en-US"/>
          </a:p>
        </p:txBody>
      </p:sp>
    </p:spTree>
    <p:extLst>
      <p:ext uri="{BB962C8B-B14F-4D97-AF65-F5344CB8AC3E}">
        <p14:creationId xmlns:p14="http://schemas.microsoft.com/office/powerpoint/2010/main" val="1570018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4</a:t>
            </a:fld>
            <a:endParaRPr lang="zh-CN" altLang="en-US"/>
          </a:p>
        </p:txBody>
      </p:sp>
    </p:spTree>
    <p:extLst>
      <p:ext uri="{BB962C8B-B14F-4D97-AF65-F5344CB8AC3E}">
        <p14:creationId xmlns:p14="http://schemas.microsoft.com/office/powerpoint/2010/main" val="328608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5</a:t>
            </a:fld>
            <a:endParaRPr lang="zh-CN" altLang="en-US"/>
          </a:p>
        </p:txBody>
      </p:sp>
    </p:spTree>
    <p:extLst>
      <p:ext uri="{BB962C8B-B14F-4D97-AF65-F5344CB8AC3E}">
        <p14:creationId xmlns:p14="http://schemas.microsoft.com/office/powerpoint/2010/main" val="1791585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6</a:t>
            </a:fld>
            <a:endParaRPr lang="zh-CN" altLang="en-US"/>
          </a:p>
        </p:txBody>
      </p:sp>
    </p:spTree>
    <p:extLst>
      <p:ext uri="{BB962C8B-B14F-4D97-AF65-F5344CB8AC3E}">
        <p14:creationId xmlns:p14="http://schemas.microsoft.com/office/powerpoint/2010/main" val="1661269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7</a:t>
            </a:fld>
            <a:endParaRPr lang="zh-CN" altLang="en-US"/>
          </a:p>
        </p:txBody>
      </p:sp>
    </p:spTree>
    <p:extLst>
      <p:ext uri="{BB962C8B-B14F-4D97-AF65-F5344CB8AC3E}">
        <p14:creationId xmlns:p14="http://schemas.microsoft.com/office/powerpoint/2010/main" val="3515877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8</a:t>
            </a:fld>
            <a:endParaRPr lang="zh-CN" altLang="en-US"/>
          </a:p>
        </p:txBody>
      </p:sp>
    </p:spTree>
    <p:extLst>
      <p:ext uri="{BB962C8B-B14F-4D97-AF65-F5344CB8AC3E}">
        <p14:creationId xmlns:p14="http://schemas.microsoft.com/office/powerpoint/2010/main" val="10091278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F5C6E6-28AF-4482-A6E2-42227CE6CDBE}" type="slidenum">
              <a:rPr lang="zh-CN" altLang="en-US" smtClean="0"/>
              <a:t>9</a:t>
            </a:fld>
            <a:endParaRPr lang="zh-CN" altLang="en-US"/>
          </a:p>
        </p:txBody>
      </p:sp>
    </p:spTree>
    <p:extLst>
      <p:ext uri="{BB962C8B-B14F-4D97-AF65-F5344CB8AC3E}">
        <p14:creationId xmlns:p14="http://schemas.microsoft.com/office/powerpoint/2010/main" val="11637602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FAAAF5-9ABE-4DF3-8C69-5C39341554FF}"/>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44559FD-FC8D-4009-BD06-BB18198D2C1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09CE0993-4C90-43A6-9ED3-81402143D6E4}"/>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5" name="页脚占位符 4">
            <a:extLst>
              <a:ext uri="{FF2B5EF4-FFF2-40B4-BE49-F238E27FC236}">
                <a16:creationId xmlns:a16="http://schemas.microsoft.com/office/drawing/2014/main" id="{3F60F811-B2FC-496A-93CD-E74049DCA733}"/>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6AD02D3B-FD3F-4935-A3E5-DC17C7818231}"/>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15223812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B5568EB-5B6E-4A87-B32A-E82B49E6209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C6E066C5-73F2-4536-9FC6-5AABB0533B44}"/>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205CE24-D2E7-4D0E-BC12-172BB5407CBA}"/>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5" name="页脚占位符 4">
            <a:extLst>
              <a:ext uri="{FF2B5EF4-FFF2-40B4-BE49-F238E27FC236}">
                <a16:creationId xmlns:a16="http://schemas.microsoft.com/office/drawing/2014/main" id="{9245A87F-AB71-4861-91F4-0ED730EDA24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EF2678E2-203F-4324-85DA-2EC8A4D2BA24}"/>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23457132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CE6C30EC-8F9C-482A-842B-601C7D65CED5}"/>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8189395D-EBAB-470C-B7F8-1E075C500C73}"/>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2BFADDE-9B68-43F9-B48A-4214E3F5CDA1}"/>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5" name="页脚占位符 4">
            <a:extLst>
              <a:ext uri="{FF2B5EF4-FFF2-40B4-BE49-F238E27FC236}">
                <a16:creationId xmlns:a16="http://schemas.microsoft.com/office/drawing/2014/main" id="{F4A44BC8-17F8-4829-B4DC-5290488A52B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C129140-6645-44B0-BD2A-BE6B802AC8F2}"/>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16989518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7" name="文本框 37"/>
          <p:cNvSpPr txBox="1"/>
          <p:nvPr userDrawn="1"/>
        </p:nvSpPr>
        <p:spPr>
          <a:xfrm>
            <a:off x="432355" y="261627"/>
            <a:ext cx="3337354" cy="498997"/>
          </a:xfrm>
          <a:prstGeom prst="rect">
            <a:avLst/>
          </a:prstGeom>
          <a:noFill/>
        </p:spPr>
        <p:txBody>
          <a:bodyPr wrap="none" lIns="128539" tIns="64269" rIns="128539" bIns="64269" rtlCol="0">
            <a:spAutoFit/>
          </a:bodyPr>
          <a:lstStyle/>
          <a:p>
            <a:pPr defTabSz="1285286"/>
            <a:r>
              <a:rPr lang="zh-CN" altLang="en-US" sz="23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8" name="文本框 38"/>
          <p:cNvSpPr txBox="1"/>
          <p:nvPr userDrawn="1"/>
        </p:nvSpPr>
        <p:spPr>
          <a:xfrm>
            <a:off x="432355" y="651816"/>
            <a:ext cx="2580160" cy="375886"/>
          </a:xfrm>
          <a:prstGeom prst="rect">
            <a:avLst/>
          </a:prstGeom>
          <a:noFill/>
        </p:spPr>
        <p:txBody>
          <a:bodyPr wrap="none" lIns="128539" tIns="64269" rIns="128539" bIns="64269" rtlCol="0">
            <a:spAutoFit/>
          </a:bodyPr>
          <a:lstStyle/>
          <a:p>
            <a:pPr defTabSz="1285286"/>
            <a:r>
              <a:rPr lang="en-US" altLang="zh-CN" sz="1599" dirty="0">
                <a:solidFill>
                  <a:schemeClr val="tx1">
                    <a:lumMod val="50000"/>
                    <a:lumOff val="50000"/>
                  </a:schemeClr>
                </a:solidFill>
                <a:cs typeface="+mn-ea"/>
                <a:sym typeface="+mn-lt"/>
              </a:rPr>
              <a:t>ADD RELATED TITLE WORDS</a:t>
            </a:r>
            <a:endParaRPr lang="zh-CN" altLang="en-US" sz="1599"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402602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BD5F6264-6436-4F62-BBD6-102663E971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
        <p:nvSpPr>
          <p:cNvPr id="3" name="文本框 32"/>
          <p:cNvSpPr txBox="1"/>
          <p:nvPr userDrawn="1"/>
        </p:nvSpPr>
        <p:spPr>
          <a:xfrm>
            <a:off x="353485" y="357607"/>
            <a:ext cx="1140009" cy="379441"/>
          </a:xfrm>
          <a:prstGeom prst="rect">
            <a:avLst/>
          </a:prstGeom>
          <a:noFill/>
        </p:spPr>
        <p:txBody>
          <a:bodyPr wrap="none" lIns="91417" tIns="45709" rIns="91417" bIns="45709">
            <a:spAutoFit/>
          </a:bodyPr>
          <a:lstStyle/>
          <a:p>
            <a:r>
              <a:rPr lang="zh-CN" altLang="en-US"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教学分析</a:t>
            </a:r>
            <a:endParaRPr lang="en-US" altLang="zh-CN"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p:cNvSpPr/>
          <p:nvPr userDrawn="1"/>
        </p:nvSpPr>
        <p:spPr>
          <a:xfrm>
            <a:off x="0" y="261627"/>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rgbClr val="E7E6E6">
                  <a:lumMod val="50000"/>
                </a:srgb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2020/10/30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Tree>
    <p:extLst>
      <p:ext uri="{BB962C8B-B14F-4D97-AF65-F5344CB8AC3E}">
        <p14:creationId xmlns:p14="http://schemas.microsoft.com/office/powerpoint/2010/main" val="3530413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4E6DEAE-00B4-4C07-BC10-E63E1F340CA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2020/10/30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14CA35A9-0357-460E-962B-B94A809590FE}"/>
              </a:ext>
            </a:extLst>
          </p:cNvPr>
          <p:cNvSpPr txBox="1"/>
          <p:nvPr userDrawn="1"/>
        </p:nvSpPr>
        <p:spPr>
          <a:xfrm>
            <a:off x="353485" y="357607"/>
            <a:ext cx="1140009" cy="379441"/>
          </a:xfrm>
          <a:prstGeom prst="rect">
            <a:avLst/>
          </a:prstGeom>
          <a:noFill/>
        </p:spPr>
        <p:txBody>
          <a:bodyPr wrap="none" lIns="91417" tIns="45709" rIns="91417" bIns="45709">
            <a:spAutoFit/>
          </a:bodyPr>
          <a:lstStyle/>
          <a:p>
            <a:r>
              <a:rPr lang="zh-CN" altLang="en-US"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教学方案</a:t>
            </a:r>
            <a:endParaRPr lang="en-US" altLang="zh-CN"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CCF2D2CD-475B-47A4-8A4D-FDF7CA7E314F}"/>
              </a:ext>
            </a:extLst>
          </p:cNvPr>
          <p:cNvSpPr/>
          <p:nvPr userDrawn="1"/>
        </p:nvSpPr>
        <p:spPr>
          <a:xfrm>
            <a:off x="0" y="261627"/>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rgbClr val="E7E6E6">
                  <a:lumMod val="50000"/>
                </a:srgbClr>
              </a:solidFill>
              <a:cs typeface="+mn-ea"/>
              <a:sym typeface="+mn-lt"/>
            </a:endParaRPr>
          </a:p>
        </p:txBody>
      </p:sp>
    </p:spTree>
    <p:extLst>
      <p:ext uri="{BB962C8B-B14F-4D97-AF65-F5344CB8AC3E}">
        <p14:creationId xmlns:p14="http://schemas.microsoft.com/office/powerpoint/2010/main" val="6064339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4538554-67FA-4D2B-BCE8-54D06CAA91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2020/10/30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02BCFBA8-9716-4E10-BDF2-87AEDF74943F}"/>
              </a:ext>
            </a:extLst>
          </p:cNvPr>
          <p:cNvSpPr txBox="1"/>
          <p:nvPr userDrawn="1"/>
        </p:nvSpPr>
        <p:spPr>
          <a:xfrm>
            <a:off x="353485" y="357607"/>
            <a:ext cx="1140009" cy="379441"/>
          </a:xfrm>
          <a:prstGeom prst="rect">
            <a:avLst/>
          </a:prstGeom>
          <a:noFill/>
        </p:spPr>
        <p:txBody>
          <a:bodyPr wrap="none" lIns="91417" tIns="45709" rIns="91417" bIns="45709">
            <a:spAutoFit/>
          </a:bodyPr>
          <a:lstStyle/>
          <a:p>
            <a:r>
              <a:rPr lang="zh-CN" altLang="en-US"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教学内容</a:t>
            </a:r>
            <a:endParaRPr lang="en-US" altLang="zh-CN"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293E172D-6C2F-475F-9943-F4183A18BB63}"/>
              </a:ext>
            </a:extLst>
          </p:cNvPr>
          <p:cNvSpPr/>
          <p:nvPr userDrawn="1"/>
        </p:nvSpPr>
        <p:spPr>
          <a:xfrm>
            <a:off x="0" y="261627"/>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rgbClr val="E7E6E6">
                  <a:lumMod val="50000"/>
                </a:srgbClr>
              </a:solidFill>
              <a:cs typeface="+mn-ea"/>
              <a:sym typeface="+mn-lt"/>
            </a:endParaRPr>
          </a:p>
        </p:txBody>
      </p:sp>
    </p:spTree>
    <p:extLst>
      <p:ext uri="{BB962C8B-B14F-4D97-AF65-F5344CB8AC3E}">
        <p14:creationId xmlns:p14="http://schemas.microsoft.com/office/powerpoint/2010/main" val="7690252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34C44189-7F30-47C1-8C11-A62F9F94825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pPr>
                <a:defRPr/>
              </a:pPr>
              <a:t>2020/10/30</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pPr>
                <a:defRPr/>
              </a:pPr>
              <a:t>‹#›</a:t>
            </a:fld>
            <a:endParaRPr lang="zh-CN" altLang="en-US"/>
          </a:p>
        </p:txBody>
      </p:sp>
      <p:sp>
        <p:nvSpPr>
          <p:cNvPr id="9" name="文本框 32">
            <a:extLst>
              <a:ext uri="{FF2B5EF4-FFF2-40B4-BE49-F238E27FC236}">
                <a16:creationId xmlns:a16="http://schemas.microsoft.com/office/drawing/2014/main" id="{6B8A79D5-CB76-4491-BFBB-AF33ECD615CC}"/>
              </a:ext>
            </a:extLst>
          </p:cNvPr>
          <p:cNvSpPr txBox="1"/>
          <p:nvPr userDrawn="1"/>
        </p:nvSpPr>
        <p:spPr>
          <a:xfrm>
            <a:off x="353485" y="357607"/>
            <a:ext cx="1140009" cy="379441"/>
          </a:xfrm>
          <a:prstGeom prst="rect">
            <a:avLst/>
          </a:prstGeom>
          <a:noFill/>
        </p:spPr>
        <p:txBody>
          <a:bodyPr wrap="none" lIns="91417" tIns="45709" rIns="91417" bIns="45709">
            <a:spAutoFit/>
          </a:bodyPr>
          <a:lstStyle/>
          <a:p>
            <a:r>
              <a:rPr lang="zh-CN" altLang="en-US"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教学总结</a:t>
            </a:r>
            <a:endParaRPr lang="en-US" altLang="zh-CN" sz="1866"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矩形 9">
            <a:extLst>
              <a:ext uri="{FF2B5EF4-FFF2-40B4-BE49-F238E27FC236}">
                <a16:creationId xmlns:a16="http://schemas.microsoft.com/office/drawing/2014/main" id="{0D67ABB9-FED6-48E2-80F9-01ECB01363B9}"/>
              </a:ext>
            </a:extLst>
          </p:cNvPr>
          <p:cNvSpPr/>
          <p:nvPr userDrawn="1"/>
        </p:nvSpPr>
        <p:spPr>
          <a:xfrm>
            <a:off x="0" y="261627"/>
            <a:ext cx="213784" cy="556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9" rIns="91417" bIns="45709" anchor="ctr"/>
          <a:lstStyle/>
          <a:p>
            <a:pPr algn="ctr" defTabSz="914096">
              <a:defRPr/>
            </a:pPr>
            <a:endParaRPr lang="zh-CN" altLang="en-US" sz="1866" dirty="0">
              <a:solidFill>
                <a:srgbClr val="E7E6E6">
                  <a:lumMod val="50000"/>
                </a:srgbClr>
              </a:solidFill>
              <a:cs typeface="+mn-ea"/>
              <a:sym typeface="+mn-lt"/>
            </a:endParaRPr>
          </a:p>
        </p:txBody>
      </p:sp>
    </p:spTree>
    <p:extLst>
      <p:ext uri="{BB962C8B-B14F-4D97-AF65-F5344CB8AC3E}">
        <p14:creationId xmlns:p14="http://schemas.microsoft.com/office/powerpoint/2010/main" val="227188561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203" y="274160"/>
            <a:ext cx="10973597"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203" y="1600604"/>
            <a:ext cx="10973597" cy="4525636"/>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0771692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pPr/>
              <a:t>2020/10/30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30552654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2020/10/30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pic>
        <p:nvPicPr>
          <p:cNvPr id="5" name="图片 4">
            <a:extLst>
              <a:ext uri="{FF2B5EF4-FFF2-40B4-BE49-F238E27FC236}">
                <a16:creationId xmlns:a16="http://schemas.microsoft.com/office/drawing/2014/main" id="{A655CAEC-A6FC-440C-A6AA-A0EE1153F1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91" y="0"/>
            <a:ext cx="12182818" cy="6858000"/>
          </a:xfrm>
          <a:prstGeom prst="rect">
            <a:avLst/>
          </a:prstGeom>
        </p:spPr>
      </p:pic>
    </p:spTree>
    <p:extLst>
      <p:ext uri="{BB962C8B-B14F-4D97-AF65-F5344CB8AC3E}">
        <p14:creationId xmlns:p14="http://schemas.microsoft.com/office/powerpoint/2010/main" val="376053321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6033C6-484A-4C89-B23C-C48DA6160023}"/>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7D01508-2506-4235-AFB7-177DFB2F0D6B}"/>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80923F0-17CA-4598-BDD8-A0D9AD5A5D36}"/>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5" name="页脚占位符 4">
            <a:extLst>
              <a:ext uri="{FF2B5EF4-FFF2-40B4-BE49-F238E27FC236}">
                <a16:creationId xmlns:a16="http://schemas.microsoft.com/office/drawing/2014/main" id="{D0E0E353-E22C-4C44-83D1-C65C19E2C63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F1203C4-FEED-4318-98F1-FBEF5C286469}"/>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27707672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5" y="0"/>
            <a:ext cx="12191332" cy="6858000"/>
          </a:xfrm>
          <a:prstGeom prst="rect">
            <a:avLst/>
          </a:prstGeom>
        </p:spPr>
      </p:pic>
      <p:grpSp>
        <p:nvGrpSpPr>
          <p:cNvPr id="2" name="组合 3"/>
          <p:cNvGrpSpPr/>
          <p:nvPr userDrawn="1"/>
        </p:nvGrpSpPr>
        <p:grpSpPr bwMode="auto">
          <a:xfrm flipH="1">
            <a:off x="-1" y="330691"/>
            <a:ext cx="2396221" cy="676275"/>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8">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98">
                <a:cs typeface="+mn-ea"/>
                <a:sym typeface="+mn-lt"/>
              </a:endParaRPr>
            </a:p>
          </p:txBody>
        </p:sp>
      </p:grpSp>
      <p:sp>
        <p:nvSpPr>
          <p:cNvPr id="6" name="文本框 12"/>
          <p:cNvSpPr txBox="1">
            <a:spLocks noChangeArrowheads="1"/>
          </p:cNvSpPr>
          <p:nvPr userDrawn="1"/>
        </p:nvSpPr>
        <p:spPr bwMode="auto">
          <a:xfrm>
            <a:off x="-1" y="493728"/>
            <a:ext cx="2394787" cy="830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399"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extLst>
      <p:ext uri="{BB962C8B-B14F-4D97-AF65-F5344CB8AC3E}">
        <p14:creationId xmlns:p14="http://schemas.microsoft.com/office/powerpoint/2010/main" val="120549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79AB9B-7FB5-4EC1-A6F3-9DD118C1179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47EDFE83-6F03-49B4-ACAA-DCA7F093355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F28035FD-9085-4916-B0C8-B04F1C686C66}"/>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5" name="页脚占位符 4">
            <a:extLst>
              <a:ext uri="{FF2B5EF4-FFF2-40B4-BE49-F238E27FC236}">
                <a16:creationId xmlns:a16="http://schemas.microsoft.com/office/drawing/2014/main" id="{6E1FFD52-AF7F-4301-BFD5-206F4C7160C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44D17BF3-0EC6-4B28-9C5E-B1F81F958152}"/>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5231935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63ECD5-EF81-4F96-8A64-42E800296DA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6C85DE18-D17E-4812-BB69-8C6D3D2999C7}"/>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0D13A1A9-E621-4E73-8901-9B550E10CA78}"/>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B8C8AD4-BEFF-48D8-BBBC-DAF204F8D7A9}"/>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6" name="页脚占位符 5">
            <a:extLst>
              <a:ext uri="{FF2B5EF4-FFF2-40B4-BE49-F238E27FC236}">
                <a16:creationId xmlns:a16="http://schemas.microsoft.com/office/drawing/2014/main" id="{A3B5916A-96B3-4C13-902C-02CF68F95B3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440819E9-9E61-4513-8D93-16F0B32C8031}"/>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177534412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2990E4-2912-4FFA-BA3F-E9BB12CD8C3E}"/>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8A3E7BDF-1A62-4F1E-A53E-4A55E488819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DA2B74D3-2809-4877-815A-0E665EAA38BE}"/>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4241A2FC-2308-4998-A2FA-55B9F5B7FD6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5E22187E-D2A9-4A68-9507-BC5F76B97B4A}"/>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4F0EC3C2-F6F9-4A20-8098-AD0192222CAB}"/>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8" name="页脚占位符 7">
            <a:extLst>
              <a:ext uri="{FF2B5EF4-FFF2-40B4-BE49-F238E27FC236}">
                <a16:creationId xmlns:a16="http://schemas.microsoft.com/office/drawing/2014/main" id="{6221D992-341A-43D8-86DE-9CFB389EBA3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357FE786-A088-40F4-B573-8A51BBEBBE26}"/>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39814089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BB5230-CAC4-4500-857F-670C4CEEFC7C}"/>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DD1B982-83E2-42DF-8141-C5049D3E3E71}"/>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4" name="页脚占位符 3">
            <a:extLst>
              <a:ext uri="{FF2B5EF4-FFF2-40B4-BE49-F238E27FC236}">
                <a16:creationId xmlns:a16="http://schemas.microsoft.com/office/drawing/2014/main" id="{C87B1764-F66E-4028-A462-2D00C9CCF86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527E83B8-AE6F-45A1-A1DD-C4240579375E}"/>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33232216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ED45BBC-5476-4271-93ED-A7FF9ECFB2FF}"/>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3" name="页脚占位符 2">
            <a:extLst>
              <a:ext uri="{FF2B5EF4-FFF2-40B4-BE49-F238E27FC236}">
                <a16:creationId xmlns:a16="http://schemas.microsoft.com/office/drawing/2014/main" id="{10A78FF9-8833-4D94-B140-1F84C9EF94A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B9EAECCD-C519-41FC-A33F-9582FB6734E7}"/>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345114337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DB167DD-6E00-4832-983C-67C0A3CFA5F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54314E4-7163-4E64-AA9B-B9F4B5A2425B}"/>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6215519-075D-4E60-A59C-E38C5EACD89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DB05365-0D8A-4B1F-8D10-AAAB68C35306}"/>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6" name="页脚占位符 5">
            <a:extLst>
              <a:ext uri="{FF2B5EF4-FFF2-40B4-BE49-F238E27FC236}">
                <a16:creationId xmlns:a16="http://schemas.microsoft.com/office/drawing/2014/main" id="{C622C219-46E5-4180-9D1E-64BDA3AA57D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5FB2DC3-F214-4817-8428-266A5FDE68FB}"/>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24125119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C7F06F-386E-4261-94D7-5D0B74E6B29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B0562C9B-A4C0-4C40-BFD8-3E4F3D69B38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9C6792C7-55CC-4052-B8F1-E9B98619A99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F2C06FB-596E-4C12-B137-164DCFD2CFA5}"/>
              </a:ext>
            </a:extLst>
          </p:cNvPr>
          <p:cNvSpPr>
            <a:spLocks noGrp="1"/>
          </p:cNvSpPr>
          <p:nvPr>
            <p:ph type="dt" sz="half" idx="10"/>
          </p:nvPr>
        </p:nvSpPr>
        <p:spPr>
          <a:xfrm>
            <a:off x="838200" y="6356350"/>
            <a:ext cx="2743200" cy="365125"/>
          </a:xfrm>
          <a:prstGeom prst="rect">
            <a:avLst/>
          </a:prstGeom>
        </p:spPr>
        <p:txBody>
          <a:bodyPr/>
          <a:lstStyle/>
          <a:p>
            <a:fld id="{B97A16BC-ED4A-4C87-A552-4D29633C7DCF}" type="datetimeFigureOut">
              <a:rPr lang="zh-CN" altLang="en-US" smtClean="0"/>
              <a:t>2020/10/30</a:t>
            </a:fld>
            <a:endParaRPr lang="zh-CN" altLang="en-US"/>
          </a:p>
        </p:txBody>
      </p:sp>
      <p:sp>
        <p:nvSpPr>
          <p:cNvPr id="6" name="页脚占位符 5">
            <a:extLst>
              <a:ext uri="{FF2B5EF4-FFF2-40B4-BE49-F238E27FC236}">
                <a16:creationId xmlns:a16="http://schemas.microsoft.com/office/drawing/2014/main" id="{26232348-CD42-4B5D-8186-CB1838F9359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4EB660C7-2765-4B10-B466-F929A3EB58BE}"/>
              </a:ext>
            </a:extLst>
          </p:cNvPr>
          <p:cNvSpPr>
            <a:spLocks noGrp="1"/>
          </p:cNvSpPr>
          <p:nvPr>
            <p:ph type="sldNum" sz="quarter" idx="12"/>
          </p:nvPr>
        </p:nvSpPr>
        <p:spPr>
          <a:xfrm>
            <a:off x="8610600" y="6356350"/>
            <a:ext cx="2743200" cy="365125"/>
          </a:xfrm>
          <a:prstGeom prst="rect">
            <a:avLst/>
          </a:prstGeom>
        </p:spPr>
        <p:txBody>
          <a:bodyPr/>
          <a:lstStyle/>
          <a:p>
            <a:fld id="{A5CBDA42-049F-4010-A777-621398C322DC}" type="slidenum">
              <a:rPr lang="zh-CN" altLang="en-US" smtClean="0"/>
              <a:t>‹#›</a:t>
            </a:fld>
            <a:endParaRPr lang="zh-CN" altLang="en-US"/>
          </a:p>
        </p:txBody>
      </p:sp>
    </p:spTree>
    <p:extLst>
      <p:ext uri="{BB962C8B-B14F-4D97-AF65-F5344CB8AC3E}">
        <p14:creationId xmlns:p14="http://schemas.microsoft.com/office/powerpoint/2010/main" val="6930186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B19FFF60-0826-461B-AECB-1A92DE28D47F}"/>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b="8205"/>
          <a:stretch/>
        </p:blipFill>
        <p:spPr>
          <a:xfrm>
            <a:off x="0" y="-1"/>
            <a:ext cx="12192000" cy="6858001"/>
          </a:xfrm>
          <a:prstGeom prst="rect">
            <a:avLst/>
          </a:prstGeom>
        </p:spPr>
      </p:pic>
    </p:spTree>
    <p:extLst>
      <p:ext uri="{BB962C8B-B14F-4D97-AF65-F5344CB8AC3E}">
        <p14:creationId xmlns:p14="http://schemas.microsoft.com/office/powerpoint/2010/main" val="1645534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390" y="365781"/>
            <a:ext cx="10515223" cy="1324635"/>
          </a:xfrm>
          <a:prstGeom prst="rect">
            <a:avLst/>
          </a:prstGeom>
        </p:spPr>
        <p:txBody>
          <a:bodyPr vert="horz" lIns="65032" tIns="32516" rIns="65032" bIns="32516" rtlCol="0" anchor="ctr">
            <a:normAutofit/>
          </a:bodyPr>
          <a:lstStyle/>
          <a:p>
            <a:r>
              <a:rPr lang="zh-CN" altLang="en-US"/>
              <a:t>单击此处编辑母版标题样式</a:t>
            </a:r>
          </a:p>
        </p:txBody>
      </p:sp>
      <p:sp>
        <p:nvSpPr>
          <p:cNvPr id="3" name="文本占位符 2"/>
          <p:cNvSpPr>
            <a:spLocks noGrp="1"/>
          </p:cNvSpPr>
          <p:nvPr>
            <p:ph type="body" idx="1"/>
          </p:nvPr>
        </p:nvSpPr>
        <p:spPr>
          <a:xfrm>
            <a:off x="838390" y="1825891"/>
            <a:ext cx="10515223" cy="4351728"/>
          </a:xfrm>
          <a:prstGeom prst="rect">
            <a:avLst/>
          </a:prstGeom>
        </p:spPr>
        <p:txBody>
          <a:bodyPr vert="horz" lIns="65032" tIns="32516" rIns="65032" bIns="32516"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390" y="6356747"/>
            <a:ext cx="2742448" cy="364274"/>
          </a:xfrm>
          <a:prstGeom prst="rect">
            <a:avLst/>
          </a:prstGeom>
        </p:spPr>
        <p:txBody>
          <a:bodyPr vert="horz" lIns="65032" tIns="32516" rIns="65032" bIns="32516" rtlCol="0" anchor="ctr"/>
          <a:lstStyle>
            <a:lvl1pPr algn="l">
              <a:defRPr sz="1200">
                <a:solidFill>
                  <a:schemeClr val="tx1">
                    <a:tint val="75000"/>
                  </a:schemeClr>
                </a:solidFill>
              </a:defRPr>
            </a:lvl1pPr>
          </a:lstStyle>
          <a:p>
            <a:fld id="{43A93E93-166D-47F5-9EF1-ACEABE24AEEA}" type="datetimeFigureOut">
              <a:rPr lang="zh-CN" altLang="en-US" smtClean="0"/>
              <a:pPr/>
              <a:t>2020/10/30</a:t>
            </a:fld>
            <a:endParaRPr lang="zh-CN" altLang="en-US"/>
          </a:p>
        </p:txBody>
      </p:sp>
      <p:sp>
        <p:nvSpPr>
          <p:cNvPr id="5" name="页脚占位符 4"/>
          <p:cNvSpPr>
            <a:spLocks noGrp="1"/>
          </p:cNvSpPr>
          <p:nvPr>
            <p:ph type="ftr" sz="quarter" idx="3"/>
          </p:nvPr>
        </p:nvSpPr>
        <p:spPr>
          <a:xfrm>
            <a:off x="4038413" y="6356747"/>
            <a:ext cx="4115176" cy="364274"/>
          </a:xfrm>
          <a:prstGeom prst="rect">
            <a:avLst/>
          </a:prstGeom>
        </p:spPr>
        <p:txBody>
          <a:bodyPr vert="horz" lIns="65032" tIns="32516" rIns="65032" bIns="32516"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1166" y="6356747"/>
            <a:ext cx="2742448" cy="364274"/>
          </a:xfrm>
          <a:prstGeom prst="rect">
            <a:avLst/>
          </a:prstGeom>
        </p:spPr>
        <p:txBody>
          <a:bodyPr vert="horz" lIns="65032" tIns="32516" rIns="65032" bIns="32516" rtlCol="0" anchor="ctr"/>
          <a:lstStyle>
            <a:lvl1pPr algn="r">
              <a:defRPr sz="1200">
                <a:solidFill>
                  <a:schemeClr val="tx1">
                    <a:tint val="75000"/>
                  </a:schemeClr>
                </a:solidFill>
              </a:defRPr>
            </a:lvl1pPr>
          </a:lstStyle>
          <a:p>
            <a:fld id="{118D5ACA-62CA-46DB-AD6B-12EDD6D51A23}" type="slidenum">
              <a:rPr lang="zh-CN" altLang="en-US" smtClean="0"/>
              <a:pPr/>
              <a:t>‹#›</a:t>
            </a:fld>
            <a:endParaRPr lang="zh-CN" altLang="en-US"/>
          </a:p>
        </p:txBody>
      </p:sp>
    </p:spTree>
    <p:extLst>
      <p:ext uri="{BB962C8B-B14F-4D97-AF65-F5344CB8AC3E}">
        <p14:creationId xmlns:p14="http://schemas.microsoft.com/office/powerpoint/2010/main" val="16131453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866813" rtl="0" eaLnBrk="1" latinLnBrk="0" hangingPunct="1">
        <a:lnSpc>
          <a:spcPct val="90000"/>
        </a:lnSpc>
        <a:spcBef>
          <a:spcPct val="0"/>
        </a:spcBef>
        <a:buNone/>
        <a:defRPr sz="4132" kern="1200">
          <a:solidFill>
            <a:schemeClr val="tx1"/>
          </a:solidFill>
          <a:latin typeface="+mj-lt"/>
          <a:ea typeface="+mj-ea"/>
          <a:cs typeface="+mj-cs"/>
        </a:defRPr>
      </a:lvl1pPr>
    </p:titleStyle>
    <p:bodyStyle>
      <a:lvl1pPr marL="216703" indent="-216703" algn="l" defTabSz="866813" rtl="0" eaLnBrk="1" latinLnBrk="0" hangingPunct="1">
        <a:lnSpc>
          <a:spcPct val="90000"/>
        </a:lnSpc>
        <a:spcBef>
          <a:spcPts val="948"/>
        </a:spcBef>
        <a:buFont typeface="Arial" panose="020B0604020202020204" pitchFamily="34" charset="0"/>
        <a:buChar char="•"/>
        <a:defRPr sz="2666" kern="1200">
          <a:solidFill>
            <a:schemeClr val="tx1"/>
          </a:solidFill>
          <a:latin typeface="+mn-lt"/>
          <a:ea typeface="+mn-ea"/>
          <a:cs typeface="+mn-cs"/>
        </a:defRPr>
      </a:lvl1pPr>
      <a:lvl2pPr marL="650110" indent="-216703" algn="l" defTabSz="866813" rtl="0" eaLnBrk="1" latinLnBrk="0" hangingPunct="1">
        <a:lnSpc>
          <a:spcPct val="90000"/>
        </a:lnSpc>
        <a:spcBef>
          <a:spcPts val="475"/>
        </a:spcBef>
        <a:buFont typeface="Arial" panose="020B0604020202020204" pitchFamily="34" charset="0"/>
        <a:buChar char="•"/>
        <a:defRPr sz="2266" kern="1200">
          <a:solidFill>
            <a:schemeClr val="tx1"/>
          </a:solidFill>
          <a:latin typeface="+mn-lt"/>
          <a:ea typeface="+mn-ea"/>
          <a:cs typeface="+mn-cs"/>
        </a:defRPr>
      </a:lvl2pPr>
      <a:lvl3pPr marL="1083517" indent="-216703" algn="l" defTabSz="866813" rtl="0" eaLnBrk="1" latinLnBrk="0" hangingPunct="1">
        <a:lnSpc>
          <a:spcPct val="90000"/>
        </a:lnSpc>
        <a:spcBef>
          <a:spcPts val="475"/>
        </a:spcBef>
        <a:buFont typeface="Arial" panose="020B0604020202020204" pitchFamily="34" charset="0"/>
        <a:buChar char="•"/>
        <a:defRPr sz="1866" kern="1200">
          <a:solidFill>
            <a:schemeClr val="tx1"/>
          </a:solidFill>
          <a:latin typeface="+mn-lt"/>
          <a:ea typeface="+mn-ea"/>
          <a:cs typeface="+mn-cs"/>
        </a:defRPr>
      </a:lvl3pPr>
      <a:lvl4pPr marL="1516923"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4pPr>
      <a:lvl5pPr marL="1950330"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5pPr>
      <a:lvl6pPr marL="2383737"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6pPr>
      <a:lvl7pPr marL="2817143"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7pPr>
      <a:lvl8pPr marL="3250550"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8pPr>
      <a:lvl9pPr marL="3683956" indent="-216703" algn="l" defTabSz="866813" rtl="0" eaLnBrk="1" latinLnBrk="0" hangingPunct="1">
        <a:lnSpc>
          <a:spcPct val="90000"/>
        </a:lnSpc>
        <a:spcBef>
          <a:spcPts val="475"/>
        </a:spcBef>
        <a:buFont typeface="Arial" panose="020B0604020202020204" pitchFamily="34" charset="0"/>
        <a:buChar char="•"/>
        <a:defRPr sz="1733" kern="1200">
          <a:solidFill>
            <a:schemeClr val="tx1"/>
          </a:solidFill>
          <a:latin typeface="+mn-lt"/>
          <a:ea typeface="+mn-ea"/>
          <a:cs typeface="+mn-cs"/>
        </a:defRPr>
      </a:lvl9pPr>
    </p:bodyStyle>
    <p:otherStyle>
      <a:defPPr>
        <a:defRPr lang="zh-CN"/>
      </a:defPPr>
      <a:lvl1pPr marL="0" algn="l" defTabSz="866813" rtl="0" eaLnBrk="1" latinLnBrk="0" hangingPunct="1">
        <a:defRPr sz="1733" kern="1200">
          <a:solidFill>
            <a:schemeClr val="tx1"/>
          </a:solidFill>
          <a:latin typeface="+mn-lt"/>
          <a:ea typeface="+mn-ea"/>
          <a:cs typeface="+mn-cs"/>
        </a:defRPr>
      </a:lvl1pPr>
      <a:lvl2pPr marL="433407" algn="l" defTabSz="866813" rtl="0" eaLnBrk="1" latinLnBrk="0" hangingPunct="1">
        <a:defRPr sz="1733" kern="1200">
          <a:solidFill>
            <a:schemeClr val="tx1"/>
          </a:solidFill>
          <a:latin typeface="+mn-lt"/>
          <a:ea typeface="+mn-ea"/>
          <a:cs typeface="+mn-cs"/>
        </a:defRPr>
      </a:lvl2pPr>
      <a:lvl3pPr marL="866813" algn="l" defTabSz="866813" rtl="0" eaLnBrk="1" latinLnBrk="0" hangingPunct="1">
        <a:defRPr sz="1733" kern="1200">
          <a:solidFill>
            <a:schemeClr val="tx1"/>
          </a:solidFill>
          <a:latin typeface="+mn-lt"/>
          <a:ea typeface="+mn-ea"/>
          <a:cs typeface="+mn-cs"/>
        </a:defRPr>
      </a:lvl3pPr>
      <a:lvl4pPr marL="1300220" algn="l" defTabSz="866813" rtl="0" eaLnBrk="1" latinLnBrk="0" hangingPunct="1">
        <a:defRPr sz="1733" kern="1200">
          <a:solidFill>
            <a:schemeClr val="tx1"/>
          </a:solidFill>
          <a:latin typeface="+mn-lt"/>
          <a:ea typeface="+mn-ea"/>
          <a:cs typeface="+mn-cs"/>
        </a:defRPr>
      </a:lvl4pPr>
      <a:lvl5pPr marL="1733627" algn="l" defTabSz="866813" rtl="0" eaLnBrk="1" latinLnBrk="0" hangingPunct="1">
        <a:defRPr sz="1733" kern="1200">
          <a:solidFill>
            <a:schemeClr val="tx1"/>
          </a:solidFill>
          <a:latin typeface="+mn-lt"/>
          <a:ea typeface="+mn-ea"/>
          <a:cs typeface="+mn-cs"/>
        </a:defRPr>
      </a:lvl5pPr>
      <a:lvl6pPr marL="2167033" algn="l" defTabSz="866813" rtl="0" eaLnBrk="1" latinLnBrk="0" hangingPunct="1">
        <a:defRPr sz="1733" kern="1200">
          <a:solidFill>
            <a:schemeClr val="tx1"/>
          </a:solidFill>
          <a:latin typeface="+mn-lt"/>
          <a:ea typeface="+mn-ea"/>
          <a:cs typeface="+mn-cs"/>
        </a:defRPr>
      </a:lvl6pPr>
      <a:lvl7pPr marL="2600440" algn="l" defTabSz="866813" rtl="0" eaLnBrk="1" latinLnBrk="0" hangingPunct="1">
        <a:defRPr sz="1733" kern="1200">
          <a:solidFill>
            <a:schemeClr val="tx1"/>
          </a:solidFill>
          <a:latin typeface="+mn-lt"/>
          <a:ea typeface="+mn-ea"/>
          <a:cs typeface="+mn-cs"/>
        </a:defRPr>
      </a:lvl7pPr>
      <a:lvl8pPr marL="3033846" algn="l" defTabSz="866813" rtl="0" eaLnBrk="1" latinLnBrk="0" hangingPunct="1">
        <a:defRPr sz="1733" kern="1200">
          <a:solidFill>
            <a:schemeClr val="tx1"/>
          </a:solidFill>
          <a:latin typeface="+mn-lt"/>
          <a:ea typeface="+mn-ea"/>
          <a:cs typeface="+mn-cs"/>
        </a:defRPr>
      </a:lvl8pPr>
      <a:lvl9pPr marL="3467253" algn="l" defTabSz="866813" rtl="0" eaLnBrk="1" latinLnBrk="0" hangingPunct="1">
        <a:defRPr sz="173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slideLayout" Target="../slideLayouts/slideLayout2.xml"/><Relationship Id="rId3" Type="http://schemas.openxmlformats.org/officeDocument/2006/relationships/tags" Target="../tags/tag8.xml"/><Relationship Id="rId7" Type="http://schemas.openxmlformats.org/officeDocument/2006/relationships/tags" Target="../tags/tag12.xml"/><Relationship Id="rId12" Type="http://schemas.openxmlformats.org/officeDocument/2006/relationships/tags" Target="../tags/tag17.xml"/><Relationship Id="rId2" Type="http://schemas.openxmlformats.org/officeDocument/2006/relationships/tags" Target="../tags/tag7.xml"/><Relationship Id="rId16" Type="http://schemas.openxmlformats.org/officeDocument/2006/relationships/image" Target="../media/image17.png"/><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5" Type="http://schemas.openxmlformats.org/officeDocument/2006/relationships/tags" Target="../tags/tag10.xml"/><Relationship Id="rId15" Type="http://schemas.openxmlformats.org/officeDocument/2006/relationships/image" Target="../media/image16.png"/><Relationship Id="rId10" Type="http://schemas.openxmlformats.org/officeDocument/2006/relationships/tags" Target="../tags/tag15.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4.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image" Target="../media/image4.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4.wdp"/></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4.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3.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ACC297C-BBA4-4736-9201-AB5465BB2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BD71866-A1C6-45F8-AC2D-091EF5E3E27C}"/>
              </a:ext>
            </a:extLst>
          </p:cNvPr>
          <p:cNvPicPr>
            <a:picLocks noChangeAspect="1"/>
          </p:cNvPicPr>
          <p:nvPr/>
        </p:nvPicPr>
        <p:blipFill rotWithShape="1">
          <a:blip r:embed="rId4">
            <a:extLst>
              <a:ext uri="{28A0092B-C50C-407E-A947-70E740481C1C}">
                <a14:useLocalDpi xmlns:a14="http://schemas.microsoft.com/office/drawing/2010/main" val="0"/>
              </a:ext>
            </a:extLst>
          </a:blip>
          <a:srcRect l="62668" t="22448" r="6034" b="23314"/>
          <a:stretch/>
        </p:blipFill>
        <p:spPr>
          <a:xfrm>
            <a:off x="7315394" y="1707758"/>
            <a:ext cx="3815863" cy="3305908"/>
          </a:xfrm>
          <a:prstGeom prst="rect">
            <a:avLst/>
          </a:prstGeom>
        </p:spPr>
      </p:pic>
      <p:pic>
        <p:nvPicPr>
          <p:cNvPr id="11" name="图片 10">
            <a:extLst>
              <a:ext uri="{FF2B5EF4-FFF2-40B4-BE49-F238E27FC236}">
                <a16:creationId xmlns:a16="http://schemas.microsoft.com/office/drawing/2014/main" id="{FEA139D3-D8FA-412B-8606-61866876D6F4}"/>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r="82188" b="8311"/>
          <a:stretch/>
        </p:blipFill>
        <p:spPr>
          <a:xfrm>
            <a:off x="0" y="4026876"/>
            <a:ext cx="2171700" cy="1943101"/>
          </a:xfrm>
          <a:prstGeom prst="rect">
            <a:avLst/>
          </a:prstGeom>
        </p:spPr>
      </p:pic>
      <p:pic>
        <p:nvPicPr>
          <p:cNvPr id="13" name="图片 12">
            <a:extLst>
              <a:ext uri="{FF2B5EF4-FFF2-40B4-BE49-F238E27FC236}">
                <a16:creationId xmlns:a16="http://schemas.microsoft.com/office/drawing/2014/main" id="{30A7B885-F6E8-40AC-981C-F3D8E2F95228}"/>
              </a:ext>
            </a:extLst>
          </p:cNvPr>
          <p:cNvPicPr>
            <a:picLocks noChangeAspect="1"/>
          </p:cNvPicPr>
          <p:nvPr/>
        </p:nvPicPr>
        <p:blipFill rotWithShape="1">
          <a:blip r:embed="rId4">
            <a:extLst>
              <a:ext uri="{28A0092B-C50C-407E-A947-70E740481C1C}">
                <a14:useLocalDpi xmlns:a14="http://schemas.microsoft.com/office/drawing/2010/main" val="0"/>
              </a:ext>
            </a:extLst>
          </a:blip>
          <a:srcRect l="13629" r="61202" b="71638"/>
          <a:stretch/>
        </p:blipFill>
        <p:spPr>
          <a:xfrm>
            <a:off x="1652953" y="-64262"/>
            <a:ext cx="3068516" cy="1728723"/>
          </a:xfrm>
          <a:prstGeom prst="rect">
            <a:avLst/>
          </a:prstGeom>
        </p:spPr>
      </p:pic>
      <p:pic>
        <p:nvPicPr>
          <p:cNvPr id="15" name="图片 14">
            <a:extLst>
              <a:ext uri="{FF2B5EF4-FFF2-40B4-BE49-F238E27FC236}">
                <a16:creationId xmlns:a16="http://schemas.microsoft.com/office/drawing/2014/main" id="{8785BCC9-C479-4DEA-B5F1-B1A1FEDB0744}"/>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14207" t="16447" r="33437" b="45615"/>
          <a:stretch/>
        </p:blipFill>
        <p:spPr>
          <a:xfrm>
            <a:off x="1634199" y="2272811"/>
            <a:ext cx="6383215" cy="2312378"/>
          </a:xfrm>
          <a:prstGeom prst="rect">
            <a:avLst/>
          </a:prstGeom>
        </p:spPr>
      </p:pic>
    </p:spTree>
    <p:extLst>
      <p:ext uri="{BB962C8B-B14F-4D97-AF65-F5344CB8AC3E}">
        <p14:creationId xmlns:p14="http://schemas.microsoft.com/office/powerpoint/2010/main" val="39252819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Group 3">
            <a:extLst>
              <a:ext uri="{FF2B5EF4-FFF2-40B4-BE49-F238E27FC236}">
                <a16:creationId xmlns:a16="http://schemas.microsoft.com/office/drawing/2014/main" id="{47AA3260-B6B3-455E-ADEE-50D8E005B0F7}"/>
              </a:ext>
            </a:extLst>
          </p:cNvPr>
          <p:cNvGrpSpPr/>
          <p:nvPr/>
        </p:nvGrpSpPr>
        <p:grpSpPr>
          <a:xfrm>
            <a:off x="3645494" y="1593465"/>
            <a:ext cx="2093555" cy="1652175"/>
            <a:chOff x="4078513" y="2305388"/>
            <a:chExt cx="1683939" cy="1328992"/>
          </a:xfrm>
          <a:solidFill>
            <a:srgbClr val="00764D"/>
          </a:solidFill>
        </p:grpSpPr>
        <p:sp>
          <p:nvSpPr>
            <p:cNvPr id="8" name="Freeform: Shape 24">
              <a:extLst>
                <a:ext uri="{FF2B5EF4-FFF2-40B4-BE49-F238E27FC236}">
                  <a16:creationId xmlns:a16="http://schemas.microsoft.com/office/drawing/2014/main" id="{F738182A-FF94-471F-8225-B2C630269750}"/>
                </a:ext>
              </a:extLst>
            </p:cNvPr>
            <p:cNvSpPr>
              <a:spLocks/>
            </p:cNvSpPr>
            <p:nvPr/>
          </p:nvSpPr>
          <p:spPr bwMode="auto">
            <a:xfrm>
              <a:off x="4171565"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9" name="Straight Connector 25">
              <a:extLst>
                <a:ext uri="{FF2B5EF4-FFF2-40B4-BE49-F238E27FC236}">
                  <a16:creationId xmlns:a16="http://schemas.microsoft.com/office/drawing/2014/main" id="{0E336448-B916-4ED1-99E7-AE20F52AAEBE}"/>
                </a:ext>
              </a:extLst>
            </p:cNvPr>
            <p:cNvSpPr>
              <a:spLocks/>
            </p:cNvSpPr>
            <p:nvPr/>
          </p:nvSpPr>
          <p:spPr bwMode="auto">
            <a:xfrm>
              <a:off x="5700918" y="2902721"/>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latin typeface="微软雅黑" pitchFamily="34" charset="-122"/>
                <a:ea typeface="微软雅黑" pitchFamily="34" charset="-122"/>
                <a:cs typeface="+mn-ea"/>
                <a:sym typeface="+mn-lt"/>
              </a:endParaRPr>
            </a:p>
          </p:txBody>
        </p:sp>
        <p:sp>
          <p:nvSpPr>
            <p:cNvPr id="10" name="Straight Connector 26">
              <a:extLst>
                <a:ext uri="{FF2B5EF4-FFF2-40B4-BE49-F238E27FC236}">
                  <a16:creationId xmlns:a16="http://schemas.microsoft.com/office/drawing/2014/main" id="{40F1763F-DE71-4418-8908-7C38AE2C5E41}"/>
                </a:ext>
              </a:extLst>
            </p:cNvPr>
            <p:cNvSpPr>
              <a:spLocks/>
            </p:cNvSpPr>
            <p:nvPr/>
          </p:nvSpPr>
          <p:spPr bwMode="auto">
            <a:xfrm>
              <a:off x="5700918" y="2902721"/>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latin typeface="微软雅黑" pitchFamily="34" charset="-122"/>
                <a:ea typeface="微软雅黑" pitchFamily="34" charset="-122"/>
                <a:cs typeface="+mn-ea"/>
                <a:sym typeface="+mn-lt"/>
              </a:endParaRPr>
            </a:p>
          </p:txBody>
        </p:sp>
        <p:sp>
          <p:nvSpPr>
            <p:cNvPr id="11" name="Freeform: Shape 27">
              <a:extLst>
                <a:ext uri="{FF2B5EF4-FFF2-40B4-BE49-F238E27FC236}">
                  <a16:creationId xmlns:a16="http://schemas.microsoft.com/office/drawing/2014/main" id="{F8AECDB6-6949-42A6-8463-EA376D55AF54}"/>
                </a:ext>
              </a:extLst>
            </p:cNvPr>
            <p:cNvSpPr>
              <a:spLocks/>
            </p:cNvSpPr>
            <p:nvPr/>
          </p:nvSpPr>
          <p:spPr bwMode="auto">
            <a:xfrm>
              <a:off x="4078513"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12" name="Freeform: Shape 28">
              <a:extLst>
                <a:ext uri="{FF2B5EF4-FFF2-40B4-BE49-F238E27FC236}">
                  <a16:creationId xmlns:a16="http://schemas.microsoft.com/office/drawing/2014/main" id="{1FDB7629-ED25-4B4A-8539-05357CD0E5B4}"/>
                </a:ext>
              </a:extLst>
            </p:cNvPr>
            <p:cNvSpPr>
              <a:spLocks/>
            </p:cNvSpPr>
            <p:nvPr/>
          </p:nvSpPr>
          <p:spPr bwMode="auto">
            <a:xfrm>
              <a:off x="5117842" y="3501555"/>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13" name="Freeform: Shape 23">
              <a:extLst>
                <a:ext uri="{FF2B5EF4-FFF2-40B4-BE49-F238E27FC236}">
                  <a16:creationId xmlns:a16="http://schemas.microsoft.com/office/drawing/2014/main" id="{B8BA060D-30EC-448C-B5C5-6AA7F0C4E841}"/>
                </a:ext>
              </a:extLst>
            </p:cNvPr>
            <p:cNvSpPr>
              <a:spLocks/>
            </p:cNvSpPr>
            <p:nvPr/>
          </p:nvSpPr>
          <p:spPr bwMode="auto">
            <a:xfrm>
              <a:off x="4171565"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grpSp>
      <p:grpSp>
        <p:nvGrpSpPr>
          <p:cNvPr id="14" name="Group 2">
            <a:extLst>
              <a:ext uri="{FF2B5EF4-FFF2-40B4-BE49-F238E27FC236}">
                <a16:creationId xmlns:a16="http://schemas.microsoft.com/office/drawing/2014/main" id="{52936FD6-966B-4A6D-AF66-C0605869AE24}"/>
              </a:ext>
            </a:extLst>
          </p:cNvPr>
          <p:cNvGrpSpPr/>
          <p:nvPr/>
        </p:nvGrpSpPr>
        <p:grpSpPr>
          <a:xfrm>
            <a:off x="6568415" y="1593464"/>
            <a:ext cx="2093555" cy="1652175"/>
            <a:chOff x="6429548" y="2305388"/>
            <a:chExt cx="1683939" cy="1328992"/>
          </a:xfrm>
          <a:solidFill>
            <a:srgbClr val="00764D"/>
          </a:solidFill>
        </p:grpSpPr>
        <p:sp>
          <p:nvSpPr>
            <p:cNvPr id="15" name="Freeform: Shape 32">
              <a:extLst>
                <a:ext uri="{FF2B5EF4-FFF2-40B4-BE49-F238E27FC236}">
                  <a16:creationId xmlns:a16="http://schemas.microsoft.com/office/drawing/2014/main" id="{2420E370-AF4D-4258-82CF-960A2873D532}"/>
                </a:ext>
              </a:extLst>
            </p:cNvPr>
            <p:cNvSpPr>
              <a:spLocks/>
            </p:cNvSpPr>
            <p:nvPr/>
          </p:nvSpPr>
          <p:spPr bwMode="auto">
            <a:xfrm flipH="1">
              <a:off x="6429548" y="2305388"/>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16" name="Straight Connector 33">
              <a:extLst>
                <a:ext uri="{FF2B5EF4-FFF2-40B4-BE49-F238E27FC236}">
                  <a16:creationId xmlns:a16="http://schemas.microsoft.com/office/drawing/2014/main" id="{2E05C623-F449-40BE-BFE7-F8AF2704CEA3}"/>
                </a:ext>
              </a:extLst>
            </p:cNvPr>
            <p:cNvSpPr>
              <a:spLocks/>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latin typeface="微软雅黑" pitchFamily="34" charset="-122"/>
                <a:ea typeface="微软雅黑" pitchFamily="34" charset="-122"/>
                <a:cs typeface="+mn-ea"/>
                <a:sym typeface="+mn-lt"/>
              </a:endParaRPr>
            </a:p>
          </p:txBody>
        </p:sp>
        <p:sp>
          <p:nvSpPr>
            <p:cNvPr id="17" name="Straight Connector 34">
              <a:extLst>
                <a:ext uri="{FF2B5EF4-FFF2-40B4-BE49-F238E27FC236}">
                  <a16:creationId xmlns:a16="http://schemas.microsoft.com/office/drawing/2014/main" id="{56307A99-C548-40EF-892A-17E1E65F8DF8}"/>
                </a:ext>
              </a:extLst>
            </p:cNvPr>
            <p:cNvSpPr>
              <a:spLocks/>
            </p:cNvSpPr>
            <p:nvPr/>
          </p:nvSpPr>
          <p:spPr bwMode="auto">
            <a:xfrm flipH="1">
              <a:off x="6491082" y="2902722"/>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latin typeface="微软雅黑" pitchFamily="34" charset="-122"/>
                <a:ea typeface="微软雅黑" pitchFamily="34" charset="-122"/>
                <a:cs typeface="+mn-ea"/>
                <a:sym typeface="+mn-lt"/>
              </a:endParaRPr>
            </a:p>
          </p:txBody>
        </p:sp>
        <p:sp>
          <p:nvSpPr>
            <p:cNvPr id="18" name="Freeform: Shape 35">
              <a:extLst>
                <a:ext uri="{FF2B5EF4-FFF2-40B4-BE49-F238E27FC236}">
                  <a16:creationId xmlns:a16="http://schemas.microsoft.com/office/drawing/2014/main" id="{253C95D1-F194-4BE3-B066-DB5F665A8951}"/>
                </a:ext>
              </a:extLst>
            </p:cNvPr>
            <p:cNvSpPr>
              <a:spLocks/>
            </p:cNvSpPr>
            <p:nvPr/>
          </p:nvSpPr>
          <p:spPr bwMode="auto">
            <a:xfrm flipH="1">
              <a:off x="6963846" y="249899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19" name="Freeform: Shape 36">
              <a:extLst>
                <a:ext uri="{FF2B5EF4-FFF2-40B4-BE49-F238E27FC236}">
                  <a16:creationId xmlns:a16="http://schemas.microsoft.com/office/drawing/2014/main" id="{64ECA049-80C0-4150-9C82-EFBC3CBB3456}"/>
                </a:ext>
              </a:extLst>
            </p:cNvPr>
            <p:cNvSpPr>
              <a:spLocks/>
            </p:cNvSpPr>
            <p:nvPr/>
          </p:nvSpPr>
          <p:spPr bwMode="auto">
            <a:xfrm flipH="1">
              <a:off x="6429548" y="3501556"/>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sp>
          <p:nvSpPr>
            <p:cNvPr id="20" name="Freeform: Shape 37">
              <a:extLst>
                <a:ext uri="{FF2B5EF4-FFF2-40B4-BE49-F238E27FC236}">
                  <a16:creationId xmlns:a16="http://schemas.microsoft.com/office/drawing/2014/main" id="{714E3F66-51C1-43DF-A14F-2485CC930EE0}"/>
                </a:ext>
              </a:extLst>
            </p:cNvPr>
            <p:cNvSpPr>
              <a:spLocks/>
            </p:cNvSpPr>
            <p:nvPr/>
          </p:nvSpPr>
          <p:spPr bwMode="auto">
            <a:xfrm flipH="1">
              <a:off x="7234747" y="2620564"/>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a:endParaRPr sz="1706">
                <a:latin typeface="微软雅黑" pitchFamily="34" charset="-122"/>
                <a:ea typeface="微软雅黑" pitchFamily="34" charset="-122"/>
                <a:cs typeface="+mn-ea"/>
                <a:sym typeface="+mn-lt"/>
              </a:endParaRPr>
            </a:p>
          </p:txBody>
        </p:sp>
      </p:grpSp>
      <p:grpSp>
        <p:nvGrpSpPr>
          <p:cNvPr id="21" name="Group 4">
            <a:extLst>
              <a:ext uri="{FF2B5EF4-FFF2-40B4-BE49-F238E27FC236}">
                <a16:creationId xmlns:a16="http://schemas.microsoft.com/office/drawing/2014/main" id="{988B8073-F8EE-4D1C-B890-DDE38ED3DAAF}"/>
              </a:ext>
            </a:extLst>
          </p:cNvPr>
          <p:cNvGrpSpPr/>
          <p:nvPr/>
        </p:nvGrpSpPr>
        <p:grpSpPr>
          <a:xfrm>
            <a:off x="3645494" y="3396768"/>
            <a:ext cx="2093555" cy="1652175"/>
            <a:chOff x="4078513" y="3755948"/>
            <a:chExt cx="1683939" cy="1328992"/>
          </a:xfrm>
          <a:solidFill>
            <a:srgbClr val="00764D"/>
          </a:solidFill>
        </p:grpSpPr>
        <p:sp>
          <p:nvSpPr>
            <p:cNvPr id="22" name="Freeform: Shape 39">
              <a:extLst>
                <a:ext uri="{FF2B5EF4-FFF2-40B4-BE49-F238E27FC236}">
                  <a16:creationId xmlns:a16="http://schemas.microsoft.com/office/drawing/2014/main" id="{DD41F259-5378-4CEF-81AD-13297CC1AC3B}"/>
                </a:ext>
              </a:extLst>
            </p:cNvPr>
            <p:cNvSpPr>
              <a:spLocks/>
            </p:cNvSpPr>
            <p:nvPr/>
          </p:nvSpPr>
          <p:spPr bwMode="auto">
            <a:xfrm flipV="1">
              <a:off x="4171565"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grpFill/>
            <a:ln>
              <a:noFill/>
            </a:ln>
          </p:spPr>
          <p:txBody>
            <a:bodyPr anchor="ctr"/>
            <a:lstStyle/>
            <a:p>
              <a:pPr algn="ctr"/>
              <a:endParaRPr sz="1706">
                <a:cs typeface="+mn-ea"/>
                <a:sym typeface="+mn-lt"/>
              </a:endParaRPr>
            </a:p>
          </p:txBody>
        </p:sp>
        <p:sp>
          <p:nvSpPr>
            <p:cNvPr id="23" name="Straight Connector 40">
              <a:extLst>
                <a:ext uri="{FF2B5EF4-FFF2-40B4-BE49-F238E27FC236}">
                  <a16:creationId xmlns:a16="http://schemas.microsoft.com/office/drawing/2014/main" id="{0DE30ADA-768F-4A85-B6C2-CB506DF0ABFB}"/>
                </a:ext>
              </a:extLst>
            </p:cNvPr>
            <p:cNvSpPr>
              <a:spLocks/>
            </p:cNvSpPr>
            <p:nvPr/>
          </p:nvSpPr>
          <p:spPr bwMode="auto">
            <a:xfrm flipV="1">
              <a:off x="5700918" y="448760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cs typeface="+mn-ea"/>
                <a:sym typeface="+mn-lt"/>
              </a:endParaRPr>
            </a:p>
          </p:txBody>
        </p:sp>
        <p:sp>
          <p:nvSpPr>
            <p:cNvPr id="24" name="Straight Connector 41">
              <a:extLst>
                <a:ext uri="{FF2B5EF4-FFF2-40B4-BE49-F238E27FC236}">
                  <a16:creationId xmlns:a16="http://schemas.microsoft.com/office/drawing/2014/main" id="{A7FC07B4-58DB-4682-8DD0-D6694F7C75F2}"/>
                </a:ext>
              </a:extLst>
            </p:cNvPr>
            <p:cNvSpPr>
              <a:spLocks/>
            </p:cNvSpPr>
            <p:nvPr/>
          </p:nvSpPr>
          <p:spPr bwMode="auto">
            <a:xfrm flipV="1">
              <a:off x="5700918" y="4487606"/>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cs typeface="+mn-ea"/>
                <a:sym typeface="+mn-lt"/>
              </a:endParaRPr>
            </a:p>
          </p:txBody>
        </p:sp>
        <p:sp>
          <p:nvSpPr>
            <p:cNvPr id="25" name="Freeform: Shape 42">
              <a:extLst>
                <a:ext uri="{FF2B5EF4-FFF2-40B4-BE49-F238E27FC236}">
                  <a16:creationId xmlns:a16="http://schemas.microsoft.com/office/drawing/2014/main" id="{44163528-1190-4FDC-9F1A-55020D2AC385}"/>
                </a:ext>
              </a:extLst>
            </p:cNvPr>
            <p:cNvSpPr>
              <a:spLocks/>
            </p:cNvSpPr>
            <p:nvPr/>
          </p:nvSpPr>
          <p:spPr bwMode="auto">
            <a:xfrm flipV="1">
              <a:off x="4078513"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grpFill/>
            <a:ln>
              <a:noFill/>
            </a:ln>
          </p:spPr>
          <p:txBody>
            <a:bodyPr anchor="ctr"/>
            <a:lstStyle/>
            <a:p>
              <a:pPr algn="ctr"/>
              <a:endParaRPr sz="1706">
                <a:cs typeface="+mn-ea"/>
                <a:sym typeface="+mn-lt"/>
              </a:endParaRPr>
            </a:p>
          </p:txBody>
        </p:sp>
        <p:sp>
          <p:nvSpPr>
            <p:cNvPr id="26" name="Freeform: Shape 43">
              <a:extLst>
                <a:ext uri="{FF2B5EF4-FFF2-40B4-BE49-F238E27FC236}">
                  <a16:creationId xmlns:a16="http://schemas.microsoft.com/office/drawing/2014/main" id="{5FBD9FD3-9100-40F3-90FC-E783351DFA15}"/>
                </a:ext>
              </a:extLst>
            </p:cNvPr>
            <p:cNvSpPr>
              <a:spLocks/>
            </p:cNvSpPr>
            <p:nvPr/>
          </p:nvSpPr>
          <p:spPr bwMode="auto">
            <a:xfrm flipV="1">
              <a:off x="5117842"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grpFill/>
            <a:ln>
              <a:noFill/>
            </a:ln>
          </p:spPr>
          <p:txBody>
            <a:bodyPr anchor="ctr"/>
            <a:lstStyle/>
            <a:p>
              <a:pPr algn="ctr"/>
              <a:endParaRPr sz="1706">
                <a:cs typeface="+mn-ea"/>
                <a:sym typeface="+mn-lt"/>
              </a:endParaRPr>
            </a:p>
          </p:txBody>
        </p:sp>
        <p:sp>
          <p:nvSpPr>
            <p:cNvPr id="27" name="Freeform: Shape 44">
              <a:extLst>
                <a:ext uri="{FF2B5EF4-FFF2-40B4-BE49-F238E27FC236}">
                  <a16:creationId xmlns:a16="http://schemas.microsoft.com/office/drawing/2014/main" id="{F40DB243-1E75-4E3C-B97E-26D63CB506C7}"/>
                </a:ext>
              </a:extLst>
            </p:cNvPr>
            <p:cNvSpPr>
              <a:spLocks/>
            </p:cNvSpPr>
            <p:nvPr/>
          </p:nvSpPr>
          <p:spPr bwMode="auto">
            <a:xfrm flipV="1">
              <a:off x="4171565"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grpFill/>
            <a:ln>
              <a:noFill/>
            </a:ln>
          </p:spPr>
          <p:txBody>
            <a:bodyPr anchor="ctr"/>
            <a:lstStyle/>
            <a:p>
              <a:pPr algn="ctr"/>
              <a:endParaRPr sz="1706">
                <a:cs typeface="+mn-ea"/>
                <a:sym typeface="+mn-lt"/>
              </a:endParaRPr>
            </a:p>
          </p:txBody>
        </p:sp>
      </p:grpSp>
      <p:grpSp>
        <p:nvGrpSpPr>
          <p:cNvPr id="28" name="Group 5">
            <a:extLst>
              <a:ext uri="{FF2B5EF4-FFF2-40B4-BE49-F238E27FC236}">
                <a16:creationId xmlns:a16="http://schemas.microsoft.com/office/drawing/2014/main" id="{9D77F193-7793-4B5A-B42C-BD2D9F11DC54}"/>
              </a:ext>
            </a:extLst>
          </p:cNvPr>
          <p:cNvGrpSpPr/>
          <p:nvPr/>
        </p:nvGrpSpPr>
        <p:grpSpPr>
          <a:xfrm>
            <a:off x="6568415" y="3396768"/>
            <a:ext cx="2093555" cy="1652175"/>
            <a:chOff x="6429548" y="3755948"/>
            <a:chExt cx="1683939" cy="1328992"/>
          </a:xfrm>
        </p:grpSpPr>
        <p:sp>
          <p:nvSpPr>
            <p:cNvPr id="29" name="Freeform: Shape 46">
              <a:extLst>
                <a:ext uri="{FF2B5EF4-FFF2-40B4-BE49-F238E27FC236}">
                  <a16:creationId xmlns:a16="http://schemas.microsoft.com/office/drawing/2014/main" id="{CED17FAF-0137-41B9-8742-B6895B562948}"/>
                </a:ext>
              </a:extLst>
            </p:cNvPr>
            <p:cNvSpPr>
              <a:spLocks/>
            </p:cNvSpPr>
            <p:nvPr/>
          </p:nvSpPr>
          <p:spPr bwMode="auto">
            <a:xfrm flipH="1" flipV="1">
              <a:off x="6429548" y="3888773"/>
              <a:ext cx="1590887" cy="1196167"/>
            </a:xfrm>
            <a:custGeom>
              <a:avLst/>
              <a:gdLst>
                <a:gd name="T0" fmla="*/ 1375 w 1609"/>
                <a:gd name="T1" fmla="*/ 716 h 1210"/>
                <a:gd name="T2" fmla="*/ 1491 w 1609"/>
                <a:gd name="T3" fmla="*/ 578 h 1210"/>
                <a:gd name="T4" fmla="*/ 1609 w 1609"/>
                <a:gd name="T5" fmla="*/ 1210 h 1210"/>
                <a:gd name="T6" fmla="*/ 957 w 1609"/>
                <a:gd name="T7" fmla="*/ 1210 h 1210"/>
                <a:gd name="T8" fmla="*/ 1069 w 1609"/>
                <a:gd name="T9" fmla="*/ 1080 h 1210"/>
                <a:gd name="T10" fmla="*/ 0 w 1609"/>
                <a:gd name="T11" fmla="*/ 350 h 1210"/>
                <a:gd name="T12" fmla="*/ 235 w 1609"/>
                <a:gd name="T13" fmla="*/ 132 h 1210"/>
                <a:gd name="T14" fmla="*/ 1375 w 1609"/>
                <a:gd name="T15" fmla="*/ 716 h 12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9" h="1210">
                  <a:moveTo>
                    <a:pt x="1375" y="716"/>
                  </a:moveTo>
                  <a:cubicBezTo>
                    <a:pt x="1491" y="578"/>
                    <a:pt x="1491" y="578"/>
                    <a:pt x="1491" y="578"/>
                  </a:cubicBezTo>
                  <a:cubicBezTo>
                    <a:pt x="1609" y="1210"/>
                    <a:pt x="1609" y="1210"/>
                    <a:pt x="1609" y="1210"/>
                  </a:cubicBezTo>
                  <a:cubicBezTo>
                    <a:pt x="957" y="1210"/>
                    <a:pt x="957" y="1210"/>
                    <a:pt x="957" y="1210"/>
                  </a:cubicBezTo>
                  <a:cubicBezTo>
                    <a:pt x="1069" y="1080"/>
                    <a:pt x="1069" y="1080"/>
                    <a:pt x="1069" y="1080"/>
                  </a:cubicBezTo>
                  <a:cubicBezTo>
                    <a:pt x="1069" y="1080"/>
                    <a:pt x="149" y="190"/>
                    <a:pt x="0" y="350"/>
                  </a:cubicBezTo>
                  <a:cubicBezTo>
                    <a:pt x="0" y="350"/>
                    <a:pt x="49" y="204"/>
                    <a:pt x="235" y="132"/>
                  </a:cubicBezTo>
                  <a:cubicBezTo>
                    <a:pt x="235" y="132"/>
                    <a:pt x="477" y="0"/>
                    <a:pt x="1375" y="716"/>
                  </a:cubicBezTo>
                  <a:close/>
                </a:path>
              </a:pathLst>
            </a:custGeom>
            <a:solidFill>
              <a:srgbClr val="00764D"/>
            </a:solidFill>
            <a:ln>
              <a:noFill/>
            </a:ln>
          </p:spPr>
          <p:txBody>
            <a:bodyPr anchor="ctr"/>
            <a:lstStyle/>
            <a:p>
              <a:pPr algn="ctr"/>
              <a:endParaRPr sz="1706">
                <a:cs typeface="+mn-ea"/>
                <a:sym typeface="+mn-lt"/>
              </a:endParaRPr>
            </a:p>
          </p:txBody>
        </p:sp>
        <p:sp>
          <p:nvSpPr>
            <p:cNvPr id="30" name="Straight Connector 47">
              <a:extLst>
                <a:ext uri="{FF2B5EF4-FFF2-40B4-BE49-F238E27FC236}">
                  <a16:creationId xmlns:a16="http://schemas.microsoft.com/office/drawing/2014/main" id="{CDE5B42D-8BAB-48D0-A5CE-E63EB5866C01}"/>
                </a:ext>
              </a:extLst>
            </p:cNvPr>
            <p:cNvSpPr>
              <a:spLocks/>
            </p:cNvSpPr>
            <p:nvPr/>
          </p:nvSpPr>
          <p:spPr bwMode="auto">
            <a:xfrm flipH="1" flipV="1">
              <a:off x="6491082"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cs typeface="+mn-ea"/>
                <a:sym typeface="+mn-lt"/>
              </a:endParaRPr>
            </a:p>
          </p:txBody>
        </p:sp>
        <p:sp>
          <p:nvSpPr>
            <p:cNvPr id="31" name="Straight Connector 48">
              <a:extLst>
                <a:ext uri="{FF2B5EF4-FFF2-40B4-BE49-F238E27FC236}">
                  <a16:creationId xmlns:a16="http://schemas.microsoft.com/office/drawing/2014/main" id="{74389C2B-6AE8-499A-A124-F37A122863D3}"/>
                </a:ext>
              </a:extLst>
            </p:cNvPr>
            <p:cNvSpPr>
              <a:spLocks/>
            </p:cNvSpPr>
            <p:nvPr/>
          </p:nvSpPr>
          <p:spPr bwMode="auto">
            <a:xfrm flipH="1" flipV="1">
              <a:off x="6491082" y="4487606"/>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706">
                <a:cs typeface="+mn-ea"/>
                <a:sym typeface="+mn-lt"/>
              </a:endParaRPr>
            </a:p>
          </p:txBody>
        </p:sp>
        <p:sp>
          <p:nvSpPr>
            <p:cNvPr id="32" name="Freeform: Shape 49">
              <a:extLst>
                <a:ext uri="{FF2B5EF4-FFF2-40B4-BE49-F238E27FC236}">
                  <a16:creationId xmlns:a16="http://schemas.microsoft.com/office/drawing/2014/main" id="{A1D98B83-DFC1-4394-8349-D043731ADF39}"/>
                </a:ext>
              </a:extLst>
            </p:cNvPr>
            <p:cNvSpPr>
              <a:spLocks/>
            </p:cNvSpPr>
            <p:nvPr/>
          </p:nvSpPr>
          <p:spPr bwMode="auto">
            <a:xfrm flipH="1" flipV="1">
              <a:off x="6963846" y="3985576"/>
              <a:ext cx="1149641" cy="905755"/>
            </a:xfrm>
            <a:custGeom>
              <a:avLst/>
              <a:gdLst>
                <a:gd name="T0" fmla="*/ 155 w 1163"/>
                <a:gd name="T1" fmla="*/ 167 h 916"/>
                <a:gd name="T2" fmla="*/ 155 w 1163"/>
                <a:gd name="T3" fmla="*/ 167 h 916"/>
                <a:gd name="T4" fmla="*/ 1135 w 1163"/>
                <a:gd name="T5" fmla="*/ 916 h 916"/>
                <a:gd name="T6" fmla="*/ 1163 w 1163"/>
                <a:gd name="T7" fmla="*/ 884 h 916"/>
                <a:gd name="T8" fmla="*/ 94 w 1163"/>
                <a:gd name="T9" fmla="*/ 154 h 916"/>
                <a:gd name="T10" fmla="*/ 95 w 1163"/>
                <a:gd name="T11" fmla="*/ 154 h 916"/>
                <a:gd name="T12" fmla="*/ 94 w 1163"/>
                <a:gd name="T13" fmla="*/ 154 h 916"/>
                <a:gd name="T14" fmla="*/ 196 w 1163"/>
                <a:gd name="T15" fmla="*/ 460 h 916"/>
                <a:gd name="T16" fmla="*/ 155 w 1163"/>
                <a:gd name="T17" fmla="*/ 167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3" h="916">
                  <a:moveTo>
                    <a:pt x="155" y="167"/>
                  </a:moveTo>
                  <a:cubicBezTo>
                    <a:pt x="155" y="167"/>
                    <a:pt x="155" y="167"/>
                    <a:pt x="155" y="167"/>
                  </a:cubicBezTo>
                  <a:cubicBezTo>
                    <a:pt x="271" y="204"/>
                    <a:pt x="565" y="350"/>
                    <a:pt x="1135" y="916"/>
                  </a:cubicBezTo>
                  <a:cubicBezTo>
                    <a:pt x="1163" y="884"/>
                    <a:pt x="1163" y="884"/>
                    <a:pt x="1163" y="884"/>
                  </a:cubicBezTo>
                  <a:cubicBezTo>
                    <a:pt x="1163" y="884"/>
                    <a:pt x="251" y="0"/>
                    <a:pt x="94" y="154"/>
                  </a:cubicBezTo>
                  <a:cubicBezTo>
                    <a:pt x="94" y="154"/>
                    <a:pt x="94" y="154"/>
                    <a:pt x="95" y="154"/>
                  </a:cubicBezTo>
                  <a:cubicBezTo>
                    <a:pt x="94" y="154"/>
                    <a:pt x="94" y="154"/>
                    <a:pt x="94" y="154"/>
                  </a:cubicBezTo>
                  <a:cubicBezTo>
                    <a:pt x="25" y="261"/>
                    <a:pt x="196" y="460"/>
                    <a:pt x="196" y="460"/>
                  </a:cubicBezTo>
                  <a:cubicBezTo>
                    <a:pt x="0" y="184"/>
                    <a:pt x="155" y="167"/>
                    <a:pt x="155" y="167"/>
                  </a:cubicBezTo>
                  <a:close/>
                </a:path>
              </a:pathLst>
            </a:custGeom>
            <a:solidFill>
              <a:srgbClr val="00764D"/>
            </a:solidFill>
            <a:ln>
              <a:noFill/>
            </a:ln>
          </p:spPr>
          <p:txBody>
            <a:bodyPr anchor="ctr"/>
            <a:lstStyle/>
            <a:p>
              <a:pPr algn="ctr"/>
              <a:endParaRPr sz="1706">
                <a:cs typeface="+mn-ea"/>
                <a:sym typeface="+mn-lt"/>
              </a:endParaRPr>
            </a:p>
          </p:txBody>
        </p:sp>
        <p:sp>
          <p:nvSpPr>
            <p:cNvPr id="33" name="Freeform: Shape 50">
              <a:extLst>
                <a:ext uri="{FF2B5EF4-FFF2-40B4-BE49-F238E27FC236}">
                  <a16:creationId xmlns:a16="http://schemas.microsoft.com/office/drawing/2014/main" id="{1AECAFC8-D74F-4484-B3A3-DBDCA75FD3ED}"/>
                </a:ext>
              </a:extLst>
            </p:cNvPr>
            <p:cNvSpPr>
              <a:spLocks/>
            </p:cNvSpPr>
            <p:nvPr/>
          </p:nvSpPr>
          <p:spPr bwMode="auto">
            <a:xfrm flipH="1" flipV="1">
              <a:off x="6429548" y="3864759"/>
              <a:ext cx="644610" cy="24013"/>
            </a:xfrm>
            <a:custGeom>
              <a:avLst/>
              <a:gdLst>
                <a:gd name="T0" fmla="*/ 859 w 859"/>
                <a:gd name="T1" fmla="*/ 0 h 32"/>
                <a:gd name="T2" fmla="*/ 832 w 859"/>
                <a:gd name="T3" fmla="*/ 32 h 32"/>
                <a:gd name="T4" fmla="*/ 16 w 859"/>
                <a:gd name="T5" fmla="*/ 32 h 32"/>
                <a:gd name="T6" fmla="*/ 0 w 859"/>
                <a:gd name="T7" fmla="*/ 0 h 32"/>
                <a:gd name="T8" fmla="*/ 859 w 859"/>
                <a:gd name="T9" fmla="*/ 0 h 32"/>
              </a:gdLst>
              <a:ahLst/>
              <a:cxnLst>
                <a:cxn ang="0">
                  <a:pos x="T0" y="T1"/>
                </a:cxn>
                <a:cxn ang="0">
                  <a:pos x="T2" y="T3"/>
                </a:cxn>
                <a:cxn ang="0">
                  <a:pos x="T4" y="T5"/>
                </a:cxn>
                <a:cxn ang="0">
                  <a:pos x="T6" y="T7"/>
                </a:cxn>
                <a:cxn ang="0">
                  <a:pos x="T8" y="T9"/>
                </a:cxn>
              </a:cxnLst>
              <a:rect l="0" t="0" r="r" b="b"/>
              <a:pathLst>
                <a:path w="859" h="32">
                  <a:moveTo>
                    <a:pt x="859" y="0"/>
                  </a:moveTo>
                  <a:lnTo>
                    <a:pt x="832" y="32"/>
                  </a:lnTo>
                  <a:lnTo>
                    <a:pt x="16" y="32"/>
                  </a:lnTo>
                  <a:lnTo>
                    <a:pt x="0" y="0"/>
                  </a:lnTo>
                  <a:lnTo>
                    <a:pt x="859" y="0"/>
                  </a:lnTo>
                  <a:close/>
                </a:path>
              </a:pathLst>
            </a:custGeom>
            <a:solidFill>
              <a:schemeClr val="accent4">
                <a:lumMod val="75000"/>
              </a:schemeClr>
            </a:solidFill>
            <a:ln>
              <a:noFill/>
            </a:ln>
          </p:spPr>
          <p:txBody>
            <a:bodyPr anchor="ctr"/>
            <a:lstStyle/>
            <a:p>
              <a:pPr algn="ctr"/>
              <a:endParaRPr sz="1706">
                <a:cs typeface="+mn-ea"/>
                <a:sym typeface="+mn-lt"/>
              </a:endParaRPr>
            </a:p>
          </p:txBody>
        </p:sp>
        <p:sp>
          <p:nvSpPr>
            <p:cNvPr id="34" name="Freeform: Shape 51">
              <a:extLst>
                <a:ext uri="{FF2B5EF4-FFF2-40B4-BE49-F238E27FC236}">
                  <a16:creationId xmlns:a16="http://schemas.microsoft.com/office/drawing/2014/main" id="{C761E1FA-8088-42F8-80A0-FA5DC2CED8A2}"/>
                </a:ext>
              </a:extLst>
            </p:cNvPr>
            <p:cNvSpPr>
              <a:spLocks/>
            </p:cNvSpPr>
            <p:nvPr/>
          </p:nvSpPr>
          <p:spPr bwMode="auto">
            <a:xfrm flipH="1" flipV="1">
              <a:off x="7234747" y="3755948"/>
              <a:ext cx="785688" cy="1013816"/>
            </a:xfrm>
            <a:custGeom>
              <a:avLst/>
              <a:gdLst>
                <a:gd name="T0" fmla="*/ 795 w 795"/>
                <a:gd name="T1" fmla="*/ 1025 h 1025"/>
                <a:gd name="T2" fmla="*/ 139 w 795"/>
                <a:gd name="T3" fmla="*/ 73 h 1025"/>
                <a:gd name="T4" fmla="*/ 6 w 795"/>
                <a:gd name="T5" fmla="*/ 85 h 1025"/>
                <a:gd name="T6" fmla="*/ 1 w 795"/>
                <a:gd name="T7" fmla="*/ 114 h 1025"/>
                <a:gd name="T8" fmla="*/ 1 w 795"/>
                <a:gd name="T9" fmla="*/ 139 h 1025"/>
                <a:gd name="T10" fmla="*/ 795 w 795"/>
                <a:gd name="T11" fmla="*/ 1025 h 1025"/>
              </a:gdLst>
              <a:ahLst/>
              <a:cxnLst>
                <a:cxn ang="0">
                  <a:pos x="T0" y="T1"/>
                </a:cxn>
                <a:cxn ang="0">
                  <a:pos x="T2" y="T3"/>
                </a:cxn>
                <a:cxn ang="0">
                  <a:pos x="T4" y="T5"/>
                </a:cxn>
                <a:cxn ang="0">
                  <a:pos x="T6" y="T7"/>
                </a:cxn>
                <a:cxn ang="0">
                  <a:pos x="T8" y="T9"/>
                </a:cxn>
                <a:cxn ang="0">
                  <a:pos x="T10" y="T11"/>
                </a:cxn>
              </a:cxnLst>
              <a:rect l="0" t="0" r="r" b="b"/>
              <a:pathLst>
                <a:path w="795" h="1025">
                  <a:moveTo>
                    <a:pt x="795" y="1025"/>
                  </a:moveTo>
                  <a:cubicBezTo>
                    <a:pt x="795" y="1025"/>
                    <a:pt x="142" y="356"/>
                    <a:pt x="139" y="73"/>
                  </a:cubicBezTo>
                  <a:cubicBezTo>
                    <a:pt x="139" y="73"/>
                    <a:pt x="27" y="0"/>
                    <a:pt x="6" y="85"/>
                  </a:cubicBezTo>
                  <a:cubicBezTo>
                    <a:pt x="4" y="93"/>
                    <a:pt x="2" y="103"/>
                    <a:pt x="1" y="114"/>
                  </a:cubicBezTo>
                  <a:cubicBezTo>
                    <a:pt x="0" y="123"/>
                    <a:pt x="0" y="132"/>
                    <a:pt x="1" y="139"/>
                  </a:cubicBezTo>
                  <a:cubicBezTo>
                    <a:pt x="3" y="196"/>
                    <a:pt x="77" y="409"/>
                    <a:pt x="795" y="1025"/>
                  </a:cubicBezTo>
                  <a:close/>
                </a:path>
              </a:pathLst>
            </a:custGeom>
            <a:solidFill>
              <a:srgbClr val="00764D"/>
            </a:solidFill>
            <a:ln>
              <a:noFill/>
            </a:ln>
          </p:spPr>
          <p:txBody>
            <a:bodyPr anchor="ctr"/>
            <a:lstStyle/>
            <a:p>
              <a:pPr algn="ctr"/>
              <a:endParaRPr sz="1706">
                <a:cs typeface="+mn-ea"/>
                <a:sym typeface="+mn-lt"/>
              </a:endParaRPr>
            </a:p>
          </p:txBody>
        </p:sp>
      </p:grpSp>
      <p:grpSp>
        <p:nvGrpSpPr>
          <p:cNvPr id="38" name="Group 10">
            <a:extLst>
              <a:ext uri="{FF2B5EF4-FFF2-40B4-BE49-F238E27FC236}">
                <a16:creationId xmlns:a16="http://schemas.microsoft.com/office/drawing/2014/main" id="{F33FB46F-72E5-4E7F-BF96-D78F870A6F4B}"/>
              </a:ext>
            </a:extLst>
          </p:cNvPr>
          <p:cNvGrpSpPr/>
          <p:nvPr/>
        </p:nvGrpSpPr>
        <p:grpSpPr>
          <a:xfrm>
            <a:off x="8661969" y="2141773"/>
            <a:ext cx="2461905" cy="869985"/>
            <a:chOff x="8747280" y="2537250"/>
            <a:chExt cx="2462237" cy="870151"/>
          </a:xfrm>
        </p:grpSpPr>
        <p:sp>
          <p:nvSpPr>
            <p:cNvPr id="39" name="TextBox 53">
              <a:extLst>
                <a:ext uri="{FF2B5EF4-FFF2-40B4-BE49-F238E27FC236}">
                  <a16:creationId xmlns:a16="http://schemas.microsoft.com/office/drawing/2014/main" id="{500AD2D6-3D79-4F4A-AB8E-CBB6AB741977}"/>
                </a:ext>
              </a:extLst>
            </p:cNvPr>
            <p:cNvSpPr txBox="1">
              <a:spLocks/>
            </p:cNvSpPr>
            <p:nvPr/>
          </p:nvSpPr>
          <p:spPr bwMode="auto">
            <a:xfrm>
              <a:off x="8747280" y="2537250"/>
              <a:ext cx="1458909" cy="309958"/>
            </a:xfrm>
            <a:prstGeom prst="rect">
              <a:avLst/>
            </a:prstGeom>
            <a:noFill/>
          </p:spPr>
          <p:txBody>
            <a:bodyPr wrap="none" lIns="273030" tIns="44368" rIns="85322" bIns="44368">
              <a:normAutofit fontScale="92500" lnSpcReduction="20000"/>
            </a:bodyPr>
            <a:lstStyle/>
            <a:p>
              <a:pPr algn="l" latinLnBrk="0"/>
              <a:r>
                <a:rPr lang="zh-CN" altLang="en-US" sz="1895" dirty="0">
                  <a:latin typeface="微软雅黑" pitchFamily="34" charset="-122"/>
                  <a:ea typeface="微软雅黑" pitchFamily="34" charset="-122"/>
                  <a:cs typeface="+mn-ea"/>
                  <a:sym typeface="+mn-lt"/>
                </a:rPr>
                <a:t>标题文本预设</a:t>
              </a:r>
            </a:p>
          </p:txBody>
        </p:sp>
        <p:sp>
          <p:nvSpPr>
            <p:cNvPr id="40" name="TextBox 59">
              <a:extLst>
                <a:ext uri="{FF2B5EF4-FFF2-40B4-BE49-F238E27FC236}">
                  <a16:creationId xmlns:a16="http://schemas.microsoft.com/office/drawing/2014/main" id="{F1202DC3-69D8-444D-9611-6225C2E29AB4}"/>
                </a:ext>
              </a:extLst>
            </p:cNvPr>
            <p:cNvSpPr txBox="1">
              <a:spLocks/>
            </p:cNvSpPr>
            <p:nvPr/>
          </p:nvSpPr>
          <p:spPr bwMode="auto">
            <a:xfrm>
              <a:off x="8747280" y="2851222"/>
              <a:ext cx="2462237" cy="556179"/>
            </a:xfrm>
            <a:prstGeom prst="rect">
              <a:avLst/>
            </a:prstGeom>
            <a:noFill/>
          </p:spPr>
          <p:txBody>
            <a:bodyPr wrap="square" lIns="273030" tIns="44368" rIns="85322" bIns="44368">
              <a:normAutofit fontScale="85000" lnSpcReduction="10000"/>
            </a:bodyPr>
            <a:lstStyle/>
            <a:p>
              <a:pPr algn="l" latinLnBrk="0">
                <a:lnSpc>
                  <a:spcPct val="120000"/>
                </a:lnSpc>
              </a:pPr>
              <a:r>
                <a:rPr lang="zh-CN" altLang="en-US" sz="1328" dirty="0">
                  <a:latin typeface="微软雅黑" pitchFamily="34" charset="-122"/>
                  <a:ea typeface="微软雅黑" pitchFamily="34" charset="-122"/>
                  <a:cs typeface="+mn-ea"/>
                  <a:sym typeface="+mn-lt"/>
                </a:rPr>
                <a:t>此部分内容作为文字排版占位显示 </a:t>
              </a:r>
              <a:br>
                <a:rPr lang="zh-CN" altLang="en-US" sz="1328" dirty="0">
                  <a:latin typeface="微软雅黑" pitchFamily="34" charset="-122"/>
                  <a:ea typeface="微软雅黑" pitchFamily="34" charset="-122"/>
                  <a:cs typeface="+mn-ea"/>
                  <a:sym typeface="+mn-lt"/>
                </a:rPr>
              </a:br>
              <a:r>
                <a:rPr lang="zh-CN" altLang="en-US" sz="1328" dirty="0">
                  <a:latin typeface="微软雅黑" pitchFamily="34" charset="-122"/>
                  <a:ea typeface="微软雅黑" pitchFamily="34" charset="-122"/>
                  <a:cs typeface="+mn-ea"/>
                  <a:sym typeface="+mn-lt"/>
                </a:rPr>
                <a:t>（建议使用主题字体）</a:t>
              </a:r>
            </a:p>
          </p:txBody>
        </p:sp>
      </p:grpSp>
      <p:grpSp>
        <p:nvGrpSpPr>
          <p:cNvPr id="41" name="Group 11">
            <a:extLst>
              <a:ext uri="{FF2B5EF4-FFF2-40B4-BE49-F238E27FC236}">
                <a16:creationId xmlns:a16="http://schemas.microsoft.com/office/drawing/2014/main" id="{A3122FAE-F300-4A22-B3CF-AEF3C1884ED9}"/>
              </a:ext>
            </a:extLst>
          </p:cNvPr>
          <p:cNvGrpSpPr/>
          <p:nvPr/>
        </p:nvGrpSpPr>
        <p:grpSpPr>
          <a:xfrm>
            <a:off x="8790885" y="3602501"/>
            <a:ext cx="2461905" cy="869986"/>
            <a:chOff x="8747280" y="3998259"/>
            <a:chExt cx="2462237" cy="870152"/>
          </a:xfrm>
        </p:grpSpPr>
        <p:sp>
          <p:nvSpPr>
            <p:cNvPr id="42" name="TextBox 64">
              <a:extLst>
                <a:ext uri="{FF2B5EF4-FFF2-40B4-BE49-F238E27FC236}">
                  <a16:creationId xmlns:a16="http://schemas.microsoft.com/office/drawing/2014/main" id="{A059D7BE-E8D4-4951-978F-E30242F5905F}"/>
                </a:ext>
              </a:extLst>
            </p:cNvPr>
            <p:cNvSpPr txBox="1">
              <a:spLocks/>
            </p:cNvSpPr>
            <p:nvPr/>
          </p:nvSpPr>
          <p:spPr bwMode="auto">
            <a:xfrm>
              <a:off x="8747280" y="3998259"/>
              <a:ext cx="1258976" cy="309958"/>
            </a:xfrm>
            <a:prstGeom prst="rect">
              <a:avLst/>
            </a:prstGeom>
            <a:noFill/>
          </p:spPr>
          <p:txBody>
            <a:bodyPr wrap="none" lIns="85322" tIns="44368" rIns="85322" bIns="44368">
              <a:normAutofit fontScale="92500" lnSpcReduction="20000"/>
            </a:bodyPr>
            <a:lstStyle/>
            <a:p>
              <a:pPr algn="l" latinLnBrk="0"/>
              <a:r>
                <a:rPr lang="zh-CN" altLang="en-US" sz="1895" dirty="0">
                  <a:latin typeface="微软雅黑" pitchFamily="34" charset="-122"/>
                  <a:ea typeface="微软雅黑" pitchFamily="34" charset="-122"/>
                  <a:cs typeface="+mn-ea"/>
                  <a:sym typeface="+mn-lt"/>
                </a:rPr>
                <a:t>标题文本预设</a:t>
              </a:r>
            </a:p>
          </p:txBody>
        </p:sp>
        <p:sp>
          <p:nvSpPr>
            <p:cNvPr id="43" name="TextBox 65">
              <a:extLst>
                <a:ext uri="{FF2B5EF4-FFF2-40B4-BE49-F238E27FC236}">
                  <a16:creationId xmlns:a16="http://schemas.microsoft.com/office/drawing/2014/main" id="{7E886536-1D0E-495C-B13D-BD64EF00EBA7}"/>
                </a:ext>
              </a:extLst>
            </p:cNvPr>
            <p:cNvSpPr txBox="1">
              <a:spLocks/>
            </p:cNvSpPr>
            <p:nvPr/>
          </p:nvSpPr>
          <p:spPr bwMode="auto">
            <a:xfrm>
              <a:off x="8747280" y="4312232"/>
              <a:ext cx="2462237" cy="556179"/>
            </a:xfrm>
            <a:prstGeom prst="rect">
              <a:avLst/>
            </a:prstGeom>
            <a:noFill/>
          </p:spPr>
          <p:txBody>
            <a:bodyPr wrap="square" lIns="85322" tIns="44368" rIns="85322" bIns="44368">
              <a:normAutofit fontScale="92500"/>
            </a:bodyPr>
            <a:lstStyle/>
            <a:p>
              <a:pPr algn="l" latinLnBrk="0">
                <a:lnSpc>
                  <a:spcPct val="120000"/>
                </a:lnSpc>
              </a:pPr>
              <a:r>
                <a:rPr lang="zh-CN" altLang="en-US" sz="1328" dirty="0">
                  <a:latin typeface="微软雅黑" pitchFamily="34" charset="-122"/>
                  <a:ea typeface="微软雅黑" pitchFamily="34" charset="-122"/>
                  <a:cs typeface="+mn-ea"/>
                  <a:sym typeface="+mn-lt"/>
                </a:rPr>
                <a:t>此部分内容作为文字排版占位显示</a:t>
              </a:r>
              <a:br>
                <a:rPr lang="zh-CN" altLang="en-US" sz="1328" dirty="0">
                  <a:latin typeface="微软雅黑" pitchFamily="34" charset="-122"/>
                  <a:ea typeface="微软雅黑" pitchFamily="34" charset="-122"/>
                  <a:cs typeface="+mn-ea"/>
                  <a:sym typeface="+mn-lt"/>
                </a:rPr>
              </a:br>
              <a:r>
                <a:rPr lang="zh-CN" altLang="en-US" sz="1328" dirty="0">
                  <a:latin typeface="微软雅黑" pitchFamily="34" charset="-122"/>
                  <a:ea typeface="微软雅黑" pitchFamily="34" charset="-122"/>
                  <a:cs typeface="+mn-ea"/>
                  <a:sym typeface="+mn-lt"/>
                </a:rPr>
                <a:t> （建议使用主题字体）</a:t>
              </a:r>
            </a:p>
          </p:txBody>
        </p:sp>
      </p:grpSp>
      <p:grpSp>
        <p:nvGrpSpPr>
          <p:cNvPr id="44" name="Group 7">
            <a:extLst>
              <a:ext uri="{FF2B5EF4-FFF2-40B4-BE49-F238E27FC236}">
                <a16:creationId xmlns:a16="http://schemas.microsoft.com/office/drawing/2014/main" id="{ADBF6787-C8BB-4DD4-97F5-DC5A09A13A7B}"/>
              </a:ext>
            </a:extLst>
          </p:cNvPr>
          <p:cNvGrpSpPr/>
          <p:nvPr/>
        </p:nvGrpSpPr>
        <p:grpSpPr>
          <a:xfrm>
            <a:off x="1029665" y="2141773"/>
            <a:ext cx="2461905" cy="869985"/>
            <a:chOff x="985012" y="2537250"/>
            <a:chExt cx="2462237" cy="870151"/>
          </a:xfrm>
        </p:grpSpPr>
        <p:sp>
          <p:nvSpPr>
            <p:cNvPr id="45" name="TextBox 66">
              <a:extLst>
                <a:ext uri="{FF2B5EF4-FFF2-40B4-BE49-F238E27FC236}">
                  <a16:creationId xmlns:a16="http://schemas.microsoft.com/office/drawing/2014/main" id="{D47788DB-B7D6-4E18-9AEC-E9729792075D}"/>
                </a:ext>
              </a:extLst>
            </p:cNvPr>
            <p:cNvSpPr txBox="1">
              <a:spLocks/>
            </p:cNvSpPr>
            <p:nvPr/>
          </p:nvSpPr>
          <p:spPr bwMode="auto">
            <a:xfrm>
              <a:off x="2188273" y="2537250"/>
              <a:ext cx="1258976" cy="309958"/>
            </a:xfrm>
            <a:prstGeom prst="rect">
              <a:avLst/>
            </a:prstGeom>
            <a:noFill/>
          </p:spPr>
          <p:txBody>
            <a:bodyPr wrap="none" lIns="85322" tIns="44368" rIns="85322" bIns="44368">
              <a:normAutofit fontScale="92500" lnSpcReduction="20000"/>
            </a:bodyPr>
            <a:lstStyle/>
            <a:p>
              <a:pPr algn="r" latinLnBrk="0"/>
              <a:r>
                <a:rPr lang="zh-CN" altLang="en-US" sz="1895" dirty="0">
                  <a:latin typeface="微软雅黑" pitchFamily="34" charset="-122"/>
                  <a:ea typeface="微软雅黑" pitchFamily="34" charset="-122"/>
                  <a:cs typeface="+mn-ea"/>
                  <a:sym typeface="+mn-lt"/>
                </a:rPr>
                <a:t>标题文本预设</a:t>
              </a:r>
            </a:p>
          </p:txBody>
        </p:sp>
        <p:sp>
          <p:nvSpPr>
            <p:cNvPr id="46" name="TextBox 67">
              <a:extLst>
                <a:ext uri="{FF2B5EF4-FFF2-40B4-BE49-F238E27FC236}">
                  <a16:creationId xmlns:a16="http://schemas.microsoft.com/office/drawing/2014/main" id="{FEF0F322-3A08-4EDD-8A1F-80693093A4F4}"/>
                </a:ext>
              </a:extLst>
            </p:cNvPr>
            <p:cNvSpPr txBox="1">
              <a:spLocks/>
            </p:cNvSpPr>
            <p:nvPr/>
          </p:nvSpPr>
          <p:spPr bwMode="auto">
            <a:xfrm>
              <a:off x="985012" y="2851222"/>
              <a:ext cx="2462237" cy="556179"/>
            </a:xfrm>
            <a:prstGeom prst="rect">
              <a:avLst/>
            </a:prstGeom>
            <a:noFill/>
          </p:spPr>
          <p:txBody>
            <a:bodyPr wrap="square" lIns="85322" tIns="44368" rIns="85322" bIns="44368">
              <a:normAutofit fontScale="92500"/>
            </a:bodyPr>
            <a:lstStyle/>
            <a:p>
              <a:pPr algn="r" latinLnBrk="0">
                <a:lnSpc>
                  <a:spcPct val="120000"/>
                </a:lnSpc>
              </a:pPr>
              <a:r>
                <a:rPr lang="zh-CN" altLang="en-US" sz="1328" dirty="0">
                  <a:latin typeface="微软雅黑" pitchFamily="34" charset="-122"/>
                  <a:ea typeface="微软雅黑" pitchFamily="34" charset="-122"/>
                  <a:cs typeface="+mn-ea"/>
                  <a:sym typeface="+mn-lt"/>
                </a:rPr>
                <a:t>此部分内容作为文字排版占位显示 </a:t>
              </a:r>
              <a:br>
                <a:rPr lang="zh-CN" altLang="en-US" sz="1328" dirty="0">
                  <a:latin typeface="微软雅黑" pitchFamily="34" charset="-122"/>
                  <a:ea typeface="微软雅黑" pitchFamily="34" charset="-122"/>
                  <a:cs typeface="+mn-ea"/>
                  <a:sym typeface="+mn-lt"/>
                </a:rPr>
              </a:br>
              <a:r>
                <a:rPr lang="zh-CN" altLang="en-US" sz="1328" dirty="0">
                  <a:latin typeface="微软雅黑" pitchFamily="34" charset="-122"/>
                  <a:ea typeface="微软雅黑" pitchFamily="34" charset="-122"/>
                  <a:cs typeface="+mn-ea"/>
                  <a:sym typeface="+mn-lt"/>
                </a:rPr>
                <a:t>（建议使用主题字体）</a:t>
              </a:r>
            </a:p>
          </p:txBody>
        </p:sp>
      </p:grpSp>
      <p:grpSp>
        <p:nvGrpSpPr>
          <p:cNvPr id="47" name="Group 6">
            <a:extLst>
              <a:ext uri="{FF2B5EF4-FFF2-40B4-BE49-F238E27FC236}">
                <a16:creationId xmlns:a16="http://schemas.microsoft.com/office/drawing/2014/main" id="{16C18D63-238B-4324-8A16-0A91C12693AF}"/>
              </a:ext>
            </a:extLst>
          </p:cNvPr>
          <p:cNvGrpSpPr/>
          <p:nvPr/>
        </p:nvGrpSpPr>
        <p:grpSpPr>
          <a:xfrm>
            <a:off x="1029665" y="3602501"/>
            <a:ext cx="2461905" cy="869986"/>
            <a:chOff x="985012" y="3998259"/>
            <a:chExt cx="2462237" cy="870152"/>
          </a:xfrm>
        </p:grpSpPr>
        <p:sp>
          <p:nvSpPr>
            <p:cNvPr id="48" name="TextBox 68">
              <a:extLst>
                <a:ext uri="{FF2B5EF4-FFF2-40B4-BE49-F238E27FC236}">
                  <a16:creationId xmlns:a16="http://schemas.microsoft.com/office/drawing/2014/main" id="{1698C491-DF01-4DBF-88D2-4E8115CDCC72}"/>
                </a:ext>
              </a:extLst>
            </p:cNvPr>
            <p:cNvSpPr txBox="1">
              <a:spLocks/>
            </p:cNvSpPr>
            <p:nvPr/>
          </p:nvSpPr>
          <p:spPr bwMode="auto">
            <a:xfrm>
              <a:off x="2188273" y="3998259"/>
              <a:ext cx="1258976" cy="309958"/>
            </a:xfrm>
            <a:prstGeom prst="rect">
              <a:avLst/>
            </a:prstGeom>
            <a:noFill/>
          </p:spPr>
          <p:txBody>
            <a:bodyPr wrap="none" lIns="85322" tIns="44368" rIns="85322" bIns="44368">
              <a:normAutofit fontScale="92500" lnSpcReduction="20000"/>
            </a:bodyPr>
            <a:lstStyle/>
            <a:p>
              <a:pPr algn="r" latinLnBrk="0"/>
              <a:r>
                <a:rPr lang="zh-CN" altLang="en-US" sz="1895" dirty="0">
                  <a:latin typeface="微软雅黑" pitchFamily="34" charset="-122"/>
                  <a:ea typeface="微软雅黑" pitchFamily="34" charset="-122"/>
                  <a:cs typeface="+mn-ea"/>
                  <a:sym typeface="+mn-lt"/>
                </a:rPr>
                <a:t>标题文本预设</a:t>
              </a:r>
            </a:p>
          </p:txBody>
        </p:sp>
        <p:sp>
          <p:nvSpPr>
            <p:cNvPr id="49" name="TextBox 69">
              <a:extLst>
                <a:ext uri="{FF2B5EF4-FFF2-40B4-BE49-F238E27FC236}">
                  <a16:creationId xmlns:a16="http://schemas.microsoft.com/office/drawing/2014/main" id="{ED91A772-EDE2-4DB5-ACBC-1EBB516858AA}"/>
                </a:ext>
              </a:extLst>
            </p:cNvPr>
            <p:cNvSpPr txBox="1">
              <a:spLocks/>
            </p:cNvSpPr>
            <p:nvPr/>
          </p:nvSpPr>
          <p:spPr bwMode="auto">
            <a:xfrm>
              <a:off x="985012" y="4312232"/>
              <a:ext cx="2462237" cy="556179"/>
            </a:xfrm>
            <a:prstGeom prst="rect">
              <a:avLst/>
            </a:prstGeom>
            <a:noFill/>
          </p:spPr>
          <p:txBody>
            <a:bodyPr wrap="square" lIns="85322" tIns="44368" rIns="85322" bIns="44368">
              <a:normAutofit fontScale="92500"/>
            </a:bodyPr>
            <a:lstStyle/>
            <a:p>
              <a:pPr algn="r" latinLnBrk="0">
                <a:lnSpc>
                  <a:spcPct val="120000"/>
                </a:lnSpc>
              </a:pPr>
              <a:r>
                <a:rPr lang="zh-CN" altLang="en-US" sz="1328" dirty="0">
                  <a:latin typeface="微软雅黑" pitchFamily="34" charset="-122"/>
                  <a:ea typeface="微软雅黑" pitchFamily="34" charset="-122"/>
                  <a:cs typeface="+mn-ea"/>
                  <a:sym typeface="+mn-lt"/>
                </a:rPr>
                <a:t>此部分内容作为文字排版占位显示 </a:t>
              </a:r>
              <a:br>
                <a:rPr lang="zh-CN" altLang="en-US" sz="1328" dirty="0">
                  <a:latin typeface="微软雅黑" pitchFamily="34" charset="-122"/>
                  <a:ea typeface="微软雅黑" pitchFamily="34" charset="-122"/>
                  <a:cs typeface="+mn-ea"/>
                  <a:sym typeface="+mn-lt"/>
                </a:rPr>
              </a:br>
              <a:r>
                <a:rPr lang="zh-CN" altLang="en-US" sz="1328" dirty="0">
                  <a:latin typeface="微软雅黑" pitchFamily="34" charset="-122"/>
                  <a:ea typeface="微软雅黑" pitchFamily="34" charset="-122"/>
                  <a:cs typeface="+mn-ea"/>
                  <a:sym typeface="+mn-lt"/>
                </a:rPr>
                <a:t>（建议使用主题字体）</a:t>
              </a:r>
            </a:p>
          </p:txBody>
        </p:sp>
      </p:grpSp>
    </p:spTree>
    <p:extLst>
      <p:ext uri="{BB962C8B-B14F-4D97-AF65-F5344CB8AC3E}">
        <p14:creationId xmlns:p14="http://schemas.microsoft.com/office/powerpoint/2010/main" val="357794344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1+#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1+#ppt_w/2"/>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1000"/>
                                        <p:tgtEl>
                                          <p:spTgt spid="38"/>
                                        </p:tgtEl>
                                      </p:cBhvr>
                                    </p:animEffect>
                                    <p:anim calcmode="lin" valueType="num">
                                      <p:cBhvr>
                                        <p:cTn id="35" dur="1000" fill="hold"/>
                                        <p:tgtEl>
                                          <p:spTgt spid="38"/>
                                        </p:tgtEl>
                                        <p:attrNameLst>
                                          <p:attrName>ppt_x</p:attrName>
                                        </p:attrNameLst>
                                      </p:cBhvr>
                                      <p:tavLst>
                                        <p:tav tm="0">
                                          <p:val>
                                            <p:strVal val="#ppt_x"/>
                                          </p:val>
                                        </p:tav>
                                        <p:tav tm="100000">
                                          <p:val>
                                            <p:strVal val="#ppt_x"/>
                                          </p:val>
                                        </p:tav>
                                      </p:tavLst>
                                    </p:anim>
                                    <p:anim calcmode="lin" valueType="num">
                                      <p:cBhvr>
                                        <p:cTn id="36" dur="1000" fill="hold"/>
                                        <p:tgtEl>
                                          <p:spTgt spid="38"/>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1000"/>
                                        <p:tgtEl>
                                          <p:spTgt spid="41"/>
                                        </p:tgtEl>
                                      </p:cBhvr>
                                    </p:animEffect>
                                    <p:anim calcmode="lin" valueType="num">
                                      <p:cBhvr>
                                        <p:cTn id="40" dur="1000" fill="hold"/>
                                        <p:tgtEl>
                                          <p:spTgt spid="41"/>
                                        </p:tgtEl>
                                        <p:attrNameLst>
                                          <p:attrName>ppt_x</p:attrName>
                                        </p:attrNameLst>
                                      </p:cBhvr>
                                      <p:tavLst>
                                        <p:tav tm="0">
                                          <p:val>
                                            <p:strVal val="#ppt_x"/>
                                          </p:val>
                                        </p:tav>
                                        <p:tav tm="100000">
                                          <p:val>
                                            <p:strVal val="#ppt_x"/>
                                          </p:val>
                                        </p:tav>
                                      </p:tavLst>
                                    </p:anim>
                                    <p:anim calcmode="lin" valueType="num">
                                      <p:cBhvr>
                                        <p:cTn id="41"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组合 2">
            <a:extLst>
              <a:ext uri="{FF2B5EF4-FFF2-40B4-BE49-F238E27FC236}">
                <a16:creationId xmlns:a16="http://schemas.microsoft.com/office/drawing/2014/main" id="{F3EFFF22-A761-45AF-A9E8-9D4F802D7073}"/>
              </a:ext>
            </a:extLst>
          </p:cNvPr>
          <p:cNvGrpSpPr/>
          <p:nvPr/>
        </p:nvGrpSpPr>
        <p:grpSpPr>
          <a:xfrm>
            <a:off x="932795" y="3415055"/>
            <a:ext cx="1699983" cy="2060183"/>
            <a:chOff x="1011238" y="3784397"/>
            <a:chExt cx="1700213" cy="2060575"/>
          </a:xfrm>
          <a:solidFill>
            <a:schemeClr val="accent1"/>
          </a:solidFill>
        </p:grpSpPr>
        <p:sp>
          <p:nvSpPr>
            <p:cNvPr id="8" name="Freeform 6">
              <a:extLst>
                <a:ext uri="{FF2B5EF4-FFF2-40B4-BE49-F238E27FC236}">
                  <a16:creationId xmlns:a16="http://schemas.microsoft.com/office/drawing/2014/main" id="{96CD4DBD-4BA6-4F1B-B74D-F8EE40698835}"/>
                </a:ext>
              </a:extLst>
            </p:cNvPr>
            <p:cNvSpPr>
              <a:spLocks/>
            </p:cNvSpPr>
            <p:nvPr/>
          </p:nvSpPr>
          <p:spPr bwMode="auto">
            <a:xfrm>
              <a:off x="130492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9" name="Oval 13">
              <a:extLst>
                <a:ext uri="{FF2B5EF4-FFF2-40B4-BE49-F238E27FC236}">
                  <a16:creationId xmlns:a16="http://schemas.microsoft.com/office/drawing/2014/main" id="{C3A32827-9C34-4D8A-B6E0-66DC9A3615E9}"/>
                </a:ext>
              </a:extLst>
            </p:cNvPr>
            <p:cNvSpPr>
              <a:spLocks noChangeArrowheads="1"/>
            </p:cNvSpPr>
            <p:nvPr/>
          </p:nvSpPr>
          <p:spPr bwMode="auto">
            <a:xfrm>
              <a:off x="1011238" y="4168572"/>
              <a:ext cx="1700213" cy="1676400"/>
            </a:xfrm>
            <a:prstGeom prst="ellipse">
              <a:avLst/>
            </a:pr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0" name="Oval 14">
            <a:extLst>
              <a:ext uri="{FF2B5EF4-FFF2-40B4-BE49-F238E27FC236}">
                <a16:creationId xmlns:a16="http://schemas.microsoft.com/office/drawing/2014/main" id="{A6EE18E0-23A3-4AF3-8290-7871BDE29BCB}"/>
              </a:ext>
            </a:extLst>
          </p:cNvPr>
          <p:cNvSpPr>
            <a:spLocks noChangeArrowheads="1"/>
          </p:cNvSpPr>
          <p:nvPr/>
        </p:nvSpPr>
        <p:spPr bwMode="auto">
          <a:xfrm>
            <a:off x="1201047" y="4054695"/>
            <a:ext cx="1177766" cy="117135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0" tIns="45706" rIns="91410" bIns="45706"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1" name="组合 1">
            <a:extLst>
              <a:ext uri="{FF2B5EF4-FFF2-40B4-BE49-F238E27FC236}">
                <a16:creationId xmlns:a16="http://schemas.microsoft.com/office/drawing/2014/main" id="{9ED2C856-FECA-4660-B071-C0FC28CCE34B}"/>
              </a:ext>
            </a:extLst>
          </p:cNvPr>
          <p:cNvGrpSpPr/>
          <p:nvPr/>
        </p:nvGrpSpPr>
        <p:grpSpPr>
          <a:xfrm>
            <a:off x="3706146" y="1345347"/>
            <a:ext cx="1699983" cy="2060183"/>
            <a:chOff x="3784963" y="1714297"/>
            <a:chExt cx="1700213" cy="2060575"/>
          </a:xfrm>
          <a:solidFill>
            <a:schemeClr val="accent2"/>
          </a:solidFill>
        </p:grpSpPr>
        <p:sp>
          <p:nvSpPr>
            <p:cNvPr id="12" name="Freeform 6">
              <a:extLst>
                <a:ext uri="{FF2B5EF4-FFF2-40B4-BE49-F238E27FC236}">
                  <a16:creationId xmlns:a16="http://schemas.microsoft.com/office/drawing/2014/main" id="{13D1E16F-51D9-4FDB-A119-D1D6F6B3DFF2}"/>
                </a:ext>
              </a:extLst>
            </p:cNvPr>
            <p:cNvSpPr>
              <a:spLocks/>
            </p:cNvSpPr>
            <p:nvPr/>
          </p:nvSpPr>
          <p:spPr bwMode="auto">
            <a:xfrm rot="10800000">
              <a:off x="4043725"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3" name="Oval 13">
              <a:extLst>
                <a:ext uri="{FF2B5EF4-FFF2-40B4-BE49-F238E27FC236}">
                  <a16:creationId xmlns:a16="http://schemas.microsoft.com/office/drawing/2014/main" id="{D26239B1-65CE-4009-980E-C4AD523B6798}"/>
                </a:ext>
              </a:extLst>
            </p:cNvPr>
            <p:cNvSpPr>
              <a:spLocks noChangeArrowheads="1"/>
            </p:cNvSpPr>
            <p:nvPr/>
          </p:nvSpPr>
          <p:spPr bwMode="auto">
            <a:xfrm rot="10800000">
              <a:off x="3784963" y="1714297"/>
              <a:ext cx="1700213" cy="1676400"/>
            </a:xfrm>
            <a:prstGeom prst="ellipse">
              <a:avLst/>
            </a:pr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4" name="Oval 14">
            <a:extLst>
              <a:ext uri="{FF2B5EF4-FFF2-40B4-BE49-F238E27FC236}">
                <a16:creationId xmlns:a16="http://schemas.microsoft.com/office/drawing/2014/main" id="{9DC70ED5-C2C1-4B31-8C9C-D37EB7221F8E}"/>
              </a:ext>
            </a:extLst>
          </p:cNvPr>
          <p:cNvSpPr>
            <a:spLocks noChangeArrowheads="1"/>
          </p:cNvSpPr>
          <p:nvPr/>
        </p:nvSpPr>
        <p:spPr bwMode="auto">
          <a:xfrm rot="10800000">
            <a:off x="3960111" y="1594537"/>
            <a:ext cx="1177766" cy="117135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0" tIns="45706" rIns="91410" bIns="45706"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5" name="组合 4">
            <a:extLst>
              <a:ext uri="{FF2B5EF4-FFF2-40B4-BE49-F238E27FC236}">
                <a16:creationId xmlns:a16="http://schemas.microsoft.com/office/drawing/2014/main" id="{51CE254B-B003-4FA8-B1C9-FEE1920AD993}"/>
              </a:ext>
            </a:extLst>
          </p:cNvPr>
          <p:cNvGrpSpPr/>
          <p:nvPr/>
        </p:nvGrpSpPr>
        <p:grpSpPr>
          <a:xfrm>
            <a:off x="6479495" y="3415055"/>
            <a:ext cx="1699983" cy="2060183"/>
            <a:chOff x="6558688" y="3784397"/>
            <a:chExt cx="1700213" cy="2060575"/>
          </a:xfrm>
          <a:solidFill>
            <a:schemeClr val="accent3"/>
          </a:solidFill>
        </p:grpSpPr>
        <p:sp>
          <p:nvSpPr>
            <p:cNvPr id="16" name="Freeform 6">
              <a:extLst>
                <a:ext uri="{FF2B5EF4-FFF2-40B4-BE49-F238E27FC236}">
                  <a16:creationId xmlns:a16="http://schemas.microsoft.com/office/drawing/2014/main" id="{443AA7D1-F261-4BC3-B519-C0580FBD8447}"/>
                </a:ext>
              </a:extLst>
            </p:cNvPr>
            <p:cNvSpPr>
              <a:spLocks/>
            </p:cNvSpPr>
            <p:nvPr/>
          </p:nvSpPr>
          <p:spPr bwMode="auto">
            <a:xfrm>
              <a:off x="6852376" y="37843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00764D"/>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17" name="Oval 13">
              <a:extLst>
                <a:ext uri="{FF2B5EF4-FFF2-40B4-BE49-F238E27FC236}">
                  <a16:creationId xmlns:a16="http://schemas.microsoft.com/office/drawing/2014/main" id="{4D6C1E93-B086-4740-B8E5-7ABBE417BCD4}"/>
                </a:ext>
              </a:extLst>
            </p:cNvPr>
            <p:cNvSpPr>
              <a:spLocks noChangeArrowheads="1"/>
            </p:cNvSpPr>
            <p:nvPr/>
          </p:nvSpPr>
          <p:spPr bwMode="auto">
            <a:xfrm>
              <a:off x="6558688" y="4168572"/>
              <a:ext cx="1700213" cy="1676400"/>
            </a:xfrm>
            <a:prstGeom prst="ellipse">
              <a:avLst/>
            </a:prstGeom>
            <a:solidFill>
              <a:srgbClr val="00764D"/>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18" name="Oval 14">
            <a:extLst>
              <a:ext uri="{FF2B5EF4-FFF2-40B4-BE49-F238E27FC236}">
                <a16:creationId xmlns:a16="http://schemas.microsoft.com/office/drawing/2014/main" id="{D5BF9C7C-7686-47C6-84A9-714281901590}"/>
              </a:ext>
            </a:extLst>
          </p:cNvPr>
          <p:cNvSpPr>
            <a:spLocks noChangeArrowheads="1"/>
          </p:cNvSpPr>
          <p:nvPr/>
        </p:nvSpPr>
        <p:spPr bwMode="auto">
          <a:xfrm>
            <a:off x="6747747" y="4054695"/>
            <a:ext cx="1177766" cy="117135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0" tIns="45706" rIns="91410" bIns="45706"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19" name="组合 3">
            <a:extLst>
              <a:ext uri="{FF2B5EF4-FFF2-40B4-BE49-F238E27FC236}">
                <a16:creationId xmlns:a16="http://schemas.microsoft.com/office/drawing/2014/main" id="{EF0F25AB-0E36-44AC-8418-114DA42BF991}"/>
              </a:ext>
            </a:extLst>
          </p:cNvPr>
          <p:cNvGrpSpPr/>
          <p:nvPr/>
        </p:nvGrpSpPr>
        <p:grpSpPr>
          <a:xfrm>
            <a:off x="9252846" y="1345347"/>
            <a:ext cx="1699983" cy="2060183"/>
            <a:chOff x="9332412" y="1714297"/>
            <a:chExt cx="1700213" cy="2060575"/>
          </a:xfrm>
          <a:solidFill>
            <a:schemeClr val="accent4"/>
          </a:solidFill>
        </p:grpSpPr>
        <p:sp>
          <p:nvSpPr>
            <p:cNvPr id="20" name="Freeform 6">
              <a:extLst>
                <a:ext uri="{FF2B5EF4-FFF2-40B4-BE49-F238E27FC236}">
                  <a16:creationId xmlns:a16="http://schemas.microsoft.com/office/drawing/2014/main" id="{7C0829FC-2A1E-4261-BF76-32BE590B92EF}"/>
                </a:ext>
              </a:extLst>
            </p:cNvPr>
            <p:cNvSpPr>
              <a:spLocks/>
            </p:cNvSpPr>
            <p:nvPr/>
          </p:nvSpPr>
          <p:spPr bwMode="auto">
            <a:xfrm rot="10800000">
              <a:off x="9591174" y="3339897"/>
              <a:ext cx="1147763" cy="434975"/>
            </a:xfrm>
            <a:custGeom>
              <a:avLst/>
              <a:gdLst>
                <a:gd name="T0" fmla="*/ 115 w 230"/>
                <a:gd name="T1" fmla="*/ 61 h 87"/>
                <a:gd name="T2" fmla="*/ 20 w 230"/>
                <a:gd name="T3" fmla="*/ 87 h 87"/>
                <a:gd name="T4" fmla="*/ 0 w 230"/>
                <a:gd name="T5" fmla="*/ 53 h 87"/>
                <a:gd name="T6" fmla="*/ 84 w 230"/>
                <a:gd name="T7" fmla="*/ 24 h 87"/>
                <a:gd name="T8" fmla="*/ 115 w 230"/>
                <a:gd name="T9" fmla="*/ 0 h 87"/>
                <a:gd name="T10" fmla="*/ 146 w 230"/>
                <a:gd name="T11" fmla="*/ 24 h 87"/>
                <a:gd name="T12" fmla="*/ 230 w 230"/>
                <a:gd name="T13" fmla="*/ 53 h 87"/>
                <a:gd name="T14" fmla="*/ 210 w 230"/>
                <a:gd name="T15" fmla="*/ 87 h 87"/>
                <a:gd name="T16" fmla="*/ 115 w 230"/>
                <a:gd name="T17" fmla="*/ 6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87">
                  <a:moveTo>
                    <a:pt x="115" y="61"/>
                  </a:moveTo>
                  <a:cubicBezTo>
                    <a:pt x="80" y="61"/>
                    <a:pt x="48" y="71"/>
                    <a:pt x="20" y="87"/>
                  </a:cubicBezTo>
                  <a:cubicBezTo>
                    <a:pt x="0" y="53"/>
                    <a:pt x="0" y="53"/>
                    <a:pt x="0" y="53"/>
                  </a:cubicBezTo>
                  <a:cubicBezTo>
                    <a:pt x="25" y="38"/>
                    <a:pt x="54" y="28"/>
                    <a:pt x="84" y="24"/>
                  </a:cubicBezTo>
                  <a:cubicBezTo>
                    <a:pt x="115" y="0"/>
                    <a:pt x="115" y="0"/>
                    <a:pt x="115" y="0"/>
                  </a:cubicBezTo>
                  <a:cubicBezTo>
                    <a:pt x="146" y="24"/>
                    <a:pt x="146" y="24"/>
                    <a:pt x="146" y="24"/>
                  </a:cubicBezTo>
                  <a:cubicBezTo>
                    <a:pt x="176" y="28"/>
                    <a:pt x="204" y="38"/>
                    <a:pt x="230" y="53"/>
                  </a:cubicBezTo>
                  <a:cubicBezTo>
                    <a:pt x="210" y="87"/>
                    <a:pt x="210" y="87"/>
                    <a:pt x="210" y="87"/>
                  </a:cubicBezTo>
                  <a:cubicBezTo>
                    <a:pt x="182" y="71"/>
                    <a:pt x="149" y="61"/>
                    <a:pt x="115" y="61"/>
                  </a:cubicBezTo>
                  <a:close/>
                </a:path>
              </a:pathLst>
            </a:cu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1" name="Oval 13">
              <a:extLst>
                <a:ext uri="{FF2B5EF4-FFF2-40B4-BE49-F238E27FC236}">
                  <a16:creationId xmlns:a16="http://schemas.microsoft.com/office/drawing/2014/main" id="{40D8C777-9A07-420B-B0D4-AB096DA2A29E}"/>
                </a:ext>
              </a:extLst>
            </p:cNvPr>
            <p:cNvSpPr>
              <a:spLocks noChangeArrowheads="1"/>
            </p:cNvSpPr>
            <p:nvPr/>
          </p:nvSpPr>
          <p:spPr bwMode="auto">
            <a:xfrm rot="10800000">
              <a:off x="9332412" y="1714297"/>
              <a:ext cx="1700213" cy="1676400"/>
            </a:xfrm>
            <a:prstGeom prst="ellipse">
              <a:avLst/>
            </a:prstGeom>
            <a:solidFill>
              <a:srgbClr val="00764D"/>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endParaRPr>
            </a:p>
          </p:txBody>
        </p:sp>
      </p:grpSp>
      <p:sp>
        <p:nvSpPr>
          <p:cNvPr id="22" name="Oval 14">
            <a:extLst>
              <a:ext uri="{FF2B5EF4-FFF2-40B4-BE49-F238E27FC236}">
                <a16:creationId xmlns:a16="http://schemas.microsoft.com/office/drawing/2014/main" id="{C8E11BF9-B4A6-45B9-A91C-2D006DADC06C}"/>
              </a:ext>
            </a:extLst>
          </p:cNvPr>
          <p:cNvSpPr>
            <a:spLocks noChangeArrowheads="1"/>
          </p:cNvSpPr>
          <p:nvPr/>
        </p:nvSpPr>
        <p:spPr bwMode="auto">
          <a:xfrm rot="10800000">
            <a:off x="9506811" y="1594537"/>
            <a:ext cx="1177766" cy="1171353"/>
          </a:xfrm>
          <a:prstGeom prst="ellipse">
            <a:avLst/>
          </a:prstGeom>
          <a:gradFill>
            <a:gsLst>
              <a:gs pos="0">
                <a:srgbClr val="FFFFFF"/>
              </a:gs>
              <a:gs pos="100000">
                <a:schemeClr val="bg1">
                  <a:lumMod val="95000"/>
                </a:schemeClr>
              </a:gs>
            </a:gsLst>
            <a:lin ang="15000000" scaled="0"/>
          </a:gradFill>
          <a:ln w="25400">
            <a:gradFill>
              <a:gsLst>
                <a:gs pos="0">
                  <a:schemeClr val="bg1"/>
                </a:gs>
                <a:gs pos="100000">
                  <a:schemeClr val="bg1">
                    <a:lumMod val="95000"/>
                  </a:schemeClr>
                </a:gs>
              </a:gsLst>
              <a:lin ang="5400000" scaled="1"/>
            </a:gradFill>
          </a:ln>
          <a:effectLst>
            <a:outerShdw blurRad="63500" sx="103000" sy="103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10" tIns="45706" rIns="91410" bIns="45706"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3" name="任意多边形 29">
            <a:extLst>
              <a:ext uri="{FF2B5EF4-FFF2-40B4-BE49-F238E27FC236}">
                <a16:creationId xmlns:a16="http://schemas.microsoft.com/office/drawing/2014/main" id="{8E94F0C0-A170-4C39-9BF6-C205F977C00D}"/>
              </a:ext>
            </a:extLst>
          </p:cNvPr>
          <p:cNvSpPr/>
          <p:nvPr/>
        </p:nvSpPr>
        <p:spPr>
          <a:xfrm>
            <a:off x="912160" y="3402559"/>
            <a:ext cx="10180851" cy="0"/>
          </a:xfrm>
          <a:custGeom>
            <a:avLst/>
            <a:gdLst>
              <a:gd name="connsiteX0" fmla="*/ 0 w 10182225"/>
              <a:gd name="connsiteY0" fmla="*/ 0 h 0"/>
              <a:gd name="connsiteX1" fmla="*/ 10182225 w 10182225"/>
              <a:gd name="connsiteY1" fmla="*/ 0 h 0"/>
            </a:gdLst>
            <a:ahLst/>
            <a:cxnLst>
              <a:cxn ang="0">
                <a:pos x="connsiteX0" y="connsiteY0"/>
              </a:cxn>
              <a:cxn ang="0">
                <a:pos x="connsiteX1" y="connsiteY1"/>
              </a:cxn>
            </a:cxnLst>
            <a:rect l="l" t="t" r="r" b="b"/>
            <a:pathLst>
              <a:path w="10182225">
                <a:moveTo>
                  <a:pt x="0" y="0"/>
                </a:moveTo>
                <a:lnTo>
                  <a:pt x="10182225" y="0"/>
                </a:lnTo>
              </a:path>
            </a:pathLst>
          </a:custGeom>
          <a:noFill/>
          <a:ln>
            <a:solidFill>
              <a:srgbClr val="00764D"/>
            </a:solidFill>
          </a:ln>
        </p:spPr>
        <p:style>
          <a:lnRef idx="2">
            <a:schemeClr val="accent1">
              <a:shade val="50000"/>
            </a:schemeClr>
          </a:lnRef>
          <a:fillRef idx="1">
            <a:schemeClr val="accent1"/>
          </a:fillRef>
          <a:effectRef idx="0">
            <a:schemeClr val="accent1"/>
          </a:effectRef>
          <a:fontRef idx="minor">
            <a:schemeClr val="lt1"/>
          </a:fontRef>
        </p:style>
        <p:txBody>
          <a:bodyPr lIns="91410" tIns="45706" rIns="91410" bIns="45706" rtlCol="0" anchor="ctr"/>
          <a:lstStyle/>
          <a:p>
            <a:pPr algn="ctr"/>
            <a:endParaRPr lang="zh-CN" altLang="en-US" sz="1706">
              <a:solidFill>
                <a:schemeClr val="tx1"/>
              </a:solidFill>
              <a:latin typeface="微软雅黑" panose="020B0503020204020204" pitchFamily="34" charset="-122"/>
              <a:ea typeface="微软雅黑" panose="020B0503020204020204" pitchFamily="34" charset="-122"/>
            </a:endParaRPr>
          </a:p>
        </p:txBody>
      </p:sp>
      <p:sp>
        <p:nvSpPr>
          <p:cNvPr id="24" name="矩形 23">
            <a:extLst>
              <a:ext uri="{FF2B5EF4-FFF2-40B4-BE49-F238E27FC236}">
                <a16:creationId xmlns:a16="http://schemas.microsoft.com/office/drawing/2014/main" id="{258F6AC2-0E9F-42AC-ACF0-B44DF1811A9A}"/>
              </a:ext>
            </a:extLst>
          </p:cNvPr>
          <p:cNvSpPr/>
          <p:nvPr/>
        </p:nvSpPr>
        <p:spPr>
          <a:xfrm>
            <a:off x="1321964" y="4298535"/>
            <a:ext cx="890396" cy="588274"/>
          </a:xfrm>
          <a:prstGeom prst="rect">
            <a:avLst/>
          </a:prstGeom>
          <a:noFill/>
        </p:spPr>
        <p:txBody>
          <a:bodyPr wrap="square" lIns="91410" tIns="45706" rIns="91410" bIns="45706">
            <a:spAutoFit/>
          </a:bodyPr>
          <a:lstStyle/>
          <a:p>
            <a:pPr algn="ctr"/>
            <a:r>
              <a:rPr lang="en-US" altLang="zh-CN" sz="3223" dirty="0">
                <a:latin typeface="微软雅黑" panose="020B0503020204020204" pitchFamily="34" charset="-122"/>
                <a:ea typeface="微软雅黑" panose="020B0503020204020204" pitchFamily="34" charset="-122"/>
                <a:cs typeface="Open Sans" panose="020B0606030504020204" pitchFamily="34" charset="0"/>
              </a:rPr>
              <a:t>01</a:t>
            </a:r>
            <a:endParaRPr lang="zh-CN" altLang="en-US" sz="3223"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5" name="矩形 24">
            <a:extLst>
              <a:ext uri="{FF2B5EF4-FFF2-40B4-BE49-F238E27FC236}">
                <a16:creationId xmlns:a16="http://schemas.microsoft.com/office/drawing/2014/main" id="{C933EBC2-6708-41CB-A422-7A98B7C8C5FD}"/>
              </a:ext>
            </a:extLst>
          </p:cNvPr>
          <p:cNvSpPr/>
          <p:nvPr/>
        </p:nvSpPr>
        <p:spPr>
          <a:xfrm>
            <a:off x="4093478" y="1890319"/>
            <a:ext cx="890396" cy="588274"/>
          </a:xfrm>
          <a:prstGeom prst="rect">
            <a:avLst/>
          </a:prstGeom>
          <a:noFill/>
        </p:spPr>
        <p:txBody>
          <a:bodyPr wrap="square" lIns="91410" tIns="45706" rIns="91410" bIns="45706">
            <a:spAutoFit/>
          </a:bodyPr>
          <a:lstStyle/>
          <a:p>
            <a:pPr algn="ctr"/>
            <a:r>
              <a:rPr lang="en-US" altLang="zh-CN" sz="3223" dirty="0">
                <a:latin typeface="微软雅黑" panose="020B0503020204020204" pitchFamily="34" charset="-122"/>
                <a:ea typeface="微软雅黑" panose="020B0503020204020204" pitchFamily="34" charset="-122"/>
                <a:cs typeface="Open Sans" panose="020B0606030504020204" pitchFamily="34" charset="0"/>
              </a:rPr>
              <a:t>02</a:t>
            </a:r>
            <a:endParaRPr lang="zh-CN" altLang="en-US" sz="3223"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6" name="矩形 25">
            <a:extLst>
              <a:ext uri="{FF2B5EF4-FFF2-40B4-BE49-F238E27FC236}">
                <a16:creationId xmlns:a16="http://schemas.microsoft.com/office/drawing/2014/main" id="{0FA3EBC4-12E0-4DD3-BEC5-EF50F7188A33}"/>
              </a:ext>
            </a:extLst>
          </p:cNvPr>
          <p:cNvSpPr/>
          <p:nvPr/>
        </p:nvSpPr>
        <p:spPr>
          <a:xfrm>
            <a:off x="6869906" y="4314092"/>
            <a:ext cx="890396" cy="588274"/>
          </a:xfrm>
          <a:prstGeom prst="rect">
            <a:avLst/>
          </a:prstGeom>
          <a:noFill/>
        </p:spPr>
        <p:txBody>
          <a:bodyPr wrap="square" lIns="91410" tIns="45706" rIns="91410" bIns="45706">
            <a:spAutoFit/>
          </a:bodyPr>
          <a:lstStyle/>
          <a:p>
            <a:pPr algn="ctr"/>
            <a:r>
              <a:rPr lang="en-US" altLang="zh-CN" sz="3223" dirty="0">
                <a:latin typeface="微软雅黑" panose="020B0503020204020204" pitchFamily="34" charset="-122"/>
                <a:ea typeface="微软雅黑" panose="020B0503020204020204" pitchFamily="34" charset="-122"/>
                <a:cs typeface="Open Sans" panose="020B0606030504020204" pitchFamily="34" charset="0"/>
              </a:rPr>
              <a:t>03</a:t>
            </a:r>
            <a:endParaRPr lang="zh-CN" altLang="en-US" sz="3223"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7" name="矩形 26">
            <a:extLst>
              <a:ext uri="{FF2B5EF4-FFF2-40B4-BE49-F238E27FC236}">
                <a16:creationId xmlns:a16="http://schemas.microsoft.com/office/drawing/2014/main" id="{A5535B71-728A-47C8-8D0B-F289F2382E2B}"/>
              </a:ext>
            </a:extLst>
          </p:cNvPr>
          <p:cNvSpPr/>
          <p:nvPr/>
        </p:nvSpPr>
        <p:spPr>
          <a:xfrm>
            <a:off x="9640179" y="1881429"/>
            <a:ext cx="890396" cy="588274"/>
          </a:xfrm>
          <a:prstGeom prst="rect">
            <a:avLst/>
          </a:prstGeom>
          <a:noFill/>
        </p:spPr>
        <p:txBody>
          <a:bodyPr wrap="square" lIns="91410" tIns="45706" rIns="91410" bIns="45706">
            <a:spAutoFit/>
          </a:bodyPr>
          <a:lstStyle/>
          <a:p>
            <a:pPr algn="ctr"/>
            <a:r>
              <a:rPr lang="en-US" altLang="zh-CN" sz="3223" dirty="0">
                <a:latin typeface="微软雅黑" panose="020B0503020204020204" pitchFamily="34" charset="-122"/>
                <a:ea typeface="微软雅黑" panose="020B0503020204020204" pitchFamily="34" charset="-122"/>
                <a:cs typeface="Open Sans" panose="020B0606030504020204" pitchFamily="34" charset="0"/>
              </a:rPr>
              <a:t>04</a:t>
            </a:r>
            <a:endParaRPr lang="zh-CN" altLang="en-US" sz="3223" dirty="0">
              <a:latin typeface="微软雅黑" panose="020B0503020204020204" pitchFamily="34" charset="-122"/>
              <a:ea typeface="微软雅黑" panose="020B0503020204020204" pitchFamily="34" charset="-122"/>
              <a:cs typeface="Open Sans" panose="020B0606030504020204" pitchFamily="34" charset="0"/>
            </a:endParaRPr>
          </a:p>
        </p:txBody>
      </p:sp>
      <p:sp>
        <p:nvSpPr>
          <p:cNvPr id="28"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7BA3F0D3-0693-45D1-B7D1-0D1303376189}"/>
              </a:ext>
            </a:extLst>
          </p:cNvPr>
          <p:cNvSpPr/>
          <p:nvPr/>
        </p:nvSpPr>
        <p:spPr>
          <a:xfrm>
            <a:off x="3020729" y="4117750"/>
            <a:ext cx="2509020" cy="1051157"/>
          </a:xfrm>
          <a:prstGeom prst="rect">
            <a:avLst/>
          </a:prstGeom>
        </p:spPr>
        <p:txBody>
          <a:bodyPr wrap="square" lIns="91410" tIns="45706" rIns="91410" bIns="45706">
            <a:spAutoFit/>
          </a:bodyPr>
          <a:lstStyle/>
          <a:p>
            <a:pPr algn="ctr"/>
            <a:r>
              <a:rPr lang="zh-CN" altLang="en-US" sz="1611" dirty="0">
                <a:latin typeface="微软雅黑" panose="020B0503020204020204" pitchFamily="34" charset="-122"/>
                <a:ea typeface="微软雅黑" panose="020B0503020204020204" pitchFamily="34" charset="-122"/>
              </a:rPr>
              <a:t>点击添加标题</a:t>
            </a:r>
          </a:p>
          <a:p>
            <a:pPr algn="just" defTabSz="914109">
              <a:lnSpc>
                <a:spcPct val="125000"/>
              </a:lnSpc>
              <a:defRPr/>
            </a:pPr>
            <a:r>
              <a:rPr lang="zh-CN" altLang="en-US" sz="1232" kern="0" dirty="0">
                <a:latin typeface="微软雅黑" pitchFamily="34" charset="-122"/>
                <a:ea typeface="微软雅黑" pitchFamily="34" charset="-122"/>
              </a:rPr>
              <a:t>您的内容打在这里，或通过复制您的文本后您的内容打在这里，或通过复制您的文本后</a:t>
            </a:r>
          </a:p>
        </p:txBody>
      </p:sp>
      <p:sp>
        <p:nvSpPr>
          <p:cNvPr id="29"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B2253B3B-3E99-4235-919E-92646D720A20}"/>
              </a:ext>
            </a:extLst>
          </p:cNvPr>
          <p:cNvSpPr/>
          <p:nvPr/>
        </p:nvSpPr>
        <p:spPr>
          <a:xfrm>
            <a:off x="741263" y="1544537"/>
            <a:ext cx="2590984" cy="1051157"/>
          </a:xfrm>
          <a:prstGeom prst="rect">
            <a:avLst/>
          </a:prstGeom>
        </p:spPr>
        <p:txBody>
          <a:bodyPr wrap="square" lIns="91410" tIns="45706" rIns="91410" bIns="45706">
            <a:spAutoFit/>
          </a:bodyPr>
          <a:lstStyle/>
          <a:p>
            <a:pPr algn="ctr"/>
            <a:r>
              <a:rPr lang="zh-CN" altLang="en-US" sz="1611" dirty="0">
                <a:latin typeface="微软雅黑" panose="020B0503020204020204" pitchFamily="34" charset="-122"/>
                <a:ea typeface="微软雅黑" panose="020B0503020204020204" pitchFamily="34" charset="-122"/>
              </a:rPr>
              <a:t>点击添加标题</a:t>
            </a:r>
          </a:p>
          <a:p>
            <a:pPr algn="just" defTabSz="914109">
              <a:lnSpc>
                <a:spcPct val="125000"/>
              </a:lnSpc>
              <a:defRPr/>
            </a:pPr>
            <a:r>
              <a:rPr lang="zh-CN" altLang="en-US" sz="1232" kern="0" dirty="0">
                <a:latin typeface="微软雅黑" pitchFamily="34" charset="-122"/>
                <a:ea typeface="微软雅黑" pitchFamily="34" charset="-122"/>
              </a:rPr>
              <a:t>您的内容打在这里，或通过复制您的文本后您的内容打在这里，或通过复制您的文本后</a:t>
            </a:r>
          </a:p>
        </p:txBody>
      </p:sp>
      <p:sp>
        <p:nvSpPr>
          <p:cNvPr id="30"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A220525F-40D5-4B48-A232-8A9C629FCE85}"/>
              </a:ext>
            </a:extLst>
          </p:cNvPr>
          <p:cNvSpPr/>
          <p:nvPr/>
        </p:nvSpPr>
        <p:spPr>
          <a:xfrm>
            <a:off x="8582461" y="4044217"/>
            <a:ext cx="2509020" cy="1051157"/>
          </a:xfrm>
          <a:prstGeom prst="rect">
            <a:avLst/>
          </a:prstGeom>
        </p:spPr>
        <p:txBody>
          <a:bodyPr wrap="square" lIns="91410" tIns="45706" rIns="91410" bIns="45706">
            <a:spAutoFit/>
          </a:bodyPr>
          <a:lstStyle/>
          <a:p>
            <a:pPr algn="ctr"/>
            <a:r>
              <a:rPr lang="zh-CN" altLang="en-US" sz="1611" dirty="0">
                <a:latin typeface="微软雅黑" panose="020B0503020204020204" pitchFamily="34" charset="-122"/>
                <a:ea typeface="微软雅黑" panose="020B0503020204020204" pitchFamily="34" charset="-122"/>
              </a:rPr>
              <a:t>点击添加标题</a:t>
            </a:r>
          </a:p>
          <a:p>
            <a:pPr algn="just" defTabSz="914109">
              <a:lnSpc>
                <a:spcPct val="125000"/>
              </a:lnSpc>
              <a:defRPr/>
            </a:pPr>
            <a:r>
              <a:rPr lang="zh-CN" altLang="en-US" sz="1232" kern="0" dirty="0">
                <a:latin typeface="微软雅黑" pitchFamily="34" charset="-122"/>
                <a:ea typeface="微软雅黑" pitchFamily="34" charset="-122"/>
              </a:rPr>
              <a:t>您的内容打在这里，或通过复制您的文本后您的内容打在这里，或通过复制您的文本后</a:t>
            </a:r>
          </a:p>
        </p:txBody>
      </p:sp>
      <p:sp>
        <p:nvSpPr>
          <p:cNvPr id="31" name="Rectangle 89" descr="e7d195523061f1c0205959036996ad55c215b892a7aac5c0B9ADEF7896FB48F2EF97163A2DE1401E1875DEDC438B7864AD24CA23553DBBBD975DAF4CAD4A2592689FFB6CEE59FFA55B2702D0E5EE29CDDE744B5A58D848E290B0F3363EEEFF85AEACDB2C4783B3CFD20D9E72AC2F528B09A88B84C6E73CDEC5D6CB26D43C2398027A14BE9DBFE415">
            <a:extLst>
              <a:ext uri="{FF2B5EF4-FFF2-40B4-BE49-F238E27FC236}">
                <a16:creationId xmlns:a16="http://schemas.microsoft.com/office/drawing/2014/main" id="{6E9D24BC-8196-4F12-A893-3DAF129BABD4}"/>
              </a:ext>
            </a:extLst>
          </p:cNvPr>
          <p:cNvSpPr/>
          <p:nvPr/>
        </p:nvSpPr>
        <p:spPr>
          <a:xfrm>
            <a:off x="6302994" y="1471005"/>
            <a:ext cx="2590984" cy="1051157"/>
          </a:xfrm>
          <a:prstGeom prst="rect">
            <a:avLst/>
          </a:prstGeom>
        </p:spPr>
        <p:txBody>
          <a:bodyPr wrap="square" lIns="91410" tIns="45706" rIns="91410" bIns="45706">
            <a:spAutoFit/>
          </a:bodyPr>
          <a:lstStyle/>
          <a:p>
            <a:pPr algn="ctr"/>
            <a:r>
              <a:rPr lang="zh-CN" altLang="en-US" sz="1611" dirty="0">
                <a:latin typeface="微软雅黑" panose="020B0503020204020204" pitchFamily="34" charset="-122"/>
                <a:ea typeface="微软雅黑" panose="020B0503020204020204" pitchFamily="34" charset="-122"/>
              </a:rPr>
              <a:t>点击添加标题</a:t>
            </a:r>
          </a:p>
          <a:p>
            <a:pPr algn="just" defTabSz="914109">
              <a:lnSpc>
                <a:spcPct val="125000"/>
              </a:lnSpc>
              <a:defRPr/>
            </a:pPr>
            <a:r>
              <a:rPr lang="zh-CN" altLang="en-US" sz="1232" kern="0" dirty="0">
                <a:latin typeface="微软雅黑" pitchFamily="34" charset="-122"/>
                <a:ea typeface="微软雅黑" pitchFamily="34" charset="-122"/>
              </a:rPr>
              <a:t>您的内容打在这里，或通过复制您的文本后您的内容打在这里，或通过复制您的文本后</a:t>
            </a:r>
          </a:p>
        </p:txBody>
      </p:sp>
    </p:spTree>
    <p:extLst>
      <p:ext uri="{BB962C8B-B14F-4D97-AF65-F5344CB8AC3E}">
        <p14:creationId xmlns:p14="http://schemas.microsoft.com/office/powerpoint/2010/main" val="17701845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800"/>
                                        <p:tgtEl>
                                          <p:spTgt spid="23"/>
                                        </p:tgtEl>
                                      </p:cBhvr>
                                    </p:animEffect>
                                  </p:childTnLst>
                                </p:cTn>
                              </p:par>
                              <p:par>
                                <p:cTn id="8" presetID="2" presetClass="entr" presetSubtype="2" fill="hold" nodeType="withEffect">
                                  <p:stCondLst>
                                    <p:cond delay="800"/>
                                  </p:stCondLst>
                                  <p:childTnLst>
                                    <p:set>
                                      <p:cBhvr>
                                        <p:cTn id="9" dur="1" fill="hold">
                                          <p:stCondLst>
                                            <p:cond delay="0"/>
                                          </p:stCondLst>
                                        </p:cTn>
                                        <p:tgtEl>
                                          <p:spTgt spid="15"/>
                                        </p:tgtEl>
                                        <p:attrNameLst>
                                          <p:attrName>style.visibility</p:attrName>
                                        </p:attrNameLst>
                                      </p:cBhvr>
                                      <p:to>
                                        <p:strVal val="visible"/>
                                      </p:to>
                                    </p:set>
                                    <p:anim calcmode="lin" valueType="num">
                                      <p:cBhvr additive="base">
                                        <p:cTn id="10" dur="500" fill="hold"/>
                                        <p:tgtEl>
                                          <p:spTgt spid="15"/>
                                        </p:tgtEl>
                                        <p:attrNameLst>
                                          <p:attrName>ppt_x</p:attrName>
                                        </p:attrNameLst>
                                      </p:cBhvr>
                                      <p:tavLst>
                                        <p:tav tm="0">
                                          <p:val>
                                            <p:strVal val="1+#ppt_w/2"/>
                                          </p:val>
                                        </p:tav>
                                        <p:tav tm="100000">
                                          <p:val>
                                            <p:strVal val="#ppt_x"/>
                                          </p:val>
                                        </p:tav>
                                      </p:tavLst>
                                    </p:anim>
                                    <p:anim calcmode="lin" valueType="num">
                                      <p:cBhvr additive="base">
                                        <p:cTn id="11" dur="500" fill="hold"/>
                                        <p:tgtEl>
                                          <p:spTgt spid="15"/>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1300"/>
                                  </p:stCondLst>
                                  <p:childTnLst>
                                    <p:set>
                                      <p:cBhvr>
                                        <p:cTn id="13" dur="1" fill="hold">
                                          <p:stCondLst>
                                            <p:cond delay="0"/>
                                          </p:stCondLst>
                                        </p:cTn>
                                        <p:tgtEl>
                                          <p:spTgt spid="11"/>
                                        </p:tgtEl>
                                        <p:attrNameLst>
                                          <p:attrName>style.visibility</p:attrName>
                                        </p:attrNameLst>
                                      </p:cBhvr>
                                      <p:to>
                                        <p:strVal val="visible"/>
                                      </p:to>
                                    </p:set>
                                    <p:anim calcmode="lin" valueType="num">
                                      <p:cBhvr additive="base">
                                        <p:cTn id="14" dur="500" fill="hold"/>
                                        <p:tgtEl>
                                          <p:spTgt spid="11"/>
                                        </p:tgtEl>
                                        <p:attrNameLst>
                                          <p:attrName>ppt_x</p:attrName>
                                        </p:attrNameLst>
                                      </p:cBhvr>
                                      <p:tavLst>
                                        <p:tav tm="0">
                                          <p:val>
                                            <p:strVal val="1+#ppt_w/2"/>
                                          </p:val>
                                        </p:tav>
                                        <p:tav tm="100000">
                                          <p:val>
                                            <p:strVal val="#ppt_x"/>
                                          </p:val>
                                        </p:tav>
                                      </p:tavLst>
                                    </p:anim>
                                    <p:anim calcmode="lin" valueType="num">
                                      <p:cBhvr additive="base">
                                        <p:cTn id="15" dur="500" fill="hold"/>
                                        <p:tgtEl>
                                          <p:spTgt spid="11"/>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180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1+#ppt_w/2"/>
                                          </p:val>
                                        </p:tav>
                                        <p:tav tm="100000">
                                          <p:val>
                                            <p:strVal val="#ppt_x"/>
                                          </p:val>
                                        </p:tav>
                                      </p:tavLst>
                                    </p:anim>
                                    <p:anim calcmode="lin" valueType="num">
                                      <p:cBhvr additive="base">
                                        <p:cTn id="19" dur="500" fill="hold"/>
                                        <p:tgtEl>
                                          <p:spTgt spid="7"/>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22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1+#ppt_w/2"/>
                                          </p:val>
                                        </p:tav>
                                        <p:tav tm="100000">
                                          <p:val>
                                            <p:strVal val="#ppt_x"/>
                                          </p:val>
                                        </p:tav>
                                      </p:tavLst>
                                    </p:anim>
                                    <p:anim calcmode="lin" valueType="num">
                                      <p:cBhvr additive="base">
                                        <p:cTn id="23" dur="500" fill="hold"/>
                                        <p:tgtEl>
                                          <p:spTgt spid="19"/>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250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grpId="0" nodeType="withEffect">
                                  <p:stCondLst>
                                    <p:cond delay="290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22" presetClass="entr" presetSubtype="4" fill="hold" grpId="0" nodeType="withEffect">
                                  <p:stCondLst>
                                    <p:cond delay="3300"/>
                                  </p:stCondLst>
                                  <p:childTnLst>
                                    <p:set>
                                      <p:cBhvr>
                                        <p:cTn id="35" dur="1" fill="hold">
                                          <p:stCondLst>
                                            <p:cond delay="0"/>
                                          </p:stCondLst>
                                        </p:cTn>
                                        <p:tgtEl>
                                          <p:spTgt spid="29"/>
                                        </p:tgtEl>
                                        <p:attrNameLst>
                                          <p:attrName>style.visibility</p:attrName>
                                        </p:attrNameLst>
                                      </p:cBhvr>
                                      <p:to>
                                        <p:strVal val="visible"/>
                                      </p:to>
                                    </p:set>
                                    <p:animEffect transition="in" filter="wipe(down)">
                                      <p:cBhvr>
                                        <p:cTn id="36" dur="500"/>
                                        <p:tgtEl>
                                          <p:spTgt spid="29"/>
                                        </p:tgtEl>
                                      </p:cBhvr>
                                    </p:animEffect>
                                  </p:childTnLst>
                                </p:cTn>
                              </p:par>
                              <p:par>
                                <p:cTn id="37" presetID="53" presetClass="entr" presetSubtype="16" fill="hold" grpId="0" nodeType="withEffect">
                                  <p:stCondLst>
                                    <p:cond delay="325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grpId="0" nodeType="withEffect">
                                  <p:stCondLst>
                                    <p:cond delay="35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ppt_w</p:attrName>
                                        </p:attrNameLst>
                                      </p:cBhvr>
                                      <p:tavLst>
                                        <p:tav tm="0">
                                          <p:val>
                                            <p:fltVal val="0"/>
                                          </p:val>
                                        </p:tav>
                                        <p:tav tm="100000">
                                          <p:val>
                                            <p:strVal val="#ppt_w"/>
                                          </p:val>
                                        </p:tav>
                                      </p:tavLst>
                                    </p:anim>
                                    <p:anim calcmode="lin" valueType="num">
                                      <p:cBhvr>
                                        <p:cTn id="45" dur="500" fill="hold"/>
                                        <p:tgtEl>
                                          <p:spTgt spid="18"/>
                                        </p:tgtEl>
                                        <p:attrNameLst>
                                          <p:attrName>ppt_h</p:attrName>
                                        </p:attrNameLst>
                                      </p:cBhvr>
                                      <p:tavLst>
                                        <p:tav tm="0">
                                          <p:val>
                                            <p:fltVal val="0"/>
                                          </p:val>
                                        </p:tav>
                                        <p:tav tm="100000">
                                          <p:val>
                                            <p:strVal val="#ppt_h"/>
                                          </p:val>
                                        </p:tav>
                                      </p:tavLst>
                                    </p:anim>
                                    <p:animEffect transition="in" filter="fade">
                                      <p:cBhvr>
                                        <p:cTn id="46" dur="500"/>
                                        <p:tgtEl>
                                          <p:spTgt spid="18"/>
                                        </p:tgtEl>
                                      </p:cBhvr>
                                    </p:animEffect>
                                  </p:childTnLst>
                                </p:cTn>
                              </p:par>
                              <p:par>
                                <p:cTn id="47" presetID="53" presetClass="entr" presetSubtype="16" fill="hold" grpId="0" nodeType="withEffect">
                                  <p:stCondLst>
                                    <p:cond delay="3750"/>
                                  </p:stCondLst>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ppt_w</p:attrName>
                                        </p:attrNameLst>
                                      </p:cBhvr>
                                      <p:tavLst>
                                        <p:tav tm="0">
                                          <p:val>
                                            <p:fltVal val="0"/>
                                          </p:val>
                                        </p:tav>
                                        <p:tav tm="100000">
                                          <p:val>
                                            <p:strVal val="#ppt_w"/>
                                          </p:val>
                                        </p:tav>
                                      </p:tavLst>
                                    </p:anim>
                                    <p:anim calcmode="lin" valueType="num">
                                      <p:cBhvr>
                                        <p:cTn id="50" dur="500" fill="hold"/>
                                        <p:tgtEl>
                                          <p:spTgt spid="22"/>
                                        </p:tgtEl>
                                        <p:attrNameLst>
                                          <p:attrName>ppt_h</p:attrName>
                                        </p:attrNameLst>
                                      </p:cBhvr>
                                      <p:tavLst>
                                        <p:tav tm="0">
                                          <p:val>
                                            <p:fltVal val="0"/>
                                          </p:val>
                                        </p:tav>
                                        <p:tav tm="100000">
                                          <p:val>
                                            <p:strVal val="#ppt_h"/>
                                          </p:val>
                                        </p:tav>
                                      </p:tavLst>
                                    </p:anim>
                                    <p:animEffect transition="in" filter="fade">
                                      <p:cBhvr>
                                        <p:cTn id="51" dur="500"/>
                                        <p:tgtEl>
                                          <p:spTgt spid="22"/>
                                        </p:tgtEl>
                                      </p:cBhvr>
                                    </p:animEffect>
                                  </p:childTnLst>
                                </p:cTn>
                              </p:par>
                              <p:par>
                                <p:cTn id="52" presetID="53" presetClass="entr" presetSubtype="16" fill="hold" grpId="0" nodeType="withEffect">
                                  <p:stCondLst>
                                    <p:cond delay="3500"/>
                                  </p:stCondLst>
                                  <p:childTnLst>
                                    <p:set>
                                      <p:cBhvr>
                                        <p:cTn id="53" dur="1" fill="hold">
                                          <p:stCondLst>
                                            <p:cond delay="0"/>
                                          </p:stCondLst>
                                        </p:cTn>
                                        <p:tgtEl>
                                          <p:spTgt spid="25"/>
                                        </p:tgtEl>
                                        <p:attrNameLst>
                                          <p:attrName>style.visibility</p:attrName>
                                        </p:attrNameLst>
                                      </p:cBhvr>
                                      <p:to>
                                        <p:strVal val="visible"/>
                                      </p:to>
                                    </p:set>
                                    <p:anim calcmode="lin" valueType="num">
                                      <p:cBhvr>
                                        <p:cTn id="54" dur="500" fill="hold"/>
                                        <p:tgtEl>
                                          <p:spTgt spid="25"/>
                                        </p:tgtEl>
                                        <p:attrNameLst>
                                          <p:attrName>ppt_w</p:attrName>
                                        </p:attrNameLst>
                                      </p:cBhvr>
                                      <p:tavLst>
                                        <p:tav tm="0">
                                          <p:val>
                                            <p:fltVal val="0"/>
                                          </p:val>
                                        </p:tav>
                                        <p:tav tm="100000">
                                          <p:val>
                                            <p:strVal val="#ppt_w"/>
                                          </p:val>
                                        </p:tav>
                                      </p:tavLst>
                                    </p:anim>
                                    <p:anim calcmode="lin" valueType="num">
                                      <p:cBhvr>
                                        <p:cTn id="55" dur="500" fill="hold"/>
                                        <p:tgtEl>
                                          <p:spTgt spid="25"/>
                                        </p:tgtEl>
                                        <p:attrNameLst>
                                          <p:attrName>ppt_h</p:attrName>
                                        </p:attrNameLst>
                                      </p:cBhvr>
                                      <p:tavLst>
                                        <p:tav tm="0">
                                          <p:val>
                                            <p:fltVal val="0"/>
                                          </p:val>
                                        </p:tav>
                                        <p:tav tm="100000">
                                          <p:val>
                                            <p:strVal val="#ppt_h"/>
                                          </p:val>
                                        </p:tav>
                                      </p:tavLst>
                                    </p:anim>
                                    <p:animEffect transition="in" filter="fade">
                                      <p:cBhvr>
                                        <p:cTn id="56" dur="500"/>
                                        <p:tgtEl>
                                          <p:spTgt spid="25"/>
                                        </p:tgtEl>
                                      </p:cBhvr>
                                    </p:animEffect>
                                  </p:childTnLst>
                                </p:cTn>
                              </p:par>
                              <p:par>
                                <p:cTn id="57" presetID="53" presetClass="entr" presetSubtype="16" fill="hold" grpId="0" nodeType="withEffect">
                                  <p:stCondLst>
                                    <p:cond delay="375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par>
                                <p:cTn id="62" presetID="53" presetClass="entr" presetSubtype="16" fill="hold" grpId="0" nodeType="withEffect">
                                  <p:stCondLst>
                                    <p:cond delay="4000"/>
                                  </p:stCondLst>
                                  <p:childTnLst>
                                    <p:set>
                                      <p:cBhvr>
                                        <p:cTn id="63" dur="1" fill="hold">
                                          <p:stCondLst>
                                            <p:cond delay="0"/>
                                          </p:stCondLst>
                                        </p:cTn>
                                        <p:tgtEl>
                                          <p:spTgt spid="27"/>
                                        </p:tgtEl>
                                        <p:attrNameLst>
                                          <p:attrName>style.visibility</p:attrName>
                                        </p:attrNameLst>
                                      </p:cBhvr>
                                      <p:to>
                                        <p:strVal val="visible"/>
                                      </p:to>
                                    </p:set>
                                    <p:anim calcmode="lin" valueType="num">
                                      <p:cBhvr>
                                        <p:cTn id="64" dur="500" fill="hold"/>
                                        <p:tgtEl>
                                          <p:spTgt spid="27"/>
                                        </p:tgtEl>
                                        <p:attrNameLst>
                                          <p:attrName>ppt_w</p:attrName>
                                        </p:attrNameLst>
                                      </p:cBhvr>
                                      <p:tavLst>
                                        <p:tav tm="0">
                                          <p:val>
                                            <p:fltVal val="0"/>
                                          </p:val>
                                        </p:tav>
                                        <p:tav tm="100000">
                                          <p:val>
                                            <p:strVal val="#ppt_w"/>
                                          </p:val>
                                        </p:tav>
                                      </p:tavLst>
                                    </p:anim>
                                    <p:anim calcmode="lin" valueType="num">
                                      <p:cBhvr>
                                        <p:cTn id="65" dur="500" fill="hold"/>
                                        <p:tgtEl>
                                          <p:spTgt spid="27"/>
                                        </p:tgtEl>
                                        <p:attrNameLst>
                                          <p:attrName>ppt_h</p:attrName>
                                        </p:attrNameLst>
                                      </p:cBhvr>
                                      <p:tavLst>
                                        <p:tav tm="0">
                                          <p:val>
                                            <p:fltVal val="0"/>
                                          </p:val>
                                        </p:tav>
                                        <p:tav tm="100000">
                                          <p:val>
                                            <p:strVal val="#ppt_h"/>
                                          </p:val>
                                        </p:tav>
                                      </p:tavLst>
                                    </p:anim>
                                    <p:animEffect transition="in" filter="fade">
                                      <p:cBhvr>
                                        <p:cTn id="66" dur="500"/>
                                        <p:tgtEl>
                                          <p:spTgt spid="27"/>
                                        </p:tgtEl>
                                      </p:cBhvr>
                                    </p:animEffect>
                                  </p:childTnLst>
                                </p:cTn>
                              </p:par>
                              <p:par>
                                <p:cTn id="67" presetID="22" presetClass="entr" presetSubtype="1" fill="hold" grpId="0" nodeType="withEffect">
                                  <p:stCondLst>
                                    <p:cond delay="3500"/>
                                  </p:stCondLst>
                                  <p:childTnLst>
                                    <p:set>
                                      <p:cBhvr>
                                        <p:cTn id="68" dur="1" fill="hold">
                                          <p:stCondLst>
                                            <p:cond delay="0"/>
                                          </p:stCondLst>
                                        </p:cTn>
                                        <p:tgtEl>
                                          <p:spTgt spid="28"/>
                                        </p:tgtEl>
                                        <p:attrNameLst>
                                          <p:attrName>style.visibility</p:attrName>
                                        </p:attrNameLst>
                                      </p:cBhvr>
                                      <p:to>
                                        <p:strVal val="visible"/>
                                      </p:to>
                                    </p:set>
                                    <p:animEffect transition="in" filter="wipe(up)">
                                      <p:cBhvr>
                                        <p:cTn id="69" dur="500"/>
                                        <p:tgtEl>
                                          <p:spTgt spid="28"/>
                                        </p:tgtEl>
                                      </p:cBhvr>
                                    </p:animEffect>
                                  </p:childTnLst>
                                </p:cTn>
                              </p:par>
                              <p:par>
                                <p:cTn id="70" presetID="22" presetClass="entr" presetSubtype="4" fill="hold" grpId="0" nodeType="withEffect">
                                  <p:stCondLst>
                                    <p:cond delay="4000"/>
                                  </p:stCondLst>
                                  <p:childTnLst>
                                    <p:set>
                                      <p:cBhvr>
                                        <p:cTn id="71" dur="1" fill="hold">
                                          <p:stCondLst>
                                            <p:cond delay="0"/>
                                          </p:stCondLst>
                                        </p:cTn>
                                        <p:tgtEl>
                                          <p:spTgt spid="31"/>
                                        </p:tgtEl>
                                        <p:attrNameLst>
                                          <p:attrName>style.visibility</p:attrName>
                                        </p:attrNameLst>
                                      </p:cBhvr>
                                      <p:to>
                                        <p:strVal val="visible"/>
                                      </p:to>
                                    </p:set>
                                    <p:animEffect transition="in" filter="wipe(down)">
                                      <p:cBhvr>
                                        <p:cTn id="72" dur="500"/>
                                        <p:tgtEl>
                                          <p:spTgt spid="31"/>
                                        </p:tgtEl>
                                      </p:cBhvr>
                                    </p:animEffect>
                                  </p:childTnLst>
                                </p:cTn>
                              </p:par>
                              <p:par>
                                <p:cTn id="73" presetID="22" presetClass="entr" presetSubtype="1" fill="hold" grpId="0" nodeType="withEffect">
                                  <p:stCondLst>
                                    <p:cond delay="4250"/>
                                  </p:stCondLst>
                                  <p:childTnLst>
                                    <p:set>
                                      <p:cBhvr>
                                        <p:cTn id="74" dur="1" fill="hold">
                                          <p:stCondLst>
                                            <p:cond delay="0"/>
                                          </p:stCondLst>
                                        </p:cTn>
                                        <p:tgtEl>
                                          <p:spTgt spid="30"/>
                                        </p:tgtEl>
                                        <p:attrNameLst>
                                          <p:attrName>style.visibility</p:attrName>
                                        </p:attrNameLst>
                                      </p:cBhvr>
                                      <p:to>
                                        <p:strVal val="visible"/>
                                      </p:to>
                                    </p:set>
                                    <p:animEffect transition="in" filter="wipe(up)">
                                      <p:cBhvr>
                                        <p:cTn id="7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8" grpId="0" animBg="1"/>
      <p:bldP spid="22" grpId="0" animBg="1"/>
      <p:bldP spid="23" grpId="0" animBg="1"/>
      <p:bldP spid="24" grpId="0"/>
      <p:bldP spid="25" grpId="0"/>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MH_SubTitle_4">
            <a:extLst>
              <a:ext uri="{FF2B5EF4-FFF2-40B4-BE49-F238E27FC236}">
                <a16:creationId xmlns:a16="http://schemas.microsoft.com/office/drawing/2014/main" id="{92CC0508-1C68-4344-9C6C-8F2D0291F020}"/>
              </a:ext>
            </a:extLst>
          </p:cNvPr>
          <p:cNvSpPr/>
          <p:nvPr>
            <p:custDataLst>
              <p:tags r:id="rId1"/>
            </p:custDataLst>
          </p:nvPr>
        </p:nvSpPr>
        <p:spPr>
          <a:xfrm>
            <a:off x="6108632" y="3872410"/>
            <a:ext cx="2627316" cy="799892"/>
          </a:xfrm>
          <a:prstGeom prst="rect">
            <a:avLst/>
          </a:prstGeom>
        </p:spPr>
        <p:txBody>
          <a:bodyPr anchor="ct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字</a:t>
            </a:r>
            <a:endParaRPr kumimoji="0" lang="en-GB"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charset="0"/>
            </a:endParaRPr>
          </a:p>
        </p:txBody>
      </p:sp>
      <p:sp>
        <p:nvSpPr>
          <p:cNvPr id="8" name="MH_SubTitle_4">
            <a:extLst>
              <a:ext uri="{FF2B5EF4-FFF2-40B4-BE49-F238E27FC236}">
                <a16:creationId xmlns:a16="http://schemas.microsoft.com/office/drawing/2014/main" id="{4CD9F1F1-1B65-4D17-A48B-2883F13CD031}"/>
              </a:ext>
            </a:extLst>
          </p:cNvPr>
          <p:cNvSpPr/>
          <p:nvPr>
            <p:custDataLst>
              <p:tags r:id="rId2"/>
            </p:custDataLst>
          </p:nvPr>
        </p:nvSpPr>
        <p:spPr>
          <a:xfrm>
            <a:off x="1226322" y="3862526"/>
            <a:ext cx="2627316" cy="799892"/>
          </a:xfrm>
          <a:prstGeom prst="rect">
            <a:avLst/>
          </a:prstGeom>
        </p:spPr>
        <p:txBody>
          <a:bodyPr anchor="ctr"/>
          <a:lstStyle/>
          <a:p>
            <a:pPr marL="0" marR="0" lvl="0" indent="0" algn="r" defTabSz="914400"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字</a:t>
            </a:r>
            <a:endParaRPr kumimoji="0" lang="en-GB"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charset="0"/>
            </a:endParaRPr>
          </a:p>
        </p:txBody>
      </p:sp>
      <p:sp>
        <p:nvSpPr>
          <p:cNvPr id="9" name="MH_SubTitle_4">
            <a:extLst>
              <a:ext uri="{FF2B5EF4-FFF2-40B4-BE49-F238E27FC236}">
                <a16:creationId xmlns:a16="http://schemas.microsoft.com/office/drawing/2014/main" id="{C11A5476-7B7B-426C-9872-EA2CCBBFA6D9}"/>
              </a:ext>
            </a:extLst>
          </p:cNvPr>
          <p:cNvSpPr/>
          <p:nvPr>
            <p:custDataLst>
              <p:tags r:id="rId3"/>
            </p:custDataLst>
          </p:nvPr>
        </p:nvSpPr>
        <p:spPr>
          <a:xfrm>
            <a:off x="3228591" y="1485212"/>
            <a:ext cx="2627316" cy="799892"/>
          </a:xfrm>
          <a:prstGeom prst="rect">
            <a:avLst/>
          </a:prstGeom>
        </p:spPr>
        <p:txBody>
          <a:bodyPr anchor="ctr"/>
          <a:lstStyle/>
          <a:p>
            <a:pPr marL="0" marR="0" lvl="0" indent="0" algn="r" defTabSz="914400"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字</a:t>
            </a:r>
            <a:endParaRPr kumimoji="0" lang="en-GB"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charset="0"/>
            </a:endParaRPr>
          </a:p>
        </p:txBody>
      </p:sp>
      <p:sp>
        <p:nvSpPr>
          <p:cNvPr id="10" name="MH_Other_1">
            <a:extLst>
              <a:ext uri="{FF2B5EF4-FFF2-40B4-BE49-F238E27FC236}">
                <a16:creationId xmlns:a16="http://schemas.microsoft.com/office/drawing/2014/main" id="{0AF399D5-5605-4679-8648-B5F300F6E607}"/>
              </a:ext>
            </a:extLst>
          </p:cNvPr>
          <p:cNvSpPr>
            <a:spLocks/>
          </p:cNvSpPr>
          <p:nvPr>
            <p:custDataLst>
              <p:tags r:id="rId4"/>
            </p:custDataLst>
          </p:nvPr>
        </p:nvSpPr>
        <p:spPr bwMode="auto">
          <a:xfrm>
            <a:off x="7488756" y="1198002"/>
            <a:ext cx="681728" cy="132005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00764D"/>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11" name="MH_Other_2">
            <a:extLst>
              <a:ext uri="{FF2B5EF4-FFF2-40B4-BE49-F238E27FC236}">
                <a16:creationId xmlns:a16="http://schemas.microsoft.com/office/drawing/2014/main" id="{8739D1D7-DD32-4E5A-A0BA-1A962A3D239C}"/>
              </a:ext>
            </a:extLst>
          </p:cNvPr>
          <p:cNvPicPr>
            <a:picLocks/>
          </p:cNvPicPr>
          <p:nvPr>
            <p:custDataLst>
              <p:tags r:id="rId5"/>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7488759" y="988502"/>
            <a:ext cx="45707" cy="67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3">
            <a:extLst>
              <a:ext uri="{FF2B5EF4-FFF2-40B4-BE49-F238E27FC236}">
                <a16:creationId xmlns:a16="http://schemas.microsoft.com/office/drawing/2014/main" id="{E5B7EE93-59FF-4912-B7CE-2C2092CB98FC}"/>
              </a:ext>
            </a:extLst>
          </p:cNvPr>
          <p:cNvSpPr>
            <a:spLocks/>
          </p:cNvSpPr>
          <p:nvPr>
            <p:custDataLst>
              <p:tags r:id="rId6"/>
            </p:custDataLst>
          </p:nvPr>
        </p:nvSpPr>
        <p:spPr bwMode="auto">
          <a:xfrm>
            <a:off x="6332539" y="2302390"/>
            <a:ext cx="681728" cy="132005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00764D"/>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13" name="MH_Other_4">
            <a:extLst>
              <a:ext uri="{FF2B5EF4-FFF2-40B4-BE49-F238E27FC236}">
                <a16:creationId xmlns:a16="http://schemas.microsoft.com/office/drawing/2014/main" id="{0314482B-0A30-49E4-8811-B796B796144F}"/>
              </a:ext>
            </a:extLst>
          </p:cNvPr>
          <p:cNvPicPr>
            <a:picLocks/>
          </p:cNvPicPr>
          <p:nvPr>
            <p:custDataLst>
              <p:tags r:id="rId7"/>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6332541" y="2092889"/>
            <a:ext cx="45707" cy="67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Other_5">
            <a:extLst>
              <a:ext uri="{FF2B5EF4-FFF2-40B4-BE49-F238E27FC236}">
                <a16:creationId xmlns:a16="http://schemas.microsoft.com/office/drawing/2014/main" id="{CEE00FE2-35CB-46B3-8C01-94C05AC75B22}"/>
              </a:ext>
            </a:extLst>
          </p:cNvPr>
          <p:cNvSpPr>
            <a:spLocks/>
          </p:cNvSpPr>
          <p:nvPr>
            <p:custDataLst>
              <p:tags r:id="rId8"/>
            </p:custDataLst>
          </p:nvPr>
        </p:nvSpPr>
        <p:spPr bwMode="auto">
          <a:xfrm>
            <a:off x="5041735" y="2666603"/>
            <a:ext cx="681728" cy="132005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00764D"/>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15" name="MH_Other_6">
            <a:extLst>
              <a:ext uri="{FF2B5EF4-FFF2-40B4-BE49-F238E27FC236}">
                <a16:creationId xmlns:a16="http://schemas.microsoft.com/office/drawing/2014/main" id="{58242E70-F4AA-4DC3-9376-2CAB1359A76D}"/>
              </a:ext>
            </a:extLst>
          </p:cNvPr>
          <p:cNvPicPr>
            <a:picLocks/>
          </p:cNvPicPr>
          <p:nvPr>
            <p:custDataLst>
              <p:tags r:id="rId9"/>
            </p:custDataLst>
          </p:nvPr>
        </p:nvPicPr>
        <p:blipFill>
          <a:blip r:embed="rId16" cstate="print">
            <a:extLst>
              <a:ext uri="{28A0092B-C50C-407E-A947-70E740481C1C}">
                <a14:useLocalDpi xmlns:a14="http://schemas.microsoft.com/office/drawing/2010/main" val="0"/>
              </a:ext>
            </a:extLst>
          </a:blip>
          <a:srcRect l="50887"/>
          <a:stretch>
            <a:fillRect/>
          </a:stretch>
        </p:blipFill>
        <p:spPr bwMode="auto">
          <a:xfrm>
            <a:off x="5041737" y="2457104"/>
            <a:ext cx="45707" cy="67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MH_Other_7">
            <a:extLst>
              <a:ext uri="{FF2B5EF4-FFF2-40B4-BE49-F238E27FC236}">
                <a16:creationId xmlns:a16="http://schemas.microsoft.com/office/drawing/2014/main" id="{D617B807-2CF3-4FED-92D3-D26C71776FF9}"/>
              </a:ext>
            </a:extLst>
          </p:cNvPr>
          <p:cNvSpPr>
            <a:spLocks/>
          </p:cNvSpPr>
          <p:nvPr>
            <p:custDataLst>
              <p:tags r:id="rId10"/>
            </p:custDataLst>
          </p:nvPr>
        </p:nvSpPr>
        <p:spPr bwMode="auto">
          <a:xfrm>
            <a:off x="4054961" y="3622449"/>
            <a:ext cx="680500" cy="1320059"/>
          </a:xfrm>
          <a:custGeom>
            <a:avLst/>
            <a:gdLst>
              <a:gd name="T0" fmla="*/ 0 w 880533"/>
              <a:gd name="T1" fmla="*/ 0 h 1761068"/>
              <a:gd name="T2" fmla="*/ 177457 w 880533"/>
              <a:gd name="T3" fmla="*/ 17890 h 1761068"/>
              <a:gd name="T4" fmla="*/ 880533 w 880533"/>
              <a:gd name="T5" fmla="*/ 880534 h 1761068"/>
              <a:gd name="T6" fmla="*/ 177457 w 880533"/>
              <a:gd name="T7" fmla="*/ 1743179 h 1761068"/>
              <a:gd name="T8" fmla="*/ 0 w 880533"/>
              <a:gd name="T9" fmla="*/ 1761068 h 1761068"/>
              <a:gd name="T10" fmla="*/ 0 w 880533"/>
              <a:gd name="T11" fmla="*/ 1409700 h 1761068"/>
              <a:gd name="T12" fmla="*/ 106644 w 880533"/>
              <a:gd name="T13" fmla="*/ 1398950 h 1761068"/>
              <a:gd name="T14" fmla="*/ 529165 w 880533"/>
              <a:gd name="T15" fmla="*/ 880533 h 1761068"/>
              <a:gd name="T16" fmla="*/ 106644 w 880533"/>
              <a:gd name="T17" fmla="*/ 362117 h 1761068"/>
              <a:gd name="T18" fmla="*/ 0 w 880533"/>
              <a:gd name="T19" fmla="*/ 351366 h 17610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0533"/>
              <a:gd name="T31" fmla="*/ 0 h 1761068"/>
              <a:gd name="T32" fmla="*/ 880533 w 880533"/>
              <a:gd name="T33" fmla="*/ 1761068 h 17610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0533" h="1761068">
                <a:moveTo>
                  <a:pt x="0" y="0"/>
                </a:moveTo>
                <a:lnTo>
                  <a:pt x="177457" y="17890"/>
                </a:lnTo>
                <a:cubicBezTo>
                  <a:pt x="578702" y="99996"/>
                  <a:pt x="880533" y="455017"/>
                  <a:pt x="880533" y="880534"/>
                </a:cubicBezTo>
                <a:cubicBezTo>
                  <a:pt x="880533" y="1306051"/>
                  <a:pt x="578702" y="1661072"/>
                  <a:pt x="177457" y="1743179"/>
                </a:cubicBezTo>
                <a:lnTo>
                  <a:pt x="0" y="1761068"/>
                </a:lnTo>
                <a:lnTo>
                  <a:pt x="0" y="1409700"/>
                </a:lnTo>
                <a:lnTo>
                  <a:pt x="106644" y="1398950"/>
                </a:lnTo>
                <a:cubicBezTo>
                  <a:pt x="347776" y="1349607"/>
                  <a:pt x="529165" y="1136253"/>
                  <a:pt x="529165" y="880533"/>
                </a:cubicBezTo>
                <a:cubicBezTo>
                  <a:pt x="529165" y="624814"/>
                  <a:pt x="347776" y="411460"/>
                  <a:pt x="106644" y="362117"/>
                </a:cubicBezTo>
                <a:lnTo>
                  <a:pt x="0" y="351366"/>
                </a:lnTo>
                <a:lnTo>
                  <a:pt x="0" y="0"/>
                </a:lnTo>
                <a:close/>
              </a:path>
            </a:pathLst>
          </a:custGeom>
          <a:solidFill>
            <a:srgbClr val="00764D"/>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pic>
        <p:nvPicPr>
          <p:cNvPr id="17" name="MH_Other_8">
            <a:extLst>
              <a:ext uri="{FF2B5EF4-FFF2-40B4-BE49-F238E27FC236}">
                <a16:creationId xmlns:a16="http://schemas.microsoft.com/office/drawing/2014/main" id="{35923D25-B75E-456E-A00F-C78E8849C595}"/>
              </a:ext>
            </a:extLst>
          </p:cNvPr>
          <p:cNvPicPr>
            <a:picLocks/>
          </p:cNvPicPr>
          <p:nvPr>
            <p:custDataLst>
              <p:tags r:id="rId11"/>
            </p:custDataLst>
          </p:nvPr>
        </p:nvPicPr>
        <p:blipFill>
          <a:blip r:embed="rId15" cstate="print">
            <a:extLst>
              <a:ext uri="{28A0092B-C50C-407E-A947-70E740481C1C}">
                <a14:useLocalDpi xmlns:a14="http://schemas.microsoft.com/office/drawing/2010/main" val="0"/>
              </a:ext>
            </a:extLst>
          </a:blip>
          <a:srcRect l="50887"/>
          <a:stretch>
            <a:fillRect/>
          </a:stretch>
        </p:blipFill>
        <p:spPr bwMode="auto">
          <a:xfrm>
            <a:off x="4009004" y="3429000"/>
            <a:ext cx="45707" cy="674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MH_SubTitle_4">
            <a:extLst>
              <a:ext uri="{FF2B5EF4-FFF2-40B4-BE49-F238E27FC236}">
                <a16:creationId xmlns:a16="http://schemas.microsoft.com/office/drawing/2014/main" id="{6502C2D4-395A-4C77-AA10-C68227033F8C}"/>
              </a:ext>
            </a:extLst>
          </p:cNvPr>
          <p:cNvSpPr/>
          <p:nvPr>
            <p:custDataLst>
              <p:tags r:id="rId12"/>
            </p:custDataLst>
          </p:nvPr>
        </p:nvSpPr>
        <p:spPr>
          <a:xfrm>
            <a:off x="8379109" y="1435464"/>
            <a:ext cx="2627316" cy="799892"/>
          </a:xfrm>
          <a:prstGeom prst="rect">
            <a:avLst/>
          </a:prstGeom>
        </p:spPr>
        <p:txBody>
          <a:bodyPr anchor="ct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添加适当的文字，一页的文字最好不要超过</a:t>
            </a:r>
            <a:r>
              <a:rPr kumimoji="0" lang="en-US" altLang="zh-CN" sz="1200" b="0" i="0" u="none" strike="noStrike" kern="1200" cap="none" spc="0" normalizeH="0" baseline="0" noProof="0" dirty="0">
                <a:ln>
                  <a:noFill/>
                </a:ln>
                <a:effectLst/>
                <a:uLnTx/>
                <a:uFillTx/>
                <a:latin typeface="微软雅黑" pitchFamily="34" charset="-122"/>
                <a:ea typeface="微软雅黑" pitchFamily="34" charset="-122"/>
              </a:rPr>
              <a:t>200</a:t>
            </a:r>
            <a:r>
              <a:rPr kumimoji="0" lang="zh-CN" altLang="en-US" sz="1200" b="0" i="0" u="none" strike="noStrike" kern="1200" cap="none" spc="0" normalizeH="0" baseline="0" noProof="0" dirty="0">
                <a:ln>
                  <a:noFill/>
                </a:ln>
                <a:effectLst/>
                <a:uLnTx/>
                <a:uFillTx/>
                <a:latin typeface="微软雅黑" pitchFamily="34" charset="-122"/>
                <a:ea typeface="微软雅黑" pitchFamily="34" charset="-122"/>
              </a:rPr>
              <a:t>字</a:t>
            </a:r>
            <a:endParaRPr kumimoji="0" lang="en-GB" altLang="zh-CN" sz="12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Arial" charset="0"/>
            </a:endParaRPr>
          </a:p>
        </p:txBody>
      </p:sp>
      <p:sp>
        <p:nvSpPr>
          <p:cNvPr id="19" name="矩形 18">
            <a:extLst>
              <a:ext uri="{FF2B5EF4-FFF2-40B4-BE49-F238E27FC236}">
                <a16:creationId xmlns:a16="http://schemas.microsoft.com/office/drawing/2014/main" id="{4F143AD1-7EFD-4E14-865E-620270C1B248}"/>
              </a:ext>
            </a:extLst>
          </p:cNvPr>
          <p:cNvSpPr/>
          <p:nvPr/>
        </p:nvSpPr>
        <p:spPr>
          <a:xfrm>
            <a:off x="6244647" y="2666603"/>
            <a:ext cx="495649" cy="646203"/>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C</a:t>
            </a: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1552F9D9-44DD-4659-9D64-812B47AF4F94}"/>
              </a:ext>
            </a:extLst>
          </p:cNvPr>
          <p:cNvSpPr/>
          <p:nvPr/>
        </p:nvSpPr>
        <p:spPr>
          <a:xfrm>
            <a:off x="7369307" y="1570221"/>
            <a:ext cx="550151" cy="646203"/>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D</a:t>
            </a: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1" name="矩形 20">
            <a:extLst>
              <a:ext uri="{FF2B5EF4-FFF2-40B4-BE49-F238E27FC236}">
                <a16:creationId xmlns:a16="http://schemas.microsoft.com/office/drawing/2014/main" id="{D7AE6DC4-5B91-47AA-A69A-873361025588}"/>
              </a:ext>
            </a:extLst>
          </p:cNvPr>
          <p:cNvSpPr/>
          <p:nvPr/>
        </p:nvSpPr>
        <p:spPr>
          <a:xfrm>
            <a:off x="4936534" y="3008053"/>
            <a:ext cx="500458" cy="646203"/>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B</a:t>
            </a: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D51D51D9-A736-4B7E-B987-09F66E5C7C95}"/>
              </a:ext>
            </a:extLst>
          </p:cNvPr>
          <p:cNvSpPr/>
          <p:nvPr/>
        </p:nvSpPr>
        <p:spPr>
          <a:xfrm>
            <a:off x="3891399" y="3939393"/>
            <a:ext cx="532518" cy="646203"/>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rPr>
              <a:t>A</a:t>
            </a:r>
            <a:endParaRPr kumimoji="0" lang="zh-CN" altLang="en-US" sz="3599"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42172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 calcmode="lin" valueType="num">
                                      <p:cBhvr additive="base">
                                        <p:cTn id="26" dur="500" fill="hold"/>
                                        <p:tgtEl>
                                          <p:spTgt spid="15"/>
                                        </p:tgtEl>
                                        <p:attrNameLst>
                                          <p:attrName>ppt_x</p:attrName>
                                        </p:attrNameLst>
                                      </p:cBhvr>
                                      <p:tavLst>
                                        <p:tav tm="0">
                                          <p:val>
                                            <p:strVal val="#ppt_x"/>
                                          </p:val>
                                        </p:tav>
                                        <p:tav tm="100000">
                                          <p:val>
                                            <p:strVal val="#ppt_x"/>
                                          </p:val>
                                        </p:tav>
                                      </p:tavLst>
                                    </p:anim>
                                    <p:anim calcmode="lin" valueType="num">
                                      <p:cBhvr additive="base">
                                        <p:cTn id="27" dur="500" fill="hold"/>
                                        <p:tgtEl>
                                          <p:spTgt spid="15"/>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1"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up)">
                                      <p:cBhvr>
                                        <p:cTn id="50" dur="500"/>
                                        <p:tgtEl>
                                          <p:spTgt spid="12"/>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5500"/>
                            </p:stCondLst>
                            <p:childTnLst>
                              <p:par>
                                <p:cTn id="58" presetID="22" presetClass="entr" presetSubtype="2"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Effect transition="in" filter="wipe(right)">
                                      <p:cBhvr>
                                        <p:cTn id="60" dur="500"/>
                                        <p:tgtEl>
                                          <p:spTgt spid="9"/>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ppt_x"/>
                                          </p:val>
                                        </p:tav>
                                        <p:tav tm="100000">
                                          <p:val>
                                            <p:strVal val="#ppt_x"/>
                                          </p:val>
                                        </p:tav>
                                      </p:tavLst>
                                    </p:anim>
                                    <p:anim calcmode="lin" valueType="num">
                                      <p:cBhvr additive="base">
                                        <p:cTn id="65" dur="500" fill="hold"/>
                                        <p:tgtEl>
                                          <p:spTgt spid="11"/>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1"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Effect transition="in" filter="wipe(up)">
                                      <p:cBhvr>
                                        <p:cTn id="69" dur="500"/>
                                        <p:tgtEl>
                                          <p:spTgt spid="1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 calcmode="lin" valueType="num">
                                      <p:cBhvr>
                                        <p:cTn id="73" dur="500" fill="hold"/>
                                        <p:tgtEl>
                                          <p:spTgt spid="20"/>
                                        </p:tgtEl>
                                        <p:attrNameLst>
                                          <p:attrName>ppt_w</p:attrName>
                                        </p:attrNameLst>
                                      </p:cBhvr>
                                      <p:tavLst>
                                        <p:tav tm="0">
                                          <p:val>
                                            <p:fltVal val="0"/>
                                          </p:val>
                                        </p:tav>
                                        <p:tav tm="100000">
                                          <p:val>
                                            <p:strVal val="#ppt_w"/>
                                          </p:val>
                                        </p:tav>
                                      </p:tavLst>
                                    </p:anim>
                                    <p:anim calcmode="lin" valueType="num">
                                      <p:cBhvr>
                                        <p:cTn id="74" dur="500" fill="hold"/>
                                        <p:tgtEl>
                                          <p:spTgt spid="20"/>
                                        </p:tgtEl>
                                        <p:attrNameLst>
                                          <p:attrName>ppt_h</p:attrName>
                                        </p:attrNameLst>
                                      </p:cBhvr>
                                      <p:tavLst>
                                        <p:tav tm="0">
                                          <p:val>
                                            <p:fltVal val="0"/>
                                          </p:val>
                                        </p:tav>
                                        <p:tav tm="100000">
                                          <p:val>
                                            <p:strVal val="#ppt_h"/>
                                          </p:val>
                                        </p:tav>
                                      </p:tavLst>
                                    </p:anim>
                                    <p:animEffect transition="in" filter="fade">
                                      <p:cBhvr>
                                        <p:cTn id="75" dur="500"/>
                                        <p:tgtEl>
                                          <p:spTgt spid="20"/>
                                        </p:tgtEl>
                                      </p:cBhvr>
                                    </p:animEffect>
                                  </p:childTnLst>
                                </p:cTn>
                              </p:par>
                            </p:childTnLst>
                          </p:cTn>
                        </p:par>
                        <p:par>
                          <p:cTn id="76" fill="hold">
                            <p:stCondLst>
                              <p:cond delay="7500"/>
                            </p:stCondLst>
                            <p:childTnLst>
                              <p:par>
                                <p:cTn id="77" presetID="22" presetClass="entr" presetSubtype="8"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wipe(left)">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P spid="12" grpId="0" animBg="1"/>
      <p:bldP spid="14" grpId="0" animBg="1"/>
      <p:bldP spid="16" grpId="0" animBg="1"/>
      <p:bldP spid="18" grpId="0"/>
      <p:bldP spid="19" grpId="0"/>
      <p:bldP spid="20" grpId="0"/>
      <p:bldP spid="21" grpId="0"/>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A31A468-19BD-4EF3-8777-A508814EB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7ADF0F1-1DD8-4F5D-8A14-6E1A837DC551}"/>
              </a:ext>
            </a:extLst>
          </p:cNvPr>
          <p:cNvSpPr/>
          <p:nvPr/>
        </p:nvSpPr>
        <p:spPr>
          <a:xfrm>
            <a:off x="5450590" y="1374785"/>
            <a:ext cx="1080120" cy="1080120"/>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400">
                <a:solidFill>
                  <a:prstClr val="white"/>
                </a:solidFill>
                <a:latin typeface="微软雅黑" panose="020B0503020204020204" pitchFamily="34" charset="-122"/>
                <a:ea typeface="微软雅黑" panose="020B0503020204020204" pitchFamily="34" charset="-122"/>
              </a:rPr>
              <a:t>3</a:t>
            </a:r>
            <a:endParaRPr kumimoji="0" lang="zh-CN" altLang="en-US" sz="4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标题 5">
            <a:extLst>
              <a:ext uri="{FF2B5EF4-FFF2-40B4-BE49-F238E27FC236}">
                <a16:creationId xmlns:a16="http://schemas.microsoft.com/office/drawing/2014/main" id="{4CB0490E-A852-4939-ABD9-54B2B04212EE}"/>
              </a:ext>
            </a:extLst>
          </p:cNvPr>
          <p:cNvSpPr txBox="1">
            <a:spLocks/>
          </p:cNvSpPr>
          <p:nvPr>
            <p:custDataLst>
              <p:tags r:id="rId1"/>
            </p:custDataLst>
          </p:nvPr>
        </p:nvSpPr>
        <p:spPr>
          <a:xfrm>
            <a:off x="2794853" y="2875659"/>
            <a:ext cx="6391593"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4000" b="1" i="0" u="none" strike="noStrike" kern="1200" cap="none" spc="0" normalizeH="0" baseline="0" noProof="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rPr>
              <a:t>单击此处添加您的标题</a:t>
            </a:r>
            <a:endParaRPr kumimoji="0" lang="en-US" altLang="zh-CN" sz="4000" b="1" i="0" u="none" strike="noStrike" kern="1200" cap="none" spc="0" normalizeH="0" baseline="0" noProof="0" dirty="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 name="文本占位符 6">
            <a:extLst>
              <a:ext uri="{FF2B5EF4-FFF2-40B4-BE49-F238E27FC236}">
                <a16:creationId xmlns:a16="http://schemas.microsoft.com/office/drawing/2014/main" id="{7D6AF286-30A2-408C-B00D-5BCAF1729937}"/>
              </a:ext>
            </a:extLst>
          </p:cNvPr>
          <p:cNvSpPr txBox="1">
            <a:spLocks/>
          </p:cNvSpPr>
          <p:nvPr>
            <p:custDataLst>
              <p:tags r:id="rId2"/>
            </p:custDataLst>
          </p:nvPr>
        </p:nvSpPr>
        <p:spPr>
          <a:xfrm>
            <a:off x="3793494" y="3681929"/>
            <a:ext cx="4464334" cy="3323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0" i="0" u="none" strike="noStrike" kern="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CLICK TO ADD CAPTION TEXT</a:t>
            </a:r>
          </a:p>
        </p:txBody>
      </p:sp>
    </p:spTree>
    <p:extLst>
      <p:ext uri="{BB962C8B-B14F-4D97-AF65-F5344CB8AC3E}">
        <p14:creationId xmlns:p14="http://schemas.microsoft.com/office/powerpoint/2010/main" val="34679881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矩形 6">
            <a:extLst>
              <a:ext uri="{FF2B5EF4-FFF2-40B4-BE49-F238E27FC236}">
                <a16:creationId xmlns:a16="http://schemas.microsoft.com/office/drawing/2014/main" id="{B6297FC7-C0E8-48D9-B872-2BF727802648}"/>
              </a:ext>
            </a:extLst>
          </p:cNvPr>
          <p:cNvSpPr/>
          <p:nvPr/>
        </p:nvSpPr>
        <p:spPr bwMode="auto">
          <a:xfrm>
            <a:off x="5001437" y="1954338"/>
            <a:ext cx="1655379" cy="431700"/>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95B0C90F-A806-4202-8792-D6A91B8D4E27}"/>
              </a:ext>
            </a:extLst>
          </p:cNvPr>
          <p:cNvSpPr/>
          <p:nvPr/>
        </p:nvSpPr>
        <p:spPr bwMode="auto">
          <a:xfrm>
            <a:off x="6398114" y="1809908"/>
            <a:ext cx="4363027" cy="431700"/>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9" name="直角三角形 8">
            <a:extLst>
              <a:ext uri="{FF2B5EF4-FFF2-40B4-BE49-F238E27FC236}">
                <a16:creationId xmlns:a16="http://schemas.microsoft.com/office/drawing/2014/main" id="{258CB935-A04A-41AE-9A75-5F9714181AD0}"/>
              </a:ext>
            </a:extLst>
          </p:cNvPr>
          <p:cNvSpPr/>
          <p:nvPr/>
        </p:nvSpPr>
        <p:spPr bwMode="auto">
          <a:xfrm rot="5400000" flipV="1">
            <a:off x="6455251" y="2184472"/>
            <a:ext cx="144429" cy="25870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id="{528DCAAA-5F3E-462F-9345-A7549D96B89E}"/>
              </a:ext>
            </a:extLst>
          </p:cNvPr>
          <p:cNvSpPr txBox="1">
            <a:spLocks noChangeArrowheads="1"/>
          </p:cNvSpPr>
          <p:nvPr/>
        </p:nvSpPr>
        <p:spPr bwMode="auto">
          <a:xfrm>
            <a:off x="10413561" y="1778166"/>
            <a:ext cx="1512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400" dirty="0">
                <a:solidFill>
                  <a:srgbClr val="00764D"/>
                </a:solidFill>
                <a:latin typeface="微软雅黑" panose="020B0503020204020204" pitchFamily="34" charset="-122"/>
                <a:ea typeface="微软雅黑" panose="020B0503020204020204" pitchFamily="34" charset="-122"/>
              </a:rPr>
              <a:t>75%</a:t>
            </a:r>
            <a:endParaRPr lang="zh-CN" altLang="en-US" sz="2400" dirty="0">
              <a:solidFill>
                <a:srgbClr val="00764D"/>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A62FCD41-4B95-480E-82B3-F48FDBC6F6EA}"/>
              </a:ext>
            </a:extLst>
          </p:cNvPr>
          <p:cNvSpPr/>
          <p:nvPr/>
        </p:nvSpPr>
        <p:spPr bwMode="auto">
          <a:xfrm>
            <a:off x="5001437" y="3217914"/>
            <a:ext cx="1655379" cy="433288"/>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B37AE972-A983-4345-BA7B-6CA46A7448DC}"/>
              </a:ext>
            </a:extLst>
          </p:cNvPr>
          <p:cNvSpPr/>
          <p:nvPr/>
        </p:nvSpPr>
        <p:spPr bwMode="auto">
          <a:xfrm>
            <a:off x="6396526" y="3067138"/>
            <a:ext cx="3644056" cy="433287"/>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3" name="直角三角形 12">
            <a:extLst>
              <a:ext uri="{FF2B5EF4-FFF2-40B4-BE49-F238E27FC236}">
                <a16:creationId xmlns:a16="http://schemas.microsoft.com/office/drawing/2014/main" id="{CD54FD91-4F34-4A1B-8CF0-62B2BA7565A2}"/>
              </a:ext>
            </a:extLst>
          </p:cNvPr>
          <p:cNvSpPr/>
          <p:nvPr/>
        </p:nvSpPr>
        <p:spPr bwMode="auto">
          <a:xfrm rot="5400000" flipV="1">
            <a:off x="6454457" y="3448843"/>
            <a:ext cx="144429" cy="260289"/>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4" name="文本框 65">
            <a:extLst>
              <a:ext uri="{FF2B5EF4-FFF2-40B4-BE49-F238E27FC236}">
                <a16:creationId xmlns:a16="http://schemas.microsoft.com/office/drawing/2014/main" id="{E22EA449-1EB3-440E-A588-B46E497D8F7A}"/>
              </a:ext>
            </a:extLst>
          </p:cNvPr>
          <p:cNvSpPr txBox="1">
            <a:spLocks noChangeArrowheads="1"/>
          </p:cNvSpPr>
          <p:nvPr/>
        </p:nvSpPr>
        <p:spPr bwMode="auto">
          <a:xfrm>
            <a:off x="9693002" y="3043330"/>
            <a:ext cx="151095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400" dirty="0">
                <a:solidFill>
                  <a:srgbClr val="00764D"/>
                </a:solidFill>
                <a:latin typeface="微软雅黑" panose="020B0503020204020204" pitchFamily="34" charset="-122"/>
                <a:ea typeface="微软雅黑" panose="020B0503020204020204" pitchFamily="34" charset="-122"/>
              </a:rPr>
              <a:t>65%</a:t>
            </a:r>
            <a:endParaRPr lang="zh-CN" altLang="en-US" sz="2400" dirty="0">
              <a:solidFill>
                <a:srgbClr val="00764D"/>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2E51A65E-B2B5-4FC5-AC49-94177B70F436}"/>
              </a:ext>
            </a:extLst>
          </p:cNvPr>
          <p:cNvSpPr/>
          <p:nvPr/>
        </p:nvSpPr>
        <p:spPr bwMode="auto">
          <a:xfrm>
            <a:off x="5001437" y="4483080"/>
            <a:ext cx="1655379" cy="433288"/>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F2E6A136-F92D-4E5E-8362-A9B04E3B37C7}"/>
              </a:ext>
            </a:extLst>
          </p:cNvPr>
          <p:cNvSpPr/>
          <p:nvPr/>
        </p:nvSpPr>
        <p:spPr bwMode="auto">
          <a:xfrm>
            <a:off x="6398114" y="4325955"/>
            <a:ext cx="2923499" cy="433287"/>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7" name="直角三角形 16">
            <a:extLst>
              <a:ext uri="{FF2B5EF4-FFF2-40B4-BE49-F238E27FC236}">
                <a16:creationId xmlns:a16="http://schemas.microsoft.com/office/drawing/2014/main" id="{282A2BAA-A3A3-4C86-BC1B-091C4871D43E}"/>
              </a:ext>
            </a:extLst>
          </p:cNvPr>
          <p:cNvSpPr/>
          <p:nvPr/>
        </p:nvSpPr>
        <p:spPr bwMode="auto">
          <a:xfrm rot="5400000" flipV="1">
            <a:off x="6455251" y="4714802"/>
            <a:ext cx="144429" cy="25870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sz="1600">
              <a:solidFill>
                <a:schemeClr val="tx1"/>
              </a:solidFill>
              <a:latin typeface="微软雅黑" panose="020B0503020204020204" pitchFamily="34" charset="-122"/>
              <a:ea typeface="微软雅黑" panose="020B0503020204020204" pitchFamily="34" charset="-122"/>
            </a:endParaRPr>
          </a:p>
        </p:txBody>
      </p:sp>
      <p:sp>
        <p:nvSpPr>
          <p:cNvPr id="18" name="文本框 69">
            <a:extLst>
              <a:ext uri="{FF2B5EF4-FFF2-40B4-BE49-F238E27FC236}">
                <a16:creationId xmlns:a16="http://schemas.microsoft.com/office/drawing/2014/main" id="{F1435733-4106-40BB-96B4-74209A65FD12}"/>
              </a:ext>
            </a:extLst>
          </p:cNvPr>
          <p:cNvSpPr txBox="1">
            <a:spLocks noChangeArrowheads="1"/>
          </p:cNvSpPr>
          <p:nvPr/>
        </p:nvSpPr>
        <p:spPr bwMode="auto">
          <a:xfrm>
            <a:off x="8929591" y="4281062"/>
            <a:ext cx="15125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400">
                <a:solidFill>
                  <a:srgbClr val="00764D"/>
                </a:solidFill>
                <a:latin typeface="微软雅黑" panose="020B0503020204020204" pitchFamily="34" charset="-122"/>
                <a:ea typeface="微软雅黑" panose="020B0503020204020204" pitchFamily="34" charset="-122"/>
              </a:rPr>
              <a:t>55%</a:t>
            </a:r>
            <a:endParaRPr lang="zh-CN" altLang="en-US" sz="2400">
              <a:solidFill>
                <a:srgbClr val="00764D"/>
              </a:solidFill>
              <a:latin typeface="微软雅黑" panose="020B0503020204020204" pitchFamily="34" charset="-122"/>
              <a:ea typeface="微软雅黑" panose="020B0503020204020204" pitchFamily="34" charset="-122"/>
            </a:endParaRPr>
          </a:p>
        </p:txBody>
      </p:sp>
      <p:sp>
        <p:nvSpPr>
          <p:cNvPr id="19" name="矩形 41">
            <a:extLst>
              <a:ext uri="{FF2B5EF4-FFF2-40B4-BE49-F238E27FC236}">
                <a16:creationId xmlns:a16="http://schemas.microsoft.com/office/drawing/2014/main" id="{7D916765-9A17-4BC4-BBDF-9FA6F5A31862}"/>
              </a:ext>
            </a:extLst>
          </p:cNvPr>
          <p:cNvSpPr>
            <a:spLocks noChangeArrowheads="1"/>
          </p:cNvSpPr>
          <p:nvPr/>
        </p:nvSpPr>
        <p:spPr bwMode="auto">
          <a:xfrm>
            <a:off x="1076460" y="1924479"/>
            <a:ext cx="3720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200" kern="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E901FCD6-7632-4F92-9B40-ABF94FBF784F}"/>
              </a:ext>
            </a:extLst>
          </p:cNvPr>
          <p:cNvSpPr>
            <a:spLocks noChangeArrowheads="1"/>
          </p:cNvSpPr>
          <p:nvPr/>
        </p:nvSpPr>
        <p:spPr bwMode="auto">
          <a:xfrm>
            <a:off x="1076460" y="3186142"/>
            <a:ext cx="3720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200" kern="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latin typeface="微软雅黑" panose="020B0503020204020204" pitchFamily="34" charset="-122"/>
              <a:ea typeface="微软雅黑" panose="020B0503020204020204" pitchFamily="34" charset="-122"/>
            </a:endParaRPr>
          </a:p>
        </p:txBody>
      </p:sp>
      <p:sp>
        <p:nvSpPr>
          <p:cNvPr id="21" name="矩形 59">
            <a:extLst>
              <a:ext uri="{FF2B5EF4-FFF2-40B4-BE49-F238E27FC236}">
                <a16:creationId xmlns:a16="http://schemas.microsoft.com/office/drawing/2014/main" id="{72115614-6C46-4D64-B25A-5F37D4C0AACA}"/>
              </a:ext>
            </a:extLst>
          </p:cNvPr>
          <p:cNvSpPr>
            <a:spLocks noChangeArrowheads="1"/>
          </p:cNvSpPr>
          <p:nvPr/>
        </p:nvSpPr>
        <p:spPr bwMode="auto">
          <a:xfrm>
            <a:off x="1076460" y="4447802"/>
            <a:ext cx="372023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200" kern="0" dirty="0">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200" kern="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1979385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left)">
                                      <p:cBhvr>
                                        <p:cTn id="28" dur="500"/>
                                        <p:tgtEl>
                                          <p:spTgt spid="14"/>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500"/>
                                        <p:tgtEl>
                                          <p:spTgt spid="18"/>
                                        </p:tgtEl>
                                      </p:cBhvr>
                                    </p:animEffect>
                                  </p:childTnLst>
                                </p:cTn>
                              </p:par>
                            </p:childTnLst>
                          </p:cTn>
                        </p:par>
                        <p:par>
                          <p:cTn id="41" fill="hold">
                            <p:stCondLst>
                              <p:cond delay="500"/>
                            </p:stCondLst>
                            <p:childTnLst>
                              <p:par>
                                <p:cTn id="42" presetID="42"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1000"/>
                                        <p:tgtEl>
                                          <p:spTgt spid="21"/>
                                        </p:tgtEl>
                                      </p:cBhvr>
                                    </p:animEffect>
                                    <p:anim calcmode="lin" valueType="num">
                                      <p:cBhvr>
                                        <p:cTn id="55" dur="1000" fill="hold"/>
                                        <p:tgtEl>
                                          <p:spTgt spid="21"/>
                                        </p:tgtEl>
                                        <p:attrNameLst>
                                          <p:attrName>ppt_x</p:attrName>
                                        </p:attrNameLst>
                                      </p:cBhvr>
                                      <p:tavLst>
                                        <p:tav tm="0">
                                          <p:val>
                                            <p:strVal val="#ppt_x"/>
                                          </p:val>
                                        </p:tav>
                                        <p:tav tm="100000">
                                          <p:val>
                                            <p:strVal val="#ppt_x"/>
                                          </p:val>
                                        </p:tav>
                                      </p:tavLst>
                                    </p:anim>
                                    <p:anim calcmode="lin" valueType="num">
                                      <p:cBhvr>
                                        <p:cTn id="5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animBg="1"/>
      <p:bldP spid="12" grpId="0" animBg="1"/>
      <p:bldP spid="13" grpId="0" animBg="1"/>
      <p:bldP spid="14" grpId="0"/>
      <p:bldP spid="15" grpId="0" animBg="1"/>
      <p:bldP spid="16" grpId="0" animBg="1"/>
      <p:bldP spid="17" grpId="0" animBg="1"/>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17" name="Teardrop 5">
            <a:extLst>
              <a:ext uri="{FF2B5EF4-FFF2-40B4-BE49-F238E27FC236}">
                <a16:creationId xmlns:a16="http://schemas.microsoft.com/office/drawing/2014/main" id="{AE2493A5-7031-4AB5-A389-293DA9D0BF0D}"/>
              </a:ext>
            </a:extLst>
          </p:cNvPr>
          <p:cNvSpPr/>
          <p:nvPr/>
        </p:nvSpPr>
        <p:spPr>
          <a:xfrm rot="8161604">
            <a:off x="1119946" y="1588826"/>
            <a:ext cx="1874267" cy="1874267"/>
          </a:xfrm>
          <a:prstGeom prst="teardrop">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914377"/>
            <a:endParaRPr lang="en-US" sz="13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ardrop 8">
            <a:extLst>
              <a:ext uri="{FF2B5EF4-FFF2-40B4-BE49-F238E27FC236}">
                <a16:creationId xmlns:a16="http://schemas.microsoft.com/office/drawing/2014/main" id="{33037028-DA18-443E-B75F-CBB1176016EA}"/>
              </a:ext>
            </a:extLst>
          </p:cNvPr>
          <p:cNvSpPr/>
          <p:nvPr/>
        </p:nvSpPr>
        <p:spPr>
          <a:xfrm rot="8161604">
            <a:off x="3833773" y="1588822"/>
            <a:ext cx="1874267" cy="1874267"/>
          </a:xfrm>
          <a:prstGeom prst="teardrop">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914377"/>
            <a:endParaRPr lang="en-US" sz="13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ardrop 11">
            <a:extLst>
              <a:ext uri="{FF2B5EF4-FFF2-40B4-BE49-F238E27FC236}">
                <a16:creationId xmlns:a16="http://schemas.microsoft.com/office/drawing/2014/main" id="{1A67F554-31A5-4188-A2DF-4049A55874B4}"/>
              </a:ext>
            </a:extLst>
          </p:cNvPr>
          <p:cNvSpPr/>
          <p:nvPr/>
        </p:nvSpPr>
        <p:spPr>
          <a:xfrm rot="8161604">
            <a:off x="6547599" y="1588822"/>
            <a:ext cx="1874267" cy="1874267"/>
          </a:xfrm>
          <a:prstGeom prst="teardrop">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914377"/>
            <a:endParaRPr lang="en-US" sz="13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Teardrop 14">
            <a:extLst>
              <a:ext uri="{FF2B5EF4-FFF2-40B4-BE49-F238E27FC236}">
                <a16:creationId xmlns:a16="http://schemas.microsoft.com/office/drawing/2014/main" id="{27152229-DACA-4381-9515-795FAB4A4995}"/>
              </a:ext>
            </a:extLst>
          </p:cNvPr>
          <p:cNvSpPr/>
          <p:nvPr/>
        </p:nvSpPr>
        <p:spPr>
          <a:xfrm rot="8161604">
            <a:off x="9261425" y="1588821"/>
            <a:ext cx="1874267" cy="1874267"/>
          </a:xfrm>
          <a:prstGeom prst="teardrop">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9" tIns="45709" rIns="91419" bIns="45709" numCol="1" spcCol="0" rtlCol="0" fromWordArt="0" anchor="ctr" anchorCtr="0" forceAA="0" compatLnSpc="1">
            <a:noAutofit/>
          </a:bodyPr>
          <a:lstStyle/>
          <a:p>
            <a:pPr algn="ctr" defTabSz="914377"/>
            <a:endParaRPr lang="en-US" sz="134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20">
            <a:extLst>
              <a:ext uri="{FF2B5EF4-FFF2-40B4-BE49-F238E27FC236}">
                <a16:creationId xmlns:a16="http://schemas.microsoft.com/office/drawing/2014/main" id="{7D5BFC27-6632-4D43-991F-E5DF61690B57}"/>
              </a:ext>
            </a:extLst>
          </p:cNvPr>
          <p:cNvSpPr txBox="1"/>
          <p:nvPr/>
        </p:nvSpPr>
        <p:spPr>
          <a:xfrm>
            <a:off x="1530245" y="2303186"/>
            <a:ext cx="1005403" cy="584647"/>
          </a:xfrm>
          <a:prstGeom prst="rect">
            <a:avLst/>
          </a:prstGeom>
          <a:noFill/>
        </p:spPr>
        <p:txBody>
          <a:bodyPr wrap="none" rtlCol="0">
            <a:spAutoFit/>
          </a:bodyPr>
          <a:lstStyle/>
          <a:p>
            <a:pPr algn="ctr" defTabSz="914377"/>
            <a:r>
              <a:rPr lang="zh-CN" alt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关键</a:t>
            </a:r>
            <a:endParaRPr 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22" name="TextBox 20">
            <a:extLst>
              <a:ext uri="{FF2B5EF4-FFF2-40B4-BE49-F238E27FC236}">
                <a16:creationId xmlns:a16="http://schemas.microsoft.com/office/drawing/2014/main" id="{86C1702D-3EB1-4285-B160-4A08719F9BA2}"/>
              </a:ext>
            </a:extLst>
          </p:cNvPr>
          <p:cNvSpPr txBox="1"/>
          <p:nvPr/>
        </p:nvSpPr>
        <p:spPr>
          <a:xfrm>
            <a:off x="4307709" y="2303186"/>
            <a:ext cx="1005403" cy="584647"/>
          </a:xfrm>
          <a:prstGeom prst="rect">
            <a:avLst/>
          </a:prstGeom>
          <a:noFill/>
        </p:spPr>
        <p:txBody>
          <a:bodyPr wrap="none" rtlCol="0">
            <a:spAutoFit/>
          </a:bodyPr>
          <a:lstStyle/>
          <a:p>
            <a:pPr algn="ctr" defTabSz="914377"/>
            <a:r>
              <a:rPr lang="zh-CN" alt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关键</a:t>
            </a:r>
            <a:endParaRPr 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23" name="TextBox 20">
            <a:extLst>
              <a:ext uri="{FF2B5EF4-FFF2-40B4-BE49-F238E27FC236}">
                <a16:creationId xmlns:a16="http://schemas.microsoft.com/office/drawing/2014/main" id="{9CE2A239-2A9A-405E-91F6-2C774D267571}"/>
              </a:ext>
            </a:extLst>
          </p:cNvPr>
          <p:cNvSpPr txBox="1"/>
          <p:nvPr/>
        </p:nvSpPr>
        <p:spPr>
          <a:xfrm>
            <a:off x="7021534" y="2303186"/>
            <a:ext cx="1005403" cy="584647"/>
          </a:xfrm>
          <a:prstGeom prst="rect">
            <a:avLst/>
          </a:prstGeom>
          <a:noFill/>
        </p:spPr>
        <p:txBody>
          <a:bodyPr wrap="none" rtlCol="0">
            <a:spAutoFit/>
          </a:bodyPr>
          <a:lstStyle/>
          <a:p>
            <a:pPr algn="ctr" defTabSz="914377"/>
            <a:r>
              <a:rPr lang="zh-CN" alt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关键</a:t>
            </a:r>
            <a:endParaRPr 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24" name="TextBox 20">
            <a:extLst>
              <a:ext uri="{FF2B5EF4-FFF2-40B4-BE49-F238E27FC236}">
                <a16:creationId xmlns:a16="http://schemas.microsoft.com/office/drawing/2014/main" id="{DF20022B-0DE2-49BD-8D32-F52856D3ABDD}"/>
              </a:ext>
            </a:extLst>
          </p:cNvPr>
          <p:cNvSpPr txBox="1"/>
          <p:nvPr/>
        </p:nvSpPr>
        <p:spPr>
          <a:xfrm>
            <a:off x="9671722" y="2303186"/>
            <a:ext cx="1005403" cy="584647"/>
          </a:xfrm>
          <a:prstGeom prst="rect">
            <a:avLst/>
          </a:prstGeom>
          <a:noFill/>
        </p:spPr>
        <p:txBody>
          <a:bodyPr wrap="none" rtlCol="0">
            <a:spAutoFit/>
          </a:bodyPr>
          <a:lstStyle/>
          <a:p>
            <a:pPr algn="ctr" defTabSz="914377"/>
            <a:r>
              <a:rPr lang="zh-CN" alt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rPr>
              <a:t>关键</a:t>
            </a:r>
            <a:endParaRPr lang="en-US" sz="3199" b="1" dirty="0">
              <a:solidFill>
                <a:schemeClr val="bg1"/>
              </a:solidFill>
              <a:latin typeface="Arial" panose="020B0604020202020204" pitchFamily="34" charset="0"/>
              <a:ea typeface="微软雅黑" panose="020B0503020204020204" pitchFamily="34" charset="-122"/>
              <a:cs typeface="Open Sans Light" panose="020B0306030504020204" pitchFamily="34" charset="0"/>
              <a:sym typeface="Arial" panose="020B0604020202020204" pitchFamily="34" charset="0"/>
            </a:endParaRPr>
          </a:p>
        </p:txBody>
      </p:sp>
      <p:sp>
        <p:nvSpPr>
          <p:cNvPr id="25" name="TextBox 13">
            <a:extLst>
              <a:ext uri="{FF2B5EF4-FFF2-40B4-BE49-F238E27FC236}">
                <a16:creationId xmlns:a16="http://schemas.microsoft.com/office/drawing/2014/main" id="{F08CA542-CBB9-459D-BAB5-B9633A6BA35B}"/>
              </a:ext>
            </a:extLst>
          </p:cNvPr>
          <p:cNvSpPr txBox="1"/>
          <p:nvPr/>
        </p:nvSpPr>
        <p:spPr>
          <a:xfrm>
            <a:off x="780203" y="4298200"/>
            <a:ext cx="2337539" cy="246221"/>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600" b="1" dirty="0">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TextBox 13">
            <a:extLst>
              <a:ext uri="{FF2B5EF4-FFF2-40B4-BE49-F238E27FC236}">
                <a16:creationId xmlns:a16="http://schemas.microsoft.com/office/drawing/2014/main" id="{111F1A35-1D90-473E-BEB4-9D2001D73A86}"/>
              </a:ext>
            </a:extLst>
          </p:cNvPr>
          <p:cNvSpPr txBox="1"/>
          <p:nvPr/>
        </p:nvSpPr>
        <p:spPr>
          <a:xfrm>
            <a:off x="784283" y="4584038"/>
            <a:ext cx="2333459" cy="369332"/>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a:extLst>
              <a:ext uri="{FF2B5EF4-FFF2-40B4-BE49-F238E27FC236}">
                <a16:creationId xmlns:a16="http://schemas.microsoft.com/office/drawing/2014/main" id="{90114125-DB9E-4DC8-BEC8-BD523D843EBB}"/>
              </a:ext>
            </a:extLst>
          </p:cNvPr>
          <p:cNvSpPr txBox="1"/>
          <p:nvPr/>
        </p:nvSpPr>
        <p:spPr>
          <a:xfrm>
            <a:off x="3586252" y="4298200"/>
            <a:ext cx="2337539" cy="246221"/>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600" b="1" dirty="0">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a:extLst>
              <a:ext uri="{FF2B5EF4-FFF2-40B4-BE49-F238E27FC236}">
                <a16:creationId xmlns:a16="http://schemas.microsoft.com/office/drawing/2014/main" id="{23C40245-331C-46DA-9CD8-394D56B08BD4}"/>
              </a:ext>
            </a:extLst>
          </p:cNvPr>
          <p:cNvSpPr txBox="1"/>
          <p:nvPr/>
        </p:nvSpPr>
        <p:spPr>
          <a:xfrm>
            <a:off x="3590334" y="4584038"/>
            <a:ext cx="2333459" cy="369332"/>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13">
            <a:extLst>
              <a:ext uri="{FF2B5EF4-FFF2-40B4-BE49-F238E27FC236}">
                <a16:creationId xmlns:a16="http://schemas.microsoft.com/office/drawing/2014/main" id="{6242002C-6112-4CD1-881A-D5DB8552D54E}"/>
              </a:ext>
            </a:extLst>
          </p:cNvPr>
          <p:cNvSpPr txBox="1"/>
          <p:nvPr/>
        </p:nvSpPr>
        <p:spPr>
          <a:xfrm>
            <a:off x="6388223" y="4298200"/>
            <a:ext cx="2337539" cy="246221"/>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600" b="1" dirty="0">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a:extLst>
              <a:ext uri="{FF2B5EF4-FFF2-40B4-BE49-F238E27FC236}">
                <a16:creationId xmlns:a16="http://schemas.microsoft.com/office/drawing/2014/main" id="{8FA23F69-329A-4C5A-8149-370F9E14C824}"/>
              </a:ext>
            </a:extLst>
          </p:cNvPr>
          <p:cNvSpPr txBox="1"/>
          <p:nvPr/>
        </p:nvSpPr>
        <p:spPr>
          <a:xfrm>
            <a:off x="6392304" y="4584038"/>
            <a:ext cx="2333459" cy="369332"/>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3">
            <a:extLst>
              <a:ext uri="{FF2B5EF4-FFF2-40B4-BE49-F238E27FC236}">
                <a16:creationId xmlns:a16="http://schemas.microsoft.com/office/drawing/2014/main" id="{626AB509-9AA6-444C-90ED-1A3957B405FE}"/>
              </a:ext>
            </a:extLst>
          </p:cNvPr>
          <p:cNvSpPr txBox="1"/>
          <p:nvPr/>
        </p:nvSpPr>
        <p:spPr>
          <a:xfrm>
            <a:off x="9186114" y="4298200"/>
            <a:ext cx="2337539" cy="246221"/>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600" b="1" dirty="0">
                <a:latin typeface="Arial" panose="020B0604020202020204" pitchFamily="34" charset="0"/>
                <a:ea typeface="微软雅黑" panose="020B0503020204020204" pitchFamily="34" charset="-122"/>
                <a:sym typeface="Arial" panose="020B0604020202020204" pitchFamily="34" charset="0"/>
              </a:rPr>
              <a:t>单击编辑标题</a:t>
            </a:r>
            <a:endParaRPr lang="en-US" sz="1600" b="1" dirty="0">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a:extLst>
              <a:ext uri="{FF2B5EF4-FFF2-40B4-BE49-F238E27FC236}">
                <a16:creationId xmlns:a16="http://schemas.microsoft.com/office/drawing/2014/main" id="{D08396D8-0861-4269-A363-A7B97701C8A7}"/>
              </a:ext>
            </a:extLst>
          </p:cNvPr>
          <p:cNvSpPr txBox="1"/>
          <p:nvPr/>
        </p:nvSpPr>
        <p:spPr>
          <a:xfrm>
            <a:off x="9190194" y="4584038"/>
            <a:ext cx="2333459" cy="369332"/>
          </a:xfrm>
          <a:prstGeom prst="rect">
            <a:avLst/>
          </a:prstGeom>
          <a:noFill/>
          <a:ln>
            <a:noFill/>
          </a:ln>
        </p:spPr>
        <p:txBody>
          <a:bodyPr wrap="square" lIns="0" tIns="0" rIns="0" bIns="0" rtlCol="0" anchor="t" anchorCtr="0">
            <a:spAutoFit/>
          </a:bodyPr>
          <a:lstStyle/>
          <a:p>
            <a:pPr algn="ctr" defTabSz="1216306">
              <a:spcBef>
                <a:spcPct val="20000"/>
              </a:spcBef>
              <a:defRPr/>
            </a:pPr>
            <a:r>
              <a:rPr lang="zh-CN" altLang="en-US" sz="1200" dirty="0">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200"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18263466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ppt_x"/>
                                          </p:val>
                                        </p:tav>
                                        <p:tav tm="100000">
                                          <p:val>
                                            <p:strVal val="#ppt_x"/>
                                          </p:val>
                                        </p:tav>
                                      </p:tavLst>
                                    </p:anim>
                                    <p:anim calcmode="lin" valueType="num">
                                      <p:cBhvr additive="base">
                                        <p:cTn id="8" dur="250" fill="hold"/>
                                        <p:tgtEl>
                                          <p:spTgt spid="21"/>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250" fill="hold"/>
                                        <p:tgtEl>
                                          <p:spTgt spid="22"/>
                                        </p:tgtEl>
                                        <p:attrNameLst>
                                          <p:attrName>ppt_x</p:attrName>
                                        </p:attrNameLst>
                                      </p:cBhvr>
                                      <p:tavLst>
                                        <p:tav tm="0">
                                          <p:val>
                                            <p:strVal val="#ppt_x"/>
                                          </p:val>
                                        </p:tav>
                                        <p:tav tm="100000">
                                          <p:val>
                                            <p:strVal val="#ppt_x"/>
                                          </p:val>
                                        </p:tav>
                                      </p:tavLst>
                                    </p:anim>
                                    <p:anim calcmode="lin" valueType="num">
                                      <p:cBhvr additive="base">
                                        <p:cTn id="13" dur="250" fill="hold"/>
                                        <p:tgtEl>
                                          <p:spTgt spid="22"/>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250" fill="hold"/>
                                        <p:tgtEl>
                                          <p:spTgt spid="23"/>
                                        </p:tgtEl>
                                        <p:attrNameLst>
                                          <p:attrName>ppt_x</p:attrName>
                                        </p:attrNameLst>
                                      </p:cBhvr>
                                      <p:tavLst>
                                        <p:tav tm="0">
                                          <p:val>
                                            <p:strVal val="#ppt_x"/>
                                          </p:val>
                                        </p:tav>
                                        <p:tav tm="100000">
                                          <p:val>
                                            <p:strVal val="#ppt_x"/>
                                          </p:val>
                                        </p:tav>
                                      </p:tavLst>
                                    </p:anim>
                                    <p:anim calcmode="lin" valueType="num">
                                      <p:cBhvr additive="base">
                                        <p:cTn id="18" dur="250" fill="hold"/>
                                        <p:tgtEl>
                                          <p:spTgt spid="23"/>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250" fill="hold"/>
                                        <p:tgtEl>
                                          <p:spTgt spid="24"/>
                                        </p:tgtEl>
                                        <p:attrNameLst>
                                          <p:attrName>ppt_x</p:attrName>
                                        </p:attrNameLst>
                                      </p:cBhvr>
                                      <p:tavLst>
                                        <p:tav tm="0">
                                          <p:val>
                                            <p:strVal val="#ppt_x"/>
                                          </p:val>
                                        </p:tav>
                                        <p:tav tm="100000">
                                          <p:val>
                                            <p:strVal val="#ppt_x"/>
                                          </p:val>
                                        </p:tav>
                                      </p:tavLst>
                                    </p:anim>
                                    <p:anim calcmode="lin" valueType="num">
                                      <p:cBhvr additive="base">
                                        <p:cTn id="23" dur="25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250" fill="hold"/>
                                        <p:tgtEl>
                                          <p:spTgt spid="25"/>
                                        </p:tgtEl>
                                        <p:attrNameLst>
                                          <p:attrName>ppt_x</p:attrName>
                                        </p:attrNameLst>
                                      </p:cBhvr>
                                      <p:tavLst>
                                        <p:tav tm="0">
                                          <p:val>
                                            <p:strVal val="#ppt_x"/>
                                          </p:val>
                                        </p:tav>
                                        <p:tav tm="100000">
                                          <p:val>
                                            <p:strVal val="#ppt_x"/>
                                          </p:val>
                                        </p:tav>
                                      </p:tavLst>
                                    </p:anim>
                                    <p:anim calcmode="lin" valueType="num">
                                      <p:cBhvr additive="base">
                                        <p:cTn id="28" dur="25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250" fill="hold"/>
                                        <p:tgtEl>
                                          <p:spTgt spid="26"/>
                                        </p:tgtEl>
                                        <p:attrNameLst>
                                          <p:attrName>ppt_x</p:attrName>
                                        </p:attrNameLst>
                                      </p:cBhvr>
                                      <p:tavLst>
                                        <p:tav tm="0">
                                          <p:val>
                                            <p:strVal val="#ppt_x"/>
                                          </p:val>
                                        </p:tav>
                                        <p:tav tm="100000">
                                          <p:val>
                                            <p:strVal val="#ppt_x"/>
                                          </p:val>
                                        </p:tav>
                                      </p:tavLst>
                                    </p:anim>
                                    <p:anim calcmode="lin" valueType="num">
                                      <p:cBhvr additive="base">
                                        <p:cTn id="33" dur="250" fill="hold"/>
                                        <p:tgtEl>
                                          <p:spTgt spid="26"/>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250" fill="hold"/>
                                        <p:tgtEl>
                                          <p:spTgt spid="27"/>
                                        </p:tgtEl>
                                        <p:attrNameLst>
                                          <p:attrName>ppt_x</p:attrName>
                                        </p:attrNameLst>
                                      </p:cBhvr>
                                      <p:tavLst>
                                        <p:tav tm="0">
                                          <p:val>
                                            <p:strVal val="#ppt_x"/>
                                          </p:val>
                                        </p:tav>
                                        <p:tav tm="100000">
                                          <p:val>
                                            <p:strVal val="#ppt_x"/>
                                          </p:val>
                                        </p:tav>
                                      </p:tavLst>
                                    </p:anim>
                                    <p:anim calcmode="lin" valueType="num">
                                      <p:cBhvr additive="base">
                                        <p:cTn id="38" dur="25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250" fill="hold"/>
                                        <p:tgtEl>
                                          <p:spTgt spid="28"/>
                                        </p:tgtEl>
                                        <p:attrNameLst>
                                          <p:attrName>ppt_x</p:attrName>
                                        </p:attrNameLst>
                                      </p:cBhvr>
                                      <p:tavLst>
                                        <p:tav tm="0">
                                          <p:val>
                                            <p:strVal val="#ppt_x"/>
                                          </p:val>
                                        </p:tav>
                                        <p:tav tm="100000">
                                          <p:val>
                                            <p:strVal val="#ppt_x"/>
                                          </p:val>
                                        </p:tav>
                                      </p:tavLst>
                                    </p:anim>
                                    <p:anim calcmode="lin" valueType="num">
                                      <p:cBhvr additive="base">
                                        <p:cTn id="43" dur="250" fill="hold"/>
                                        <p:tgtEl>
                                          <p:spTgt spid="2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250" fill="hold"/>
                                        <p:tgtEl>
                                          <p:spTgt spid="29"/>
                                        </p:tgtEl>
                                        <p:attrNameLst>
                                          <p:attrName>ppt_x</p:attrName>
                                        </p:attrNameLst>
                                      </p:cBhvr>
                                      <p:tavLst>
                                        <p:tav tm="0">
                                          <p:val>
                                            <p:strVal val="#ppt_x"/>
                                          </p:val>
                                        </p:tav>
                                        <p:tav tm="100000">
                                          <p:val>
                                            <p:strVal val="#ppt_x"/>
                                          </p:val>
                                        </p:tav>
                                      </p:tavLst>
                                    </p:anim>
                                    <p:anim calcmode="lin" valueType="num">
                                      <p:cBhvr additive="base">
                                        <p:cTn id="48" dur="250" fill="hold"/>
                                        <p:tgtEl>
                                          <p:spTgt spid="2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250" fill="hold"/>
                                        <p:tgtEl>
                                          <p:spTgt spid="30"/>
                                        </p:tgtEl>
                                        <p:attrNameLst>
                                          <p:attrName>ppt_x</p:attrName>
                                        </p:attrNameLst>
                                      </p:cBhvr>
                                      <p:tavLst>
                                        <p:tav tm="0">
                                          <p:val>
                                            <p:strVal val="#ppt_x"/>
                                          </p:val>
                                        </p:tav>
                                        <p:tav tm="100000">
                                          <p:val>
                                            <p:strVal val="#ppt_x"/>
                                          </p:val>
                                        </p:tav>
                                      </p:tavLst>
                                    </p:anim>
                                    <p:anim calcmode="lin" valueType="num">
                                      <p:cBhvr additive="base">
                                        <p:cTn id="53" dur="250" fill="hold"/>
                                        <p:tgtEl>
                                          <p:spTgt spid="3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 calcmode="lin" valueType="num">
                                      <p:cBhvr additive="base">
                                        <p:cTn id="57" dur="250" fill="hold"/>
                                        <p:tgtEl>
                                          <p:spTgt spid="31"/>
                                        </p:tgtEl>
                                        <p:attrNameLst>
                                          <p:attrName>ppt_x</p:attrName>
                                        </p:attrNameLst>
                                      </p:cBhvr>
                                      <p:tavLst>
                                        <p:tav tm="0">
                                          <p:val>
                                            <p:strVal val="#ppt_x"/>
                                          </p:val>
                                        </p:tav>
                                        <p:tav tm="100000">
                                          <p:val>
                                            <p:strVal val="#ppt_x"/>
                                          </p:val>
                                        </p:tav>
                                      </p:tavLst>
                                    </p:anim>
                                    <p:anim calcmode="lin" valueType="num">
                                      <p:cBhvr additive="base">
                                        <p:cTn id="58" dur="250" fill="hold"/>
                                        <p:tgtEl>
                                          <p:spTgt spid="31"/>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ppt_x"/>
                                          </p:val>
                                        </p:tav>
                                        <p:tav tm="100000">
                                          <p:val>
                                            <p:strVal val="#ppt_x"/>
                                          </p:val>
                                        </p:tav>
                                      </p:tavLst>
                                    </p:anim>
                                    <p:anim calcmode="lin" valueType="num">
                                      <p:cBhvr additive="base">
                                        <p:cTn id="63" dur="25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250" fill="hold"/>
                                        <p:tgtEl>
                                          <p:spTgt spid="17"/>
                                        </p:tgtEl>
                                        <p:attrNameLst>
                                          <p:attrName>ppt_x</p:attrName>
                                        </p:attrNameLst>
                                      </p:cBhvr>
                                      <p:tavLst>
                                        <p:tav tm="0">
                                          <p:val>
                                            <p:strVal val="#ppt_x"/>
                                          </p:val>
                                        </p:tav>
                                        <p:tav tm="100000">
                                          <p:val>
                                            <p:strVal val="#ppt_x"/>
                                          </p:val>
                                        </p:tav>
                                      </p:tavLst>
                                    </p:anim>
                                    <p:anim calcmode="lin" valueType="num">
                                      <p:cBhvr additive="base">
                                        <p:cTn id="68" dur="250" fill="hold"/>
                                        <p:tgtEl>
                                          <p:spTgt spid="17"/>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250" fill="hold"/>
                                        <p:tgtEl>
                                          <p:spTgt spid="18"/>
                                        </p:tgtEl>
                                        <p:attrNameLst>
                                          <p:attrName>ppt_x</p:attrName>
                                        </p:attrNameLst>
                                      </p:cBhvr>
                                      <p:tavLst>
                                        <p:tav tm="0">
                                          <p:val>
                                            <p:strVal val="#ppt_x"/>
                                          </p:val>
                                        </p:tav>
                                        <p:tav tm="100000">
                                          <p:val>
                                            <p:strVal val="#ppt_x"/>
                                          </p:val>
                                        </p:tav>
                                      </p:tavLst>
                                    </p:anim>
                                    <p:anim calcmode="lin" valueType="num">
                                      <p:cBhvr additive="base">
                                        <p:cTn id="73" dur="250" fill="hold"/>
                                        <p:tgtEl>
                                          <p:spTgt spid="18"/>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additive="base">
                                        <p:cTn id="77" dur="250" fill="hold"/>
                                        <p:tgtEl>
                                          <p:spTgt spid="19"/>
                                        </p:tgtEl>
                                        <p:attrNameLst>
                                          <p:attrName>ppt_x</p:attrName>
                                        </p:attrNameLst>
                                      </p:cBhvr>
                                      <p:tavLst>
                                        <p:tav tm="0">
                                          <p:val>
                                            <p:strVal val="#ppt_x"/>
                                          </p:val>
                                        </p:tav>
                                        <p:tav tm="100000">
                                          <p:val>
                                            <p:strVal val="#ppt_x"/>
                                          </p:val>
                                        </p:tav>
                                      </p:tavLst>
                                    </p:anim>
                                    <p:anim calcmode="lin" valueType="num">
                                      <p:cBhvr additive="base">
                                        <p:cTn id="78" dur="250" fill="hold"/>
                                        <p:tgtEl>
                                          <p:spTgt spid="19"/>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 calcmode="lin" valueType="num">
                                      <p:cBhvr additive="base">
                                        <p:cTn id="82" dur="250" fill="hold"/>
                                        <p:tgtEl>
                                          <p:spTgt spid="20"/>
                                        </p:tgtEl>
                                        <p:attrNameLst>
                                          <p:attrName>ppt_x</p:attrName>
                                        </p:attrNameLst>
                                      </p:cBhvr>
                                      <p:tavLst>
                                        <p:tav tm="0">
                                          <p:val>
                                            <p:strVal val="#ppt_x"/>
                                          </p:val>
                                        </p:tav>
                                        <p:tav tm="100000">
                                          <p:val>
                                            <p:strVal val="#ppt_x"/>
                                          </p:val>
                                        </p:tav>
                                      </p:tavLst>
                                    </p:anim>
                                    <p:anim calcmode="lin" valueType="num">
                                      <p:cBhvr additive="base">
                                        <p:cTn id="83" dur="25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aphicFrame>
        <p:nvGraphicFramePr>
          <p:cNvPr id="7" name="图表 11">
            <a:extLst>
              <a:ext uri="{FF2B5EF4-FFF2-40B4-BE49-F238E27FC236}">
                <a16:creationId xmlns:a16="http://schemas.microsoft.com/office/drawing/2014/main" id="{AD8B80F3-8150-48D9-ABB6-37A44F03BAE0}"/>
              </a:ext>
            </a:extLst>
          </p:cNvPr>
          <p:cNvGraphicFramePr/>
          <p:nvPr>
            <p:extLst>
              <p:ext uri="{D42A27DB-BD31-4B8C-83A1-F6EECF244321}">
                <p14:modId xmlns:p14="http://schemas.microsoft.com/office/powerpoint/2010/main" val="2667767556"/>
              </p:ext>
            </p:extLst>
          </p:nvPr>
        </p:nvGraphicFramePr>
        <p:xfrm>
          <a:off x="1370328" y="1381483"/>
          <a:ext cx="4996816" cy="3961384"/>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id="{A4143A6A-58FA-4D7B-BF5C-EDCF0102A708}"/>
              </a:ext>
            </a:extLst>
          </p:cNvPr>
          <p:cNvGrpSpPr/>
          <p:nvPr/>
        </p:nvGrpSpPr>
        <p:grpSpPr>
          <a:xfrm>
            <a:off x="6913410" y="1619872"/>
            <a:ext cx="3678648" cy="602015"/>
            <a:chOff x="5171869" y="1419325"/>
            <a:chExt cx="2758986" cy="451511"/>
          </a:xfrm>
        </p:grpSpPr>
        <p:sp>
          <p:nvSpPr>
            <p:cNvPr id="9" name="文本框 8">
              <a:extLst>
                <a:ext uri="{FF2B5EF4-FFF2-40B4-BE49-F238E27FC236}">
                  <a16:creationId xmlns:a16="http://schemas.microsoft.com/office/drawing/2014/main" id="{502A6EE6-ABBC-4046-88E3-331D8B3A2CEE}"/>
                </a:ext>
              </a:extLst>
            </p:cNvPr>
            <p:cNvSpPr txBox="1"/>
            <p:nvPr/>
          </p:nvSpPr>
          <p:spPr>
            <a:xfrm>
              <a:off x="5643996" y="1419325"/>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sp>
          <p:nvSpPr>
            <p:cNvPr id="10" name="Freeform 78">
              <a:extLst>
                <a:ext uri="{FF2B5EF4-FFF2-40B4-BE49-F238E27FC236}">
                  <a16:creationId xmlns:a16="http://schemas.microsoft.com/office/drawing/2014/main" id="{A9DD708B-BBA8-4A4A-A788-BC77F812FE7E}"/>
                </a:ext>
              </a:extLst>
            </p:cNvPr>
            <p:cNvSpPr>
              <a:spLocks noEditPoints="1"/>
            </p:cNvSpPr>
            <p:nvPr/>
          </p:nvSpPr>
          <p:spPr bwMode="auto">
            <a:xfrm>
              <a:off x="5171869" y="1439981"/>
              <a:ext cx="286731" cy="430855"/>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solidFill>
                <a:srgbClr val="00764D"/>
              </a:solidFill>
            </a:ln>
          </p:spPr>
          <p:txBody>
            <a:bodyPr vert="horz" wrap="square" lIns="91440" tIns="45720" rIns="91440" bIns="45720" numCol="1" anchor="t" anchorCtr="0" compatLnSpc="1"/>
            <a:lstStyle/>
            <a:p>
              <a:endParaRPr lang="zh-CN" altLang="en-US" sz="1351"/>
            </a:p>
          </p:txBody>
        </p:sp>
      </p:grpSp>
      <p:grpSp>
        <p:nvGrpSpPr>
          <p:cNvPr id="11" name="组合 10">
            <a:extLst>
              <a:ext uri="{FF2B5EF4-FFF2-40B4-BE49-F238E27FC236}">
                <a16:creationId xmlns:a16="http://schemas.microsoft.com/office/drawing/2014/main" id="{5CAFDDA7-9392-45CD-84A3-E82B01A10637}"/>
              </a:ext>
            </a:extLst>
          </p:cNvPr>
          <p:cNvGrpSpPr/>
          <p:nvPr/>
        </p:nvGrpSpPr>
        <p:grpSpPr>
          <a:xfrm>
            <a:off x="6913410" y="2915270"/>
            <a:ext cx="3678648" cy="646332"/>
            <a:chOff x="5171869" y="2390875"/>
            <a:chExt cx="2758986" cy="484749"/>
          </a:xfrm>
        </p:grpSpPr>
        <p:sp>
          <p:nvSpPr>
            <p:cNvPr id="12" name="文本框 11">
              <a:extLst>
                <a:ext uri="{FF2B5EF4-FFF2-40B4-BE49-F238E27FC236}">
                  <a16:creationId xmlns:a16="http://schemas.microsoft.com/office/drawing/2014/main" id="{EF2E8BC1-A109-4F84-95F8-8D94C9F39560}"/>
                </a:ext>
              </a:extLst>
            </p:cNvPr>
            <p:cNvSpPr txBox="1"/>
            <p:nvPr/>
          </p:nvSpPr>
          <p:spPr>
            <a:xfrm>
              <a:off x="5643996" y="2390875"/>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sp>
          <p:nvSpPr>
            <p:cNvPr id="13" name="Freeform 78">
              <a:extLst>
                <a:ext uri="{FF2B5EF4-FFF2-40B4-BE49-F238E27FC236}">
                  <a16:creationId xmlns:a16="http://schemas.microsoft.com/office/drawing/2014/main" id="{F6CEA391-129B-49EC-89CC-3F281ED6858F}"/>
                </a:ext>
              </a:extLst>
            </p:cNvPr>
            <p:cNvSpPr>
              <a:spLocks noEditPoints="1"/>
            </p:cNvSpPr>
            <p:nvPr/>
          </p:nvSpPr>
          <p:spPr bwMode="auto">
            <a:xfrm>
              <a:off x="5171869" y="2444769"/>
              <a:ext cx="286731" cy="430855"/>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solidFill>
                <a:srgbClr val="00764D"/>
              </a:solidFill>
            </a:ln>
          </p:spPr>
          <p:txBody>
            <a:bodyPr vert="horz" wrap="square" lIns="91440" tIns="45720" rIns="91440" bIns="45720" numCol="1" anchor="t" anchorCtr="0" compatLnSpc="1"/>
            <a:lstStyle/>
            <a:p>
              <a:endParaRPr lang="zh-CN" altLang="en-US" sz="1351"/>
            </a:p>
          </p:txBody>
        </p:sp>
      </p:grpSp>
      <p:grpSp>
        <p:nvGrpSpPr>
          <p:cNvPr id="14" name="组合 13">
            <a:extLst>
              <a:ext uri="{FF2B5EF4-FFF2-40B4-BE49-F238E27FC236}">
                <a16:creationId xmlns:a16="http://schemas.microsoft.com/office/drawing/2014/main" id="{A40464CE-49F5-4F91-B079-1714E03CFCD6}"/>
              </a:ext>
            </a:extLst>
          </p:cNvPr>
          <p:cNvGrpSpPr/>
          <p:nvPr/>
        </p:nvGrpSpPr>
        <p:grpSpPr>
          <a:xfrm>
            <a:off x="6913410" y="4210670"/>
            <a:ext cx="3678648" cy="646332"/>
            <a:chOff x="5171869" y="3362425"/>
            <a:chExt cx="2758986" cy="484749"/>
          </a:xfrm>
        </p:grpSpPr>
        <p:sp>
          <p:nvSpPr>
            <p:cNvPr id="15" name="文本框 14">
              <a:extLst>
                <a:ext uri="{FF2B5EF4-FFF2-40B4-BE49-F238E27FC236}">
                  <a16:creationId xmlns:a16="http://schemas.microsoft.com/office/drawing/2014/main" id="{BB8048E6-4553-4F7F-855C-53881AD550B3}"/>
                </a:ext>
              </a:extLst>
            </p:cNvPr>
            <p:cNvSpPr txBox="1"/>
            <p:nvPr/>
          </p:nvSpPr>
          <p:spPr>
            <a:xfrm>
              <a:off x="5643996" y="3362425"/>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sp>
          <p:nvSpPr>
            <p:cNvPr id="16" name="Freeform 78">
              <a:extLst>
                <a:ext uri="{FF2B5EF4-FFF2-40B4-BE49-F238E27FC236}">
                  <a16:creationId xmlns:a16="http://schemas.microsoft.com/office/drawing/2014/main" id="{36378336-BEBE-4899-ABEE-053C1EB51835}"/>
                </a:ext>
              </a:extLst>
            </p:cNvPr>
            <p:cNvSpPr>
              <a:spLocks noEditPoints="1"/>
            </p:cNvSpPr>
            <p:nvPr/>
          </p:nvSpPr>
          <p:spPr bwMode="auto">
            <a:xfrm>
              <a:off x="5171869" y="3416319"/>
              <a:ext cx="286731" cy="430855"/>
            </a:xfrm>
            <a:custGeom>
              <a:avLst/>
              <a:gdLst>
                <a:gd name="T0" fmla="*/ 80 w 160"/>
                <a:gd name="T1" fmla="*/ 8 h 240"/>
                <a:gd name="T2" fmla="*/ 152 w 160"/>
                <a:gd name="T3" fmla="*/ 80 h 240"/>
                <a:gd name="T4" fmla="*/ 143 w 160"/>
                <a:gd name="T5" fmla="*/ 116 h 240"/>
                <a:gd name="T6" fmla="*/ 80 w 160"/>
                <a:gd name="T7" fmla="*/ 224 h 240"/>
                <a:gd name="T8" fmla="*/ 18 w 160"/>
                <a:gd name="T9" fmla="*/ 116 h 240"/>
                <a:gd name="T10" fmla="*/ 8 w 160"/>
                <a:gd name="T11" fmla="*/ 80 h 240"/>
                <a:gd name="T12" fmla="*/ 80 w 160"/>
                <a:gd name="T13" fmla="*/ 8 h 240"/>
                <a:gd name="T14" fmla="*/ 80 w 160"/>
                <a:gd name="T15" fmla="*/ 108 h 240"/>
                <a:gd name="T16" fmla="*/ 108 w 160"/>
                <a:gd name="T17" fmla="*/ 80 h 240"/>
                <a:gd name="T18" fmla="*/ 80 w 160"/>
                <a:gd name="T19" fmla="*/ 52 h 240"/>
                <a:gd name="T20" fmla="*/ 52 w 160"/>
                <a:gd name="T21" fmla="*/ 80 h 240"/>
                <a:gd name="T22" fmla="*/ 80 w 160"/>
                <a:gd name="T23" fmla="*/ 108 h 240"/>
                <a:gd name="T24" fmla="*/ 80 w 160"/>
                <a:gd name="T25" fmla="*/ 0 h 240"/>
                <a:gd name="T26" fmla="*/ 0 w 160"/>
                <a:gd name="T27" fmla="*/ 80 h 240"/>
                <a:gd name="T28" fmla="*/ 11 w 160"/>
                <a:gd name="T29" fmla="*/ 120 h 240"/>
                <a:gd name="T30" fmla="*/ 80 w 160"/>
                <a:gd name="T31" fmla="*/ 240 h 240"/>
                <a:gd name="T32" fmla="*/ 150 w 160"/>
                <a:gd name="T33" fmla="*/ 120 h 240"/>
                <a:gd name="T34" fmla="*/ 160 w 160"/>
                <a:gd name="T35" fmla="*/ 80 h 240"/>
                <a:gd name="T36" fmla="*/ 80 w 160"/>
                <a:gd name="T37" fmla="*/ 0 h 240"/>
                <a:gd name="T38" fmla="*/ 80 w 160"/>
                <a:gd name="T39" fmla="*/ 100 h 240"/>
                <a:gd name="T40" fmla="*/ 60 w 160"/>
                <a:gd name="T41" fmla="*/ 80 h 240"/>
                <a:gd name="T42" fmla="*/ 80 w 160"/>
                <a:gd name="T43" fmla="*/ 60 h 240"/>
                <a:gd name="T44" fmla="*/ 100 w 160"/>
                <a:gd name="T45" fmla="*/ 80 h 240"/>
                <a:gd name="T46" fmla="*/ 80 w 160"/>
                <a:gd name="T47" fmla="*/ 10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0" h="240">
                  <a:moveTo>
                    <a:pt x="80" y="8"/>
                  </a:moveTo>
                  <a:cubicBezTo>
                    <a:pt x="120" y="8"/>
                    <a:pt x="152" y="40"/>
                    <a:pt x="152" y="80"/>
                  </a:cubicBezTo>
                  <a:cubicBezTo>
                    <a:pt x="152" y="92"/>
                    <a:pt x="149" y="105"/>
                    <a:pt x="143" y="116"/>
                  </a:cubicBezTo>
                  <a:cubicBezTo>
                    <a:pt x="80" y="224"/>
                    <a:pt x="80" y="224"/>
                    <a:pt x="80" y="224"/>
                  </a:cubicBezTo>
                  <a:cubicBezTo>
                    <a:pt x="18" y="116"/>
                    <a:pt x="18" y="116"/>
                    <a:pt x="18" y="116"/>
                  </a:cubicBezTo>
                  <a:cubicBezTo>
                    <a:pt x="12" y="105"/>
                    <a:pt x="8" y="92"/>
                    <a:pt x="8" y="80"/>
                  </a:cubicBezTo>
                  <a:cubicBezTo>
                    <a:pt x="8" y="40"/>
                    <a:pt x="41" y="8"/>
                    <a:pt x="80" y="8"/>
                  </a:cubicBezTo>
                  <a:moveTo>
                    <a:pt x="80" y="108"/>
                  </a:moveTo>
                  <a:cubicBezTo>
                    <a:pt x="96" y="108"/>
                    <a:pt x="108" y="95"/>
                    <a:pt x="108" y="80"/>
                  </a:cubicBezTo>
                  <a:cubicBezTo>
                    <a:pt x="108" y="64"/>
                    <a:pt x="96" y="52"/>
                    <a:pt x="80" y="52"/>
                  </a:cubicBezTo>
                  <a:cubicBezTo>
                    <a:pt x="65" y="52"/>
                    <a:pt x="52" y="64"/>
                    <a:pt x="52" y="80"/>
                  </a:cubicBezTo>
                  <a:cubicBezTo>
                    <a:pt x="52" y="95"/>
                    <a:pt x="65" y="108"/>
                    <a:pt x="80" y="108"/>
                  </a:cubicBezTo>
                  <a:moveTo>
                    <a:pt x="80" y="0"/>
                  </a:moveTo>
                  <a:cubicBezTo>
                    <a:pt x="36" y="0"/>
                    <a:pt x="0" y="35"/>
                    <a:pt x="0" y="80"/>
                  </a:cubicBezTo>
                  <a:cubicBezTo>
                    <a:pt x="0" y="94"/>
                    <a:pt x="4" y="108"/>
                    <a:pt x="11" y="120"/>
                  </a:cubicBezTo>
                  <a:cubicBezTo>
                    <a:pt x="80" y="240"/>
                    <a:pt x="80" y="240"/>
                    <a:pt x="80" y="240"/>
                  </a:cubicBezTo>
                  <a:cubicBezTo>
                    <a:pt x="150" y="120"/>
                    <a:pt x="150" y="120"/>
                    <a:pt x="150" y="120"/>
                  </a:cubicBezTo>
                  <a:cubicBezTo>
                    <a:pt x="157" y="108"/>
                    <a:pt x="160" y="94"/>
                    <a:pt x="160" y="80"/>
                  </a:cubicBezTo>
                  <a:cubicBezTo>
                    <a:pt x="160" y="35"/>
                    <a:pt x="125" y="0"/>
                    <a:pt x="80" y="0"/>
                  </a:cubicBezTo>
                  <a:moveTo>
                    <a:pt x="80" y="100"/>
                  </a:moveTo>
                  <a:cubicBezTo>
                    <a:pt x="69" y="100"/>
                    <a:pt x="60" y="91"/>
                    <a:pt x="60" y="80"/>
                  </a:cubicBezTo>
                  <a:cubicBezTo>
                    <a:pt x="60" y="69"/>
                    <a:pt x="69" y="60"/>
                    <a:pt x="80" y="60"/>
                  </a:cubicBezTo>
                  <a:cubicBezTo>
                    <a:pt x="91" y="60"/>
                    <a:pt x="100" y="69"/>
                    <a:pt x="100" y="80"/>
                  </a:cubicBezTo>
                  <a:cubicBezTo>
                    <a:pt x="100" y="91"/>
                    <a:pt x="91" y="100"/>
                    <a:pt x="80" y="100"/>
                  </a:cubicBezTo>
                </a:path>
              </a:pathLst>
            </a:custGeom>
            <a:solidFill>
              <a:schemeClr val="tx1"/>
            </a:solidFill>
            <a:ln>
              <a:solidFill>
                <a:srgbClr val="00764D"/>
              </a:solidFill>
            </a:ln>
          </p:spPr>
          <p:txBody>
            <a:bodyPr vert="horz" wrap="square" lIns="91440" tIns="45720" rIns="91440" bIns="45720" numCol="1" anchor="t" anchorCtr="0" compatLnSpc="1"/>
            <a:lstStyle/>
            <a:p>
              <a:endParaRPr lang="zh-CN" altLang="en-US" sz="1351"/>
            </a:p>
          </p:txBody>
        </p:sp>
      </p:grpSp>
    </p:spTree>
    <p:extLst>
      <p:ext uri="{BB962C8B-B14F-4D97-AF65-F5344CB8AC3E}">
        <p14:creationId xmlns:p14="http://schemas.microsoft.com/office/powerpoint/2010/main" val="303394243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p:tgtEl>
                                          <p:spTgt spid="8"/>
                                        </p:tgtEl>
                                        <p:attrNameLst>
                                          <p:attrName>ppt_y</p:attrName>
                                        </p:attrNameLst>
                                      </p:cBhvr>
                                      <p:tavLst>
                                        <p:tav tm="0">
                                          <p:val>
                                            <p:strVal val="#ppt_y+#ppt_h*1.125000"/>
                                          </p:val>
                                        </p:tav>
                                        <p:tav tm="100000">
                                          <p:val>
                                            <p:strVal val="#ppt_y"/>
                                          </p:val>
                                        </p:tav>
                                      </p:tavLst>
                                    </p:anim>
                                    <p:animEffect transition="in" filter="wipe(up)">
                                      <p:cBhvr>
                                        <p:cTn id="14" dur="750"/>
                                        <p:tgtEl>
                                          <p:spTgt spid="8"/>
                                        </p:tgtEl>
                                      </p:cBhvr>
                                    </p:animEffect>
                                  </p:childTnLst>
                                </p:cTn>
                              </p:par>
                            </p:childTnLst>
                          </p:cTn>
                        </p:par>
                        <p:par>
                          <p:cTn id="15" fill="hold">
                            <p:stCondLst>
                              <p:cond delay="1750"/>
                            </p:stCondLst>
                            <p:childTnLst>
                              <p:par>
                                <p:cTn id="16" presetID="12" presetClass="entr" presetSubtype="4"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750"/>
                                        <p:tgtEl>
                                          <p:spTgt spid="11"/>
                                        </p:tgtEl>
                                        <p:attrNameLst>
                                          <p:attrName>ppt_y</p:attrName>
                                        </p:attrNameLst>
                                      </p:cBhvr>
                                      <p:tavLst>
                                        <p:tav tm="0">
                                          <p:val>
                                            <p:strVal val="#ppt_y+#ppt_h*1.125000"/>
                                          </p:val>
                                        </p:tav>
                                        <p:tav tm="100000">
                                          <p:val>
                                            <p:strVal val="#ppt_y"/>
                                          </p:val>
                                        </p:tav>
                                      </p:tavLst>
                                    </p:anim>
                                    <p:animEffect transition="in" filter="wipe(up)">
                                      <p:cBhvr>
                                        <p:cTn id="19" dur="750"/>
                                        <p:tgtEl>
                                          <p:spTgt spid="11"/>
                                        </p:tgtEl>
                                      </p:cBhvr>
                                    </p:animEffect>
                                  </p:childTnLst>
                                </p:cTn>
                              </p:par>
                            </p:childTnLst>
                          </p:cTn>
                        </p:par>
                        <p:par>
                          <p:cTn id="20" fill="hold">
                            <p:stCondLst>
                              <p:cond delay="2500"/>
                            </p:stCondLst>
                            <p:childTnLst>
                              <p:par>
                                <p:cTn id="21" presetID="1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p:tgtEl>
                                          <p:spTgt spid="14"/>
                                        </p:tgtEl>
                                        <p:attrNameLst>
                                          <p:attrName>ppt_y</p:attrName>
                                        </p:attrNameLst>
                                      </p:cBhvr>
                                      <p:tavLst>
                                        <p:tav tm="0">
                                          <p:val>
                                            <p:strVal val="#ppt_y+#ppt_h*1.125000"/>
                                          </p:val>
                                        </p:tav>
                                        <p:tav tm="100000">
                                          <p:val>
                                            <p:strVal val="#ppt_y"/>
                                          </p:val>
                                        </p:tav>
                                      </p:tavLst>
                                    </p:anim>
                                    <p:animEffect transition="in" filter="wipe(up)">
                                      <p:cBhvr>
                                        <p:cTn id="24"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TextBox 110">
            <a:extLst>
              <a:ext uri="{FF2B5EF4-FFF2-40B4-BE49-F238E27FC236}">
                <a16:creationId xmlns:a16="http://schemas.microsoft.com/office/drawing/2014/main" id="{B0C98E72-5CE0-488D-B612-EFE8D57A8AF8}"/>
              </a:ext>
            </a:extLst>
          </p:cNvPr>
          <p:cNvSpPr txBox="1"/>
          <p:nvPr/>
        </p:nvSpPr>
        <p:spPr>
          <a:xfrm>
            <a:off x="1314910" y="1988611"/>
            <a:ext cx="2648465" cy="1025602"/>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详写内容</a:t>
            </a:r>
            <a:r>
              <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rPr>
              <a:t>……</a:t>
            </a:r>
          </a:p>
          <a:p>
            <a:pPr marL="0" marR="0" lvl="0" indent="0" algn="l" defTabSz="1218804" rtl="0" eaLnBrk="1" fontAlgn="auto" latinLnBrk="0" hangingPunct="1">
              <a:lnSpc>
                <a:spcPct val="100000"/>
              </a:lnSpc>
              <a:spcBef>
                <a:spcPts val="0"/>
              </a:spcBef>
              <a:spcAft>
                <a:spcPts val="0"/>
              </a:spcAft>
              <a:buClrTx/>
              <a:buSzTx/>
              <a:buFontTx/>
              <a:buNone/>
              <a:tabLst/>
              <a:defRPr/>
            </a:pP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8" name="TextBox 111">
            <a:extLst>
              <a:ext uri="{FF2B5EF4-FFF2-40B4-BE49-F238E27FC236}">
                <a16:creationId xmlns:a16="http://schemas.microsoft.com/office/drawing/2014/main" id="{4D3B8EF4-22FA-46F9-A506-3A959B2297A2}"/>
              </a:ext>
            </a:extLst>
          </p:cNvPr>
          <p:cNvSpPr txBox="1"/>
          <p:nvPr/>
        </p:nvSpPr>
        <p:spPr>
          <a:xfrm>
            <a:off x="8478114" y="1988611"/>
            <a:ext cx="2648467" cy="1025602"/>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详写内容</a:t>
            </a:r>
            <a:r>
              <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rPr>
              <a:t>……</a:t>
            </a:r>
          </a:p>
          <a:p>
            <a:pPr marL="0" marR="0" lvl="0" indent="0" algn="l" defTabSz="1218804" rtl="0" eaLnBrk="1" fontAlgn="auto" latinLnBrk="0" hangingPunct="1">
              <a:lnSpc>
                <a:spcPct val="100000"/>
              </a:lnSpc>
              <a:spcBef>
                <a:spcPts val="0"/>
              </a:spcBef>
              <a:spcAft>
                <a:spcPts val="0"/>
              </a:spcAft>
              <a:buClrTx/>
              <a:buSzTx/>
              <a:buFontTx/>
              <a:buNone/>
              <a:tabLst/>
              <a:defRPr/>
            </a:pP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9" name="TextBox 112">
            <a:extLst>
              <a:ext uri="{FF2B5EF4-FFF2-40B4-BE49-F238E27FC236}">
                <a16:creationId xmlns:a16="http://schemas.microsoft.com/office/drawing/2014/main" id="{81B81E1F-306F-44F1-8F01-953AE75DCB4A}"/>
              </a:ext>
            </a:extLst>
          </p:cNvPr>
          <p:cNvSpPr txBox="1"/>
          <p:nvPr/>
        </p:nvSpPr>
        <p:spPr>
          <a:xfrm>
            <a:off x="8478115" y="3970717"/>
            <a:ext cx="2648465" cy="1025602"/>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详写内容</a:t>
            </a:r>
            <a:r>
              <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rPr>
              <a:t>……</a:t>
            </a:r>
          </a:p>
          <a:p>
            <a:pPr marL="0" marR="0" lvl="0" indent="0" algn="l" defTabSz="1218804" rtl="0" eaLnBrk="1" fontAlgn="auto" latinLnBrk="0" hangingPunct="1">
              <a:lnSpc>
                <a:spcPct val="100000"/>
              </a:lnSpc>
              <a:spcBef>
                <a:spcPts val="0"/>
              </a:spcBef>
              <a:spcAft>
                <a:spcPts val="0"/>
              </a:spcAft>
              <a:buClrTx/>
              <a:buSzTx/>
              <a:buFontTx/>
              <a:buNone/>
              <a:tabLst/>
              <a:defRPr/>
            </a:pP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p:txBody>
      </p:sp>
      <p:sp>
        <p:nvSpPr>
          <p:cNvPr id="10" name="TextBox 113">
            <a:extLst>
              <a:ext uri="{FF2B5EF4-FFF2-40B4-BE49-F238E27FC236}">
                <a16:creationId xmlns:a16="http://schemas.microsoft.com/office/drawing/2014/main" id="{C5824F1A-2DA6-46F7-AAB2-53A46F60E28D}"/>
              </a:ext>
            </a:extLst>
          </p:cNvPr>
          <p:cNvSpPr txBox="1"/>
          <p:nvPr/>
        </p:nvSpPr>
        <p:spPr>
          <a:xfrm>
            <a:off x="1314910" y="3970717"/>
            <a:ext cx="2648465" cy="1025602"/>
          </a:xfrm>
          <a:prstGeom prst="rect">
            <a:avLst/>
          </a:prstGeom>
          <a:noFill/>
        </p:spPr>
        <p:txBody>
          <a:bodyPr wrap="square" lIns="0" tIns="0" rIns="0" bIns="0" rtlCol="0">
            <a:spAutoFit/>
          </a:bodyPr>
          <a:lstStyle/>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详写内容</a:t>
            </a:r>
            <a:r>
              <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rPr>
              <a:t>……</a:t>
            </a:r>
          </a:p>
          <a:p>
            <a:pPr marL="0" marR="0" lvl="0" indent="0" algn="l" defTabSz="1218804" rtl="0" eaLnBrk="1" fontAlgn="auto" latinLnBrk="0" hangingPunct="1">
              <a:lnSpc>
                <a:spcPct val="100000"/>
              </a:lnSpc>
              <a:spcBef>
                <a:spcPts val="0"/>
              </a:spcBef>
              <a:spcAft>
                <a:spcPts val="0"/>
              </a:spcAft>
              <a:buClrTx/>
              <a:buSzTx/>
              <a:buFontTx/>
              <a:buNone/>
              <a:tabLst/>
              <a:defRPr/>
            </a:pP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a:p>
            <a:pPr marL="0" marR="0" lvl="0" indent="0" algn="l" defTabSz="1218804" rtl="0" eaLnBrk="1" fontAlgn="auto" latinLnBrk="0" hangingPunct="1">
              <a:lnSpc>
                <a:spcPct val="100000"/>
              </a:lnSpc>
              <a:spcBef>
                <a:spcPts val="0"/>
              </a:spcBef>
              <a:spcAft>
                <a:spcPts val="0"/>
              </a:spcAft>
              <a:buClrTx/>
              <a:buSzTx/>
              <a:buFontTx/>
              <a:buNone/>
              <a:tabLst/>
              <a:defRPr/>
            </a:pPr>
            <a:r>
              <a:rPr kumimoji="0" lang="zh-CN" altLang="en-US" sz="1333" b="0" i="0" u="none" strike="noStrike" kern="0" cap="none" spc="0" normalizeH="0" baseline="0" noProof="0" dirty="0">
                <a:ln>
                  <a:noFill/>
                </a:ln>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333" b="0" i="0" u="none" strike="noStrike" kern="0" cap="none" spc="0" normalizeH="0" baseline="0" noProof="0" dirty="0">
              <a:ln>
                <a:noFill/>
              </a:ln>
              <a:effectLst/>
              <a:uLnTx/>
              <a:uFillTx/>
              <a:latin typeface="微软雅黑" pitchFamily="34" charset="-122"/>
              <a:ea typeface="微软雅黑" pitchFamily="34" charset="-122"/>
              <a:cs typeface="+mn-cs"/>
            </a:endParaRPr>
          </a:p>
        </p:txBody>
      </p:sp>
      <p:grpSp>
        <p:nvGrpSpPr>
          <p:cNvPr id="11" name="组合 10">
            <a:extLst>
              <a:ext uri="{FF2B5EF4-FFF2-40B4-BE49-F238E27FC236}">
                <a16:creationId xmlns:a16="http://schemas.microsoft.com/office/drawing/2014/main" id="{056BD23D-FA64-46EF-B690-C4E94A5025E8}"/>
              </a:ext>
            </a:extLst>
          </p:cNvPr>
          <p:cNvGrpSpPr/>
          <p:nvPr/>
        </p:nvGrpSpPr>
        <p:grpSpPr>
          <a:xfrm>
            <a:off x="4414151" y="1664474"/>
            <a:ext cx="3669359" cy="3669960"/>
            <a:chOff x="3218020" y="2137420"/>
            <a:chExt cx="2752869" cy="2753319"/>
          </a:xfrm>
        </p:grpSpPr>
        <p:sp>
          <p:nvSpPr>
            <p:cNvPr id="12" name="椭圆 6">
              <a:extLst>
                <a:ext uri="{FF2B5EF4-FFF2-40B4-BE49-F238E27FC236}">
                  <a16:creationId xmlns:a16="http://schemas.microsoft.com/office/drawing/2014/main" id="{18513505-A880-4920-A259-893CAAAA389B}"/>
                </a:ext>
              </a:extLst>
            </p:cNvPr>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764D"/>
            </a:solidFill>
            <a:ln w="25400" cap="flat" cmpd="sng" algn="ctr">
              <a:no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effectLst/>
                <a:uLnTx/>
                <a:uFillTx/>
                <a:latin typeface="Calibri"/>
                <a:ea typeface="宋体"/>
                <a:cs typeface="+mn-cs"/>
              </a:endParaRPr>
            </a:p>
          </p:txBody>
        </p:sp>
        <p:sp>
          <p:nvSpPr>
            <p:cNvPr id="13" name="椭圆 61">
              <a:extLst>
                <a:ext uri="{FF2B5EF4-FFF2-40B4-BE49-F238E27FC236}">
                  <a16:creationId xmlns:a16="http://schemas.microsoft.com/office/drawing/2014/main" id="{ACD75735-DA02-4D39-9ECA-400AEE6329A9}"/>
                </a:ext>
              </a:extLst>
            </p:cNvPr>
            <p:cNvSpPr/>
            <p:nvPr/>
          </p:nvSpPr>
          <p:spPr>
            <a:xfrm flipH="1" flipV="1">
              <a:off x="3218020" y="3523322"/>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764D"/>
            </a:solidFill>
            <a:ln w="25400" cap="flat" cmpd="sng" algn="ctr">
              <a:no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effectLst/>
                <a:uLnTx/>
                <a:uFillTx/>
                <a:latin typeface="Calibri"/>
                <a:ea typeface="宋体"/>
                <a:cs typeface="+mn-cs"/>
              </a:endParaRPr>
            </a:p>
          </p:txBody>
        </p:sp>
        <p:sp>
          <p:nvSpPr>
            <p:cNvPr id="14" name="椭圆 6">
              <a:extLst>
                <a:ext uri="{FF2B5EF4-FFF2-40B4-BE49-F238E27FC236}">
                  <a16:creationId xmlns:a16="http://schemas.microsoft.com/office/drawing/2014/main" id="{EB23699D-F84A-4EB8-BCC9-CE874BE8370B}"/>
                </a:ext>
              </a:extLst>
            </p:cNvPr>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00764D"/>
            </a:solidFill>
            <a:ln w="25400" cap="flat" cmpd="sng" algn="ctr">
              <a:no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dirty="0">
                <a:ln>
                  <a:noFill/>
                </a:ln>
                <a:effectLst/>
                <a:uLnTx/>
                <a:uFillTx/>
                <a:latin typeface="Calibri"/>
                <a:ea typeface="宋体"/>
                <a:cs typeface="+mn-cs"/>
              </a:endParaRPr>
            </a:p>
          </p:txBody>
        </p:sp>
        <p:sp>
          <p:nvSpPr>
            <p:cNvPr id="15" name="椭圆 61">
              <a:extLst>
                <a:ext uri="{FF2B5EF4-FFF2-40B4-BE49-F238E27FC236}">
                  <a16:creationId xmlns:a16="http://schemas.microsoft.com/office/drawing/2014/main" id="{F7691807-E847-4481-80BF-7E39DC98AA8E}"/>
                </a:ext>
              </a:extLst>
            </p:cNvPr>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00764D"/>
            </a:solidFill>
            <a:ln w="25400" cap="flat" cmpd="sng" algn="ctr">
              <a:no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effectLst/>
                <a:uLnTx/>
                <a:uFillTx/>
                <a:latin typeface="Calibri"/>
                <a:ea typeface="宋体"/>
                <a:cs typeface="+mn-cs"/>
              </a:endParaRPr>
            </a:p>
          </p:txBody>
        </p:sp>
        <p:sp>
          <p:nvSpPr>
            <p:cNvPr id="16" name="椭圆 15">
              <a:extLst>
                <a:ext uri="{FF2B5EF4-FFF2-40B4-BE49-F238E27FC236}">
                  <a16:creationId xmlns:a16="http://schemas.microsoft.com/office/drawing/2014/main" id="{A0D70B4D-A62A-4064-9234-363B8561CE3E}"/>
                </a:ext>
              </a:extLst>
            </p:cNvPr>
            <p:cNvSpPr/>
            <p:nvPr/>
          </p:nvSpPr>
          <p:spPr>
            <a:xfrm flipH="1" flipV="1">
              <a:off x="4486830" y="3432539"/>
              <a:ext cx="215248" cy="215248"/>
            </a:xfrm>
            <a:prstGeom prst="ellipse">
              <a:avLst/>
            </a:prstGeom>
            <a:solidFill>
              <a:srgbClr val="FFFFFF"/>
            </a:solidFill>
            <a:ln w="25400" cap="flat" cmpd="sng" algn="ctr">
              <a:no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effectLst/>
                <a:uLnTx/>
                <a:uFillTx/>
                <a:latin typeface="Calibri"/>
                <a:ea typeface="宋体"/>
                <a:cs typeface="+mn-cs"/>
              </a:endParaRPr>
            </a:p>
          </p:txBody>
        </p:sp>
        <p:sp>
          <p:nvSpPr>
            <p:cNvPr id="17" name="TextBox 121">
              <a:extLst>
                <a:ext uri="{FF2B5EF4-FFF2-40B4-BE49-F238E27FC236}">
                  <a16:creationId xmlns:a16="http://schemas.microsoft.com/office/drawing/2014/main" id="{C917F1D6-13BF-496F-9C4A-078E4F10C8A9}"/>
                </a:ext>
              </a:extLst>
            </p:cNvPr>
            <p:cNvSpPr txBox="1"/>
            <p:nvPr/>
          </p:nvSpPr>
          <p:spPr>
            <a:xfrm>
              <a:off x="3344651" y="2668169"/>
              <a:ext cx="1023526" cy="369446"/>
            </a:xfrm>
            <a:prstGeom prst="rect">
              <a:avLst/>
            </a:prstGeom>
            <a:noFill/>
          </p:spPr>
          <p:txBody>
            <a:bodyPr wrap="squar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关键字</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8" name="TextBox 122">
              <a:extLst>
                <a:ext uri="{FF2B5EF4-FFF2-40B4-BE49-F238E27FC236}">
                  <a16:creationId xmlns:a16="http://schemas.microsoft.com/office/drawing/2014/main" id="{E3B34538-7A1F-43A1-9D87-BE92DABE643D}"/>
                </a:ext>
              </a:extLst>
            </p:cNvPr>
            <p:cNvSpPr txBox="1"/>
            <p:nvPr/>
          </p:nvSpPr>
          <p:spPr>
            <a:xfrm>
              <a:off x="4661747" y="2629278"/>
              <a:ext cx="1103830" cy="369446"/>
            </a:xfrm>
            <a:prstGeom prst="rect">
              <a:avLst/>
            </a:prstGeom>
            <a:noFill/>
          </p:spPr>
          <p:txBody>
            <a:bodyPr wrap="squar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关键字</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TextBox 123">
              <a:extLst>
                <a:ext uri="{FF2B5EF4-FFF2-40B4-BE49-F238E27FC236}">
                  <a16:creationId xmlns:a16="http://schemas.microsoft.com/office/drawing/2014/main" id="{2BE03397-B61C-4EC9-84D8-AF27C2661426}"/>
                </a:ext>
              </a:extLst>
            </p:cNvPr>
            <p:cNvSpPr txBox="1"/>
            <p:nvPr/>
          </p:nvSpPr>
          <p:spPr>
            <a:xfrm>
              <a:off x="3423347" y="4021332"/>
              <a:ext cx="1064830" cy="369446"/>
            </a:xfrm>
            <a:prstGeom prst="rect">
              <a:avLst/>
            </a:prstGeom>
            <a:noFill/>
          </p:spPr>
          <p:txBody>
            <a:bodyPr wrap="squar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关键字</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0" name="TextBox 124">
              <a:extLst>
                <a:ext uri="{FF2B5EF4-FFF2-40B4-BE49-F238E27FC236}">
                  <a16:creationId xmlns:a16="http://schemas.microsoft.com/office/drawing/2014/main" id="{6B68247F-C878-4437-AF27-99B58F05A8DC}"/>
                </a:ext>
              </a:extLst>
            </p:cNvPr>
            <p:cNvSpPr txBox="1"/>
            <p:nvPr/>
          </p:nvSpPr>
          <p:spPr>
            <a:xfrm>
              <a:off x="4798820" y="4021332"/>
              <a:ext cx="1089248" cy="369446"/>
            </a:xfrm>
            <a:prstGeom prst="rect">
              <a:avLst/>
            </a:prstGeom>
            <a:noFill/>
          </p:spPr>
          <p:txBody>
            <a:bodyPr wrap="square" lIns="0" tIns="0" rIns="0" bIns="0" rtlCol="0">
              <a:spAutoFit/>
            </a:bodyPr>
            <a:lstStyle/>
            <a:p>
              <a:pPr marL="0" marR="0" lvl="0" indent="0" algn="ctr" defTabSz="1218804" rtl="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a:ln>
                    <a:noFill/>
                  </a:ln>
                  <a:solidFill>
                    <a:schemeClr val="bg1"/>
                  </a:solidFill>
                  <a:effectLst/>
                  <a:uLnTx/>
                  <a:uFillTx/>
                  <a:latin typeface="微软雅黑" pitchFamily="34" charset="-122"/>
                  <a:ea typeface="微软雅黑" pitchFamily="34" charset="-122"/>
                  <a:cs typeface="+mn-cs"/>
                </a:rPr>
                <a:t>关键字</a:t>
              </a:r>
              <a:endParaRPr kumimoji="0" lang="zh-CN" altLang="en-US" sz="3200" b="1" i="0" u="none" strike="noStrike" kern="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1" name="椭圆 20">
              <a:extLst>
                <a:ext uri="{FF2B5EF4-FFF2-40B4-BE49-F238E27FC236}">
                  <a16:creationId xmlns:a16="http://schemas.microsoft.com/office/drawing/2014/main" id="{A9162FBB-FF61-49ED-9F32-8DFD761B9513}"/>
                </a:ext>
              </a:extLst>
            </p:cNvPr>
            <p:cNvSpPr/>
            <p:nvPr/>
          </p:nvSpPr>
          <p:spPr>
            <a:xfrm>
              <a:off x="4486830" y="3432539"/>
              <a:ext cx="215248" cy="215248"/>
            </a:xfrm>
            <a:prstGeom prst="ellipse">
              <a:avLst/>
            </a:prstGeom>
            <a:noFill/>
            <a:ln w="25400" cap="flat" cmpd="sng" algn="ctr">
              <a:solidFill>
                <a:srgbClr val="1E445B">
                  <a:lumMod val="40000"/>
                  <a:lumOff val="60000"/>
                </a:srgbClr>
              </a:solidFill>
              <a:prstDash val="solid"/>
            </a:ln>
            <a:effectLst/>
          </p:spPr>
          <p:txBody>
            <a:bodyPr rtlCol="0" anchor="ctr"/>
            <a:lstStyle/>
            <a:p>
              <a:pPr marL="0" marR="0" lvl="0" indent="0" algn="ctr" defTabSz="1218804" rtl="0" eaLnBrk="1" fontAlgn="auto" latinLnBrk="0" hangingPunct="1">
                <a:lnSpc>
                  <a:spcPct val="100000"/>
                </a:lnSpc>
                <a:spcBef>
                  <a:spcPts val="0"/>
                </a:spcBef>
                <a:spcAft>
                  <a:spcPts val="0"/>
                </a:spcAft>
                <a:buClrTx/>
                <a:buSzTx/>
                <a:buFontTx/>
                <a:buNone/>
                <a:tabLst/>
                <a:defRPr/>
              </a:pPr>
              <a:endParaRPr kumimoji="0" lang="zh-CN" altLang="en-US" sz="2399" b="0" i="0" u="none" strike="noStrike" kern="0" cap="none" spc="0" normalizeH="0" baseline="0" noProof="0">
                <a:ln>
                  <a:noFill/>
                </a:ln>
                <a:effectLst/>
                <a:uLnTx/>
                <a:uFillTx/>
                <a:latin typeface="Calibri"/>
                <a:ea typeface="宋体"/>
                <a:cs typeface="+mn-cs"/>
              </a:endParaRPr>
            </a:p>
          </p:txBody>
        </p:sp>
      </p:grpSp>
    </p:spTree>
    <p:extLst>
      <p:ext uri="{BB962C8B-B14F-4D97-AF65-F5344CB8AC3E}">
        <p14:creationId xmlns:p14="http://schemas.microsoft.com/office/powerpoint/2010/main" val="36732619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Effect transition="in" filter="fade">
                                      <p:cBhvr>
                                        <p:cTn id="9" dur="1000"/>
                                        <p:tgtEl>
                                          <p:spTgt spid="11"/>
                                        </p:tgtEl>
                                      </p:cBhvr>
                                    </p:animEffect>
                                  </p:childTnLst>
                                </p:cTn>
                              </p:par>
                              <p:par>
                                <p:cTn id="10" presetID="8" presetClass="emph" presetSubtype="0" fill="hold" nodeType="withEffect">
                                  <p:stCondLst>
                                    <p:cond delay="0"/>
                                  </p:stCondLst>
                                  <p:childTnLst>
                                    <p:animRot by="21600000">
                                      <p:cBhvr>
                                        <p:cTn id="11" dur="1000" fill="hold"/>
                                        <p:tgtEl>
                                          <p:spTgt spid="11"/>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1+#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A31A468-19BD-4EF3-8777-A508814EB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7ADF0F1-1DD8-4F5D-8A14-6E1A837DC551}"/>
              </a:ext>
            </a:extLst>
          </p:cNvPr>
          <p:cNvSpPr/>
          <p:nvPr/>
        </p:nvSpPr>
        <p:spPr>
          <a:xfrm>
            <a:off x="5450590" y="1374785"/>
            <a:ext cx="1080120" cy="1080120"/>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400">
                <a:solidFill>
                  <a:prstClr val="white"/>
                </a:solidFill>
                <a:latin typeface="微软雅黑" panose="020B0503020204020204" pitchFamily="34" charset="-122"/>
                <a:ea typeface="微软雅黑" panose="020B0503020204020204" pitchFamily="34" charset="-122"/>
              </a:rPr>
              <a:t>4</a:t>
            </a:r>
            <a:endParaRPr kumimoji="0" lang="zh-CN" altLang="en-US" sz="4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标题 5">
            <a:extLst>
              <a:ext uri="{FF2B5EF4-FFF2-40B4-BE49-F238E27FC236}">
                <a16:creationId xmlns:a16="http://schemas.microsoft.com/office/drawing/2014/main" id="{4CB0490E-A852-4939-ABD9-54B2B04212EE}"/>
              </a:ext>
            </a:extLst>
          </p:cNvPr>
          <p:cNvSpPr txBox="1">
            <a:spLocks/>
          </p:cNvSpPr>
          <p:nvPr>
            <p:custDataLst>
              <p:tags r:id="rId1"/>
            </p:custDataLst>
          </p:nvPr>
        </p:nvSpPr>
        <p:spPr>
          <a:xfrm>
            <a:off x="2794853" y="2875659"/>
            <a:ext cx="6391593"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4000" b="1" i="0" u="none" strike="noStrike" kern="1200" cap="none" spc="0" normalizeH="0" baseline="0" noProof="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rPr>
              <a:t>单击此处添加您的标题</a:t>
            </a:r>
            <a:endParaRPr kumimoji="0" lang="en-US" altLang="zh-CN" sz="4000" b="1" i="0" u="none" strike="noStrike" kern="1200" cap="none" spc="0" normalizeH="0" baseline="0" noProof="0" dirty="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 name="文本占位符 6">
            <a:extLst>
              <a:ext uri="{FF2B5EF4-FFF2-40B4-BE49-F238E27FC236}">
                <a16:creationId xmlns:a16="http://schemas.microsoft.com/office/drawing/2014/main" id="{7D6AF286-30A2-408C-B00D-5BCAF1729937}"/>
              </a:ext>
            </a:extLst>
          </p:cNvPr>
          <p:cNvSpPr txBox="1">
            <a:spLocks/>
          </p:cNvSpPr>
          <p:nvPr>
            <p:custDataLst>
              <p:tags r:id="rId2"/>
            </p:custDataLst>
          </p:nvPr>
        </p:nvSpPr>
        <p:spPr>
          <a:xfrm>
            <a:off x="3793494" y="3681929"/>
            <a:ext cx="4464334" cy="3323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0" i="0" u="none" strike="noStrike" kern="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CLICK TO ADD CAPTION TEXT</a:t>
            </a:r>
          </a:p>
        </p:txBody>
      </p:sp>
    </p:spTree>
    <p:extLst>
      <p:ext uri="{BB962C8B-B14F-4D97-AF65-F5344CB8AC3E}">
        <p14:creationId xmlns:p14="http://schemas.microsoft.com/office/powerpoint/2010/main" val="24845264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11" name="矩形 10">
            <a:extLst>
              <a:ext uri="{FF2B5EF4-FFF2-40B4-BE49-F238E27FC236}">
                <a16:creationId xmlns:a16="http://schemas.microsoft.com/office/drawing/2014/main" id="{06852CE2-DBCE-454D-8003-8CA24BA0CF01}"/>
              </a:ext>
            </a:extLst>
          </p:cNvPr>
          <p:cNvSpPr>
            <a:spLocks noChangeArrowheads="1"/>
          </p:cNvSpPr>
          <p:nvPr/>
        </p:nvSpPr>
        <p:spPr bwMode="auto">
          <a:xfrm>
            <a:off x="772374" y="1035616"/>
            <a:ext cx="10647251" cy="842434"/>
          </a:xfrm>
          <a:prstGeom prst="rect">
            <a:avLst/>
          </a:prstGeom>
          <a:noFill/>
          <a:ln w="9525">
            <a:noFill/>
            <a:miter lim="800000"/>
            <a:headEnd/>
            <a:tailEnd/>
          </a:ln>
        </p:spPr>
        <p:txBody>
          <a:bodyPr wrap="square" lIns="121906" tIns="60953" rIns="121906" bIns="60953">
            <a:spAutoFit/>
          </a:bodyPr>
          <a:lstStyle/>
          <a:p>
            <a:pPr defTabSz="1218804" fontAlgn="base">
              <a:lnSpc>
                <a:spcPct val="150000"/>
              </a:lnSpc>
              <a:spcBef>
                <a:spcPts val="800"/>
              </a:spcBef>
              <a:spcAft>
                <a:spcPts val="800"/>
              </a:spcAft>
            </a:pPr>
            <a:r>
              <a:rPr lang="zh-CN" altLang="en-US" sz="1600" dirty="0">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12" name="图片 11">
            <a:extLst>
              <a:ext uri="{FF2B5EF4-FFF2-40B4-BE49-F238E27FC236}">
                <a16:creationId xmlns:a16="http://schemas.microsoft.com/office/drawing/2014/main" id="{77AB9626-203E-48A7-B544-3719EEABBB93}"/>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bwMode="auto">
          <a:xfrm>
            <a:off x="1661228" y="2439541"/>
            <a:ext cx="4836282" cy="3225800"/>
          </a:xfrm>
          <a:prstGeom prst="rect">
            <a:avLst/>
          </a:prstGeom>
          <a:noFill/>
          <a:ln w="9525">
            <a:noFill/>
            <a:miter lim="800000"/>
            <a:headEnd/>
            <a:tailEnd/>
          </a:ln>
        </p:spPr>
      </p:pic>
      <p:sp>
        <p:nvSpPr>
          <p:cNvPr id="13" name="Rectangle 12">
            <a:extLst>
              <a:ext uri="{FF2B5EF4-FFF2-40B4-BE49-F238E27FC236}">
                <a16:creationId xmlns:a16="http://schemas.microsoft.com/office/drawing/2014/main" id="{1B01D798-B6CB-494B-AC19-705BA24AFCA9}"/>
              </a:ext>
            </a:extLst>
          </p:cNvPr>
          <p:cNvSpPr/>
          <p:nvPr/>
        </p:nvSpPr>
        <p:spPr bwMode="auto">
          <a:xfrm>
            <a:off x="7097809" y="2439541"/>
            <a:ext cx="3269809" cy="3225800"/>
          </a:xfrm>
          <a:prstGeom prst="rect">
            <a:avLst/>
          </a:prstGeom>
          <a:solidFill>
            <a:srgbClr val="00764D"/>
          </a:solidFill>
          <a:ln w="9525" cap="flat" cmpd="sng" algn="ctr">
            <a:noFill/>
            <a:prstDash val="solid"/>
            <a:headEnd type="none" w="med" len="med"/>
            <a:tailEnd type="none" w="med" len="med"/>
          </a:ln>
          <a:effectLst/>
        </p:spPr>
        <p:txBody>
          <a:bodyPr lIns="182868" tIns="91434" rIns="45718" bIns="45718"/>
          <a:lstStyle>
            <a:defPPr>
              <a:defRPr lang="en-US"/>
            </a:defPPr>
            <a:lvl1pPr marL="0" algn="l" defTabSz="913765" rtl="0" eaLnBrk="1" latinLnBrk="0" hangingPunct="1">
              <a:defRPr sz="1800" kern="1200">
                <a:solidFill>
                  <a:schemeClr val="lt1"/>
                </a:solidFill>
                <a:latin typeface="+mn-lt"/>
                <a:ea typeface="+mn-ea"/>
                <a:cs typeface="+mn-cs"/>
              </a:defRPr>
            </a:lvl1pPr>
            <a:lvl2pPr marL="457200" algn="l" defTabSz="913765" rtl="0" eaLnBrk="1" latinLnBrk="0" hangingPunct="1">
              <a:defRPr sz="1800" kern="1200">
                <a:solidFill>
                  <a:schemeClr val="lt1"/>
                </a:solidFill>
                <a:latin typeface="+mn-lt"/>
                <a:ea typeface="+mn-ea"/>
                <a:cs typeface="+mn-cs"/>
              </a:defRPr>
            </a:lvl2pPr>
            <a:lvl3pPr marL="914400" algn="l" defTabSz="913765" rtl="0" eaLnBrk="1" latinLnBrk="0" hangingPunct="1">
              <a:defRPr sz="1800" kern="1200">
                <a:solidFill>
                  <a:schemeClr val="lt1"/>
                </a:solidFill>
                <a:latin typeface="+mn-lt"/>
                <a:ea typeface="+mn-ea"/>
                <a:cs typeface="+mn-cs"/>
              </a:defRPr>
            </a:lvl3pPr>
            <a:lvl4pPr marL="1371600" algn="l" defTabSz="913765" rtl="0" eaLnBrk="1" latinLnBrk="0" hangingPunct="1">
              <a:defRPr sz="1800" kern="1200">
                <a:solidFill>
                  <a:schemeClr val="lt1"/>
                </a:solidFill>
                <a:latin typeface="+mn-lt"/>
                <a:ea typeface="+mn-ea"/>
                <a:cs typeface="+mn-cs"/>
              </a:defRPr>
            </a:lvl4pPr>
            <a:lvl5pPr marL="1828800" algn="l" defTabSz="913765" rtl="0" eaLnBrk="1" latinLnBrk="0" hangingPunct="1">
              <a:defRPr sz="1800" kern="1200">
                <a:solidFill>
                  <a:schemeClr val="lt1"/>
                </a:solidFill>
                <a:latin typeface="+mn-lt"/>
                <a:ea typeface="+mn-ea"/>
                <a:cs typeface="+mn-cs"/>
              </a:defRPr>
            </a:lvl5pPr>
            <a:lvl6pPr marL="2286000" algn="l" defTabSz="913765" rtl="0" eaLnBrk="1" latinLnBrk="0" hangingPunct="1">
              <a:defRPr sz="1800" kern="1200">
                <a:solidFill>
                  <a:schemeClr val="lt1"/>
                </a:solidFill>
                <a:latin typeface="+mn-lt"/>
                <a:ea typeface="+mn-ea"/>
                <a:cs typeface="+mn-cs"/>
              </a:defRPr>
            </a:lvl6pPr>
            <a:lvl7pPr marL="2743200" algn="l" defTabSz="913765" rtl="0" eaLnBrk="1" latinLnBrk="0" hangingPunct="1">
              <a:defRPr sz="1800" kern="1200">
                <a:solidFill>
                  <a:schemeClr val="lt1"/>
                </a:solidFill>
                <a:latin typeface="+mn-lt"/>
                <a:ea typeface="+mn-ea"/>
                <a:cs typeface="+mn-cs"/>
              </a:defRPr>
            </a:lvl7pPr>
            <a:lvl8pPr marL="3200400" algn="l" defTabSz="913765" rtl="0" eaLnBrk="1" latinLnBrk="0" hangingPunct="1">
              <a:defRPr sz="1800" kern="1200">
                <a:solidFill>
                  <a:schemeClr val="lt1"/>
                </a:solidFill>
                <a:latin typeface="+mn-lt"/>
                <a:ea typeface="+mn-ea"/>
                <a:cs typeface="+mn-cs"/>
              </a:defRPr>
            </a:lvl8pPr>
            <a:lvl9pPr marL="3657600" algn="l" defTabSz="913765" rtl="0" eaLnBrk="1" latinLnBrk="0" hangingPunct="1">
              <a:defRPr sz="1800" kern="1200">
                <a:solidFill>
                  <a:schemeClr val="lt1"/>
                </a:solidFill>
                <a:latin typeface="+mn-lt"/>
                <a:ea typeface="+mn-ea"/>
                <a:cs typeface="+mn-cs"/>
              </a:defRPr>
            </a:lvl9pPr>
          </a:lstStyle>
          <a:p>
            <a:pPr defTabSz="1217957">
              <a:spcAft>
                <a:spcPts val="600"/>
              </a:spcAft>
              <a:defRPr/>
            </a:pPr>
            <a:endParaRPr lang="en-US" sz="3599" dirty="0">
              <a:solidFill>
                <a:srgbClr val="FFFFFF">
                  <a:alpha val="99000"/>
                </a:srgbClr>
              </a:solidFill>
              <a:latin typeface="Segoe UI Light" panose="020B0502040204020203" pitchFamily="34" charset="0"/>
            </a:endParaRPr>
          </a:p>
        </p:txBody>
      </p:sp>
      <p:sp>
        <p:nvSpPr>
          <p:cNvPr id="14" name="文本框 81">
            <a:extLst>
              <a:ext uri="{FF2B5EF4-FFF2-40B4-BE49-F238E27FC236}">
                <a16:creationId xmlns:a16="http://schemas.microsoft.com/office/drawing/2014/main" id="{351D4591-3274-4A51-A826-3323F352634E}"/>
              </a:ext>
            </a:extLst>
          </p:cNvPr>
          <p:cNvSpPr txBox="1">
            <a:spLocks noChangeArrowheads="1"/>
          </p:cNvSpPr>
          <p:nvPr/>
        </p:nvSpPr>
        <p:spPr bwMode="auto">
          <a:xfrm>
            <a:off x="7436429" y="2896741"/>
            <a:ext cx="2592568" cy="2311400"/>
          </a:xfrm>
          <a:prstGeom prst="rect">
            <a:avLst/>
          </a:prstGeom>
          <a:noFill/>
          <a:ln w="9525">
            <a:noFill/>
            <a:miter lim="800000"/>
            <a:headEnd/>
            <a:tailEnd/>
          </a:ln>
        </p:spPr>
        <p:txBody>
          <a:bodyPr lIns="121906" tIns="60953" rIns="121906" bIns="60953"/>
          <a:lstStyle/>
          <a:p>
            <a:pPr defTabSz="1218804" fontAlgn="base">
              <a:lnSpc>
                <a:spcPct val="150000"/>
              </a:lnSpc>
              <a:spcBef>
                <a:spcPct val="0"/>
              </a:spcBef>
              <a:spcAft>
                <a:spcPct val="0"/>
              </a:spcAft>
            </a:pPr>
            <a:r>
              <a:rPr lang="zh-CN" altLang="en-US" sz="1600" dirty="0">
                <a:solidFill>
                  <a:prstClr val="white"/>
                </a:solidFill>
                <a:latin typeface="微软雅黑" pitchFamily="34" charset="-122"/>
                <a:ea typeface="微软雅黑" pitchFamily="34" charset="-122"/>
              </a:rPr>
              <a:t>此处输入您的文本请在此处输入您的文本此处输入您的文本此处输入您的文本此处输入您的文本请在此处输入您的文本此处输入您的文本。</a:t>
            </a:r>
          </a:p>
        </p:txBody>
      </p:sp>
    </p:spTree>
    <p:extLst>
      <p:ext uri="{BB962C8B-B14F-4D97-AF65-F5344CB8AC3E}">
        <p14:creationId xmlns:p14="http://schemas.microsoft.com/office/powerpoint/2010/main" val="128694223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11"/>
                                        </p:tgtEl>
                                        <p:attrNameLst>
                                          <p:attrName>style.visibility</p:attrName>
                                        </p:attrNameLst>
                                      </p:cBhvr>
                                      <p:to>
                                        <p:strVal val="visible"/>
                                      </p:to>
                                    </p:set>
                                    <p:animEffect transition="in" filter="wipe(left)">
                                      <p:cBhvr>
                                        <p:cTn id="7" dur="300"/>
                                        <p:tgtEl>
                                          <p:spTgt spid="11"/>
                                        </p:tgtEl>
                                      </p:cBhvr>
                                    </p:animEffect>
                                  </p:childTnLst>
                                </p:cTn>
                              </p:par>
                            </p:childTnLst>
                          </p:cTn>
                        </p:par>
                        <p:par>
                          <p:cTn id="8" fill="hold">
                            <p:stCondLst>
                              <p:cond delay="2580"/>
                            </p:stCondLst>
                            <p:childTnLst>
                              <p:par>
                                <p:cTn id="9" presetID="22" presetClass="entr" presetSubtype="2"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3080"/>
                            </p:stCondLst>
                            <p:childTnLst>
                              <p:par>
                                <p:cTn id="16" presetID="22" presetClass="entr" presetSubtype="2"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right)">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C7A3F44C-68E4-4AC8-A1EC-B3D76555FBCC}"/>
              </a:ext>
            </a:extLst>
          </p:cNvPr>
          <p:cNvGrpSpPr/>
          <p:nvPr/>
        </p:nvGrpSpPr>
        <p:grpSpPr>
          <a:xfrm>
            <a:off x="1046862" y="1791587"/>
            <a:ext cx="2371319" cy="2197807"/>
            <a:chOff x="780162" y="1829687"/>
            <a:chExt cx="2371319" cy="2197807"/>
          </a:xfrm>
        </p:grpSpPr>
        <p:pic>
          <p:nvPicPr>
            <p:cNvPr id="5" name="图片 4" descr="图片包含 监视器, 计算机, 就坐, 电子产品&#10;&#10;已生成极高可信度的说明">
              <a:extLst>
                <a:ext uri="{FF2B5EF4-FFF2-40B4-BE49-F238E27FC236}">
                  <a16:creationId xmlns:a16="http://schemas.microsoft.com/office/drawing/2014/main" id="{BF703F94-1561-4DC2-A9EB-8820D4B127D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23187">
              <a:off x="780162" y="1829687"/>
              <a:ext cx="2371319" cy="2197807"/>
            </a:xfrm>
            <a:prstGeom prst="rect">
              <a:avLst/>
            </a:prstGeom>
            <a:effectLst>
              <a:outerShdw blurRad="50800" dist="38100" dir="5400000" algn="t" rotWithShape="0">
                <a:prstClr val="black">
                  <a:alpha val="40000"/>
                </a:prstClr>
              </a:outerShdw>
            </a:effectLst>
          </p:spPr>
        </p:pic>
        <p:grpSp>
          <p:nvGrpSpPr>
            <p:cNvPr id="6" name="组合 5">
              <a:extLst>
                <a:ext uri="{FF2B5EF4-FFF2-40B4-BE49-F238E27FC236}">
                  <a16:creationId xmlns:a16="http://schemas.microsoft.com/office/drawing/2014/main" id="{A6D70D8C-6187-4523-8F9D-6E86354BDCBB}"/>
                </a:ext>
              </a:extLst>
            </p:cNvPr>
            <p:cNvGrpSpPr/>
            <p:nvPr/>
          </p:nvGrpSpPr>
          <p:grpSpPr>
            <a:xfrm>
              <a:off x="1338593" y="2556568"/>
              <a:ext cx="1254456" cy="1202485"/>
              <a:chOff x="1965822" y="41968"/>
              <a:chExt cx="1254456" cy="1202485"/>
            </a:xfrm>
          </p:grpSpPr>
          <p:sp>
            <p:nvSpPr>
              <p:cNvPr id="7" name="文本框 6">
                <a:extLst>
                  <a:ext uri="{FF2B5EF4-FFF2-40B4-BE49-F238E27FC236}">
                    <a16:creationId xmlns:a16="http://schemas.microsoft.com/office/drawing/2014/main" id="{F8F6766D-4B65-4C3B-83BB-08C1338DF604}"/>
                  </a:ext>
                </a:extLst>
              </p:cNvPr>
              <p:cNvSpPr txBox="1"/>
              <p:nvPr/>
            </p:nvSpPr>
            <p:spPr>
              <a:xfrm>
                <a:off x="2260266" y="4196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id="{6640349E-ADCB-4E06-B512-00041E385001}"/>
                  </a:ext>
                </a:extLst>
              </p:cNvPr>
              <p:cNvSpPr/>
              <p:nvPr/>
            </p:nvSpPr>
            <p:spPr>
              <a:xfrm>
                <a:off x="1965822" y="598122"/>
                <a:ext cx="125445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9" name="组合 8">
            <a:extLst>
              <a:ext uri="{FF2B5EF4-FFF2-40B4-BE49-F238E27FC236}">
                <a16:creationId xmlns:a16="http://schemas.microsoft.com/office/drawing/2014/main" id="{85C6ED45-D409-4698-9236-90A0768A9BDC}"/>
              </a:ext>
            </a:extLst>
          </p:cNvPr>
          <p:cNvGrpSpPr/>
          <p:nvPr/>
        </p:nvGrpSpPr>
        <p:grpSpPr>
          <a:xfrm>
            <a:off x="3650362" y="2298883"/>
            <a:ext cx="2371319" cy="2197807"/>
            <a:chOff x="780162" y="1829687"/>
            <a:chExt cx="2371319" cy="2197807"/>
          </a:xfrm>
        </p:grpSpPr>
        <p:pic>
          <p:nvPicPr>
            <p:cNvPr id="10" name="图片 9" descr="图片包含 监视器, 计算机, 就坐, 电子产品&#10;&#10;已生成极高可信度的说明">
              <a:extLst>
                <a:ext uri="{FF2B5EF4-FFF2-40B4-BE49-F238E27FC236}">
                  <a16:creationId xmlns:a16="http://schemas.microsoft.com/office/drawing/2014/main" id="{5197A2AF-8BCE-4C6D-8E63-33362403BB6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23187">
              <a:off x="780162" y="1829687"/>
              <a:ext cx="2371319" cy="2197807"/>
            </a:xfrm>
            <a:prstGeom prst="rect">
              <a:avLst/>
            </a:prstGeom>
            <a:effectLst>
              <a:outerShdw blurRad="50800" dist="38100" dir="5400000" algn="t" rotWithShape="0">
                <a:prstClr val="black">
                  <a:alpha val="40000"/>
                </a:prstClr>
              </a:outerShdw>
            </a:effectLst>
          </p:spPr>
        </p:pic>
        <p:grpSp>
          <p:nvGrpSpPr>
            <p:cNvPr id="11" name="组合 10">
              <a:extLst>
                <a:ext uri="{FF2B5EF4-FFF2-40B4-BE49-F238E27FC236}">
                  <a16:creationId xmlns:a16="http://schemas.microsoft.com/office/drawing/2014/main" id="{2AAE0A41-B8EA-423F-8459-760F779271EE}"/>
                </a:ext>
              </a:extLst>
            </p:cNvPr>
            <p:cNvGrpSpPr/>
            <p:nvPr/>
          </p:nvGrpSpPr>
          <p:grpSpPr>
            <a:xfrm>
              <a:off x="1338593" y="2556568"/>
              <a:ext cx="1254456" cy="1202485"/>
              <a:chOff x="1965822" y="41968"/>
              <a:chExt cx="1254456" cy="1202485"/>
            </a:xfrm>
          </p:grpSpPr>
          <p:sp>
            <p:nvSpPr>
              <p:cNvPr id="12" name="文本框 11">
                <a:extLst>
                  <a:ext uri="{FF2B5EF4-FFF2-40B4-BE49-F238E27FC236}">
                    <a16:creationId xmlns:a16="http://schemas.microsoft.com/office/drawing/2014/main" id="{77A81230-3A38-4BB8-810B-4B5A33FD6700}"/>
                  </a:ext>
                </a:extLst>
              </p:cNvPr>
              <p:cNvSpPr txBox="1"/>
              <p:nvPr/>
            </p:nvSpPr>
            <p:spPr>
              <a:xfrm>
                <a:off x="2260266" y="4196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12">
                <a:extLst>
                  <a:ext uri="{FF2B5EF4-FFF2-40B4-BE49-F238E27FC236}">
                    <a16:creationId xmlns:a16="http://schemas.microsoft.com/office/drawing/2014/main" id="{7452CDC2-E544-4AAE-B66A-C3EF442D250B}"/>
                  </a:ext>
                </a:extLst>
              </p:cNvPr>
              <p:cNvSpPr/>
              <p:nvPr/>
            </p:nvSpPr>
            <p:spPr>
              <a:xfrm>
                <a:off x="1965822" y="598122"/>
                <a:ext cx="125445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4" name="组合 13">
            <a:extLst>
              <a:ext uri="{FF2B5EF4-FFF2-40B4-BE49-F238E27FC236}">
                <a16:creationId xmlns:a16="http://schemas.microsoft.com/office/drawing/2014/main" id="{7F9E0539-F769-4F36-86BE-8A672CBA1AFA}"/>
              </a:ext>
            </a:extLst>
          </p:cNvPr>
          <p:cNvGrpSpPr/>
          <p:nvPr/>
        </p:nvGrpSpPr>
        <p:grpSpPr>
          <a:xfrm rot="20694241">
            <a:off x="6125449" y="2102622"/>
            <a:ext cx="2371319" cy="2197807"/>
            <a:chOff x="780162" y="1829687"/>
            <a:chExt cx="2371319" cy="2197807"/>
          </a:xfrm>
        </p:grpSpPr>
        <p:pic>
          <p:nvPicPr>
            <p:cNvPr id="15" name="图片 14" descr="图片包含 监视器, 计算机, 就坐, 电子产品&#10;&#10;已生成极高可信度的说明">
              <a:extLst>
                <a:ext uri="{FF2B5EF4-FFF2-40B4-BE49-F238E27FC236}">
                  <a16:creationId xmlns:a16="http://schemas.microsoft.com/office/drawing/2014/main" id="{6BF14D56-F414-4B10-B760-E849024828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23187">
              <a:off x="780162" y="1829687"/>
              <a:ext cx="2371319" cy="2197807"/>
            </a:xfrm>
            <a:prstGeom prst="rect">
              <a:avLst/>
            </a:prstGeom>
            <a:effectLst>
              <a:outerShdw blurRad="50800" dist="38100" dir="5400000" algn="t" rotWithShape="0">
                <a:prstClr val="black">
                  <a:alpha val="40000"/>
                </a:prstClr>
              </a:outerShdw>
            </a:effectLst>
          </p:spPr>
        </p:pic>
        <p:grpSp>
          <p:nvGrpSpPr>
            <p:cNvPr id="16" name="组合 15">
              <a:extLst>
                <a:ext uri="{FF2B5EF4-FFF2-40B4-BE49-F238E27FC236}">
                  <a16:creationId xmlns:a16="http://schemas.microsoft.com/office/drawing/2014/main" id="{106DC2F2-3FE3-4442-8BAC-E1774B08B119}"/>
                </a:ext>
              </a:extLst>
            </p:cNvPr>
            <p:cNvGrpSpPr/>
            <p:nvPr/>
          </p:nvGrpSpPr>
          <p:grpSpPr>
            <a:xfrm>
              <a:off x="1338593" y="2556568"/>
              <a:ext cx="1254456" cy="1202485"/>
              <a:chOff x="1965822" y="41968"/>
              <a:chExt cx="1254456" cy="1202485"/>
            </a:xfrm>
          </p:grpSpPr>
          <p:sp>
            <p:nvSpPr>
              <p:cNvPr id="17" name="文本框 16">
                <a:extLst>
                  <a:ext uri="{FF2B5EF4-FFF2-40B4-BE49-F238E27FC236}">
                    <a16:creationId xmlns:a16="http://schemas.microsoft.com/office/drawing/2014/main" id="{362BE5AE-D9DD-4CA3-96EB-1B8BD75CE496}"/>
                  </a:ext>
                </a:extLst>
              </p:cNvPr>
              <p:cNvSpPr txBox="1"/>
              <p:nvPr/>
            </p:nvSpPr>
            <p:spPr>
              <a:xfrm>
                <a:off x="2260266" y="4196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矩形 17">
                <a:extLst>
                  <a:ext uri="{FF2B5EF4-FFF2-40B4-BE49-F238E27FC236}">
                    <a16:creationId xmlns:a16="http://schemas.microsoft.com/office/drawing/2014/main" id="{F97340E4-A842-4E75-9A44-ED75D022C87B}"/>
                  </a:ext>
                </a:extLst>
              </p:cNvPr>
              <p:cNvSpPr/>
              <p:nvPr/>
            </p:nvSpPr>
            <p:spPr>
              <a:xfrm>
                <a:off x="1965822" y="598122"/>
                <a:ext cx="125445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grpSp>
        <p:nvGrpSpPr>
          <p:cNvPr id="19" name="组合 18">
            <a:extLst>
              <a:ext uri="{FF2B5EF4-FFF2-40B4-BE49-F238E27FC236}">
                <a16:creationId xmlns:a16="http://schemas.microsoft.com/office/drawing/2014/main" id="{67081F63-DFDB-489F-A102-AD2FE1ADAFC2}"/>
              </a:ext>
            </a:extLst>
          </p:cNvPr>
          <p:cNvGrpSpPr/>
          <p:nvPr/>
        </p:nvGrpSpPr>
        <p:grpSpPr>
          <a:xfrm rot="21263972">
            <a:off x="8720430" y="1759575"/>
            <a:ext cx="2371319" cy="2197807"/>
            <a:chOff x="780162" y="1829687"/>
            <a:chExt cx="2371319" cy="2197807"/>
          </a:xfrm>
        </p:grpSpPr>
        <p:pic>
          <p:nvPicPr>
            <p:cNvPr id="20" name="图片 19" descr="图片包含 监视器, 计算机, 就坐, 电子产品&#10;&#10;已生成极高可信度的说明">
              <a:extLst>
                <a:ext uri="{FF2B5EF4-FFF2-40B4-BE49-F238E27FC236}">
                  <a16:creationId xmlns:a16="http://schemas.microsoft.com/office/drawing/2014/main" id="{892D51A7-7A54-4161-94D0-97DFBAE7DD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23187">
              <a:off x="780162" y="1829687"/>
              <a:ext cx="2371319" cy="2197807"/>
            </a:xfrm>
            <a:prstGeom prst="rect">
              <a:avLst/>
            </a:prstGeom>
            <a:effectLst>
              <a:outerShdw blurRad="50800" dist="38100" dir="5400000" algn="t" rotWithShape="0">
                <a:prstClr val="black">
                  <a:alpha val="40000"/>
                </a:prstClr>
              </a:outerShdw>
            </a:effectLst>
          </p:spPr>
        </p:pic>
        <p:grpSp>
          <p:nvGrpSpPr>
            <p:cNvPr id="21" name="组合 20">
              <a:extLst>
                <a:ext uri="{FF2B5EF4-FFF2-40B4-BE49-F238E27FC236}">
                  <a16:creationId xmlns:a16="http://schemas.microsoft.com/office/drawing/2014/main" id="{80925085-60C8-4EA7-99D3-977F9C74FB1D}"/>
                </a:ext>
              </a:extLst>
            </p:cNvPr>
            <p:cNvGrpSpPr/>
            <p:nvPr/>
          </p:nvGrpSpPr>
          <p:grpSpPr>
            <a:xfrm>
              <a:off x="1338593" y="2556568"/>
              <a:ext cx="1254456" cy="1202485"/>
              <a:chOff x="1965822" y="41968"/>
              <a:chExt cx="1254456" cy="1202485"/>
            </a:xfrm>
          </p:grpSpPr>
          <p:sp>
            <p:nvSpPr>
              <p:cNvPr id="22" name="文本框 21">
                <a:extLst>
                  <a:ext uri="{FF2B5EF4-FFF2-40B4-BE49-F238E27FC236}">
                    <a16:creationId xmlns:a16="http://schemas.microsoft.com/office/drawing/2014/main" id="{4BDBB4CA-0589-42BF-80EC-1C923874C6A0}"/>
                  </a:ext>
                </a:extLst>
              </p:cNvPr>
              <p:cNvSpPr txBox="1"/>
              <p:nvPr/>
            </p:nvSpPr>
            <p:spPr>
              <a:xfrm>
                <a:off x="2260267" y="41968"/>
                <a:ext cx="665567"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04</a:t>
                </a:r>
                <a:endParaRPr kumimoji="0" lang="zh-CN" altLang="en-US" sz="32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矩形 22">
                <a:extLst>
                  <a:ext uri="{FF2B5EF4-FFF2-40B4-BE49-F238E27FC236}">
                    <a16:creationId xmlns:a16="http://schemas.microsoft.com/office/drawing/2014/main" id="{360C7373-F1F0-4767-BAE3-1D6440FCFAB2}"/>
                  </a:ext>
                </a:extLst>
              </p:cNvPr>
              <p:cNvSpPr/>
              <p:nvPr/>
            </p:nvSpPr>
            <p:spPr>
              <a:xfrm>
                <a:off x="1965822" y="598122"/>
                <a:ext cx="1254456"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单击此处添加标题</a:t>
                </a:r>
                <a:endParaRPr kumimoji="0" lang="zh-CN" altLang="en-US" sz="1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sp>
        <p:nvSpPr>
          <p:cNvPr id="24" name="矩形 23">
            <a:extLst>
              <a:ext uri="{FF2B5EF4-FFF2-40B4-BE49-F238E27FC236}">
                <a16:creationId xmlns:a16="http://schemas.microsoft.com/office/drawing/2014/main" id="{68343912-567F-48CA-830A-4440843B1A4E}"/>
              </a:ext>
            </a:extLst>
          </p:cNvPr>
          <p:cNvSpPr/>
          <p:nvPr/>
        </p:nvSpPr>
        <p:spPr>
          <a:xfrm>
            <a:off x="4059857" y="638142"/>
            <a:ext cx="4061240" cy="92333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srgbClr val="00764D"/>
                </a:solidFill>
                <a:effectLst/>
                <a:uLnTx/>
                <a:uFillTx/>
                <a:latin typeface="微软雅黑" panose="020B0503020204020204" pitchFamily="34" charset="-122"/>
                <a:ea typeface="微软雅黑" panose="020B0503020204020204" pitchFamily="34" charset="-122"/>
                <a:cs typeface="+mn-cs"/>
              </a:rPr>
              <a:t>CONTENTS</a:t>
            </a:r>
          </a:p>
        </p:txBody>
      </p:sp>
    </p:spTree>
    <p:extLst>
      <p:ext uri="{BB962C8B-B14F-4D97-AF65-F5344CB8AC3E}">
        <p14:creationId xmlns:p14="http://schemas.microsoft.com/office/powerpoint/2010/main" val="329241727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0-#ppt_h/2"/>
                                          </p:val>
                                        </p:tav>
                                        <p:tav tm="100000">
                                          <p:val>
                                            <p:strVal val="#ppt_y"/>
                                          </p:val>
                                        </p:tav>
                                      </p:tavLst>
                                    </p:anim>
                                  </p:childTnLst>
                                </p:cTn>
                              </p:par>
                            </p:childTnLst>
                          </p:cTn>
                        </p:par>
                        <p:par>
                          <p:cTn id="25" fill="hold">
                            <p:stCondLst>
                              <p:cond delay="2000"/>
                            </p:stCondLst>
                            <p:childTnLst>
                              <p:par>
                                <p:cTn id="26" presetID="2" presetClass="entr" presetSubtype="1"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additive="base">
                                        <p:cTn id="28" dur="500" fill="hold"/>
                                        <p:tgtEl>
                                          <p:spTgt spid="19"/>
                                        </p:tgtEl>
                                        <p:attrNameLst>
                                          <p:attrName>ppt_x</p:attrName>
                                        </p:attrNameLst>
                                      </p:cBhvr>
                                      <p:tavLst>
                                        <p:tav tm="0">
                                          <p:val>
                                            <p:strVal val="#ppt_x"/>
                                          </p:val>
                                        </p:tav>
                                        <p:tav tm="100000">
                                          <p:val>
                                            <p:strVal val="#ppt_x"/>
                                          </p:val>
                                        </p:tav>
                                      </p:tavLst>
                                    </p:anim>
                                    <p:anim calcmode="lin" valueType="num">
                                      <p:cBhvr additive="base">
                                        <p:cTn id="29"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任意多边形 27">
            <a:extLst>
              <a:ext uri="{FF2B5EF4-FFF2-40B4-BE49-F238E27FC236}">
                <a16:creationId xmlns:a16="http://schemas.microsoft.com/office/drawing/2014/main" id="{1830F413-D37D-4F49-8A4D-D55E0A69D3A8}"/>
              </a:ext>
            </a:extLst>
          </p:cNvPr>
          <p:cNvSpPr/>
          <p:nvPr/>
        </p:nvSpPr>
        <p:spPr>
          <a:xfrm flipV="1">
            <a:off x="3865564" y="1431497"/>
            <a:ext cx="4460872" cy="1259167"/>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0076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8" name="任意多边形 28">
            <a:extLst>
              <a:ext uri="{FF2B5EF4-FFF2-40B4-BE49-F238E27FC236}">
                <a16:creationId xmlns:a16="http://schemas.microsoft.com/office/drawing/2014/main" id="{1C7525D7-6201-4876-9515-B4A1FAE823D2}"/>
              </a:ext>
            </a:extLst>
          </p:cNvPr>
          <p:cNvSpPr/>
          <p:nvPr/>
        </p:nvSpPr>
        <p:spPr>
          <a:xfrm flipV="1">
            <a:off x="4302254" y="2438954"/>
            <a:ext cx="3587491" cy="964317"/>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rgbClr val="0076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9" name="任意多边形 29">
            <a:extLst>
              <a:ext uri="{FF2B5EF4-FFF2-40B4-BE49-F238E27FC236}">
                <a16:creationId xmlns:a16="http://schemas.microsoft.com/office/drawing/2014/main" id="{B778C714-2028-4776-BC9C-AB8139A26C59}"/>
              </a:ext>
            </a:extLst>
          </p:cNvPr>
          <p:cNvSpPr/>
          <p:nvPr/>
        </p:nvSpPr>
        <p:spPr>
          <a:xfrm flipV="1">
            <a:off x="4738239" y="3306691"/>
            <a:ext cx="2715525" cy="860872"/>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0076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sp>
        <p:nvSpPr>
          <p:cNvPr id="10" name="任意多边形 30">
            <a:extLst>
              <a:ext uri="{FF2B5EF4-FFF2-40B4-BE49-F238E27FC236}">
                <a16:creationId xmlns:a16="http://schemas.microsoft.com/office/drawing/2014/main" id="{4E422110-77E9-41F8-988D-7409844162C9}"/>
              </a:ext>
            </a:extLst>
          </p:cNvPr>
          <p:cNvSpPr/>
          <p:nvPr/>
        </p:nvSpPr>
        <p:spPr>
          <a:xfrm flipV="1">
            <a:off x="5218847" y="4180245"/>
            <a:ext cx="1754311" cy="1417332"/>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solidFill>
            <a:srgbClr val="00764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solidFill>
            </a:endParaRPr>
          </a:p>
        </p:txBody>
      </p:sp>
      <p:grpSp>
        <p:nvGrpSpPr>
          <p:cNvPr id="11" name="组合 10">
            <a:extLst>
              <a:ext uri="{FF2B5EF4-FFF2-40B4-BE49-F238E27FC236}">
                <a16:creationId xmlns:a16="http://schemas.microsoft.com/office/drawing/2014/main" id="{EBB3BD83-AF66-4C5D-9309-12B2F45E71C4}"/>
              </a:ext>
            </a:extLst>
          </p:cNvPr>
          <p:cNvGrpSpPr>
            <a:grpSpLocks noChangeAspect="1"/>
          </p:cNvGrpSpPr>
          <p:nvPr/>
        </p:nvGrpSpPr>
        <p:grpSpPr>
          <a:xfrm>
            <a:off x="5872725" y="1697872"/>
            <a:ext cx="374808" cy="370943"/>
            <a:chOff x="6967126" y="4092464"/>
            <a:chExt cx="453105" cy="448433"/>
          </a:xfrm>
          <a:solidFill>
            <a:srgbClr val="FDFDFD"/>
          </a:solidFill>
          <a:effectLst/>
        </p:grpSpPr>
        <p:sp>
          <p:nvSpPr>
            <p:cNvPr id="12" name="Freeform 136">
              <a:extLst>
                <a:ext uri="{FF2B5EF4-FFF2-40B4-BE49-F238E27FC236}">
                  <a16:creationId xmlns:a16="http://schemas.microsoft.com/office/drawing/2014/main" id="{1E496B9D-8579-4672-A140-FDDCCEE724F2}"/>
                </a:ext>
              </a:extLst>
            </p:cNvPr>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13" name="Freeform 137">
              <a:extLst>
                <a:ext uri="{FF2B5EF4-FFF2-40B4-BE49-F238E27FC236}">
                  <a16:creationId xmlns:a16="http://schemas.microsoft.com/office/drawing/2014/main" id="{3E974FBA-2D80-4519-B829-DF9DAD0D12FD}"/>
                </a:ext>
              </a:extLst>
            </p:cNvPr>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grpSp>
      <p:grpSp>
        <p:nvGrpSpPr>
          <p:cNvPr id="14" name="组合 13">
            <a:extLst>
              <a:ext uri="{FF2B5EF4-FFF2-40B4-BE49-F238E27FC236}">
                <a16:creationId xmlns:a16="http://schemas.microsoft.com/office/drawing/2014/main" id="{7D9A0073-1C70-4BCF-8F5D-4A4609EC1C71}"/>
              </a:ext>
            </a:extLst>
          </p:cNvPr>
          <p:cNvGrpSpPr>
            <a:grpSpLocks noChangeAspect="1"/>
          </p:cNvGrpSpPr>
          <p:nvPr/>
        </p:nvGrpSpPr>
        <p:grpSpPr>
          <a:xfrm>
            <a:off x="5864896" y="2639637"/>
            <a:ext cx="527912" cy="401113"/>
            <a:chOff x="4268086" y="4221191"/>
            <a:chExt cx="509646" cy="387231"/>
          </a:xfrm>
          <a:solidFill>
            <a:schemeClr val="bg1"/>
          </a:solidFill>
          <a:effectLst/>
        </p:grpSpPr>
        <p:sp>
          <p:nvSpPr>
            <p:cNvPr id="15" name="Freeform 20">
              <a:extLst>
                <a:ext uri="{FF2B5EF4-FFF2-40B4-BE49-F238E27FC236}">
                  <a16:creationId xmlns:a16="http://schemas.microsoft.com/office/drawing/2014/main" id="{8F4FFF3F-745D-4FD5-B7B8-5ED302929555}"/>
                </a:ext>
              </a:extLst>
            </p:cNvPr>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sp>
          <p:nvSpPr>
            <p:cNvPr id="16" name="Freeform 21">
              <a:extLst>
                <a:ext uri="{FF2B5EF4-FFF2-40B4-BE49-F238E27FC236}">
                  <a16:creationId xmlns:a16="http://schemas.microsoft.com/office/drawing/2014/main" id="{9AA27A63-97EB-4C8E-8A46-43151A8DA419}"/>
                </a:ext>
              </a:extLst>
            </p:cNvPr>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p>
          </p:txBody>
        </p:sp>
      </p:grpSp>
      <p:grpSp>
        <p:nvGrpSpPr>
          <p:cNvPr id="17" name="组合 16">
            <a:extLst>
              <a:ext uri="{FF2B5EF4-FFF2-40B4-BE49-F238E27FC236}">
                <a16:creationId xmlns:a16="http://schemas.microsoft.com/office/drawing/2014/main" id="{D69D168B-D9AF-475F-B88B-36DA20AA5E02}"/>
              </a:ext>
            </a:extLst>
          </p:cNvPr>
          <p:cNvGrpSpPr>
            <a:grpSpLocks noChangeAspect="1"/>
          </p:cNvGrpSpPr>
          <p:nvPr/>
        </p:nvGrpSpPr>
        <p:grpSpPr>
          <a:xfrm>
            <a:off x="5908224" y="3496388"/>
            <a:ext cx="358095" cy="400468"/>
            <a:chOff x="5999255" y="3275006"/>
            <a:chExt cx="402656" cy="450303"/>
          </a:xfrm>
          <a:solidFill>
            <a:srgbClr val="FDFDFD"/>
          </a:solidFill>
          <a:effectLst/>
        </p:grpSpPr>
        <p:sp>
          <p:nvSpPr>
            <p:cNvPr id="18" name="Freeform 108">
              <a:extLst>
                <a:ext uri="{FF2B5EF4-FFF2-40B4-BE49-F238E27FC236}">
                  <a16:creationId xmlns:a16="http://schemas.microsoft.com/office/drawing/2014/main" id="{1C9A5BE9-E635-434E-BAD5-D9A5BBCCB17C}"/>
                </a:ext>
              </a:extLst>
            </p:cNvPr>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19" name="Freeform 109">
              <a:extLst>
                <a:ext uri="{FF2B5EF4-FFF2-40B4-BE49-F238E27FC236}">
                  <a16:creationId xmlns:a16="http://schemas.microsoft.com/office/drawing/2014/main" id="{42123C3E-0F6A-428A-8E00-D1BB9FD3D6B7}"/>
                </a:ext>
              </a:extLst>
            </p:cNvPr>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20" name="Freeform 110">
              <a:extLst>
                <a:ext uri="{FF2B5EF4-FFF2-40B4-BE49-F238E27FC236}">
                  <a16:creationId xmlns:a16="http://schemas.microsoft.com/office/drawing/2014/main" id="{57BC128E-9BAB-4E4F-83D9-59635C0362C1}"/>
                </a:ext>
              </a:extLst>
            </p:cNvPr>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21" name="Freeform 111">
              <a:extLst>
                <a:ext uri="{FF2B5EF4-FFF2-40B4-BE49-F238E27FC236}">
                  <a16:creationId xmlns:a16="http://schemas.microsoft.com/office/drawing/2014/main" id="{4AA82720-2D1C-43EE-97A8-38CF55C909EF}"/>
                </a:ext>
              </a:extLst>
            </p:cNvPr>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22" name="Freeform 112">
              <a:extLst>
                <a:ext uri="{FF2B5EF4-FFF2-40B4-BE49-F238E27FC236}">
                  <a16:creationId xmlns:a16="http://schemas.microsoft.com/office/drawing/2014/main" id="{900527A0-068C-4975-A254-76FE4B9DF625}"/>
                </a:ext>
              </a:extLst>
            </p:cNvPr>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grpSp>
      <p:grpSp>
        <p:nvGrpSpPr>
          <p:cNvPr id="23" name="组合 22">
            <a:extLst>
              <a:ext uri="{FF2B5EF4-FFF2-40B4-BE49-F238E27FC236}">
                <a16:creationId xmlns:a16="http://schemas.microsoft.com/office/drawing/2014/main" id="{C37483B5-29AC-4A27-AD17-87AA58BF130D}"/>
              </a:ext>
            </a:extLst>
          </p:cNvPr>
          <p:cNvGrpSpPr/>
          <p:nvPr/>
        </p:nvGrpSpPr>
        <p:grpSpPr>
          <a:xfrm>
            <a:off x="5881170" y="4459550"/>
            <a:ext cx="417697" cy="472431"/>
            <a:chOff x="4994016" y="4872552"/>
            <a:chExt cx="406393" cy="459645"/>
          </a:xfrm>
          <a:solidFill>
            <a:schemeClr val="bg1"/>
          </a:solidFill>
          <a:effectLst/>
        </p:grpSpPr>
        <p:sp>
          <p:nvSpPr>
            <p:cNvPr id="24" name="Freeform 148">
              <a:extLst>
                <a:ext uri="{FF2B5EF4-FFF2-40B4-BE49-F238E27FC236}">
                  <a16:creationId xmlns:a16="http://schemas.microsoft.com/office/drawing/2014/main" id="{20240CF5-86A8-45AA-96D5-CB5C4CA7E76D}"/>
                </a:ext>
              </a:extLst>
            </p:cNvPr>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25" name="Freeform 149">
              <a:extLst>
                <a:ext uri="{FF2B5EF4-FFF2-40B4-BE49-F238E27FC236}">
                  <a16:creationId xmlns:a16="http://schemas.microsoft.com/office/drawing/2014/main" id="{8191604E-15DD-4750-8F02-456F838FDB0E}"/>
                </a:ext>
              </a:extLst>
            </p:cNvPr>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sp>
          <p:nvSpPr>
            <p:cNvPr id="26" name="Oval 150">
              <a:extLst>
                <a:ext uri="{FF2B5EF4-FFF2-40B4-BE49-F238E27FC236}">
                  <a16:creationId xmlns:a16="http://schemas.microsoft.com/office/drawing/2014/main" id="{6D7CE703-E6ED-4C4E-9BC2-3C375476C577}"/>
                </a:ext>
              </a:extLst>
            </p:cNvPr>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1"/>
            </a:p>
          </p:txBody>
        </p:sp>
      </p:grpSp>
      <p:grpSp>
        <p:nvGrpSpPr>
          <p:cNvPr id="27" name="组合 26">
            <a:extLst>
              <a:ext uri="{FF2B5EF4-FFF2-40B4-BE49-F238E27FC236}">
                <a16:creationId xmlns:a16="http://schemas.microsoft.com/office/drawing/2014/main" id="{E55B5336-9DF5-4EFA-BC7D-EE3B67D28C9F}"/>
              </a:ext>
            </a:extLst>
          </p:cNvPr>
          <p:cNvGrpSpPr/>
          <p:nvPr/>
        </p:nvGrpSpPr>
        <p:grpSpPr>
          <a:xfrm>
            <a:off x="829418" y="1666365"/>
            <a:ext cx="3049145" cy="969753"/>
            <a:chOff x="578598" y="1361876"/>
            <a:chExt cx="2286859" cy="727315"/>
          </a:xfrm>
        </p:grpSpPr>
        <p:sp>
          <p:nvSpPr>
            <p:cNvPr id="28" name="文本框 27">
              <a:extLst>
                <a:ext uri="{FF2B5EF4-FFF2-40B4-BE49-F238E27FC236}">
                  <a16:creationId xmlns:a16="http://schemas.microsoft.com/office/drawing/2014/main" id="{26E96DC2-9B1C-43AD-BF87-752DE16B1596}"/>
                </a:ext>
              </a:extLst>
            </p:cNvPr>
            <p:cNvSpPr txBox="1"/>
            <p:nvPr/>
          </p:nvSpPr>
          <p:spPr>
            <a:xfrm>
              <a:off x="1241540" y="1361876"/>
              <a:ext cx="1044363" cy="346249"/>
            </a:xfrm>
            <a:prstGeom prst="rect">
              <a:avLst/>
            </a:prstGeom>
            <a:noFill/>
          </p:spPr>
          <p:txBody>
            <a:bodyPr wrap="square" rtlCol="0">
              <a:spAutoFit/>
            </a:bodyPr>
            <a:lstStyle/>
            <a:p>
              <a:r>
                <a:rPr lang="zh-CN" altLang="en-US" sz="2400" b="1" dirty="0">
                  <a:solidFill>
                    <a:srgbClr val="00764D"/>
                  </a:solidFill>
                  <a:latin typeface="微软雅黑" pitchFamily="34" charset="-122"/>
                  <a:ea typeface="微软雅黑" pitchFamily="34" charset="-122"/>
                </a:rPr>
                <a:t>小标题</a:t>
              </a:r>
            </a:p>
          </p:txBody>
        </p:sp>
        <p:sp>
          <p:nvSpPr>
            <p:cNvPr id="29" name="文本框 28">
              <a:extLst>
                <a:ext uri="{FF2B5EF4-FFF2-40B4-BE49-F238E27FC236}">
                  <a16:creationId xmlns:a16="http://schemas.microsoft.com/office/drawing/2014/main" id="{AD446104-D456-4ED3-9E22-7D2FC1A734DA}"/>
                </a:ext>
              </a:extLst>
            </p:cNvPr>
            <p:cNvSpPr txBox="1"/>
            <p:nvPr/>
          </p:nvSpPr>
          <p:spPr>
            <a:xfrm>
              <a:off x="578598" y="1708125"/>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grpSp>
      <p:grpSp>
        <p:nvGrpSpPr>
          <p:cNvPr id="30" name="组合 29">
            <a:extLst>
              <a:ext uri="{FF2B5EF4-FFF2-40B4-BE49-F238E27FC236}">
                <a16:creationId xmlns:a16="http://schemas.microsoft.com/office/drawing/2014/main" id="{BCD10B2C-7949-491F-99B0-8735E76FC2CF}"/>
              </a:ext>
            </a:extLst>
          </p:cNvPr>
          <p:cNvGrpSpPr/>
          <p:nvPr/>
        </p:nvGrpSpPr>
        <p:grpSpPr>
          <a:xfrm>
            <a:off x="781687" y="3974059"/>
            <a:ext cx="3049145" cy="969753"/>
            <a:chOff x="542800" y="3092646"/>
            <a:chExt cx="2286859" cy="727315"/>
          </a:xfrm>
        </p:grpSpPr>
        <p:sp>
          <p:nvSpPr>
            <p:cNvPr id="31" name="文本框 30">
              <a:extLst>
                <a:ext uri="{FF2B5EF4-FFF2-40B4-BE49-F238E27FC236}">
                  <a16:creationId xmlns:a16="http://schemas.microsoft.com/office/drawing/2014/main" id="{152D010D-5A10-43F1-8AFD-6D512A6BD1D1}"/>
                </a:ext>
              </a:extLst>
            </p:cNvPr>
            <p:cNvSpPr txBox="1"/>
            <p:nvPr/>
          </p:nvSpPr>
          <p:spPr>
            <a:xfrm>
              <a:off x="1205741" y="3092646"/>
              <a:ext cx="1044363" cy="346249"/>
            </a:xfrm>
            <a:prstGeom prst="rect">
              <a:avLst/>
            </a:prstGeom>
            <a:noFill/>
          </p:spPr>
          <p:txBody>
            <a:bodyPr wrap="square" rtlCol="0">
              <a:spAutoFit/>
            </a:bodyPr>
            <a:lstStyle/>
            <a:p>
              <a:r>
                <a:rPr lang="zh-CN" altLang="en-US" sz="2400" b="1" dirty="0">
                  <a:solidFill>
                    <a:srgbClr val="00764D"/>
                  </a:solidFill>
                  <a:latin typeface="微软雅黑" pitchFamily="34" charset="-122"/>
                  <a:ea typeface="微软雅黑" pitchFamily="34" charset="-122"/>
                </a:rPr>
                <a:t>小标题</a:t>
              </a:r>
            </a:p>
          </p:txBody>
        </p:sp>
        <p:sp>
          <p:nvSpPr>
            <p:cNvPr id="32" name="文本框 31">
              <a:extLst>
                <a:ext uri="{FF2B5EF4-FFF2-40B4-BE49-F238E27FC236}">
                  <a16:creationId xmlns:a16="http://schemas.microsoft.com/office/drawing/2014/main" id="{088C713E-7CF4-4AAA-B790-D43F87BCEC5C}"/>
                </a:ext>
              </a:extLst>
            </p:cNvPr>
            <p:cNvSpPr txBox="1"/>
            <p:nvPr/>
          </p:nvSpPr>
          <p:spPr>
            <a:xfrm>
              <a:off x="542800" y="3438895"/>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grpSp>
      <p:grpSp>
        <p:nvGrpSpPr>
          <p:cNvPr id="33" name="组合 32">
            <a:extLst>
              <a:ext uri="{FF2B5EF4-FFF2-40B4-BE49-F238E27FC236}">
                <a16:creationId xmlns:a16="http://schemas.microsoft.com/office/drawing/2014/main" id="{EDF9628C-6D85-49FB-9447-8FBBAB121E62}"/>
              </a:ext>
            </a:extLst>
          </p:cNvPr>
          <p:cNvGrpSpPr/>
          <p:nvPr/>
        </p:nvGrpSpPr>
        <p:grpSpPr>
          <a:xfrm>
            <a:off x="8480143" y="1559440"/>
            <a:ext cx="3049145" cy="969753"/>
            <a:chOff x="6316642" y="1281682"/>
            <a:chExt cx="2286859" cy="727315"/>
          </a:xfrm>
        </p:grpSpPr>
        <p:sp>
          <p:nvSpPr>
            <p:cNvPr id="34" name="文本框 33">
              <a:extLst>
                <a:ext uri="{FF2B5EF4-FFF2-40B4-BE49-F238E27FC236}">
                  <a16:creationId xmlns:a16="http://schemas.microsoft.com/office/drawing/2014/main" id="{6FD3A88D-0382-4CA8-A155-2A16F34A10A8}"/>
                </a:ext>
              </a:extLst>
            </p:cNvPr>
            <p:cNvSpPr txBox="1"/>
            <p:nvPr/>
          </p:nvSpPr>
          <p:spPr>
            <a:xfrm>
              <a:off x="6979583" y="1281682"/>
              <a:ext cx="1044363" cy="346249"/>
            </a:xfrm>
            <a:prstGeom prst="rect">
              <a:avLst/>
            </a:prstGeom>
            <a:noFill/>
          </p:spPr>
          <p:txBody>
            <a:bodyPr wrap="square" rtlCol="0">
              <a:spAutoFit/>
            </a:bodyPr>
            <a:lstStyle/>
            <a:p>
              <a:r>
                <a:rPr lang="zh-CN" altLang="en-US" sz="2400" b="1" dirty="0">
                  <a:solidFill>
                    <a:srgbClr val="00764D"/>
                  </a:solidFill>
                  <a:latin typeface="微软雅黑" pitchFamily="34" charset="-122"/>
                  <a:ea typeface="微软雅黑" pitchFamily="34" charset="-122"/>
                </a:rPr>
                <a:t>小标题</a:t>
              </a:r>
            </a:p>
          </p:txBody>
        </p:sp>
        <p:sp>
          <p:nvSpPr>
            <p:cNvPr id="35" name="文本框 34">
              <a:extLst>
                <a:ext uri="{FF2B5EF4-FFF2-40B4-BE49-F238E27FC236}">
                  <a16:creationId xmlns:a16="http://schemas.microsoft.com/office/drawing/2014/main" id="{7800B11C-58D2-4E08-B692-47C776521ACC}"/>
                </a:ext>
              </a:extLst>
            </p:cNvPr>
            <p:cNvSpPr txBox="1"/>
            <p:nvPr/>
          </p:nvSpPr>
          <p:spPr>
            <a:xfrm>
              <a:off x="6316642" y="1627931"/>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grpSp>
      <p:grpSp>
        <p:nvGrpSpPr>
          <p:cNvPr id="36" name="组合 35">
            <a:extLst>
              <a:ext uri="{FF2B5EF4-FFF2-40B4-BE49-F238E27FC236}">
                <a16:creationId xmlns:a16="http://schemas.microsoft.com/office/drawing/2014/main" id="{CCB9FA57-5841-4426-83A2-6CCF60988693}"/>
              </a:ext>
            </a:extLst>
          </p:cNvPr>
          <p:cNvGrpSpPr/>
          <p:nvPr/>
        </p:nvGrpSpPr>
        <p:grpSpPr>
          <a:xfrm>
            <a:off x="8480143" y="3969724"/>
            <a:ext cx="3049145" cy="969753"/>
            <a:chOff x="6316642" y="3089395"/>
            <a:chExt cx="2286859" cy="727315"/>
          </a:xfrm>
        </p:grpSpPr>
        <p:sp>
          <p:nvSpPr>
            <p:cNvPr id="37" name="文本框 36">
              <a:extLst>
                <a:ext uri="{FF2B5EF4-FFF2-40B4-BE49-F238E27FC236}">
                  <a16:creationId xmlns:a16="http://schemas.microsoft.com/office/drawing/2014/main" id="{17B45371-62D4-4415-B0CA-58970496D080}"/>
                </a:ext>
              </a:extLst>
            </p:cNvPr>
            <p:cNvSpPr txBox="1"/>
            <p:nvPr/>
          </p:nvSpPr>
          <p:spPr>
            <a:xfrm>
              <a:off x="6979583" y="3089395"/>
              <a:ext cx="1044363" cy="346249"/>
            </a:xfrm>
            <a:prstGeom prst="rect">
              <a:avLst/>
            </a:prstGeom>
            <a:noFill/>
          </p:spPr>
          <p:txBody>
            <a:bodyPr wrap="square" rtlCol="0">
              <a:spAutoFit/>
            </a:bodyPr>
            <a:lstStyle/>
            <a:p>
              <a:r>
                <a:rPr lang="zh-CN" altLang="en-US" sz="2400" b="1" dirty="0">
                  <a:solidFill>
                    <a:srgbClr val="00764D"/>
                  </a:solidFill>
                  <a:latin typeface="微软雅黑" pitchFamily="34" charset="-122"/>
                  <a:ea typeface="微软雅黑" pitchFamily="34" charset="-122"/>
                </a:rPr>
                <a:t>小标题</a:t>
              </a:r>
            </a:p>
          </p:txBody>
        </p:sp>
        <p:sp>
          <p:nvSpPr>
            <p:cNvPr id="38" name="文本框 37">
              <a:extLst>
                <a:ext uri="{FF2B5EF4-FFF2-40B4-BE49-F238E27FC236}">
                  <a16:creationId xmlns:a16="http://schemas.microsoft.com/office/drawing/2014/main" id="{8B27F248-2AB9-4B93-997E-6F845654ED5F}"/>
                </a:ext>
              </a:extLst>
            </p:cNvPr>
            <p:cNvSpPr txBox="1"/>
            <p:nvPr/>
          </p:nvSpPr>
          <p:spPr>
            <a:xfrm>
              <a:off x="6316642" y="3435644"/>
              <a:ext cx="2286859" cy="381066"/>
            </a:xfrm>
            <a:prstGeom prst="rect">
              <a:avLst/>
            </a:prstGeom>
            <a:noFill/>
          </p:spPr>
          <p:txBody>
            <a:bodyPr wrap="square" rtlCol="0">
              <a:spAutoFit/>
            </a:bodyPr>
            <a:lstStyle/>
            <a:p>
              <a:r>
                <a:rPr lang="zh-CN" altLang="en-US" sz="1351" dirty="0">
                  <a:latin typeface="微软雅黑" pitchFamily="34" charset="-122"/>
                  <a:ea typeface="微软雅黑" pitchFamily="34" charset="-122"/>
                </a:rPr>
                <a:t>请在此处添加文字请在此处添加文字请在此处添加文字</a:t>
              </a:r>
            </a:p>
          </p:txBody>
        </p:sp>
      </p:grpSp>
    </p:spTree>
    <p:extLst>
      <p:ext uri="{BB962C8B-B14F-4D97-AF65-F5344CB8AC3E}">
        <p14:creationId xmlns:p14="http://schemas.microsoft.com/office/powerpoint/2010/main" val="14690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750"/>
                                        <p:tgtEl>
                                          <p:spTgt spid="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75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750"/>
                                        <p:tgtEl>
                                          <p:spTgt spid="9"/>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750"/>
                                        <p:tgtEl>
                                          <p:spTgt spid="10"/>
                                        </p:tgtEl>
                                      </p:cBhvr>
                                    </p:animEffect>
                                  </p:childTnLst>
                                </p:cTn>
                              </p:par>
                              <p:par>
                                <p:cTn id="17" presetID="22" presetClass="entr" presetSubtype="4"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750"/>
                                        <p:tgtEl>
                                          <p:spTgt spid="11"/>
                                        </p:tgtEl>
                                      </p:cBhvr>
                                    </p:animEffect>
                                  </p:childTnLst>
                                </p:cTn>
                              </p:par>
                              <p:par>
                                <p:cTn id="20" presetID="22" presetClass="entr" presetSubtype="4"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750"/>
                                        <p:tgtEl>
                                          <p:spTgt spid="14"/>
                                        </p:tgtEl>
                                      </p:cBhvr>
                                    </p:animEffect>
                                  </p:childTnLst>
                                </p:cTn>
                              </p:par>
                              <p:par>
                                <p:cTn id="23" presetID="22" presetClass="entr" presetSubtype="4"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750"/>
                                        <p:tgtEl>
                                          <p:spTgt spid="17"/>
                                        </p:tgtEl>
                                      </p:cBhvr>
                                    </p:animEffect>
                                  </p:childTnLst>
                                </p:cTn>
                              </p:par>
                              <p:par>
                                <p:cTn id="26" presetID="22" presetClass="entr" presetSubtype="4" fill="hold"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down)">
                                      <p:cBhvr>
                                        <p:cTn id="28" dur="750"/>
                                        <p:tgtEl>
                                          <p:spTgt spid="23"/>
                                        </p:tgtEl>
                                      </p:cBhvr>
                                    </p:animEffect>
                                  </p:childTnLst>
                                </p:cTn>
                              </p:par>
                            </p:childTnLst>
                          </p:cTn>
                        </p:par>
                        <p:par>
                          <p:cTn id="29" fill="hold">
                            <p:stCondLst>
                              <p:cond delay="750"/>
                            </p:stCondLst>
                            <p:childTnLst>
                              <p:par>
                                <p:cTn id="30" presetID="10"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750"/>
                                        <p:tgtEl>
                                          <p:spTgt spid="27"/>
                                        </p:tgtEl>
                                      </p:cBhvr>
                                    </p:animEffect>
                                  </p:childTnLst>
                                </p:cTn>
                              </p:par>
                            </p:childTnLst>
                          </p:cTn>
                        </p:par>
                        <p:par>
                          <p:cTn id="33" fill="hold">
                            <p:stCondLst>
                              <p:cond delay="1500"/>
                            </p:stCondLst>
                            <p:childTnLst>
                              <p:par>
                                <p:cTn id="34" presetID="10" presetClass="entr" presetSubtype="0"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750"/>
                                        <p:tgtEl>
                                          <p:spTgt spid="30"/>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750"/>
                                        <p:tgtEl>
                                          <p:spTgt spid="33"/>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7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组合 6">
            <a:extLst>
              <a:ext uri="{FF2B5EF4-FFF2-40B4-BE49-F238E27FC236}">
                <a16:creationId xmlns:a16="http://schemas.microsoft.com/office/drawing/2014/main" id="{E9614F5B-32F6-4009-85F0-654E3239A439}"/>
              </a:ext>
            </a:extLst>
          </p:cNvPr>
          <p:cNvGrpSpPr/>
          <p:nvPr/>
        </p:nvGrpSpPr>
        <p:grpSpPr>
          <a:xfrm>
            <a:off x="2868650" y="1966543"/>
            <a:ext cx="1340524" cy="2640784"/>
            <a:chOff x="2210594" y="1810545"/>
            <a:chExt cx="1005703" cy="1981199"/>
          </a:xfrm>
        </p:grpSpPr>
        <p:cxnSp>
          <p:nvCxnSpPr>
            <p:cNvPr id="8" name="直接连接符 7">
              <a:extLst>
                <a:ext uri="{FF2B5EF4-FFF2-40B4-BE49-F238E27FC236}">
                  <a16:creationId xmlns:a16="http://schemas.microsoft.com/office/drawing/2014/main" id="{00D23664-D15F-4E8B-9A0F-C93C234EDE92}"/>
                </a:ext>
              </a:extLst>
            </p:cNvPr>
            <p:cNvCxnSpPr/>
            <p:nvPr/>
          </p:nvCxnSpPr>
          <p:spPr>
            <a:xfrm>
              <a:off x="2210594" y="3160810"/>
              <a:ext cx="1005703" cy="630934"/>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A5FCEE34-10BE-4A13-90D7-859282F7923B}"/>
                </a:ext>
              </a:extLst>
            </p:cNvPr>
            <p:cNvCxnSpPr/>
            <p:nvPr/>
          </p:nvCxnSpPr>
          <p:spPr>
            <a:xfrm flipV="1">
              <a:off x="2346670" y="2801144"/>
              <a:ext cx="777103" cy="1"/>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40462C29-D0E7-4F19-9205-82FCA6DAE568}"/>
                </a:ext>
              </a:extLst>
            </p:cNvPr>
            <p:cNvCxnSpPr/>
            <p:nvPr/>
          </p:nvCxnSpPr>
          <p:spPr>
            <a:xfrm flipV="1">
              <a:off x="2210594" y="1810545"/>
              <a:ext cx="943881" cy="581419"/>
            </a:xfrm>
            <a:prstGeom prst="line">
              <a:avLst/>
            </a:prstGeom>
            <a:ln w="12700">
              <a:solidFill>
                <a:schemeClr val="accent3">
                  <a:lumMod val="7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E5974565-465F-41B2-8576-7776CC82BF7D}"/>
              </a:ext>
            </a:extLst>
          </p:cNvPr>
          <p:cNvGrpSpPr/>
          <p:nvPr/>
        </p:nvGrpSpPr>
        <p:grpSpPr>
          <a:xfrm>
            <a:off x="837277" y="2169679"/>
            <a:ext cx="2620381" cy="2258948"/>
            <a:chOff x="686594" y="1868411"/>
            <a:chExt cx="1965892" cy="1694734"/>
          </a:xfrm>
        </p:grpSpPr>
        <p:sp>
          <p:nvSpPr>
            <p:cNvPr id="12" name="六边形 11">
              <a:extLst>
                <a:ext uri="{FF2B5EF4-FFF2-40B4-BE49-F238E27FC236}">
                  <a16:creationId xmlns:a16="http://schemas.microsoft.com/office/drawing/2014/main" id="{37213702-0F9A-4622-B211-F44C2244583F}"/>
                </a:ext>
              </a:extLst>
            </p:cNvPr>
            <p:cNvSpPr/>
            <p:nvPr/>
          </p:nvSpPr>
          <p:spPr>
            <a:xfrm>
              <a:off x="686594" y="1868411"/>
              <a:ext cx="1965892" cy="1694734"/>
            </a:xfrm>
            <a:prstGeom prst="hexag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00B04704-37BD-459E-AB58-73EF4AA568BD}"/>
                </a:ext>
              </a:extLst>
            </p:cNvPr>
            <p:cNvSpPr/>
            <p:nvPr/>
          </p:nvSpPr>
          <p:spPr>
            <a:xfrm>
              <a:off x="1232345" y="2320377"/>
              <a:ext cx="978249" cy="861715"/>
            </a:xfrm>
            <a:prstGeom prst="rect">
              <a:avLst/>
            </a:prstGeom>
            <a:noFill/>
            <a:ln>
              <a:noFill/>
            </a:ln>
          </p:spPr>
          <p:txBody>
            <a:bodyPr wrap="square" lIns="121870" tIns="60936" rIns="121870" bIns="60936">
              <a:spAutoFit/>
            </a:bodyPr>
            <a:lstStyle/>
            <a:p>
              <a:pPr algn="l">
                <a:buFont typeface="Arial" charset="0"/>
                <a:buNone/>
              </a:pPr>
              <a:r>
                <a:rPr lang="zh-CN" altLang="en-US" sz="3332">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3332"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4" name="组合 13">
            <a:extLst>
              <a:ext uri="{FF2B5EF4-FFF2-40B4-BE49-F238E27FC236}">
                <a16:creationId xmlns:a16="http://schemas.microsoft.com/office/drawing/2014/main" id="{B69808B6-95B4-47CB-ACCD-90C60905BFF1}"/>
              </a:ext>
            </a:extLst>
          </p:cNvPr>
          <p:cNvGrpSpPr/>
          <p:nvPr/>
        </p:nvGrpSpPr>
        <p:grpSpPr>
          <a:xfrm>
            <a:off x="3768257" y="1188016"/>
            <a:ext cx="1334903" cy="1150778"/>
            <a:chOff x="2885508" y="1226469"/>
            <a:chExt cx="1001486" cy="863350"/>
          </a:xfrm>
          <a:solidFill>
            <a:srgbClr val="00764D"/>
          </a:solidFill>
        </p:grpSpPr>
        <p:sp>
          <p:nvSpPr>
            <p:cNvPr id="15" name="六边形 14">
              <a:extLst>
                <a:ext uri="{FF2B5EF4-FFF2-40B4-BE49-F238E27FC236}">
                  <a16:creationId xmlns:a16="http://schemas.microsoft.com/office/drawing/2014/main" id="{1B0388A2-C1C8-4372-9527-F786E2B4C852}"/>
                </a:ext>
              </a:extLst>
            </p:cNvPr>
            <p:cNvSpPr/>
            <p:nvPr/>
          </p:nvSpPr>
          <p:spPr>
            <a:xfrm>
              <a:off x="2885508" y="1226469"/>
              <a:ext cx="1001486" cy="863350"/>
            </a:xfrm>
            <a:prstGeom prst="hex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16" name="矩形 15">
              <a:extLst>
                <a:ext uri="{FF2B5EF4-FFF2-40B4-BE49-F238E27FC236}">
                  <a16:creationId xmlns:a16="http://schemas.microsoft.com/office/drawing/2014/main" id="{EDA3BF2E-F2DE-4785-B25B-3D9316C8D5D1}"/>
                </a:ext>
              </a:extLst>
            </p:cNvPr>
            <p:cNvSpPr/>
            <p:nvPr/>
          </p:nvSpPr>
          <p:spPr>
            <a:xfrm>
              <a:off x="3077054" y="1307562"/>
              <a:ext cx="646454" cy="646301"/>
            </a:xfrm>
            <a:prstGeom prst="rect">
              <a:avLst/>
            </a:prstGeom>
            <a:noFill/>
            <a:ln>
              <a:noFill/>
            </a:ln>
          </p:spPr>
          <p:txBody>
            <a:bodyPr wrap="square" lIns="121870" tIns="60936" rIns="121870" bIns="60936">
              <a:spAutoFit/>
            </a:bodyPr>
            <a:lstStyle/>
            <a:p>
              <a:pPr algn="l">
                <a:buFont typeface="Arial" charset="0"/>
                <a:buNone/>
              </a:pPr>
              <a:r>
                <a:rPr lang="zh-CN" altLang="en-US" sz="2399">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3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7" name="组合 16">
            <a:extLst>
              <a:ext uri="{FF2B5EF4-FFF2-40B4-BE49-F238E27FC236}">
                <a16:creationId xmlns:a16="http://schemas.microsoft.com/office/drawing/2014/main" id="{9BCA61DB-0E71-4D27-B7D6-56CC5D623707}"/>
              </a:ext>
            </a:extLst>
          </p:cNvPr>
          <p:cNvGrpSpPr/>
          <p:nvPr/>
        </p:nvGrpSpPr>
        <p:grpSpPr>
          <a:xfrm>
            <a:off x="3768257" y="2728554"/>
            <a:ext cx="1334903" cy="1150778"/>
            <a:chOff x="2885508" y="2382231"/>
            <a:chExt cx="1001486" cy="863350"/>
          </a:xfrm>
        </p:grpSpPr>
        <p:sp>
          <p:nvSpPr>
            <p:cNvPr id="18" name="六边形 17">
              <a:extLst>
                <a:ext uri="{FF2B5EF4-FFF2-40B4-BE49-F238E27FC236}">
                  <a16:creationId xmlns:a16="http://schemas.microsoft.com/office/drawing/2014/main" id="{7F68A022-8C03-4A38-8405-9DB3DB640A9F}"/>
                </a:ext>
              </a:extLst>
            </p:cNvPr>
            <p:cNvSpPr/>
            <p:nvPr/>
          </p:nvSpPr>
          <p:spPr>
            <a:xfrm>
              <a:off x="2885508" y="2382231"/>
              <a:ext cx="1001486" cy="863350"/>
            </a:xfrm>
            <a:prstGeom prst="hexag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99B28493-5297-4DB2-BB98-AACFA1CE61D5}"/>
                </a:ext>
              </a:extLst>
            </p:cNvPr>
            <p:cNvSpPr/>
            <p:nvPr/>
          </p:nvSpPr>
          <p:spPr>
            <a:xfrm>
              <a:off x="3086868" y="2493316"/>
              <a:ext cx="646454" cy="646301"/>
            </a:xfrm>
            <a:prstGeom prst="rect">
              <a:avLst/>
            </a:prstGeom>
            <a:noFill/>
            <a:ln>
              <a:noFill/>
            </a:ln>
          </p:spPr>
          <p:txBody>
            <a:bodyPr wrap="square" lIns="121870" tIns="60936" rIns="121870" bIns="60936">
              <a:spAutoFit/>
            </a:bodyPr>
            <a:lstStyle/>
            <a:p>
              <a:pPr algn="l">
                <a:buFont typeface="Arial" charset="0"/>
                <a:buNone/>
              </a:pPr>
              <a:r>
                <a:rPr lang="zh-CN" altLang="en-US" sz="2399">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3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0" name="组合 19">
            <a:extLst>
              <a:ext uri="{FF2B5EF4-FFF2-40B4-BE49-F238E27FC236}">
                <a16:creationId xmlns:a16="http://schemas.microsoft.com/office/drawing/2014/main" id="{536C7422-BCDF-4896-9830-4FD40C9D79E1}"/>
              </a:ext>
            </a:extLst>
          </p:cNvPr>
          <p:cNvGrpSpPr/>
          <p:nvPr/>
        </p:nvGrpSpPr>
        <p:grpSpPr>
          <a:xfrm>
            <a:off x="3768257" y="4269099"/>
            <a:ext cx="1334903" cy="1150779"/>
            <a:chOff x="2885508" y="3537994"/>
            <a:chExt cx="1001486" cy="863350"/>
          </a:xfrm>
        </p:grpSpPr>
        <p:sp>
          <p:nvSpPr>
            <p:cNvPr id="21" name="六边形 20">
              <a:extLst>
                <a:ext uri="{FF2B5EF4-FFF2-40B4-BE49-F238E27FC236}">
                  <a16:creationId xmlns:a16="http://schemas.microsoft.com/office/drawing/2014/main" id="{5A2EF54F-DDC9-4563-B1D5-B726B1FE8C2E}"/>
                </a:ext>
              </a:extLst>
            </p:cNvPr>
            <p:cNvSpPr/>
            <p:nvPr/>
          </p:nvSpPr>
          <p:spPr>
            <a:xfrm>
              <a:off x="2885508" y="3537994"/>
              <a:ext cx="1001486" cy="863350"/>
            </a:xfrm>
            <a:prstGeom prst="hexag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schemeClr val="bg1"/>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F5D188FD-9095-45EA-82BA-ED2666A30FC1}"/>
                </a:ext>
              </a:extLst>
            </p:cNvPr>
            <p:cNvSpPr/>
            <p:nvPr/>
          </p:nvSpPr>
          <p:spPr>
            <a:xfrm>
              <a:off x="3077055" y="3639343"/>
              <a:ext cx="656268" cy="646301"/>
            </a:xfrm>
            <a:prstGeom prst="rect">
              <a:avLst/>
            </a:prstGeom>
            <a:noFill/>
            <a:ln>
              <a:noFill/>
            </a:ln>
          </p:spPr>
          <p:txBody>
            <a:bodyPr wrap="square" lIns="121870" tIns="60936" rIns="121870" bIns="60936">
              <a:spAutoFit/>
            </a:bodyPr>
            <a:lstStyle/>
            <a:p>
              <a:pPr algn="l">
                <a:buFont typeface="Arial" charset="0"/>
                <a:buNone/>
              </a:pPr>
              <a:r>
                <a:rPr lang="zh-CN" altLang="en-US" sz="2399">
                  <a:solidFill>
                    <a:schemeClr val="bg1"/>
                  </a:solidFill>
                  <a:latin typeface="微软雅黑" panose="020B0503020204020204" pitchFamily="34" charset="-122"/>
                  <a:ea typeface="微软雅黑" panose="020B0503020204020204" pitchFamily="34" charset="-122"/>
                  <a:cs typeface="Arial" panose="020B0604020202020204" pitchFamily="34" charset="0"/>
                </a:rPr>
                <a:t>添加标题</a:t>
              </a:r>
              <a:endParaRPr lang="zh-CN" altLang="en-US" sz="2399"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3" name="文本1">
            <a:extLst>
              <a:ext uri="{FF2B5EF4-FFF2-40B4-BE49-F238E27FC236}">
                <a16:creationId xmlns:a16="http://schemas.microsoft.com/office/drawing/2014/main" id="{87ED376D-310D-44F2-BF98-E414F29F73CA}"/>
              </a:ext>
            </a:extLst>
          </p:cNvPr>
          <p:cNvSpPr>
            <a:spLocks noChangeArrowheads="1"/>
          </p:cNvSpPr>
          <p:nvPr/>
        </p:nvSpPr>
        <p:spPr bwMode="gray">
          <a:xfrm>
            <a:off x="5476933" y="1184143"/>
            <a:ext cx="5637464" cy="1188673"/>
          </a:xfrm>
          <a:prstGeom prst="roundRect">
            <a:avLst>
              <a:gd name="adj" fmla="val 11505"/>
            </a:avLst>
          </a:prstGeom>
          <a:noFill/>
          <a:ln w="28575" cap="flat" cmpd="sng" algn="ctr">
            <a:noFill/>
            <a:prstDash val="solid"/>
          </a:ln>
          <a:effec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466" dirty="0">
              <a:latin typeface="微软雅黑" panose="020B0503020204020204" pitchFamily="34" charset="-122"/>
              <a:ea typeface="微软雅黑" panose="020B0503020204020204" pitchFamily="34" charset="-122"/>
            </a:endParaRPr>
          </a:p>
        </p:txBody>
      </p:sp>
      <p:sp>
        <p:nvSpPr>
          <p:cNvPr id="24" name="文本1">
            <a:extLst>
              <a:ext uri="{FF2B5EF4-FFF2-40B4-BE49-F238E27FC236}">
                <a16:creationId xmlns:a16="http://schemas.microsoft.com/office/drawing/2014/main" id="{84575F4E-35DB-4273-9C7D-B5C846EC7CE7}"/>
              </a:ext>
            </a:extLst>
          </p:cNvPr>
          <p:cNvSpPr>
            <a:spLocks noChangeArrowheads="1"/>
          </p:cNvSpPr>
          <p:nvPr/>
        </p:nvSpPr>
        <p:spPr bwMode="gray">
          <a:xfrm>
            <a:off x="5476933" y="2741529"/>
            <a:ext cx="5637464" cy="1188673"/>
          </a:xfrm>
          <a:prstGeom prst="roundRect">
            <a:avLst>
              <a:gd name="adj" fmla="val 11505"/>
            </a:avLst>
          </a:prstGeom>
          <a:noFill/>
          <a:ln w="28575" cap="flat" cmpd="sng" algn="ctr">
            <a:noFill/>
            <a:prstDash val="solid"/>
          </a:ln>
          <a:effec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466" dirty="0">
              <a:latin typeface="微软雅黑" panose="020B0503020204020204" pitchFamily="34" charset="-122"/>
              <a:ea typeface="微软雅黑" panose="020B0503020204020204" pitchFamily="34" charset="-122"/>
            </a:endParaRPr>
          </a:p>
        </p:txBody>
      </p:sp>
      <p:sp>
        <p:nvSpPr>
          <p:cNvPr id="25" name="文本1">
            <a:extLst>
              <a:ext uri="{FF2B5EF4-FFF2-40B4-BE49-F238E27FC236}">
                <a16:creationId xmlns:a16="http://schemas.microsoft.com/office/drawing/2014/main" id="{50F232CE-710C-4B80-8510-B2A7C0BF9122}"/>
              </a:ext>
            </a:extLst>
          </p:cNvPr>
          <p:cNvSpPr>
            <a:spLocks noChangeArrowheads="1"/>
          </p:cNvSpPr>
          <p:nvPr/>
        </p:nvSpPr>
        <p:spPr bwMode="gray">
          <a:xfrm>
            <a:off x="5476933" y="4298915"/>
            <a:ext cx="5637464" cy="1188673"/>
          </a:xfrm>
          <a:prstGeom prst="roundRect">
            <a:avLst>
              <a:gd name="adj" fmla="val 11505"/>
            </a:avLst>
          </a:prstGeom>
          <a:noFill/>
          <a:ln w="28575" cap="flat" cmpd="sng" algn="ctr">
            <a:noFill/>
            <a:prstDash val="solid"/>
          </a:ln>
          <a:effectLst/>
        </p:spPr>
        <p:txBody>
          <a:bodyPr lIns="91424" tIns="45713" rIns="91424" bIns="45713"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8804" fontAlgn="base">
              <a:lnSpc>
                <a:spcPct val="120000"/>
              </a:lnSpc>
              <a:spcBef>
                <a:spcPct val="0"/>
              </a:spcBef>
              <a:spcAft>
                <a:spcPct val="0"/>
              </a:spcAft>
              <a:defRPr/>
            </a:pPr>
            <a:r>
              <a:rPr lang="zh-CN" altLang="en-US" sz="1466" dirty="0">
                <a:latin typeface="微软雅黑" panose="020B0503020204020204" pitchFamily="34" charset="-122"/>
                <a:ea typeface="微软雅黑" panose="020B0503020204020204" pitchFamily="34" charset="-122"/>
              </a:rPr>
              <a:t>您的内容打在这里，或者通过复制您的文本后，在此框中选择粘贴，并选择只保留文字。在此录入上述图表的综合描述说明。</a:t>
            </a:r>
            <a:endParaRPr lang="zh-CN" altLang="zh-CN" sz="1466"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683483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style.rotation</p:attrName>
                                        </p:attrNameLst>
                                      </p:cBhvr>
                                      <p:tavLst>
                                        <p:tav tm="0">
                                          <p:val>
                                            <p:fltVal val="720"/>
                                          </p:val>
                                        </p:tav>
                                        <p:tav tm="100000">
                                          <p:val>
                                            <p:fltVal val="0"/>
                                          </p:val>
                                        </p:tav>
                                      </p:tavLst>
                                    </p:anim>
                                    <p:anim calcmode="lin" valueType="num">
                                      <p:cBhvr>
                                        <p:cTn id="9" dur="500" fill="hold"/>
                                        <p:tgtEl>
                                          <p:spTgt spid="11"/>
                                        </p:tgtEl>
                                        <p:attrNameLst>
                                          <p:attrName>ppt_h</p:attrName>
                                        </p:attrNameLst>
                                      </p:cBhvr>
                                      <p:tavLst>
                                        <p:tav tm="0">
                                          <p:val>
                                            <p:fltVal val="0"/>
                                          </p:val>
                                        </p:tav>
                                        <p:tav tm="100000">
                                          <p:val>
                                            <p:strVal val="#ppt_h"/>
                                          </p:val>
                                        </p:tav>
                                      </p:tavLst>
                                    </p:anim>
                                    <p:anim calcmode="lin" valueType="num">
                                      <p:cBhvr>
                                        <p:cTn id="10" dur="500" fill="hold"/>
                                        <p:tgtEl>
                                          <p:spTgt spid="11"/>
                                        </p:tgtEl>
                                        <p:attrNameLst>
                                          <p:attrName>ppt_w</p:attrName>
                                        </p:attrNameLst>
                                      </p:cBhvr>
                                      <p:tavLst>
                                        <p:tav tm="0">
                                          <p:val>
                                            <p:fltVal val="0"/>
                                          </p:val>
                                        </p:tav>
                                        <p:tav tm="100000">
                                          <p:val>
                                            <p:strVal val="#ppt_w"/>
                                          </p:val>
                                        </p:tav>
                                      </p:tavLst>
                                    </p:anim>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heel(1)">
                                      <p:cBhvr>
                                        <p:cTn id="18" dur="500"/>
                                        <p:tgtEl>
                                          <p:spTgt spid="14"/>
                                        </p:tgtEl>
                                      </p:cBhvr>
                                    </p:animEffect>
                                  </p:childTnLst>
                                </p:cTn>
                              </p:par>
                              <p:par>
                                <p:cTn id="19" presetID="21" presetClass="entr" presetSubtype="1"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wheel(1)">
                                      <p:cBhvr>
                                        <p:cTn id="21" dur="500"/>
                                        <p:tgtEl>
                                          <p:spTgt spid="17"/>
                                        </p:tgtEl>
                                      </p:cBhvr>
                                    </p:animEffect>
                                  </p:childTnLst>
                                </p:cTn>
                              </p:par>
                              <p:par>
                                <p:cTn id="22" presetID="21" presetClass="entr" presetSubtype="1"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heel(1)">
                                      <p:cBhvr>
                                        <p:cTn id="24" dur="500"/>
                                        <p:tgtEl>
                                          <p:spTgt spid="2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椭圆 6">
            <a:extLst>
              <a:ext uri="{FF2B5EF4-FFF2-40B4-BE49-F238E27FC236}">
                <a16:creationId xmlns:a16="http://schemas.microsoft.com/office/drawing/2014/main" id="{C0BD6FDC-A8DB-44E7-BEC8-E20209B42915}"/>
              </a:ext>
            </a:extLst>
          </p:cNvPr>
          <p:cNvSpPr/>
          <p:nvPr/>
        </p:nvSpPr>
        <p:spPr>
          <a:xfrm>
            <a:off x="4292031" y="3921894"/>
            <a:ext cx="420299" cy="420357"/>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r>
              <a:rPr lang="en-US" altLang="zh-CN" sz="2399" dirty="0">
                <a:solidFill>
                  <a:schemeClr val="bg1"/>
                </a:solidFill>
                <a:latin typeface="微软雅黑" panose="020B0503020204020204" pitchFamily="34" charset="-122"/>
                <a:ea typeface="微软雅黑" panose="020B0503020204020204" pitchFamily="34" charset="-122"/>
              </a:rPr>
              <a:t>1</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E52264E0-3BD2-4E26-837E-F40588425972}"/>
              </a:ext>
            </a:extLst>
          </p:cNvPr>
          <p:cNvSpPr/>
          <p:nvPr/>
        </p:nvSpPr>
        <p:spPr>
          <a:xfrm>
            <a:off x="4938831" y="2983617"/>
            <a:ext cx="445322" cy="445383"/>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r>
              <a:rPr lang="en-US" altLang="zh-CN" sz="2399" dirty="0">
                <a:solidFill>
                  <a:schemeClr val="bg1"/>
                </a:solidFill>
                <a:latin typeface="微软雅黑" panose="020B0503020204020204" pitchFamily="34" charset="-122"/>
                <a:ea typeface="微软雅黑" panose="020B0503020204020204" pitchFamily="34" charset="-122"/>
              </a:rPr>
              <a:t>2</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9" name="椭圆 8">
            <a:extLst>
              <a:ext uri="{FF2B5EF4-FFF2-40B4-BE49-F238E27FC236}">
                <a16:creationId xmlns:a16="http://schemas.microsoft.com/office/drawing/2014/main" id="{403A2854-DF90-4FC0-BA16-A30F14F89A80}"/>
              </a:ext>
            </a:extLst>
          </p:cNvPr>
          <p:cNvSpPr/>
          <p:nvPr/>
        </p:nvSpPr>
        <p:spPr>
          <a:xfrm>
            <a:off x="5950010" y="2604886"/>
            <a:ext cx="445322" cy="445383"/>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r>
              <a:rPr lang="en-US" altLang="zh-CN" sz="2399" dirty="0">
                <a:solidFill>
                  <a:schemeClr val="bg1"/>
                </a:solidFill>
                <a:latin typeface="微软雅黑" panose="020B0503020204020204" pitchFamily="34" charset="-122"/>
                <a:ea typeface="微软雅黑" panose="020B0503020204020204" pitchFamily="34" charset="-122"/>
              </a:rPr>
              <a:t>3</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078F0B4C-4769-47BE-8169-551B3F3FB392}"/>
              </a:ext>
            </a:extLst>
          </p:cNvPr>
          <p:cNvSpPr/>
          <p:nvPr/>
        </p:nvSpPr>
        <p:spPr>
          <a:xfrm>
            <a:off x="6985719" y="2983617"/>
            <a:ext cx="445322" cy="445383"/>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r>
              <a:rPr lang="en-US" altLang="zh-CN" sz="2399" dirty="0">
                <a:solidFill>
                  <a:schemeClr val="bg1"/>
                </a:solidFill>
                <a:latin typeface="微软雅黑" panose="020B0503020204020204" pitchFamily="34" charset="-122"/>
                <a:ea typeface="微软雅黑" panose="020B0503020204020204" pitchFamily="34" charset="-122"/>
              </a:rPr>
              <a:t>4</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1" name="椭圆 10">
            <a:extLst>
              <a:ext uri="{FF2B5EF4-FFF2-40B4-BE49-F238E27FC236}">
                <a16:creationId xmlns:a16="http://schemas.microsoft.com/office/drawing/2014/main" id="{37E6FD36-61BD-4F68-8BD9-AF4F5B5B8C86}"/>
              </a:ext>
            </a:extLst>
          </p:cNvPr>
          <p:cNvSpPr/>
          <p:nvPr/>
        </p:nvSpPr>
        <p:spPr>
          <a:xfrm>
            <a:off x="7587519" y="3921894"/>
            <a:ext cx="420299" cy="420357"/>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defTabSz="1218804" fontAlgn="base">
              <a:spcBef>
                <a:spcPct val="0"/>
              </a:spcBef>
              <a:spcAft>
                <a:spcPct val="0"/>
              </a:spcAft>
            </a:pPr>
            <a:r>
              <a:rPr lang="en-US" altLang="zh-CN" sz="2399" dirty="0">
                <a:solidFill>
                  <a:schemeClr val="bg1"/>
                </a:solidFill>
                <a:latin typeface="微软雅黑" panose="020B0503020204020204" pitchFamily="34" charset="-122"/>
                <a:ea typeface="微软雅黑" panose="020B0503020204020204" pitchFamily="34" charset="-122"/>
              </a:rPr>
              <a:t>5</a:t>
            </a:r>
            <a:endParaRPr lang="zh-CN" altLang="en-US" sz="2399" dirty="0">
              <a:solidFill>
                <a:schemeClr val="bg1"/>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C8507117-1691-4973-BB8B-4362002C5FD0}"/>
              </a:ext>
            </a:extLst>
          </p:cNvPr>
          <p:cNvSpPr txBox="1"/>
          <p:nvPr/>
        </p:nvSpPr>
        <p:spPr>
          <a:xfrm>
            <a:off x="1721083" y="4080345"/>
            <a:ext cx="2115579" cy="420357"/>
          </a:xfrm>
          <a:prstGeom prst="rect">
            <a:avLst/>
          </a:prstGeom>
          <a:noFill/>
        </p:spPr>
        <p:txBody>
          <a:bodyPr wrap="square" lIns="91424" tIns="45713" rIns="91424" bIns="45713" rtlCol="0">
            <a:spAutoFit/>
          </a:bodyPr>
          <a:lstStyle/>
          <a:p>
            <a:pPr algn="r" defTabSz="1218804" fontAlgn="base">
              <a:spcBef>
                <a:spcPct val="0"/>
              </a:spcBef>
              <a:spcAft>
                <a:spcPct val="0"/>
              </a:spcAft>
            </a:pPr>
            <a:r>
              <a:rPr lang="zh-CN" altLang="en-US" sz="1066"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13" name="文本框 12">
            <a:extLst>
              <a:ext uri="{FF2B5EF4-FFF2-40B4-BE49-F238E27FC236}">
                <a16:creationId xmlns:a16="http://schemas.microsoft.com/office/drawing/2014/main" id="{6257A683-258C-4F8C-A7AC-B0BD82CB843D}"/>
              </a:ext>
            </a:extLst>
          </p:cNvPr>
          <p:cNvSpPr txBox="1"/>
          <p:nvPr/>
        </p:nvSpPr>
        <p:spPr>
          <a:xfrm>
            <a:off x="1216644" y="3777816"/>
            <a:ext cx="2620018" cy="338412"/>
          </a:xfrm>
          <a:prstGeom prst="rect">
            <a:avLst/>
          </a:prstGeom>
          <a:noFill/>
        </p:spPr>
        <p:txBody>
          <a:bodyPr wrap="square" lIns="91424" tIns="45713" rIns="91424" bIns="45713" rtlCol="0">
            <a:spAutoFit/>
          </a:bodyPr>
          <a:lstStyle/>
          <a:p>
            <a:pPr algn="r" defTabSz="1218804" fontAlgn="base">
              <a:spcBef>
                <a:spcPct val="0"/>
              </a:spcBef>
              <a:spcAft>
                <a:spcPct val="0"/>
              </a:spcAft>
            </a:pPr>
            <a:r>
              <a:rPr lang="zh-CN" altLang="en-US" sz="1599" b="1" dirty="0">
                <a:solidFill>
                  <a:srgbClr val="00764D"/>
                </a:solidFill>
                <a:latin typeface="微软雅黑" panose="020B0503020204020204" pitchFamily="34" charset="-122"/>
                <a:ea typeface="微软雅黑" panose="020B0503020204020204" pitchFamily="34" charset="-122"/>
              </a:rPr>
              <a:t>输入小标题</a:t>
            </a:r>
          </a:p>
        </p:txBody>
      </p:sp>
      <p:sp>
        <p:nvSpPr>
          <p:cNvPr id="14" name="文本框 13">
            <a:extLst>
              <a:ext uri="{FF2B5EF4-FFF2-40B4-BE49-F238E27FC236}">
                <a16:creationId xmlns:a16="http://schemas.microsoft.com/office/drawing/2014/main" id="{45069DD0-7E36-4AFE-ACB5-2B34585B6121}"/>
              </a:ext>
            </a:extLst>
          </p:cNvPr>
          <p:cNvSpPr txBox="1"/>
          <p:nvPr/>
        </p:nvSpPr>
        <p:spPr>
          <a:xfrm>
            <a:off x="2246067" y="2736801"/>
            <a:ext cx="2166482" cy="420357"/>
          </a:xfrm>
          <a:prstGeom prst="rect">
            <a:avLst/>
          </a:prstGeom>
          <a:noFill/>
        </p:spPr>
        <p:txBody>
          <a:bodyPr wrap="square" lIns="91424" tIns="45713" rIns="91424" bIns="45713" rtlCol="0">
            <a:spAutoFit/>
          </a:bodyPr>
          <a:lstStyle/>
          <a:p>
            <a:pPr algn="r" defTabSz="1218804" fontAlgn="base">
              <a:spcBef>
                <a:spcPct val="0"/>
              </a:spcBef>
              <a:spcAft>
                <a:spcPct val="0"/>
              </a:spcAft>
            </a:pPr>
            <a:r>
              <a:rPr lang="zh-CN" altLang="en-US" sz="1066"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15" name="文本框 14">
            <a:extLst>
              <a:ext uri="{FF2B5EF4-FFF2-40B4-BE49-F238E27FC236}">
                <a16:creationId xmlns:a16="http://schemas.microsoft.com/office/drawing/2014/main" id="{87343C28-3482-4F9E-A6C6-E839DFF346BA}"/>
              </a:ext>
            </a:extLst>
          </p:cNvPr>
          <p:cNvSpPr txBox="1"/>
          <p:nvPr/>
        </p:nvSpPr>
        <p:spPr>
          <a:xfrm>
            <a:off x="1792530" y="2450479"/>
            <a:ext cx="2620018" cy="338412"/>
          </a:xfrm>
          <a:prstGeom prst="rect">
            <a:avLst/>
          </a:prstGeom>
          <a:noFill/>
        </p:spPr>
        <p:txBody>
          <a:bodyPr wrap="square" lIns="91424" tIns="45713" rIns="91424" bIns="45713" rtlCol="0">
            <a:spAutoFit/>
          </a:bodyPr>
          <a:lstStyle/>
          <a:p>
            <a:pPr algn="r" defTabSz="1218804" fontAlgn="base">
              <a:spcBef>
                <a:spcPct val="0"/>
              </a:spcBef>
              <a:spcAft>
                <a:spcPct val="0"/>
              </a:spcAft>
            </a:pPr>
            <a:r>
              <a:rPr lang="zh-CN" altLang="en-US" sz="1599" b="1" dirty="0">
                <a:solidFill>
                  <a:srgbClr val="00764D"/>
                </a:solidFill>
                <a:latin typeface="微软雅黑" panose="020B0503020204020204" pitchFamily="34" charset="-122"/>
                <a:ea typeface="微软雅黑" panose="020B0503020204020204" pitchFamily="34" charset="-122"/>
              </a:rPr>
              <a:t>输入小标题</a:t>
            </a:r>
          </a:p>
        </p:txBody>
      </p:sp>
      <p:sp>
        <p:nvSpPr>
          <p:cNvPr id="16" name="文本框 15">
            <a:extLst>
              <a:ext uri="{FF2B5EF4-FFF2-40B4-BE49-F238E27FC236}">
                <a16:creationId xmlns:a16="http://schemas.microsoft.com/office/drawing/2014/main" id="{1411C349-0BDF-474D-989B-A5E0E3DEBDA6}"/>
              </a:ext>
            </a:extLst>
          </p:cNvPr>
          <p:cNvSpPr txBox="1"/>
          <p:nvPr/>
        </p:nvSpPr>
        <p:spPr>
          <a:xfrm>
            <a:off x="5055885" y="1680818"/>
            <a:ext cx="2135256" cy="502431"/>
          </a:xfrm>
          <a:prstGeom prst="rect">
            <a:avLst/>
          </a:prstGeom>
          <a:noFill/>
        </p:spPr>
        <p:txBody>
          <a:bodyPr wrap="square" lIns="91424" tIns="45713" rIns="91424" bIns="45713" rtlCol="0">
            <a:spAutoFit/>
          </a:bodyPr>
          <a:lstStyle/>
          <a:p>
            <a:pPr algn="ctr" defTabSz="1218804" fontAlgn="base">
              <a:spcBef>
                <a:spcPct val="0"/>
              </a:spcBef>
              <a:spcAft>
                <a:spcPct val="0"/>
              </a:spcAft>
            </a:pPr>
            <a:r>
              <a:rPr lang="zh-CN" altLang="en-US" sz="1066" dirty="0">
                <a:latin typeface="微软雅黑" panose="020B0503020204020204" pitchFamily="34" charset="-122"/>
                <a:ea typeface="微软雅黑" panose="020B0503020204020204" pitchFamily="34" charset="-122"/>
              </a:rPr>
              <a:t>点击此处输入与此小标题或图形相关的文字描述内容或数据分析</a:t>
            </a:r>
            <a:r>
              <a:rPr lang="zh-CN" altLang="en-US" sz="1599" dirty="0">
                <a:latin typeface="微软雅黑" panose="020B0503020204020204" pitchFamily="34" charset="-122"/>
                <a:ea typeface="微软雅黑" panose="020B0503020204020204" pitchFamily="34" charset="-122"/>
              </a:rPr>
              <a:t>。</a:t>
            </a:r>
            <a:endParaRPr lang="zh-CN" altLang="en-US" sz="2399" dirty="0">
              <a:latin typeface="微软雅黑" panose="020B0503020204020204" pitchFamily="34" charset="-122"/>
              <a:ea typeface="微软雅黑" panose="020B0503020204020204" pitchFamily="34" charset="-122"/>
            </a:endParaRPr>
          </a:p>
        </p:txBody>
      </p:sp>
      <p:sp>
        <p:nvSpPr>
          <p:cNvPr id="17" name="文本框 16">
            <a:extLst>
              <a:ext uri="{FF2B5EF4-FFF2-40B4-BE49-F238E27FC236}">
                <a16:creationId xmlns:a16="http://schemas.microsoft.com/office/drawing/2014/main" id="{7FA614D4-11A8-4798-98EE-3211A07858FD}"/>
              </a:ext>
            </a:extLst>
          </p:cNvPr>
          <p:cNvSpPr txBox="1"/>
          <p:nvPr/>
        </p:nvSpPr>
        <p:spPr>
          <a:xfrm>
            <a:off x="4785991" y="1348394"/>
            <a:ext cx="2620018" cy="338412"/>
          </a:xfrm>
          <a:prstGeom prst="rect">
            <a:avLst/>
          </a:prstGeom>
          <a:noFill/>
        </p:spPr>
        <p:txBody>
          <a:bodyPr wrap="square" lIns="91424" tIns="45713" rIns="91424" bIns="45713" rtlCol="0">
            <a:spAutoFit/>
          </a:bodyPr>
          <a:lstStyle/>
          <a:p>
            <a:pPr algn="ctr" defTabSz="1218804" fontAlgn="base">
              <a:spcBef>
                <a:spcPct val="0"/>
              </a:spcBef>
              <a:spcAft>
                <a:spcPct val="0"/>
              </a:spcAft>
            </a:pPr>
            <a:r>
              <a:rPr lang="zh-CN" altLang="en-US" sz="1599" b="1" dirty="0">
                <a:solidFill>
                  <a:srgbClr val="00764D"/>
                </a:solidFill>
                <a:latin typeface="微软雅黑" panose="020B0503020204020204" pitchFamily="34" charset="-122"/>
                <a:ea typeface="微软雅黑" panose="020B0503020204020204" pitchFamily="34" charset="-122"/>
              </a:rPr>
              <a:t>输入小标题</a:t>
            </a:r>
          </a:p>
        </p:txBody>
      </p:sp>
      <p:sp>
        <p:nvSpPr>
          <p:cNvPr id="18" name="文本框 17">
            <a:extLst>
              <a:ext uri="{FF2B5EF4-FFF2-40B4-BE49-F238E27FC236}">
                <a16:creationId xmlns:a16="http://schemas.microsoft.com/office/drawing/2014/main" id="{0FAB03E9-9A57-4C41-A0B3-2FE38567CA97}"/>
              </a:ext>
            </a:extLst>
          </p:cNvPr>
          <p:cNvSpPr txBox="1"/>
          <p:nvPr/>
        </p:nvSpPr>
        <p:spPr>
          <a:xfrm>
            <a:off x="8006695" y="2736610"/>
            <a:ext cx="2128846" cy="420357"/>
          </a:xfrm>
          <a:prstGeom prst="rect">
            <a:avLst/>
          </a:prstGeom>
          <a:noFill/>
        </p:spPr>
        <p:txBody>
          <a:bodyPr wrap="square" lIns="91424" tIns="45713" rIns="91424" bIns="45713" rtlCol="0">
            <a:spAutoFit/>
          </a:bodyPr>
          <a:lstStyle/>
          <a:p>
            <a:pPr defTabSz="1218804" fontAlgn="base">
              <a:spcBef>
                <a:spcPct val="0"/>
              </a:spcBef>
              <a:spcAft>
                <a:spcPct val="0"/>
              </a:spcAft>
            </a:pPr>
            <a:r>
              <a:rPr lang="zh-CN" altLang="en-US" sz="1066"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19" name="文本框 18">
            <a:extLst>
              <a:ext uri="{FF2B5EF4-FFF2-40B4-BE49-F238E27FC236}">
                <a16:creationId xmlns:a16="http://schemas.microsoft.com/office/drawing/2014/main" id="{35A78E31-0076-4BD6-93C9-57E40D80CC45}"/>
              </a:ext>
            </a:extLst>
          </p:cNvPr>
          <p:cNvSpPr txBox="1"/>
          <p:nvPr/>
        </p:nvSpPr>
        <p:spPr>
          <a:xfrm>
            <a:off x="8002768" y="2450479"/>
            <a:ext cx="2620018" cy="338412"/>
          </a:xfrm>
          <a:prstGeom prst="rect">
            <a:avLst/>
          </a:prstGeom>
          <a:noFill/>
        </p:spPr>
        <p:txBody>
          <a:bodyPr wrap="square" lIns="91424" tIns="45713" rIns="91424" bIns="45713" rtlCol="0">
            <a:spAutoFit/>
          </a:bodyPr>
          <a:lstStyle/>
          <a:p>
            <a:pPr defTabSz="1218804" fontAlgn="base">
              <a:spcBef>
                <a:spcPct val="0"/>
              </a:spcBef>
              <a:spcAft>
                <a:spcPct val="0"/>
              </a:spcAft>
            </a:pPr>
            <a:r>
              <a:rPr lang="zh-CN" altLang="en-US" sz="1599" b="1" dirty="0">
                <a:solidFill>
                  <a:srgbClr val="00764D"/>
                </a:solidFill>
                <a:latin typeface="微软雅黑" panose="020B0503020204020204" pitchFamily="34" charset="-122"/>
                <a:ea typeface="微软雅黑" panose="020B0503020204020204" pitchFamily="34" charset="-122"/>
              </a:rPr>
              <a:t>输入小标题</a:t>
            </a:r>
          </a:p>
        </p:txBody>
      </p:sp>
      <p:sp>
        <p:nvSpPr>
          <p:cNvPr id="20" name="文本框 19">
            <a:extLst>
              <a:ext uri="{FF2B5EF4-FFF2-40B4-BE49-F238E27FC236}">
                <a16:creationId xmlns:a16="http://schemas.microsoft.com/office/drawing/2014/main" id="{85C14D68-9587-409B-8B67-53B2CBD0DD1A}"/>
              </a:ext>
            </a:extLst>
          </p:cNvPr>
          <p:cNvSpPr txBox="1"/>
          <p:nvPr/>
        </p:nvSpPr>
        <p:spPr>
          <a:xfrm>
            <a:off x="8386694" y="4176324"/>
            <a:ext cx="2097763" cy="420357"/>
          </a:xfrm>
          <a:prstGeom prst="rect">
            <a:avLst/>
          </a:prstGeom>
          <a:noFill/>
        </p:spPr>
        <p:txBody>
          <a:bodyPr wrap="square" lIns="91424" tIns="45713" rIns="91424" bIns="45713" rtlCol="0">
            <a:spAutoFit/>
          </a:bodyPr>
          <a:lstStyle/>
          <a:p>
            <a:pPr defTabSz="1218804" fontAlgn="base">
              <a:spcBef>
                <a:spcPct val="0"/>
              </a:spcBef>
              <a:spcAft>
                <a:spcPct val="0"/>
              </a:spcAft>
            </a:pPr>
            <a:r>
              <a:rPr lang="zh-CN" altLang="en-US" sz="1066" dirty="0">
                <a:latin typeface="微软雅黑" panose="020B0503020204020204" pitchFamily="34" charset="-122"/>
                <a:ea typeface="微软雅黑" panose="020B0503020204020204" pitchFamily="34" charset="-122"/>
              </a:rPr>
              <a:t>点击此处输入与此小标题或图形相关的文字描述内容或数据分析。</a:t>
            </a:r>
          </a:p>
        </p:txBody>
      </p:sp>
      <p:sp>
        <p:nvSpPr>
          <p:cNvPr id="21" name="文本框 20">
            <a:extLst>
              <a:ext uri="{FF2B5EF4-FFF2-40B4-BE49-F238E27FC236}">
                <a16:creationId xmlns:a16="http://schemas.microsoft.com/office/drawing/2014/main" id="{A8C431D2-0B50-410A-8820-55AAC70935A9}"/>
              </a:ext>
            </a:extLst>
          </p:cNvPr>
          <p:cNvSpPr txBox="1"/>
          <p:nvPr/>
        </p:nvSpPr>
        <p:spPr>
          <a:xfrm>
            <a:off x="8386692" y="3777816"/>
            <a:ext cx="2620018" cy="338412"/>
          </a:xfrm>
          <a:prstGeom prst="rect">
            <a:avLst/>
          </a:prstGeom>
          <a:noFill/>
        </p:spPr>
        <p:txBody>
          <a:bodyPr wrap="square" lIns="91424" tIns="45713" rIns="91424" bIns="45713" rtlCol="0">
            <a:spAutoFit/>
          </a:bodyPr>
          <a:lstStyle/>
          <a:p>
            <a:pPr defTabSz="1218804" fontAlgn="base">
              <a:spcBef>
                <a:spcPct val="0"/>
              </a:spcBef>
              <a:spcAft>
                <a:spcPct val="0"/>
              </a:spcAft>
            </a:pPr>
            <a:r>
              <a:rPr lang="zh-CN" altLang="en-US" sz="1599" b="1" dirty="0">
                <a:solidFill>
                  <a:srgbClr val="00764D"/>
                </a:solidFill>
                <a:latin typeface="微软雅黑" panose="020B0503020204020204" pitchFamily="34" charset="-122"/>
                <a:ea typeface="微软雅黑" panose="020B0503020204020204" pitchFamily="34" charset="-122"/>
              </a:rPr>
              <a:t>输入小标题</a:t>
            </a:r>
          </a:p>
        </p:txBody>
      </p:sp>
      <p:grpSp>
        <p:nvGrpSpPr>
          <p:cNvPr id="22" name="组合 36">
            <a:extLst>
              <a:ext uri="{FF2B5EF4-FFF2-40B4-BE49-F238E27FC236}">
                <a16:creationId xmlns:a16="http://schemas.microsoft.com/office/drawing/2014/main" id="{4FFF72FA-5600-445A-B777-E69D9D68E390}"/>
              </a:ext>
            </a:extLst>
          </p:cNvPr>
          <p:cNvGrpSpPr/>
          <p:nvPr/>
        </p:nvGrpSpPr>
        <p:grpSpPr>
          <a:xfrm>
            <a:off x="5577481" y="3730544"/>
            <a:ext cx="1086207" cy="1747194"/>
            <a:chOff x="4028823" y="4134991"/>
            <a:chExt cx="1086354" cy="1747194"/>
          </a:xfrm>
        </p:grpSpPr>
        <p:sp>
          <p:nvSpPr>
            <p:cNvPr id="23" name="任意多边形 37">
              <a:extLst>
                <a:ext uri="{FF2B5EF4-FFF2-40B4-BE49-F238E27FC236}">
                  <a16:creationId xmlns:a16="http://schemas.microsoft.com/office/drawing/2014/main" id="{C8030F76-02CC-415D-9C06-48A27C934768}"/>
                </a:ext>
              </a:extLst>
            </p:cNvPr>
            <p:cNvSpPr>
              <a:spLocks noChangeAspect="1"/>
            </p:cNvSpPr>
            <p:nvPr/>
          </p:nvSpPr>
          <p:spPr>
            <a:xfrm>
              <a:off x="4028823" y="4134991"/>
              <a:ext cx="1086354" cy="1747194"/>
            </a:xfrm>
            <a:custGeom>
              <a:avLst/>
              <a:gdLst>
                <a:gd name="connsiteX0" fmla="*/ 677901 w 2374831"/>
                <a:gd name="connsiteY0" fmla="*/ 3412116 h 3819479"/>
                <a:gd name="connsiteX1" fmla="*/ 1644059 w 2374831"/>
                <a:gd name="connsiteY1" fmla="*/ 3412116 h 3819479"/>
                <a:gd name="connsiteX2" fmla="*/ 1644059 w 2374831"/>
                <a:gd name="connsiteY2" fmla="*/ 3636403 h 3819479"/>
                <a:gd name="connsiteX3" fmla="*/ 1452135 w 2374831"/>
                <a:gd name="connsiteY3" fmla="*/ 3636403 h 3819479"/>
                <a:gd name="connsiteX4" fmla="*/ 1406366 w 2374831"/>
                <a:gd name="connsiteY4" fmla="*/ 3819479 h 3819479"/>
                <a:gd name="connsiteX5" fmla="*/ 904644 w 2374831"/>
                <a:gd name="connsiteY5" fmla="*/ 3819479 h 3819479"/>
                <a:gd name="connsiteX6" fmla="*/ 858875 w 2374831"/>
                <a:gd name="connsiteY6" fmla="*/ 3636403 h 3819479"/>
                <a:gd name="connsiteX7" fmla="*/ 677901 w 2374831"/>
                <a:gd name="connsiteY7" fmla="*/ 3636403 h 3819479"/>
                <a:gd name="connsiteX8" fmla="*/ 1210563 w 2374831"/>
                <a:gd name="connsiteY8" fmla="*/ 214813 h 3819479"/>
                <a:gd name="connsiteX9" fmla="*/ 234135 w 2374831"/>
                <a:gd name="connsiteY9" fmla="*/ 1200968 h 3819479"/>
                <a:gd name="connsiteX10" fmla="*/ 530439 w 2374831"/>
                <a:gd name="connsiteY10" fmla="*/ 2356594 h 3819479"/>
                <a:gd name="connsiteX11" fmla="*/ 629422 w 2374831"/>
                <a:gd name="connsiteY11" fmla="*/ 2455121 h 3819479"/>
                <a:gd name="connsiteX12" fmla="*/ 632955 w 2374831"/>
                <a:gd name="connsiteY12" fmla="*/ 2454082 h 3819479"/>
                <a:gd name="connsiteX13" fmla="*/ 634850 w 2374831"/>
                <a:gd name="connsiteY13" fmla="*/ 2460524 h 3819479"/>
                <a:gd name="connsiteX14" fmla="*/ 645415 w 2374831"/>
                <a:gd name="connsiteY14" fmla="*/ 2471041 h 3819479"/>
                <a:gd name="connsiteX15" fmla="*/ 640611 w 2374831"/>
                <a:gd name="connsiteY15" fmla="*/ 2480115 h 3819479"/>
                <a:gd name="connsiteX16" fmla="*/ 825141 w 2374831"/>
                <a:gd name="connsiteY16" fmla="*/ 3107541 h 3819479"/>
                <a:gd name="connsiteX17" fmla="*/ 1520487 w 2374831"/>
                <a:gd name="connsiteY17" fmla="*/ 3107541 h 3819479"/>
                <a:gd name="connsiteX18" fmla="*/ 1697625 w 2374831"/>
                <a:gd name="connsiteY18" fmla="*/ 2505248 h 3819479"/>
                <a:gd name="connsiteX19" fmla="*/ 1694714 w 2374831"/>
                <a:gd name="connsiteY19" fmla="*/ 2499211 h 3819479"/>
                <a:gd name="connsiteX20" fmla="*/ 1701121 w 2374831"/>
                <a:gd name="connsiteY20" fmla="*/ 2493362 h 3819479"/>
                <a:gd name="connsiteX21" fmla="*/ 1703057 w 2374831"/>
                <a:gd name="connsiteY21" fmla="*/ 2486779 h 3819479"/>
                <a:gd name="connsiteX22" fmla="*/ 1707047 w 2374831"/>
                <a:gd name="connsiteY22" fmla="*/ 2487952 h 3819479"/>
                <a:gd name="connsiteX23" fmla="*/ 1814604 w 2374831"/>
                <a:gd name="connsiteY23" fmla="*/ 2389768 h 3819479"/>
                <a:gd name="connsiteX24" fmla="*/ 2146142 w 2374831"/>
                <a:gd name="connsiteY24" fmla="*/ 1237621 h 3819479"/>
                <a:gd name="connsiteX25" fmla="*/ 1210563 w 2374831"/>
                <a:gd name="connsiteY25" fmla="*/ 214813 h 3819479"/>
                <a:gd name="connsiteX26" fmla="*/ 1214591 w 2374831"/>
                <a:gd name="connsiteY26" fmla="*/ 383 h 3819479"/>
                <a:gd name="connsiteX27" fmla="*/ 2356115 w 2374831"/>
                <a:gd name="connsiteY27" fmla="*/ 1191705 h 3819479"/>
                <a:gd name="connsiteX28" fmla="*/ 1940101 w 2374831"/>
                <a:gd name="connsiteY28" fmla="*/ 2566662 h 3819479"/>
                <a:gd name="connsiteX29" fmla="*/ 1858280 w 2374831"/>
                <a:gd name="connsiteY29" fmla="*/ 2636176 h 3819479"/>
                <a:gd name="connsiteX30" fmla="*/ 1662374 w 2374831"/>
                <a:gd name="connsiteY30" fmla="*/ 3302282 h 3819479"/>
                <a:gd name="connsiteX31" fmla="*/ 1642818 w 2374831"/>
                <a:gd name="connsiteY31" fmla="*/ 3296530 h 3819479"/>
                <a:gd name="connsiteX32" fmla="*/ 1642365 w 2374831"/>
                <a:gd name="connsiteY32" fmla="*/ 3298341 h 3819479"/>
                <a:gd name="connsiteX33" fmla="*/ 668645 w 2374831"/>
                <a:gd name="connsiteY33" fmla="*/ 3298341 h 3819479"/>
                <a:gd name="connsiteX34" fmla="*/ 620945 w 2374831"/>
                <a:gd name="connsiteY34" fmla="*/ 3107541 h 3819479"/>
                <a:gd name="connsiteX35" fmla="*/ 625980 w 2374831"/>
                <a:gd name="connsiteY35" fmla="*/ 3107541 h 3819479"/>
                <a:gd name="connsiteX36" fmla="*/ 477257 w 2374831"/>
                <a:gd name="connsiteY36" fmla="*/ 2601865 h 3819479"/>
                <a:gd name="connsiteX37" fmla="*/ 398351 w 2374831"/>
                <a:gd name="connsiteY37" fmla="*/ 2528795 h 3819479"/>
                <a:gd name="connsiteX38" fmla="*/ 25870 w 2374831"/>
                <a:gd name="connsiteY38" fmla="*/ 1147159 h 3819479"/>
                <a:gd name="connsiteX39" fmla="*/ 1214591 w 2374831"/>
                <a:gd name="connsiteY39" fmla="*/ 383 h 3819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74831" h="3819479">
                  <a:moveTo>
                    <a:pt x="677901" y="3412116"/>
                  </a:moveTo>
                  <a:lnTo>
                    <a:pt x="1644059" y="3412116"/>
                  </a:lnTo>
                  <a:lnTo>
                    <a:pt x="1644059" y="3636403"/>
                  </a:lnTo>
                  <a:lnTo>
                    <a:pt x="1452135" y="3636403"/>
                  </a:lnTo>
                  <a:lnTo>
                    <a:pt x="1406366" y="3819479"/>
                  </a:lnTo>
                  <a:lnTo>
                    <a:pt x="904644" y="3819479"/>
                  </a:lnTo>
                  <a:lnTo>
                    <a:pt x="858875" y="3636403"/>
                  </a:lnTo>
                  <a:lnTo>
                    <a:pt x="677901" y="3636403"/>
                  </a:lnTo>
                  <a:close/>
                  <a:moveTo>
                    <a:pt x="1210563" y="214813"/>
                  </a:moveTo>
                  <a:cubicBezTo>
                    <a:pt x="739590" y="200611"/>
                    <a:pt x="328256" y="616042"/>
                    <a:pt x="234135" y="1200968"/>
                  </a:cubicBezTo>
                  <a:cubicBezTo>
                    <a:pt x="165163" y="1629602"/>
                    <a:pt x="280924" y="2067284"/>
                    <a:pt x="530439" y="2356594"/>
                  </a:cubicBezTo>
                  <a:lnTo>
                    <a:pt x="629422" y="2455121"/>
                  </a:lnTo>
                  <a:lnTo>
                    <a:pt x="632955" y="2454082"/>
                  </a:lnTo>
                  <a:lnTo>
                    <a:pt x="634850" y="2460524"/>
                  </a:lnTo>
                  <a:lnTo>
                    <a:pt x="645415" y="2471041"/>
                  </a:lnTo>
                  <a:lnTo>
                    <a:pt x="640611" y="2480115"/>
                  </a:lnTo>
                  <a:lnTo>
                    <a:pt x="825141" y="3107541"/>
                  </a:lnTo>
                  <a:lnTo>
                    <a:pt x="1520487" y="3107541"/>
                  </a:lnTo>
                  <a:lnTo>
                    <a:pt x="1697625" y="2505248"/>
                  </a:lnTo>
                  <a:lnTo>
                    <a:pt x="1694714" y="2499211"/>
                  </a:lnTo>
                  <a:lnTo>
                    <a:pt x="1701121" y="2493362"/>
                  </a:lnTo>
                  <a:lnTo>
                    <a:pt x="1703057" y="2486779"/>
                  </a:lnTo>
                  <a:lnTo>
                    <a:pt x="1707047" y="2487952"/>
                  </a:lnTo>
                  <a:lnTo>
                    <a:pt x="1814604" y="2389768"/>
                  </a:lnTo>
                  <a:cubicBezTo>
                    <a:pt x="2075917" y="2110708"/>
                    <a:pt x="2205489" y="1673395"/>
                    <a:pt x="2146142" y="1237621"/>
                  </a:cubicBezTo>
                  <a:cubicBezTo>
                    <a:pt x="2067107" y="657287"/>
                    <a:pt x="1675186" y="228824"/>
                    <a:pt x="1210563" y="214813"/>
                  </a:cubicBezTo>
                  <a:close/>
                  <a:moveTo>
                    <a:pt x="1214591" y="383"/>
                  </a:moveTo>
                  <a:cubicBezTo>
                    <a:pt x="1779092" y="16134"/>
                    <a:pt x="2256408" y="514273"/>
                    <a:pt x="2356115" y="1191705"/>
                  </a:cubicBezTo>
                  <a:cubicBezTo>
                    <a:pt x="2432917" y="1713508"/>
                    <a:pt x="2269282" y="2238010"/>
                    <a:pt x="1940101" y="2566662"/>
                  </a:cubicBezTo>
                  <a:lnTo>
                    <a:pt x="1858280" y="2636176"/>
                  </a:lnTo>
                  <a:lnTo>
                    <a:pt x="1662374" y="3302282"/>
                  </a:lnTo>
                  <a:lnTo>
                    <a:pt x="1642818" y="3296530"/>
                  </a:lnTo>
                  <a:lnTo>
                    <a:pt x="1642365" y="3298341"/>
                  </a:lnTo>
                  <a:lnTo>
                    <a:pt x="668645" y="3298341"/>
                  </a:lnTo>
                  <a:lnTo>
                    <a:pt x="620945" y="3107541"/>
                  </a:lnTo>
                  <a:lnTo>
                    <a:pt x="625980" y="3107541"/>
                  </a:lnTo>
                  <a:lnTo>
                    <a:pt x="477257" y="2601865"/>
                  </a:lnTo>
                  <a:lnTo>
                    <a:pt x="398351" y="2528795"/>
                  </a:lnTo>
                  <a:cubicBezTo>
                    <a:pt x="83040" y="2187205"/>
                    <a:pt x="-63507" y="1661104"/>
                    <a:pt x="25870" y="1147159"/>
                  </a:cubicBezTo>
                  <a:cubicBezTo>
                    <a:pt x="144292" y="466195"/>
                    <a:pt x="643655" y="-15547"/>
                    <a:pt x="1214591" y="383"/>
                  </a:cubicBezTo>
                  <a:close/>
                </a:path>
              </a:pathLst>
            </a:cu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schemeClr val="tx1"/>
                </a:solidFill>
                <a:latin typeface="微软雅黑" panose="020B0503020204020204" pitchFamily="34" charset="-122"/>
                <a:ea typeface="微软雅黑" panose="020B0503020204020204" pitchFamily="34" charset="-122"/>
              </a:endParaRPr>
            </a:p>
          </p:txBody>
        </p:sp>
        <p:sp>
          <p:nvSpPr>
            <p:cNvPr id="24" name="文本框 23">
              <a:extLst>
                <a:ext uri="{FF2B5EF4-FFF2-40B4-BE49-F238E27FC236}">
                  <a16:creationId xmlns:a16="http://schemas.microsoft.com/office/drawing/2014/main" id="{6EF184A3-9E0A-4720-BBBE-6B9A88B3CEEF}"/>
                </a:ext>
              </a:extLst>
            </p:cNvPr>
            <p:cNvSpPr txBox="1"/>
            <p:nvPr/>
          </p:nvSpPr>
          <p:spPr>
            <a:xfrm>
              <a:off x="4028823" y="4531057"/>
              <a:ext cx="1086354" cy="399981"/>
            </a:xfrm>
            <a:prstGeom prst="rect">
              <a:avLst/>
            </a:prstGeom>
            <a:noFill/>
          </p:spPr>
          <p:txBody>
            <a:bodyPr wrap="square" rtlCol="0">
              <a:spAutoFit/>
            </a:bodyPr>
            <a:lstStyle/>
            <a:p>
              <a:pPr algn="ctr" defTabSz="1218804" fontAlgn="base">
                <a:spcBef>
                  <a:spcPct val="0"/>
                </a:spcBef>
                <a:spcAft>
                  <a:spcPct val="0"/>
                </a:spcAft>
              </a:pPr>
              <a:r>
                <a:rPr lang="zh-CN" altLang="en-US" sz="1999" b="1" dirty="0">
                  <a:latin typeface="微软雅黑" panose="020B0503020204020204" pitchFamily="34" charset="-122"/>
                  <a:ea typeface="微软雅黑" panose="020B0503020204020204" pitchFamily="34" charset="-122"/>
                </a:rPr>
                <a:t>标题</a:t>
              </a:r>
            </a:p>
          </p:txBody>
        </p:sp>
      </p:grpSp>
    </p:spTree>
    <p:extLst>
      <p:ext uri="{BB962C8B-B14F-4D97-AF65-F5344CB8AC3E}">
        <p14:creationId xmlns:p14="http://schemas.microsoft.com/office/powerpoint/2010/main" val="28905076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childTnLst>
                          </p:cTn>
                        </p:par>
                        <p:par>
                          <p:cTn id="17" fill="hold">
                            <p:stCondLst>
                              <p:cond delay="1500"/>
                            </p:stCondLst>
                            <p:childTnLst>
                              <p:par>
                                <p:cTn id="18" presetID="10" presetClass="entr" presetSubtype="0" fill="hold" grpId="0" nodeType="afterEffect">
                                  <p:stCondLst>
                                    <p:cond delay="0"/>
                                  </p:stCondLst>
                                  <p:iterate type="lt">
                                    <p:tmPct val="10000"/>
                                  </p:iterate>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par>
                          <p:cTn id="21" fill="hold">
                            <p:stCondLst>
                              <p:cond delay="2200"/>
                            </p:stCondLst>
                            <p:childTnLst>
                              <p:par>
                                <p:cTn id="22" presetID="10" presetClass="entr" presetSubtype="0" fill="hold" grpId="0" nodeType="afterEffect">
                                  <p:stCondLst>
                                    <p:cond delay="0"/>
                                  </p:stCondLst>
                                  <p:iterate type="lt">
                                    <p:tmPct val="10000"/>
                                  </p:iterate>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4100"/>
                            </p:stCondLst>
                            <p:childTnLst>
                              <p:par>
                                <p:cTn id="26" presetID="49" presetClass="entr" presetSubtype="0" decel="10000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360"/>
                                          </p:val>
                                        </p:tav>
                                        <p:tav tm="100000">
                                          <p:val>
                                            <p:fltVal val="0"/>
                                          </p:val>
                                        </p:tav>
                                      </p:tavLst>
                                    </p:anim>
                                    <p:animEffect transition="in" filter="fade">
                                      <p:cBhvr>
                                        <p:cTn id="31" dur="500"/>
                                        <p:tgtEl>
                                          <p:spTgt spid="8"/>
                                        </p:tgtEl>
                                      </p:cBhvr>
                                    </p:animEffect>
                                  </p:childTnLst>
                                </p:cTn>
                              </p:par>
                            </p:childTnLst>
                          </p:cTn>
                        </p:par>
                        <p:par>
                          <p:cTn id="32" fill="hold">
                            <p:stCondLst>
                              <p:cond delay="46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53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7200"/>
                            </p:stCondLst>
                            <p:childTnLst>
                              <p:par>
                                <p:cTn id="41" presetID="49" presetClass="entr" presetSubtype="0" decel="10000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 calcmode="lin" valueType="num">
                                      <p:cBhvr>
                                        <p:cTn id="45" dur="500" fill="hold"/>
                                        <p:tgtEl>
                                          <p:spTgt spid="9"/>
                                        </p:tgtEl>
                                        <p:attrNameLst>
                                          <p:attrName>style.rotation</p:attrName>
                                        </p:attrNameLst>
                                      </p:cBhvr>
                                      <p:tavLst>
                                        <p:tav tm="0">
                                          <p:val>
                                            <p:fltVal val="360"/>
                                          </p:val>
                                        </p:tav>
                                        <p:tav tm="100000">
                                          <p:val>
                                            <p:fltVal val="0"/>
                                          </p:val>
                                        </p:tav>
                                      </p:tavLst>
                                    </p:anim>
                                    <p:animEffect transition="in" filter="fade">
                                      <p:cBhvr>
                                        <p:cTn id="46" dur="500"/>
                                        <p:tgtEl>
                                          <p:spTgt spid="9"/>
                                        </p:tgtEl>
                                      </p:cBhvr>
                                    </p:animEffect>
                                  </p:childTnLst>
                                </p:cTn>
                              </p:par>
                            </p:childTnLst>
                          </p:cTn>
                        </p:par>
                        <p:par>
                          <p:cTn id="47" fill="hold">
                            <p:stCondLst>
                              <p:cond delay="7700"/>
                            </p:stCondLst>
                            <p:childTnLst>
                              <p:par>
                                <p:cTn id="48" presetID="10" presetClass="entr" presetSubtype="0" fill="hold" grpId="0" nodeType="afterEffect">
                                  <p:stCondLst>
                                    <p:cond delay="0"/>
                                  </p:stCondLst>
                                  <p:iterate type="lt">
                                    <p:tmPct val="10000"/>
                                  </p:iterate>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childTnLst>
                          </p:cTn>
                        </p:par>
                        <p:par>
                          <p:cTn id="51" fill="hold">
                            <p:stCondLst>
                              <p:cond delay="8400"/>
                            </p:stCondLst>
                            <p:childTnLst>
                              <p:par>
                                <p:cTn id="52" presetID="10" presetClass="entr" presetSubtype="0" fill="hold" grpId="0" nodeType="afterEffect">
                                  <p:stCondLst>
                                    <p:cond delay="0"/>
                                  </p:stCondLst>
                                  <p:iterate type="lt">
                                    <p:tmPct val="10000"/>
                                  </p:iterate>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par>
                          <p:cTn id="55" fill="hold">
                            <p:stCondLst>
                              <p:cond delay="10300"/>
                            </p:stCondLst>
                            <p:childTnLst>
                              <p:par>
                                <p:cTn id="56" presetID="49" presetClass="entr" presetSubtype="0" decel="10000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p:cTn id="58" dur="500" fill="hold"/>
                                        <p:tgtEl>
                                          <p:spTgt spid="10"/>
                                        </p:tgtEl>
                                        <p:attrNameLst>
                                          <p:attrName>ppt_w</p:attrName>
                                        </p:attrNameLst>
                                      </p:cBhvr>
                                      <p:tavLst>
                                        <p:tav tm="0">
                                          <p:val>
                                            <p:fltVal val="0"/>
                                          </p:val>
                                        </p:tav>
                                        <p:tav tm="100000">
                                          <p:val>
                                            <p:strVal val="#ppt_w"/>
                                          </p:val>
                                        </p:tav>
                                      </p:tavLst>
                                    </p:anim>
                                    <p:anim calcmode="lin" valueType="num">
                                      <p:cBhvr>
                                        <p:cTn id="59" dur="500" fill="hold"/>
                                        <p:tgtEl>
                                          <p:spTgt spid="10"/>
                                        </p:tgtEl>
                                        <p:attrNameLst>
                                          <p:attrName>ppt_h</p:attrName>
                                        </p:attrNameLst>
                                      </p:cBhvr>
                                      <p:tavLst>
                                        <p:tav tm="0">
                                          <p:val>
                                            <p:fltVal val="0"/>
                                          </p:val>
                                        </p:tav>
                                        <p:tav tm="100000">
                                          <p:val>
                                            <p:strVal val="#ppt_h"/>
                                          </p:val>
                                        </p:tav>
                                      </p:tavLst>
                                    </p:anim>
                                    <p:anim calcmode="lin" valueType="num">
                                      <p:cBhvr>
                                        <p:cTn id="60" dur="500" fill="hold"/>
                                        <p:tgtEl>
                                          <p:spTgt spid="10"/>
                                        </p:tgtEl>
                                        <p:attrNameLst>
                                          <p:attrName>style.rotation</p:attrName>
                                        </p:attrNameLst>
                                      </p:cBhvr>
                                      <p:tavLst>
                                        <p:tav tm="0">
                                          <p:val>
                                            <p:fltVal val="360"/>
                                          </p:val>
                                        </p:tav>
                                        <p:tav tm="100000">
                                          <p:val>
                                            <p:fltVal val="0"/>
                                          </p:val>
                                        </p:tav>
                                      </p:tavLst>
                                    </p:anim>
                                    <p:animEffect transition="in" filter="fade">
                                      <p:cBhvr>
                                        <p:cTn id="61" dur="500"/>
                                        <p:tgtEl>
                                          <p:spTgt spid="10"/>
                                        </p:tgtEl>
                                      </p:cBhvr>
                                    </p:animEffect>
                                  </p:childTnLst>
                                </p:cTn>
                              </p:par>
                            </p:childTnLst>
                          </p:cTn>
                        </p:par>
                        <p:par>
                          <p:cTn id="62" fill="hold">
                            <p:stCondLst>
                              <p:cond delay="10800"/>
                            </p:stCondLst>
                            <p:childTnLst>
                              <p:par>
                                <p:cTn id="63" presetID="10" presetClass="entr" presetSubtype="0" fill="hold" grpId="0" nodeType="afterEffect">
                                  <p:stCondLst>
                                    <p:cond delay="0"/>
                                  </p:stCondLst>
                                  <p:iterate type="lt">
                                    <p:tmPct val="10000"/>
                                  </p:iterate>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11500"/>
                            </p:stCondLst>
                            <p:childTnLst>
                              <p:par>
                                <p:cTn id="67" presetID="10" presetClass="entr" presetSubtype="0" fill="hold" grpId="0" nodeType="afterEffect">
                                  <p:stCondLst>
                                    <p:cond delay="0"/>
                                  </p:stCondLst>
                                  <p:iterate type="lt">
                                    <p:tmPct val="10000"/>
                                  </p:iterate>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par>
                          <p:cTn id="70" fill="hold">
                            <p:stCondLst>
                              <p:cond delay="13400"/>
                            </p:stCondLst>
                            <p:childTnLst>
                              <p:par>
                                <p:cTn id="71" presetID="49" presetClass="entr" presetSubtype="0" decel="100000" fill="hold" grpId="0"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 calcmode="lin" valueType="num">
                                      <p:cBhvr>
                                        <p:cTn id="75" dur="500" fill="hold"/>
                                        <p:tgtEl>
                                          <p:spTgt spid="11"/>
                                        </p:tgtEl>
                                        <p:attrNameLst>
                                          <p:attrName>style.rotation</p:attrName>
                                        </p:attrNameLst>
                                      </p:cBhvr>
                                      <p:tavLst>
                                        <p:tav tm="0">
                                          <p:val>
                                            <p:fltVal val="360"/>
                                          </p:val>
                                        </p:tav>
                                        <p:tav tm="100000">
                                          <p:val>
                                            <p:fltVal val="0"/>
                                          </p:val>
                                        </p:tav>
                                      </p:tavLst>
                                    </p:anim>
                                    <p:animEffect transition="in" filter="fade">
                                      <p:cBhvr>
                                        <p:cTn id="76" dur="500"/>
                                        <p:tgtEl>
                                          <p:spTgt spid="11"/>
                                        </p:tgtEl>
                                      </p:cBhvr>
                                    </p:animEffect>
                                  </p:childTnLst>
                                </p:cTn>
                              </p:par>
                            </p:childTnLst>
                          </p:cTn>
                        </p:par>
                        <p:par>
                          <p:cTn id="77" fill="hold">
                            <p:stCondLst>
                              <p:cond delay="13900"/>
                            </p:stCondLst>
                            <p:childTnLst>
                              <p:par>
                                <p:cTn id="78" presetID="10" presetClass="entr" presetSubtype="0" fill="hold" grpId="0" nodeType="afterEffect">
                                  <p:stCondLst>
                                    <p:cond delay="0"/>
                                  </p:stCondLst>
                                  <p:iterate type="lt">
                                    <p:tmPct val="10000"/>
                                  </p:iterate>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childTnLst>
                                </p:cTn>
                              </p:par>
                            </p:childTnLst>
                          </p:cTn>
                        </p:par>
                        <p:par>
                          <p:cTn id="81" fill="hold">
                            <p:stCondLst>
                              <p:cond delay="14600"/>
                            </p:stCondLst>
                            <p:childTnLst>
                              <p:par>
                                <p:cTn id="82" presetID="10" presetClass="entr" presetSubtype="0" fill="hold" grpId="0" nodeType="afterEffect">
                                  <p:stCondLst>
                                    <p:cond delay="0"/>
                                  </p:stCondLst>
                                  <p:iterate type="lt">
                                    <p:tmPct val="10000"/>
                                  </p:iterate>
                                  <p:childTnLst>
                                    <p:set>
                                      <p:cBhvr>
                                        <p:cTn id="83" dur="1" fill="hold">
                                          <p:stCondLst>
                                            <p:cond delay="0"/>
                                          </p:stCondLst>
                                        </p:cTn>
                                        <p:tgtEl>
                                          <p:spTgt spid="20"/>
                                        </p:tgtEl>
                                        <p:attrNameLst>
                                          <p:attrName>style.visibility</p:attrName>
                                        </p:attrNameLst>
                                      </p:cBhvr>
                                      <p:to>
                                        <p:strVal val="visible"/>
                                      </p:to>
                                    </p:set>
                                    <p:animEffect transition="in" filter="fade">
                                      <p:cBhvr>
                                        <p:cTn id="8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组合 6">
            <a:extLst>
              <a:ext uri="{FF2B5EF4-FFF2-40B4-BE49-F238E27FC236}">
                <a16:creationId xmlns:a16="http://schemas.microsoft.com/office/drawing/2014/main" id="{83375FF4-EAD2-44AF-9E38-2CBD68818F59}"/>
              </a:ext>
            </a:extLst>
          </p:cNvPr>
          <p:cNvGrpSpPr/>
          <p:nvPr/>
        </p:nvGrpSpPr>
        <p:grpSpPr>
          <a:xfrm>
            <a:off x="5899485" y="1451257"/>
            <a:ext cx="183263" cy="3684923"/>
            <a:chOff x="5692775" y="1893888"/>
            <a:chExt cx="192088" cy="3862388"/>
          </a:xfrm>
          <a:solidFill>
            <a:srgbClr val="00764D"/>
          </a:solidFill>
        </p:grpSpPr>
        <p:sp>
          <p:nvSpPr>
            <p:cNvPr id="8" name="Rectangle 11">
              <a:extLst>
                <a:ext uri="{FF2B5EF4-FFF2-40B4-BE49-F238E27FC236}">
                  <a16:creationId xmlns:a16="http://schemas.microsoft.com/office/drawing/2014/main" id="{C108FC4E-C8E3-485A-8D61-0092693812C9}"/>
                </a:ext>
              </a:extLst>
            </p:cNvPr>
            <p:cNvSpPr>
              <a:spLocks noChangeArrowheads="1"/>
            </p:cNvSpPr>
            <p:nvPr/>
          </p:nvSpPr>
          <p:spPr bwMode="auto">
            <a:xfrm>
              <a:off x="5765800" y="1981200"/>
              <a:ext cx="46038" cy="3687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nvGrpSpPr>
            <p:cNvPr id="9" name="组合 8">
              <a:extLst>
                <a:ext uri="{FF2B5EF4-FFF2-40B4-BE49-F238E27FC236}">
                  <a16:creationId xmlns:a16="http://schemas.microsoft.com/office/drawing/2014/main" id="{49DB7B2E-CF1F-4702-B805-7E29AED3C3DD}"/>
                </a:ext>
              </a:extLst>
            </p:cNvPr>
            <p:cNvGrpSpPr/>
            <p:nvPr/>
          </p:nvGrpSpPr>
          <p:grpSpPr>
            <a:xfrm>
              <a:off x="5692775" y="5567363"/>
              <a:ext cx="192088" cy="188913"/>
              <a:chOff x="5692775" y="5567363"/>
              <a:chExt cx="192088" cy="188913"/>
            </a:xfrm>
            <a:grpFill/>
          </p:grpSpPr>
          <p:sp>
            <p:nvSpPr>
              <p:cNvPr id="13" name="Oval 12">
                <a:extLst>
                  <a:ext uri="{FF2B5EF4-FFF2-40B4-BE49-F238E27FC236}">
                    <a16:creationId xmlns:a16="http://schemas.microsoft.com/office/drawing/2014/main" id="{91D103C1-3AA7-4255-95AA-A2BC7AFEF227}"/>
                  </a:ext>
                </a:extLst>
              </p:cNvPr>
              <p:cNvSpPr>
                <a:spLocks noChangeArrowheads="1"/>
              </p:cNvSpPr>
              <p:nvPr/>
            </p:nvSpPr>
            <p:spPr bwMode="auto">
              <a:xfrm>
                <a:off x="5692775" y="5567363"/>
                <a:ext cx="192088" cy="188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4" name="Oval 13">
                <a:extLst>
                  <a:ext uri="{FF2B5EF4-FFF2-40B4-BE49-F238E27FC236}">
                    <a16:creationId xmlns:a16="http://schemas.microsoft.com/office/drawing/2014/main" id="{BEDF036F-B4D5-4A3B-910E-8BF7DF8B03EF}"/>
                  </a:ext>
                </a:extLst>
              </p:cNvPr>
              <p:cNvSpPr>
                <a:spLocks noChangeArrowheads="1"/>
              </p:cNvSpPr>
              <p:nvPr/>
            </p:nvSpPr>
            <p:spPr bwMode="auto">
              <a:xfrm>
                <a:off x="5751513" y="5624513"/>
                <a:ext cx="88900" cy="889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nvGrpSpPr>
            <p:cNvPr id="10" name="组合 9">
              <a:extLst>
                <a:ext uri="{FF2B5EF4-FFF2-40B4-BE49-F238E27FC236}">
                  <a16:creationId xmlns:a16="http://schemas.microsoft.com/office/drawing/2014/main" id="{F87BC11F-7238-42B1-8739-35F2C478B6D4}"/>
                </a:ext>
              </a:extLst>
            </p:cNvPr>
            <p:cNvGrpSpPr/>
            <p:nvPr/>
          </p:nvGrpSpPr>
          <p:grpSpPr>
            <a:xfrm>
              <a:off x="5692775" y="1893888"/>
              <a:ext cx="192088" cy="190500"/>
              <a:chOff x="5692775" y="1893888"/>
              <a:chExt cx="192088" cy="190500"/>
            </a:xfrm>
            <a:grpFill/>
          </p:grpSpPr>
          <p:sp>
            <p:nvSpPr>
              <p:cNvPr id="11" name="Oval 14">
                <a:extLst>
                  <a:ext uri="{FF2B5EF4-FFF2-40B4-BE49-F238E27FC236}">
                    <a16:creationId xmlns:a16="http://schemas.microsoft.com/office/drawing/2014/main" id="{5039B19C-2737-4568-AF06-D31F830599CF}"/>
                  </a:ext>
                </a:extLst>
              </p:cNvPr>
              <p:cNvSpPr>
                <a:spLocks noChangeArrowheads="1"/>
              </p:cNvSpPr>
              <p:nvPr/>
            </p:nvSpPr>
            <p:spPr bwMode="auto">
              <a:xfrm>
                <a:off x="5692775" y="1893888"/>
                <a:ext cx="192088" cy="1905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12" name="Oval 15">
                <a:extLst>
                  <a:ext uri="{FF2B5EF4-FFF2-40B4-BE49-F238E27FC236}">
                    <a16:creationId xmlns:a16="http://schemas.microsoft.com/office/drawing/2014/main" id="{7EEA34BA-E0EC-4D19-8A7A-2C67179E71D6}"/>
                  </a:ext>
                </a:extLst>
              </p:cNvPr>
              <p:cNvSpPr>
                <a:spLocks noChangeArrowheads="1"/>
              </p:cNvSpPr>
              <p:nvPr/>
            </p:nvSpPr>
            <p:spPr bwMode="auto">
              <a:xfrm>
                <a:off x="5751513" y="1938338"/>
                <a:ext cx="8890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grpSp>
        <p:nvGrpSpPr>
          <p:cNvPr id="15" name="组合 14">
            <a:extLst>
              <a:ext uri="{FF2B5EF4-FFF2-40B4-BE49-F238E27FC236}">
                <a16:creationId xmlns:a16="http://schemas.microsoft.com/office/drawing/2014/main" id="{6D2F3F46-5B5E-42D9-B109-C18E2B16CD79}"/>
              </a:ext>
            </a:extLst>
          </p:cNvPr>
          <p:cNvGrpSpPr/>
          <p:nvPr/>
        </p:nvGrpSpPr>
        <p:grpSpPr>
          <a:xfrm>
            <a:off x="5943596" y="1614829"/>
            <a:ext cx="946408" cy="461940"/>
            <a:chOff x="4440626" y="1538426"/>
            <a:chExt cx="709806" cy="346455"/>
          </a:xfrm>
        </p:grpSpPr>
        <p:grpSp>
          <p:nvGrpSpPr>
            <p:cNvPr id="16" name="组合 15">
              <a:extLst>
                <a:ext uri="{FF2B5EF4-FFF2-40B4-BE49-F238E27FC236}">
                  <a16:creationId xmlns:a16="http://schemas.microsoft.com/office/drawing/2014/main" id="{C2ED9DA6-4415-4EE9-B6FE-D352A9321180}"/>
                </a:ext>
              </a:extLst>
            </p:cNvPr>
            <p:cNvGrpSpPr/>
            <p:nvPr/>
          </p:nvGrpSpPr>
          <p:grpSpPr>
            <a:xfrm>
              <a:off x="4440626" y="1731882"/>
              <a:ext cx="381523" cy="70084"/>
              <a:chOff x="5739016" y="2335693"/>
              <a:chExt cx="533197" cy="97945"/>
            </a:xfrm>
          </p:grpSpPr>
          <p:sp>
            <p:nvSpPr>
              <p:cNvPr id="18" name="Rectangle 10">
                <a:extLst>
                  <a:ext uri="{FF2B5EF4-FFF2-40B4-BE49-F238E27FC236}">
                    <a16:creationId xmlns:a16="http://schemas.microsoft.com/office/drawing/2014/main" id="{CFA3A312-8435-4A53-9B4F-2F91A1AA3DD8}"/>
                  </a:ext>
                </a:extLst>
              </p:cNvPr>
              <p:cNvSpPr>
                <a:spLocks noChangeArrowheads="1"/>
              </p:cNvSpPr>
              <p:nvPr/>
            </p:nvSpPr>
            <p:spPr bwMode="auto">
              <a:xfrm>
                <a:off x="5840413" y="2346325"/>
                <a:ext cx="431800" cy="42863"/>
              </a:xfrm>
              <a:prstGeom prst="rect">
                <a:avLst/>
              </a:prstGeom>
              <a:solidFill>
                <a:srgbClr val="0076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9" name="Oval 32">
                <a:extLst>
                  <a:ext uri="{FF2B5EF4-FFF2-40B4-BE49-F238E27FC236}">
                    <a16:creationId xmlns:a16="http://schemas.microsoft.com/office/drawing/2014/main" id="{A11840DB-8AC6-473E-A4CE-DC25C6826095}"/>
                  </a:ext>
                </a:extLst>
              </p:cNvPr>
              <p:cNvSpPr>
                <a:spLocks noChangeArrowheads="1"/>
              </p:cNvSpPr>
              <p:nvPr/>
            </p:nvSpPr>
            <p:spPr bwMode="auto">
              <a:xfrm>
                <a:off x="5748229" y="2335693"/>
                <a:ext cx="108058" cy="97945"/>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20" name="Oval 33">
                <a:extLst>
                  <a:ext uri="{FF2B5EF4-FFF2-40B4-BE49-F238E27FC236}">
                    <a16:creationId xmlns:a16="http://schemas.microsoft.com/office/drawing/2014/main" id="{E9FE31AE-E799-4D74-81A0-7F481120946A}"/>
                  </a:ext>
                </a:extLst>
              </p:cNvPr>
              <p:cNvSpPr>
                <a:spLocks noChangeArrowheads="1"/>
              </p:cNvSpPr>
              <p:nvPr/>
            </p:nvSpPr>
            <p:spPr bwMode="auto">
              <a:xfrm>
                <a:off x="5739016" y="2357141"/>
                <a:ext cx="87111" cy="47921"/>
              </a:xfrm>
              <a:prstGeom prst="ellipse">
                <a:avLst/>
              </a:prstGeom>
              <a:solidFill>
                <a:srgbClr val="00764D"/>
              </a:solidFill>
              <a:ln w="9525">
                <a:solidFill>
                  <a:srgbClr val="000000"/>
                </a:solidFill>
                <a:round/>
                <a:headEnd/>
                <a:tailEnd/>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17" name="Freeform 122">
              <a:extLst>
                <a:ext uri="{FF2B5EF4-FFF2-40B4-BE49-F238E27FC236}">
                  <a16:creationId xmlns:a16="http://schemas.microsoft.com/office/drawing/2014/main" id="{52978D76-7920-49CD-AF15-60E2CB684200}"/>
                </a:ext>
              </a:extLst>
            </p:cNvPr>
            <p:cNvSpPr>
              <a:spLocks/>
            </p:cNvSpPr>
            <p:nvPr/>
          </p:nvSpPr>
          <p:spPr bwMode="auto">
            <a:xfrm>
              <a:off x="4803977" y="1538426"/>
              <a:ext cx="346455" cy="346455"/>
            </a:xfrm>
            <a:custGeom>
              <a:avLst/>
              <a:gdLst>
                <a:gd name="T0" fmla="*/ 70 w 144"/>
                <a:gd name="T1" fmla="*/ 109 h 144"/>
                <a:gd name="T2" fmla="*/ 70 w 144"/>
                <a:gd name="T3" fmla="*/ 109 h 144"/>
                <a:gd name="T4" fmla="*/ 28 w 144"/>
                <a:gd name="T5" fmla="*/ 67 h 144"/>
                <a:gd name="T6" fmla="*/ 47 w 144"/>
                <a:gd name="T7" fmla="*/ 48 h 144"/>
                <a:gd name="T8" fmla="*/ 70 w 144"/>
                <a:gd name="T9" fmla="*/ 71 h 144"/>
                <a:gd name="T10" fmla="*/ 121 w 144"/>
                <a:gd name="T11" fmla="*/ 20 h 144"/>
                <a:gd name="T12" fmla="*/ 72 w 144"/>
                <a:gd name="T13" fmla="*/ 0 h 144"/>
                <a:gd name="T14" fmla="*/ 0 w 144"/>
                <a:gd name="T15" fmla="*/ 72 h 144"/>
                <a:gd name="T16" fmla="*/ 72 w 144"/>
                <a:gd name="T17" fmla="*/ 144 h 144"/>
                <a:gd name="T18" fmla="*/ 144 w 144"/>
                <a:gd name="T19" fmla="*/ 72 h 144"/>
                <a:gd name="T20" fmla="*/ 137 w 144"/>
                <a:gd name="T21" fmla="*/ 42 h 144"/>
                <a:gd name="T22" fmla="*/ 70 w 144"/>
                <a:gd name="T23" fmla="*/ 10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rgbClr val="00764D"/>
            </a:solidFill>
            <a:ln>
              <a:noFill/>
            </a:ln>
          </p:spPr>
          <p:txBody>
            <a:bodyPr vert="horz" wrap="square" lIns="121920" tIns="60960" rIns="121920" bIns="60960" numCol="1" anchor="t" anchorCtr="0" compatLnSpc="1">
              <a:prstTxWarp prst="textNoShape">
                <a:avLst/>
              </a:prstTxWarp>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684213" rtl="0" eaLnBrk="0" fontAlgn="base" latinLnBrk="0" hangingPunct="0">
                <a:lnSpc>
                  <a:spcPct val="100000"/>
                </a:lnSpc>
                <a:spcBef>
                  <a:spcPct val="0"/>
                </a:spcBef>
                <a:spcAft>
                  <a:spcPct val="0"/>
                </a:spcAft>
                <a:buClrTx/>
                <a:buSzTx/>
                <a:buFontTx/>
                <a:buNone/>
                <a:tabLst/>
                <a:defRPr/>
              </a:pPr>
              <a:endParaRPr kumimoji="0" lang="zh-CN" altLang="en-US" sz="1733"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nvGrpSpPr>
          <p:cNvPr id="21" name="组合 20">
            <a:extLst>
              <a:ext uri="{FF2B5EF4-FFF2-40B4-BE49-F238E27FC236}">
                <a16:creationId xmlns:a16="http://schemas.microsoft.com/office/drawing/2014/main" id="{6EF0C972-E442-4A38-BC1E-7B5DCF99547D}"/>
              </a:ext>
            </a:extLst>
          </p:cNvPr>
          <p:cNvGrpSpPr/>
          <p:nvPr/>
        </p:nvGrpSpPr>
        <p:grpSpPr>
          <a:xfrm>
            <a:off x="5926748" y="2806029"/>
            <a:ext cx="987492" cy="461940"/>
            <a:chOff x="4427988" y="2431826"/>
            <a:chExt cx="740619" cy="346455"/>
          </a:xfrm>
        </p:grpSpPr>
        <p:grpSp>
          <p:nvGrpSpPr>
            <p:cNvPr id="22" name="组合 21">
              <a:extLst>
                <a:ext uri="{FF2B5EF4-FFF2-40B4-BE49-F238E27FC236}">
                  <a16:creationId xmlns:a16="http://schemas.microsoft.com/office/drawing/2014/main" id="{55DA48C6-36CE-42E5-A7BF-7D30E509CA8E}"/>
                </a:ext>
              </a:extLst>
            </p:cNvPr>
            <p:cNvGrpSpPr/>
            <p:nvPr/>
          </p:nvGrpSpPr>
          <p:grpSpPr>
            <a:xfrm>
              <a:off x="4427988" y="2542579"/>
              <a:ext cx="394164" cy="93145"/>
              <a:chOff x="5721350" y="3468688"/>
              <a:chExt cx="550863" cy="130175"/>
            </a:xfrm>
          </p:grpSpPr>
          <p:sp>
            <p:nvSpPr>
              <p:cNvPr id="24" name="Rectangle 9">
                <a:extLst>
                  <a:ext uri="{FF2B5EF4-FFF2-40B4-BE49-F238E27FC236}">
                    <a16:creationId xmlns:a16="http://schemas.microsoft.com/office/drawing/2014/main" id="{79A1D0EA-540A-4C4A-8586-1AF5BA870CF2}"/>
                  </a:ext>
                </a:extLst>
              </p:cNvPr>
              <p:cNvSpPr>
                <a:spLocks noChangeArrowheads="1"/>
              </p:cNvSpPr>
              <p:nvPr/>
            </p:nvSpPr>
            <p:spPr bwMode="auto">
              <a:xfrm>
                <a:off x="5840413" y="3511550"/>
                <a:ext cx="431800" cy="44450"/>
              </a:xfrm>
              <a:prstGeom prst="rect">
                <a:avLst/>
              </a:prstGeom>
              <a:solidFill>
                <a:srgbClr val="0076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25" name="Oval 28">
                <a:extLst>
                  <a:ext uri="{FF2B5EF4-FFF2-40B4-BE49-F238E27FC236}">
                    <a16:creationId xmlns:a16="http://schemas.microsoft.com/office/drawing/2014/main" id="{BC5E4549-2231-4BE9-954E-D2FDBC3D67F4}"/>
                  </a:ext>
                </a:extLst>
              </p:cNvPr>
              <p:cNvSpPr>
                <a:spLocks noChangeArrowheads="1"/>
              </p:cNvSpPr>
              <p:nvPr/>
            </p:nvSpPr>
            <p:spPr bwMode="auto">
              <a:xfrm>
                <a:off x="5721350" y="3468688"/>
                <a:ext cx="134938" cy="130175"/>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26" name="Oval 29">
                <a:extLst>
                  <a:ext uri="{FF2B5EF4-FFF2-40B4-BE49-F238E27FC236}">
                    <a16:creationId xmlns:a16="http://schemas.microsoft.com/office/drawing/2014/main" id="{4BA00CFD-8D0C-4EAB-AB01-A11943E559BE}"/>
                  </a:ext>
                </a:extLst>
              </p:cNvPr>
              <p:cNvSpPr>
                <a:spLocks noChangeArrowheads="1"/>
              </p:cNvSpPr>
              <p:nvPr/>
            </p:nvSpPr>
            <p:spPr bwMode="auto">
              <a:xfrm>
                <a:off x="5765800" y="3497263"/>
                <a:ext cx="60325" cy="58738"/>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23" name="Freeform 122">
              <a:extLst>
                <a:ext uri="{FF2B5EF4-FFF2-40B4-BE49-F238E27FC236}">
                  <a16:creationId xmlns:a16="http://schemas.microsoft.com/office/drawing/2014/main" id="{49A957E1-8A02-485B-9480-7EC7A0AB8457}"/>
                </a:ext>
              </a:extLst>
            </p:cNvPr>
            <p:cNvSpPr>
              <a:spLocks/>
            </p:cNvSpPr>
            <p:nvPr/>
          </p:nvSpPr>
          <p:spPr bwMode="auto">
            <a:xfrm>
              <a:off x="4822152" y="2431826"/>
              <a:ext cx="346455" cy="346455"/>
            </a:xfrm>
            <a:custGeom>
              <a:avLst/>
              <a:gdLst>
                <a:gd name="T0" fmla="*/ 70 w 144"/>
                <a:gd name="T1" fmla="*/ 109 h 144"/>
                <a:gd name="T2" fmla="*/ 70 w 144"/>
                <a:gd name="T3" fmla="*/ 109 h 144"/>
                <a:gd name="T4" fmla="*/ 28 w 144"/>
                <a:gd name="T5" fmla="*/ 67 h 144"/>
                <a:gd name="T6" fmla="*/ 47 w 144"/>
                <a:gd name="T7" fmla="*/ 48 h 144"/>
                <a:gd name="T8" fmla="*/ 70 w 144"/>
                <a:gd name="T9" fmla="*/ 71 h 144"/>
                <a:gd name="T10" fmla="*/ 121 w 144"/>
                <a:gd name="T11" fmla="*/ 20 h 144"/>
                <a:gd name="T12" fmla="*/ 72 w 144"/>
                <a:gd name="T13" fmla="*/ 0 h 144"/>
                <a:gd name="T14" fmla="*/ 0 w 144"/>
                <a:gd name="T15" fmla="*/ 72 h 144"/>
                <a:gd name="T16" fmla="*/ 72 w 144"/>
                <a:gd name="T17" fmla="*/ 144 h 144"/>
                <a:gd name="T18" fmla="*/ 144 w 144"/>
                <a:gd name="T19" fmla="*/ 72 h 144"/>
                <a:gd name="T20" fmla="*/ 137 w 144"/>
                <a:gd name="T21" fmla="*/ 42 h 144"/>
                <a:gd name="T22" fmla="*/ 70 w 144"/>
                <a:gd name="T23" fmla="*/ 10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rgbClr val="00764D"/>
            </a:solidFill>
            <a:ln>
              <a:noFill/>
            </a:ln>
          </p:spPr>
          <p:txBody>
            <a:bodyPr vert="horz" wrap="square" lIns="121920" tIns="60960" rIns="121920" bIns="60960" numCol="1" anchor="t" anchorCtr="0" compatLnSpc="1">
              <a:prstTxWarp prst="textNoShape">
                <a:avLst/>
              </a:prstTxWarp>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684213" rtl="0" eaLnBrk="0" fontAlgn="base" latinLnBrk="0" hangingPunct="0">
                <a:lnSpc>
                  <a:spcPct val="100000"/>
                </a:lnSpc>
                <a:spcBef>
                  <a:spcPct val="0"/>
                </a:spcBef>
                <a:spcAft>
                  <a:spcPct val="0"/>
                </a:spcAft>
                <a:buClrTx/>
                <a:buSzTx/>
                <a:buFontTx/>
                <a:buNone/>
                <a:tabLst/>
                <a:defRPr/>
              </a:pPr>
              <a:endParaRPr kumimoji="0" lang="zh-CN" altLang="en-US" sz="1733"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nvGrpSpPr>
          <p:cNvPr id="27" name="组合 26">
            <a:extLst>
              <a:ext uri="{FF2B5EF4-FFF2-40B4-BE49-F238E27FC236}">
                <a16:creationId xmlns:a16="http://schemas.microsoft.com/office/drawing/2014/main" id="{B3385D78-9CF4-4F04-9EB8-598E97CC41F3}"/>
              </a:ext>
            </a:extLst>
          </p:cNvPr>
          <p:cNvGrpSpPr/>
          <p:nvPr/>
        </p:nvGrpSpPr>
        <p:grpSpPr>
          <a:xfrm>
            <a:off x="5926748" y="3897269"/>
            <a:ext cx="964772" cy="461940"/>
            <a:chOff x="4427988" y="3250256"/>
            <a:chExt cx="723579" cy="346455"/>
          </a:xfrm>
        </p:grpSpPr>
        <p:grpSp>
          <p:nvGrpSpPr>
            <p:cNvPr id="28" name="组合 27">
              <a:extLst>
                <a:ext uri="{FF2B5EF4-FFF2-40B4-BE49-F238E27FC236}">
                  <a16:creationId xmlns:a16="http://schemas.microsoft.com/office/drawing/2014/main" id="{2D664474-A880-4A82-9A66-19F4C1C4DD0B}"/>
                </a:ext>
              </a:extLst>
            </p:cNvPr>
            <p:cNvGrpSpPr/>
            <p:nvPr/>
          </p:nvGrpSpPr>
          <p:grpSpPr>
            <a:xfrm>
              <a:off x="4427988" y="3376344"/>
              <a:ext cx="394164" cy="94282"/>
              <a:chOff x="5721350" y="4633913"/>
              <a:chExt cx="550863" cy="131763"/>
            </a:xfrm>
          </p:grpSpPr>
          <p:sp>
            <p:nvSpPr>
              <p:cNvPr id="30" name="Rectangle 8">
                <a:extLst>
                  <a:ext uri="{FF2B5EF4-FFF2-40B4-BE49-F238E27FC236}">
                    <a16:creationId xmlns:a16="http://schemas.microsoft.com/office/drawing/2014/main" id="{629B9819-C2DE-4737-8791-43685759025F}"/>
                  </a:ext>
                </a:extLst>
              </p:cNvPr>
              <p:cNvSpPr>
                <a:spLocks noChangeArrowheads="1"/>
              </p:cNvSpPr>
              <p:nvPr/>
            </p:nvSpPr>
            <p:spPr bwMode="auto">
              <a:xfrm>
                <a:off x="5840413" y="4678363"/>
                <a:ext cx="431800" cy="42863"/>
              </a:xfrm>
              <a:prstGeom prst="rect">
                <a:avLst/>
              </a:prstGeom>
              <a:solidFill>
                <a:srgbClr val="0076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1" name="Oval 24">
                <a:extLst>
                  <a:ext uri="{FF2B5EF4-FFF2-40B4-BE49-F238E27FC236}">
                    <a16:creationId xmlns:a16="http://schemas.microsoft.com/office/drawing/2014/main" id="{AAD1E32A-C9BB-4050-A197-6CAF72E1DFE0}"/>
                  </a:ext>
                </a:extLst>
              </p:cNvPr>
              <p:cNvSpPr>
                <a:spLocks noChangeArrowheads="1"/>
              </p:cNvSpPr>
              <p:nvPr/>
            </p:nvSpPr>
            <p:spPr bwMode="auto">
              <a:xfrm>
                <a:off x="5721350" y="4633913"/>
                <a:ext cx="134938" cy="131763"/>
              </a:xfrm>
              <a:prstGeom prst="ellipse">
                <a:avLst/>
              </a:prstGeom>
              <a:solidFill>
                <a:srgbClr val="8787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2" name="Oval 25">
                <a:extLst>
                  <a:ext uri="{FF2B5EF4-FFF2-40B4-BE49-F238E27FC236}">
                    <a16:creationId xmlns:a16="http://schemas.microsoft.com/office/drawing/2014/main" id="{5E136AA3-6855-4713-B575-50526BD57BDF}"/>
                  </a:ext>
                </a:extLst>
              </p:cNvPr>
              <p:cNvSpPr>
                <a:spLocks noChangeArrowheads="1"/>
              </p:cNvSpPr>
              <p:nvPr/>
            </p:nvSpPr>
            <p:spPr bwMode="auto">
              <a:xfrm>
                <a:off x="5765800" y="4664075"/>
                <a:ext cx="60325" cy="57150"/>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29" name="Freeform 122">
              <a:extLst>
                <a:ext uri="{FF2B5EF4-FFF2-40B4-BE49-F238E27FC236}">
                  <a16:creationId xmlns:a16="http://schemas.microsoft.com/office/drawing/2014/main" id="{20696152-E0E3-4FB6-BB44-5ADB72BB4E36}"/>
                </a:ext>
              </a:extLst>
            </p:cNvPr>
            <p:cNvSpPr>
              <a:spLocks/>
            </p:cNvSpPr>
            <p:nvPr/>
          </p:nvSpPr>
          <p:spPr bwMode="auto">
            <a:xfrm>
              <a:off x="4805112" y="3250256"/>
              <a:ext cx="346455" cy="346455"/>
            </a:xfrm>
            <a:custGeom>
              <a:avLst/>
              <a:gdLst>
                <a:gd name="T0" fmla="*/ 70 w 144"/>
                <a:gd name="T1" fmla="*/ 109 h 144"/>
                <a:gd name="T2" fmla="*/ 70 w 144"/>
                <a:gd name="T3" fmla="*/ 109 h 144"/>
                <a:gd name="T4" fmla="*/ 28 w 144"/>
                <a:gd name="T5" fmla="*/ 67 h 144"/>
                <a:gd name="T6" fmla="*/ 47 w 144"/>
                <a:gd name="T7" fmla="*/ 48 h 144"/>
                <a:gd name="T8" fmla="*/ 70 w 144"/>
                <a:gd name="T9" fmla="*/ 71 h 144"/>
                <a:gd name="T10" fmla="*/ 121 w 144"/>
                <a:gd name="T11" fmla="*/ 20 h 144"/>
                <a:gd name="T12" fmla="*/ 72 w 144"/>
                <a:gd name="T13" fmla="*/ 0 h 144"/>
                <a:gd name="T14" fmla="*/ 0 w 144"/>
                <a:gd name="T15" fmla="*/ 72 h 144"/>
                <a:gd name="T16" fmla="*/ 72 w 144"/>
                <a:gd name="T17" fmla="*/ 144 h 144"/>
                <a:gd name="T18" fmla="*/ 144 w 144"/>
                <a:gd name="T19" fmla="*/ 72 h 144"/>
                <a:gd name="T20" fmla="*/ 137 w 144"/>
                <a:gd name="T21" fmla="*/ 42 h 144"/>
                <a:gd name="T22" fmla="*/ 70 w 144"/>
                <a:gd name="T23" fmla="*/ 10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144">
                  <a:moveTo>
                    <a:pt x="70" y="109"/>
                  </a:moveTo>
                  <a:cubicBezTo>
                    <a:pt x="70" y="109"/>
                    <a:pt x="70" y="109"/>
                    <a:pt x="70" y="109"/>
                  </a:cubicBezTo>
                  <a:cubicBezTo>
                    <a:pt x="28" y="67"/>
                    <a:pt x="28" y="67"/>
                    <a:pt x="28" y="67"/>
                  </a:cubicBezTo>
                  <a:cubicBezTo>
                    <a:pt x="47" y="48"/>
                    <a:pt x="47" y="48"/>
                    <a:pt x="47" y="48"/>
                  </a:cubicBezTo>
                  <a:cubicBezTo>
                    <a:pt x="70" y="71"/>
                    <a:pt x="70" y="71"/>
                    <a:pt x="70" y="71"/>
                  </a:cubicBezTo>
                  <a:cubicBezTo>
                    <a:pt x="121" y="20"/>
                    <a:pt x="121" y="20"/>
                    <a:pt x="121" y="20"/>
                  </a:cubicBezTo>
                  <a:cubicBezTo>
                    <a:pt x="108" y="7"/>
                    <a:pt x="91" y="0"/>
                    <a:pt x="72" y="0"/>
                  </a:cubicBezTo>
                  <a:cubicBezTo>
                    <a:pt x="32" y="0"/>
                    <a:pt x="0" y="32"/>
                    <a:pt x="0" y="72"/>
                  </a:cubicBezTo>
                  <a:cubicBezTo>
                    <a:pt x="0" y="112"/>
                    <a:pt x="32" y="144"/>
                    <a:pt x="72" y="144"/>
                  </a:cubicBezTo>
                  <a:cubicBezTo>
                    <a:pt x="112" y="144"/>
                    <a:pt x="144" y="112"/>
                    <a:pt x="144" y="72"/>
                  </a:cubicBezTo>
                  <a:cubicBezTo>
                    <a:pt x="144" y="61"/>
                    <a:pt x="142" y="51"/>
                    <a:pt x="137" y="42"/>
                  </a:cubicBezTo>
                  <a:lnTo>
                    <a:pt x="70" y="109"/>
                  </a:lnTo>
                  <a:close/>
                </a:path>
              </a:pathLst>
            </a:custGeom>
            <a:solidFill>
              <a:srgbClr val="00764D"/>
            </a:solidFill>
            <a:ln>
              <a:noFill/>
            </a:ln>
          </p:spPr>
          <p:txBody>
            <a:bodyPr vert="horz" wrap="square" lIns="121920" tIns="60960" rIns="121920" bIns="60960" numCol="1" anchor="t" anchorCtr="0" compatLnSpc="1">
              <a:prstTxWarp prst="textNoShape">
                <a:avLst/>
              </a:prstTxWarp>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684213" rtl="0" eaLnBrk="0" fontAlgn="base" latinLnBrk="0" hangingPunct="0">
                <a:lnSpc>
                  <a:spcPct val="100000"/>
                </a:lnSpc>
                <a:spcBef>
                  <a:spcPct val="0"/>
                </a:spcBef>
                <a:spcAft>
                  <a:spcPct val="0"/>
                </a:spcAft>
                <a:buClrTx/>
                <a:buSzTx/>
                <a:buFontTx/>
                <a:buNone/>
                <a:tabLst/>
                <a:defRPr/>
              </a:pPr>
              <a:endParaRPr kumimoji="0" lang="zh-CN" altLang="en-US" sz="1733"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5B34475A-5CBD-4B8F-B91E-6649B35CC5FB}"/>
              </a:ext>
            </a:extLst>
          </p:cNvPr>
          <p:cNvGrpSpPr/>
          <p:nvPr/>
        </p:nvGrpSpPr>
        <p:grpSpPr>
          <a:xfrm>
            <a:off x="5090710" y="2194381"/>
            <a:ext cx="964775" cy="517512"/>
            <a:chOff x="3800960" y="1973090"/>
            <a:chExt cx="723581" cy="388134"/>
          </a:xfrm>
          <a:solidFill>
            <a:srgbClr val="00764D"/>
          </a:solidFill>
        </p:grpSpPr>
        <p:grpSp>
          <p:nvGrpSpPr>
            <p:cNvPr id="34" name="组合 33">
              <a:extLst>
                <a:ext uri="{FF2B5EF4-FFF2-40B4-BE49-F238E27FC236}">
                  <a16:creationId xmlns:a16="http://schemas.microsoft.com/office/drawing/2014/main" id="{810DE0B8-4E6F-45B0-AB69-D8EA7A459EC4}"/>
                </a:ext>
              </a:extLst>
            </p:cNvPr>
            <p:cNvGrpSpPr/>
            <p:nvPr/>
          </p:nvGrpSpPr>
          <p:grpSpPr>
            <a:xfrm>
              <a:off x="4130377" y="2124561"/>
              <a:ext cx="394164" cy="94282"/>
              <a:chOff x="5305425" y="2884488"/>
              <a:chExt cx="550863" cy="131763"/>
            </a:xfrm>
            <a:grpFill/>
          </p:grpSpPr>
          <p:sp>
            <p:nvSpPr>
              <p:cNvPr id="36" name="Rectangle 7">
                <a:extLst>
                  <a:ext uri="{FF2B5EF4-FFF2-40B4-BE49-F238E27FC236}">
                    <a16:creationId xmlns:a16="http://schemas.microsoft.com/office/drawing/2014/main" id="{B10D8C75-2465-4F03-B02C-CF1DDA56726B}"/>
                  </a:ext>
                </a:extLst>
              </p:cNvPr>
              <p:cNvSpPr>
                <a:spLocks noChangeArrowheads="1"/>
              </p:cNvSpPr>
              <p:nvPr/>
            </p:nvSpPr>
            <p:spPr bwMode="auto">
              <a:xfrm>
                <a:off x="5305425" y="2928938"/>
                <a:ext cx="4460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37" name="Oval 30">
                <a:extLst>
                  <a:ext uri="{FF2B5EF4-FFF2-40B4-BE49-F238E27FC236}">
                    <a16:creationId xmlns:a16="http://schemas.microsoft.com/office/drawing/2014/main" id="{D8CDDE28-EA7C-449D-8B3B-BD0B20D223EE}"/>
                  </a:ext>
                </a:extLst>
              </p:cNvPr>
              <p:cNvSpPr>
                <a:spLocks noChangeArrowheads="1"/>
              </p:cNvSpPr>
              <p:nvPr/>
            </p:nvSpPr>
            <p:spPr bwMode="auto">
              <a:xfrm>
                <a:off x="5721350" y="2884488"/>
                <a:ext cx="134938" cy="131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8" name="Oval 31">
                <a:extLst>
                  <a:ext uri="{FF2B5EF4-FFF2-40B4-BE49-F238E27FC236}">
                    <a16:creationId xmlns:a16="http://schemas.microsoft.com/office/drawing/2014/main" id="{E2E07083-B664-4F01-BEEC-3DC69285F289}"/>
                  </a:ext>
                </a:extLst>
              </p:cNvPr>
              <p:cNvSpPr>
                <a:spLocks noChangeArrowheads="1"/>
              </p:cNvSpPr>
              <p:nvPr/>
            </p:nvSpPr>
            <p:spPr bwMode="auto">
              <a:xfrm>
                <a:off x="5765800" y="2914650"/>
                <a:ext cx="60325" cy="58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35" name="Freeform 142">
              <a:extLst>
                <a:ext uri="{FF2B5EF4-FFF2-40B4-BE49-F238E27FC236}">
                  <a16:creationId xmlns:a16="http://schemas.microsoft.com/office/drawing/2014/main" id="{6713FE14-B28F-49A2-AAA7-D06D70FBBED4}"/>
                </a:ext>
              </a:extLst>
            </p:cNvPr>
            <p:cNvSpPr>
              <a:spLocks noEditPoints="1"/>
            </p:cNvSpPr>
            <p:nvPr/>
          </p:nvSpPr>
          <p:spPr bwMode="auto">
            <a:xfrm>
              <a:off x="3800960" y="1973090"/>
              <a:ext cx="386402" cy="388134"/>
            </a:xfrm>
            <a:custGeom>
              <a:avLst/>
              <a:gdLst>
                <a:gd name="T0" fmla="*/ 130 w 158"/>
                <a:gd name="T1" fmla="*/ 28 h 158"/>
                <a:gd name="T2" fmla="*/ 28 w 158"/>
                <a:gd name="T3" fmla="*/ 28 h 158"/>
                <a:gd name="T4" fmla="*/ 28 w 158"/>
                <a:gd name="T5" fmla="*/ 130 h 158"/>
                <a:gd name="T6" fmla="*/ 130 w 158"/>
                <a:gd name="T7" fmla="*/ 130 h 158"/>
                <a:gd name="T8" fmla="*/ 130 w 158"/>
                <a:gd name="T9" fmla="*/ 28 h 158"/>
                <a:gd name="T10" fmla="*/ 120 w 158"/>
                <a:gd name="T11" fmla="*/ 106 h 158"/>
                <a:gd name="T12" fmla="*/ 106 w 158"/>
                <a:gd name="T13" fmla="*/ 120 h 158"/>
                <a:gd name="T14" fmla="*/ 79 w 158"/>
                <a:gd name="T15" fmla="*/ 94 h 158"/>
                <a:gd name="T16" fmla="*/ 53 w 158"/>
                <a:gd name="T17" fmla="*/ 120 h 158"/>
                <a:gd name="T18" fmla="*/ 39 w 158"/>
                <a:gd name="T19" fmla="*/ 106 h 158"/>
                <a:gd name="T20" fmla="*/ 65 w 158"/>
                <a:gd name="T21" fmla="*/ 79 h 158"/>
                <a:gd name="T22" fmla="*/ 39 w 158"/>
                <a:gd name="T23" fmla="*/ 53 h 158"/>
                <a:gd name="T24" fmla="*/ 53 w 158"/>
                <a:gd name="T25" fmla="*/ 39 h 158"/>
                <a:gd name="T26" fmla="*/ 79 w 158"/>
                <a:gd name="T27" fmla="*/ 65 h 158"/>
                <a:gd name="T28" fmla="*/ 106 w 158"/>
                <a:gd name="T29" fmla="*/ 39 h 158"/>
                <a:gd name="T30" fmla="*/ 120 w 158"/>
                <a:gd name="T31" fmla="*/ 53 h 158"/>
                <a:gd name="T32" fmla="*/ 94 w 158"/>
                <a:gd name="T33" fmla="*/ 79 h 158"/>
                <a:gd name="T34" fmla="*/ 120 w 158"/>
                <a:gd name="T35"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grpFill/>
            <a:ln>
              <a:noFill/>
            </a:ln>
          </p:spPr>
          <p:txBody>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914316"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grpSp>
        <p:nvGrpSpPr>
          <p:cNvPr id="39" name="组合 38">
            <a:extLst>
              <a:ext uri="{FF2B5EF4-FFF2-40B4-BE49-F238E27FC236}">
                <a16:creationId xmlns:a16="http://schemas.microsoft.com/office/drawing/2014/main" id="{6DFA9259-76E2-4922-90F3-8A03020CD521}"/>
              </a:ext>
            </a:extLst>
          </p:cNvPr>
          <p:cNvGrpSpPr/>
          <p:nvPr/>
        </p:nvGrpSpPr>
        <p:grpSpPr>
          <a:xfrm>
            <a:off x="5033867" y="3179165"/>
            <a:ext cx="1021616" cy="517512"/>
            <a:chOff x="3758329" y="2711678"/>
            <a:chExt cx="766212" cy="388134"/>
          </a:xfrm>
          <a:solidFill>
            <a:srgbClr val="00764D"/>
          </a:solidFill>
        </p:grpSpPr>
        <p:grpSp>
          <p:nvGrpSpPr>
            <p:cNvPr id="40" name="组合 39">
              <a:extLst>
                <a:ext uri="{FF2B5EF4-FFF2-40B4-BE49-F238E27FC236}">
                  <a16:creationId xmlns:a16="http://schemas.microsoft.com/office/drawing/2014/main" id="{8E4E905B-0E0E-4D6F-8A05-8AAE5B202C84}"/>
                </a:ext>
              </a:extLst>
            </p:cNvPr>
            <p:cNvGrpSpPr/>
            <p:nvPr/>
          </p:nvGrpSpPr>
          <p:grpSpPr>
            <a:xfrm>
              <a:off x="4130377" y="2959461"/>
              <a:ext cx="394164" cy="94282"/>
              <a:chOff x="5305425" y="4051300"/>
              <a:chExt cx="550863" cy="131763"/>
            </a:xfrm>
            <a:grpFill/>
          </p:grpSpPr>
          <p:sp>
            <p:nvSpPr>
              <p:cNvPr id="42" name="Rectangle 6">
                <a:extLst>
                  <a:ext uri="{FF2B5EF4-FFF2-40B4-BE49-F238E27FC236}">
                    <a16:creationId xmlns:a16="http://schemas.microsoft.com/office/drawing/2014/main" id="{4DB19C7C-C3EB-442F-BA33-431696F5284F}"/>
                  </a:ext>
                </a:extLst>
              </p:cNvPr>
              <p:cNvSpPr>
                <a:spLocks noChangeArrowheads="1"/>
              </p:cNvSpPr>
              <p:nvPr/>
            </p:nvSpPr>
            <p:spPr bwMode="auto">
              <a:xfrm>
                <a:off x="5305425" y="4094163"/>
                <a:ext cx="4460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3" name="Oval 26">
                <a:extLst>
                  <a:ext uri="{FF2B5EF4-FFF2-40B4-BE49-F238E27FC236}">
                    <a16:creationId xmlns:a16="http://schemas.microsoft.com/office/drawing/2014/main" id="{189C217B-F54B-4AC3-AE13-1A7E83132C4C}"/>
                  </a:ext>
                </a:extLst>
              </p:cNvPr>
              <p:cNvSpPr>
                <a:spLocks noChangeArrowheads="1"/>
              </p:cNvSpPr>
              <p:nvPr/>
            </p:nvSpPr>
            <p:spPr bwMode="auto">
              <a:xfrm>
                <a:off x="5721350" y="4051300"/>
                <a:ext cx="134938" cy="131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4" name="Oval 27">
                <a:extLst>
                  <a:ext uri="{FF2B5EF4-FFF2-40B4-BE49-F238E27FC236}">
                    <a16:creationId xmlns:a16="http://schemas.microsoft.com/office/drawing/2014/main" id="{E4419F2B-FD05-432C-BD21-09F526D7CCEC}"/>
                  </a:ext>
                </a:extLst>
              </p:cNvPr>
              <p:cNvSpPr>
                <a:spLocks noChangeArrowheads="1"/>
              </p:cNvSpPr>
              <p:nvPr/>
            </p:nvSpPr>
            <p:spPr bwMode="auto">
              <a:xfrm>
                <a:off x="5765800" y="4079875"/>
                <a:ext cx="60325" cy="587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41" name="Freeform 142">
              <a:extLst>
                <a:ext uri="{FF2B5EF4-FFF2-40B4-BE49-F238E27FC236}">
                  <a16:creationId xmlns:a16="http://schemas.microsoft.com/office/drawing/2014/main" id="{4BC37738-41EE-4997-BFC7-0EA092179E62}"/>
                </a:ext>
              </a:extLst>
            </p:cNvPr>
            <p:cNvSpPr>
              <a:spLocks noEditPoints="1"/>
            </p:cNvSpPr>
            <p:nvPr/>
          </p:nvSpPr>
          <p:spPr bwMode="auto">
            <a:xfrm>
              <a:off x="3758329" y="2711678"/>
              <a:ext cx="386402" cy="388134"/>
            </a:xfrm>
            <a:custGeom>
              <a:avLst/>
              <a:gdLst>
                <a:gd name="T0" fmla="*/ 130 w 158"/>
                <a:gd name="T1" fmla="*/ 28 h 158"/>
                <a:gd name="T2" fmla="*/ 28 w 158"/>
                <a:gd name="T3" fmla="*/ 28 h 158"/>
                <a:gd name="T4" fmla="*/ 28 w 158"/>
                <a:gd name="T5" fmla="*/ 130 h 158"/>
                <a:gd name="T6" fmla="*/ 130 w 158"/>
                <a:gd name="T7" fmla="*/ 130 h 158"/>
                <a:gd name="T8" fmla="*/ 130 w 158"/>
                <a:gd name="T9" fmla="*/ 28 h 158"/>
                <a:gd name="T10" fmla="*/ 120 w 158"/>
                <a:gd name="T11" fmla="*/ 106 h 158"/>
                <a:gd name="T12" fmla="*/ 106 w 158"/>
                <a:gd name="T13" fmla="*/ 120 h 158"/>
                <a:gd name="T14" fmla="*/ 79 w 158"/>
                <a:gd name="T15" fmla="*/ 94 h 158"/>
                <a:gd name="T16" fmla="*/ 53 w 158"/>
                <a:gd name="T17" fmla="*/ 120 h 158"/>
                <a:gd name="T18" fmla="*/ 39 w 158"/>
                <a:gd name="T19" fmla="*/ 106 h 158"/>
                <a:gd name="T20" fmla="*/ 65 w 158"/>
                <a:gd name="T21" fmla="*/ 79 h 158"/>
                <a:gd name="T22" fmla="*/ 39 w 158"/>
                <a:gd name="T23" fmla="*/ 53 h 158"/>
                <a:gd name="T24" fmla="*/ 53 w 158"/>
                <a:gd name="T25" fmla="*/ 39 h 158"/>
                <a:gd name="T26" fmla="*/ 79 w 158"/>
                <a:gd name="T27" fmla="*/ 65 h 158"/>
                <a:gd name="T28" fmla="*/ 106 w 158"/>
                <a:gd name="T29" fmla="*/ 39 h 158"/>
                <a:gd name="T30" fmla="*/ 120 w 158"/>
                <a:gd name="T31" fmla="*/ 53 h 158"/>
                <a:gd name="T32" fmla="*/ 94 w 158"/>
                <a:gd name="T33" fmla="*/ 79 h 158"/>
                <a:gd name="T34" fmla="*/ 120 w 158"/>
                <a:gd name="T35"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grpFill/>
            <a:ln>
              <a:noFill/>
            </a:ln>
          </p:spPr>
          <p:txBody>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914316"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grpSp>
        <p:nvGrpSpPr>
          <p:cNvPr id="45" name="组合 44">
            <a:extLst>
              <a:ext uri="{FF2B5EF4-FFF2-40B4-BE49-F238E27FC236}">
                <a16:creationId xmlns:a16="http://schemas.microsoft.com/office/drawing/2014/main" id="{63C79175-1EA3-476C-88F6-FA0B86DD4EBF}"/>
              </a:ext>
            </a:extLst>
          </p:cNvPr>
          <p:cNvGrpSpPr/>
          <p:nvPr/>
        </p:nvGrpSpPr>
        <p:grpSpPr>
          <a:xfrm>
            <a:off x="5045025" y="4425326"/>
            <a:ext cx="1010460" cy="517512"/>
            <a:chOff x="3766696" y="3646299"/>
            <a:chExt cx="757845" cy="388134"/>
          </a:xfrm>
          <a:solidFill>
            <a:srgbClr val="00764D"/>
          </a:solidFill>
        </p:grpSpPr>
        <p:grpSp>
          <p:nvGrpSpPr>
            <p:cNvPr id="46" name="组合 45">
              <a:extLst>
                <a:ext uri="{FF2B5EF4-FFF2-40B4-BE49-F238E27FC236}">
                  <a16:creationId xmlns:a16="http://schemas.microsoft.com/office/drawing/2014/main" id="{998303F9-BCB2-4D62-BAD8-B27410FDBD82}"/>
                </a:ext>
              </a:extLst>
            </p:cNvPr>
            <p:cNvGrpSpPr/>
            <p:nvPr/>
          </p:nvGrpSpPr>
          <p:grpSpPr>
            <a:xfrm>
              <a:off x="4130377" y="3793226"/>
              <a:ext cx="394164" cy="94282"/>
              <a:chOff x="5305425" y="5216525"/>
              <a:chExt cx="550863" cy="131763"/>
            </a:xfrm>
            <a:grpFill/>
          </p:grpSpPr>
          <p:sp>
            <p:nvSpPr>
              <p:cNvPr id="48" name="Rectangle 5">
                <a:extLst>
                  <a:ext uri="{FF2B5EF4-FFF2-40B4-BE49-F238E27FC236}">
                    <a16:creationId xmlns:a16="http://schemas.microsoft.com/office/drawing/2014/main" id="{5778C42D-920D-45CB-8E87-E5984B42998A}"/>
                  </a:ext>
                </a:extLst>
              </p:cNvPr>
              <p:cNvSpPr>
                <a:spLocks noChangeArrowheads="1"/>
              </p:cNvSpPr>
              <p:nvPr/>
            </p:nvSpPr>
            <p:spPr bwMode="auto">
              <a:xfrm>
                <a:off x="5305425" y="5260975"/>
                <a:ext cx="446088"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49" name="Oval 16">
                <a:extLst>
                  <a:ext uri="{FF2B5EF4-FFF2-40B4-BE49-F238E27FC236}">
                    <a16:creationId xmlns:a16="http://schemas.microsoft.com/office/drawing/2014/main" id="{C8AB419D-5E46-4839-9E87-BFBFF8789E0A}"/>
                  </a:ext>
                </a:extLst>
              </p:cNvPr>
              <p:cNvSpPr>
                <a:spLocks noChangeArrowheads="1"/>
              </p:cNvSpPr>
              <p:nvPr/>
            </p:nvSpPr>
            <p:spPr bwMode="auto">
              <a:xfrm>
                <a:off x="5721350" y="5216525"/>
                <a:ext cx="134938" cy="1317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50" name="Oval 17">
                <a:extLst>
                  <a:ext uri="{FF2B5EF4-FFF2-40B4-BE49-F238E27FC236}">
                    <a16:creationId xmlns:a16="http://schemas.microsoft.com/office/drawing/2014/main" id="{D63707AB-C17C-4B38-A0CD-AA257AD031A2}"/>
                  </a:ext>
                </a:extLst>
              </p:cNvPr>
              <p:cNvSpPr>
                <a:spLocks noChangeArrowheads="1"/>
              </p:cNvSpPr>
              <p:nvPr/>
            </p:nvSpPr>
            <p:spPr bwMode="auto">
              <a:xfrm>
                <a:off x="5765800" y="5246688"/>
                <a:ext cx="60325" cy="571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47" name="Freeform 142">
              <a:extLst>
                <a:ext uri="{FF2B5EF4-FFF2-40B4-BE49-F238E27FC236}">
                  <a16:creationId xmlns:a16="http://schemas.microsoft.com/office/drawing/2014/main" id="{680E9BFA-EE55-4927-9ABC-6AB154628ABB}"/>
                </a:ext>
              </a:extLst>
            </p:cNvPr>
            <p:cNvSpPr>
              <a:spLocks noEditPoints="1"/>
            </p:cNvSpPr>
            <p:nvPr/>
          </p:nvSpPr>
          <p:spPr bwMode="auto">
            <a:xfrm>
              <a:off x="3766696" y="3646299"/>
              <a:ext cx="386402" cy="388134"/>
            </a:xfrm>
            <a:custGeom>
              <a:avLst/>
              <a:gdLst>
                <a:gd name="T0" fmla="*/ 130 w 158"/>
                <a:gd name="T1" fmla="*/ 28 h 158"/>
                <a:gd name="T2" fmla="*/ 28 w 158"/>
                <a:gd name="T3" fmla="*/ 28 h 158"/>
                <a:gd name="T4" fmla="*/ 28 w 158"/>
                <a:gd name="T5" fmla="*/ 130 h 158"/>
                <a:gd name="T6" fmla="*/ 130 w 158"/>
                <a:gd name="T7" fmla="*/ 130 h 158"/>
                <a:gd name="T8" fmla="*/ 130 w 158"/>
                <a:gd name="T9" fmla="*/ 28 h 158"/>
                <a:gd name="T10" fmla="*/ 120 w 158"/>
                <a:gd name="T11" fmla="*/ 106 h 158"/>
                <a:gd name="T12" fmla="*/ 106 w 158"/>
                <a:gd name="T13" fmla="*/ 120 h 158"/>
                <a:gd name="T14" fmla="*/ 79 w 158"/>
                <a:gd name="T15" fmla="*/ 94 h 158"/>
                <a:gd name="T16" fmla="*/ 53 w 158"/>
                <a:gd name="T17" fmla="*/ 120 h 158"/>
                <a:gd name="T18" fmla="*/ 39 w 158"/>
                <a:gd name="T19" fmla="*/ 106 h 158"/>
                <a:gd name="T20" fmla="*/ 65 w 158"/>
                <a:gd name="T21" fmla="*/ 79 h 158"/>
                <a:gd name="T22" fmla="*/ 39 w 158"/>
                <a:gd name="T23" fmla="*/ 53 h 158"/>
                <a:gd name="T24" fmla="*/ 53 w 158"/>
                <a:gd name="T25" fmla="*/ 39 h 158"/>
                <a:gd name="T26" fmla="*/ 79 w 158"/>
                <a:gd name="T27" fmla="*/ 65 h 158"/>
                <a:gd name="T28" fmla="*/ 106 w 158"/>
                <a:gd name="T29" fmla="*/ 39 h 158"/>
                <a:gd name="T30" fmla="*/ 120 w 158"/>
                <a:gd name="T31" fmla="*/ 53 h 158"/>
                <a:gd name="T32" fmla="*/ 94 w 158"/>
                <a:gd name="T33" fmla="*/ 79 h 158"/>
                <a:gd name="T34" fmla="*/ 120 w 158"/>
                <a:gd name="T35" fmla="*/ 10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58">
                  <a:moveTo>
                    <a:pt x="130" y="28"/>
                  </a:moveTo>
                  <a:cubicBezTo>
                    <a:pt x="102" y="0"/>
                    <a:pt x="56" y="0"/>
                    <a:pt x="28" y="28"/>
                  </a:cubicBezTo>
                  <a:cubicBezTo>
                    <a:pt x="0" y="56"/>
                    <a:pt x="0" y="102"/>
                    <a:pt x="28" y="130"/>
                  </a:cubicBezTo>
                  <a:cubicBezTo>
                    <a:pt x="56" y="158"/>
                    <a:pt x="102" y="158"/>
                    <a:pt x="130" y="130"/>
                  </a:cubicBezTo>
                  <a:cubicBezTo>
                    <a:pt x="158" y="102"/>
                    <a:pt x="158" y="56"/>
                    <a:pt x="130" y="28"/>
                  </a:cubicBezTo>
                  <a:close/>
                  <a:moveTo>
                    <a:pt x="120" y="106"/>
                  </a:moveTo>
                  <a:cubicBezTo>
                    <a:pt x="106" y="120"/>
                    <a:pt x="106" y="120"/>
                    <a:pt x="106" y="120"/>
                  </a:cubicBezTo>
                  <a:cubicBezTo>
                    <a:pt x="79" y="94"/>
                    <a:pt x="79" y="94"/>
                    <a:pt x="79" y="94"/>
                  </a:cubicBezTo>
                  <a:cubicBezTo>
                    <a:pt x="53" y="120"/>
                    <a:pt x="53" y="120"/>
                    <a:pt x="53" y="120"/>
                  </a:cubicBezTo>
                  <a:cubicBezTo>
                    <a:pt x="39" y="106"/>
                    <a:pt x="39" y="106"/>
                    <a:pt x="39" y="106"/>
                  </a:cubicBezTo>
                  <a:cubicBezTo>
                    <a:pt x="65" y="79"/>
                    <a:pt x="65" y="79"/>
                    <a:pt x="65" y="79"/>
                  </a:cubicBezTo>
                  <a:cubicBezTo>
                    <a:pt x="39" y="53"/>
                    <a:pt x="39" y="53"/>
                    <a:pt x="39" y="53"/>
                  </a:cubicBezTo>
                  <a:cubicBezTo>
                    <a:pt x="53" y="39"/>
                    <a:pt x="53" y="39"/>
                    <a:pt x="53" y="39"/>
                  </a:cubicBezTo>
                  <a:cubicBezTo>
                    <a:pt x="79" y="65"/>
                    <a:pt x="79" y="65"/>
                    <a:pt x="79" y="65"/>
                  </a:cubicBezTo>
                  <a:cubicBezTo>
                    <a:pt x="106" y="39"/>
                    <a:pt x="106" y="39"/>
                    <a:pt x="106" y="39"/>
                  </a:cubicBezTo>
                  <a:cubicBezTo>
                    <a:pt x="120" y="53"/>
                    <a:pt x="120" y="53"/>
                    <a:pt x="120" y="53"/>
                  </a:cubicBezTo>
                  <a:cubicBezTo>
                    <a:pt x="94" y="79"/>
                    <a:pt x="94" y="79"/>
                    <a:pt x="94" y="79"/>
                  </a:cubicBezTo>
                  <a:lnTo>
                    <a:pt x="120" y="106"/>
                  </a:lnTo>
                  <a:close/>
                </a:path>
              </a:pathLst>
            </a:custGeom>
            <a:grpFill/>
            <a:ln>
              <a:noFill/>
            </a:ln>
          </p:spPr>
          <p:txBody>
            <a:bodyPr/>
            <a:lstStyle>
              <a:defPPr>
                <a:defRPr lang="zh-CN"/>
              </a:defPPr>
              <a:lvl1pPr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1pPr>
              <a:lvl2pPr marL="341313" indent="1158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2pPr>
              <a:lvl3pPr marL="684213" indent="2301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3pPr>
              <a:lvl4pPr marL="1027113" indent="3444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4pPr>
              <a:lvl5pPr marL="1370013" indent="458788" algn="l" defTabSz="684213" rtl="0" eaLnBrk="0" fontAlgn="base" hangingPunct="0">
                <a:spcBef>
                  <a:spcPct val="0"/>
                </a:spcBef>
                <a:spcAft>
                  <a:spcPct val="0"/>
                </a:spcAft>
                <a:defRPr sz="1300" kern="1200">
                  <a:solidFill>
                    <a:schemeClr val="tx1"/>
                  </a:solidFill>
                  <a:latin typeface="华文细黑" panose="02010600040101010101" pitchFamily="2" charset="-122"/>
                  <a:ea typeface="华文细黑" panose="02010600040101010101" pitchFamily="2" charset="-122"/>
                  <a:cs typeface="+mn-cs"/>
                </a:defRPr>
              </a:lvl5pPr>
              <a:lvl6pPr marL="22860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6pPr>
              <a:lvl7pPr marL="27432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7pPr>
              <a:lvl8pPr marL="32004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8pPr>
              <a:lvl9pPr marL="3657600" algn="l" defTabSz="914400" rtl="0" eaLnBrk="1" latinLnBrk="0" hangingPunct="1">
                <a:defRPr sz="1300" kern="1200">
                  <a:solidFill>
                    <a:schemeClr val="tx1"/>
                  </a:solidFill>
                  <a:latin typeface="华文细黑" panose="02010600040101010101" pitchFamily="2" charset="-122"/>
                  <a:ea typeface="华文细黑" panose="02010600040101010101" pitchFamily="2" charset="-122"/>
                  <a:cs typeface="+mn-cs"/>
                </a:defRPr>
              </a:lvl9pPr>
            </a:lstStyle>
            <a:p>
              <a:pPr marL="0" marR="0" lvl="0" indent="0" algn="l" defTabSz="914316"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effectLst/>
                <a:uLnTx/>
                <a:uFillTx/>
                <a:latin typeface="微软雅黑" panose="020B0503020204020204" pitchFamily="34" charset="-122"/>
                <a:ea typeface="微软雅黑" panose="020B0503020204020204" pitchFamily="34" charset="-122"/>
              </a:endParaRPr>
            </a:p>
          </p:txBody>
        </p:sp>
      </p:grpSp>
      <p:sp>
        <p:nvSpPr>
          <p:cNvPr id="51" name="矩形 50">
            <a:extLst>
              <a:ext uri="{FF2B5EF4-FFF2-40B4-BE49-F238E27FC236}">
                <a16:creationId xmlns:a16="http://schemas.microsoft.com/office/drawing/2014/main" id="{E5AA1BDF-1DA4-4D77-BEA7-525E98DF48AC}"/>
              </a:ext>
            </a:extLst>
          </p:cNvPr>
          <p:cNvSpPr/>
          <p:nvPr/>
        </p:nvSpPr>
        <p:spPr>
          <a:xfrm>
            <a:off x="7078843" y="1534557"/>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2" name="矩形 51">
            <a:extLst>
              <a:ext uri="{FF2B5EF4-FFF2-40B4-BE49-F238E27FC236}">
                <a16:creationId xmlns:a16="http://schemas.microsoft.com/office/drawing/2014/main" id="{DD884AA8-80A3-47A6-88E7-FE5B99F9EB04}"/>
              </a:ext>
            </a:extLst>
          </p:cNvPr>
          <p:cNvSpPr/>
          <p:nvPr/>
        </p:nvSpPr>
        <p:spPr>
          <a:xfrm>
            <a:off x="7121448" y="2714221"/>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3" name="矩形 52">
            <a:extLst>
              <a:ext uri="{FF2B5EF4-FFF2-40B4-BE49-F238E27FC236}">
                <a16:creationId xmlns:a16="http://schemas.microsoft.com/office/drawing/2014/main" id="{25530F13-88ED-474B-B523-4ED7846A766A}"/>
              </a:ext>
            </a:extLst>
          </p:cNvPr>
          <p:cNvSpPr/>
          <p:nvPr/>
        </p:nvSpPr>
        <p:spPr>
          <a:xfrm>
            <a:off x="7078843" y="3841054"/>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4" name="矩形 53">
            <a:extLst>
              <a:ext uri="{FF2B5EF4-FFF2-40B4-BE49-F238E27FC236}">
                <a16:creationId xmlns:a16="http://schemas.microsoft.com/office/drawing/2014/main" id="{24658A29-AEED-4ED9-A172-27CA0168B026}"/>
              </a:ext>
            </a:extLst>
          </p:cNvPr>
          <p:cNvSpPr/>
          <p:nvPr/>
        </p:nvSpPr>
        <p:spPr>
          <a:xfrm>
            <a:off x="377978" y="2129602"/>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5" name="矩形 54">
            <a:extLst>
              <a:ext uri="{FF2B5EF4-FFF2-40B4-BE49-F238E27FC236}">
                <a16:creationId xmlns:a16="http://schemas.microsoft.com/office/drawing/2014/main" id="{A0EC7E52-98B5-4DF4-8C7E-3DE62156046B}"/>
              </a:ext>
            </a:extLst>
          </p:cNvPr>
          <p:cNvSpPr/>
          <p:nvPr/>
        </p:nvSpPr>
        <p:spPr>
          <a:xfrm>
            <a:off x="341651" y="3267969"/>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56" name="矩形 55">
            <a:extLst>
              <a:ext uri="{FF2B5EF4-FFF2-40B4-BE49-F238E27FC236}">
                <a16:creationId xmlns:a16="http://schemas.microsoft.com/office/drawing/2014/main" id="{EB12EA83-54CD-476C-86FA-8D0AE975BA18}"/>
              </a:ext>
            </a:extLst>
          </p:cNvPr>
          <p:cNvSpPr/>
          <p:nvPr/>
        </p:nvSpPr>
        <p:spPr>
          <a:xfrm>
            <a:off x="316523" y="4431458"/>
            <a:ext cx="4872152" cy="50257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sym typeface="微软雅黑" panose="020B0503020204020204" pitchFamily="34" charset="-122"/>
              </a:rPr>
              <a:t>在此处添加详细描述文本，尽量与标题文本语言风格相符合，语言描述尽量简洁生动，尽可能概括出段落内容。</a:t>
            </a:r>
            <a:endParaRPr kumimoji="0" lang="zh-CN" altLang="en-US" sz="1333" b="0"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903473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right)">
                                      <p:cBhvr>
                                        <p:cTn id="12" dur="500"/>
                                        <p:tgtEl>
                                          <p:spTgt spid="4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 calcmode="lin" valueType="num">
                                      <p:cBhvr additive="base">
                                        <p:cTn id="17" dur="500" fill="hold"/>
                                        <p:tgtEl>
                                          <p:spTgt spid="56"/>
                                        </p:tgtEl>
                                        <p:attrNameLst>
                                          <p:attrName>ppt_x</p:attrName>
                                        </p:attrNameLst>
                                      </p:cBhvr>
                                      <p:tavLst>
                                        <p:tav tm="0">
                                          <p:val>
                                            <p:strVal val="0-#ppt_w/2"/>
                                          </p:val>
                                        </p:tav>
                                        <p:tav tm="100000">
                                          <p:val>
                                            <p:strVal val="#ppt_x"/>
                                          </p:val>
                                        </p:tav>
                                      </p:tavLst>
                                    </p:anim>
                                    <p:anim calcmode="lin" valueType="num">
                                      <p:cBhvr additive="base">
                                        <p:cTn id="18" dur="500" fill="hold"/>
                                        <p:tgtEl>
                                          <p:spTgt spid="5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1+#ppt_w/2"/>
                                          </p:val>
                                        </p:tav>
                                        <p:tav tm="100000">
                                          <p:val>
                                            <p:strVal val="#ppt_x"/>
                                          </p:val>
                                        </p:tav>
                                      </p:tavLst>
                                    </p:anim>
                                    <p:anim calcmode="lin" valueType="num">
                                      <p:cBhvr additive="base">
                                        <p:cTn id="29"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right)">
                                      <p:cBhvr>
                                        <p:cTn id="34" dur="500"/>
                                        <p:tgtEl>
                                          <p:spTgt spid="39"/>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55"/>
                                        </p:tgtEl>
                                        <p:attrNameLst>
                                          <p:attrName>style.visibility</p:attrName>
                                        </p:attrNameLst>
                                      </p:cBhvr>
                                      <p:to>
                                        <p:strVal val="visible"/>
                                      </p:to>
                                    </p:set>
                                    <p:anim calcmode="lin" valueType="num">
                                      <p:cBhvr additive="base">
                                        <p:cTn id="39" dur="500" fill="hold"/>
                                        <p:tgtEl>
                                          <p:spTgt spid="55"/>
                                        </p:tgtEl>
                                        <p:attrNameLst>
                                          <p:attrName>ppt_x</p:attrName>
                                        </p:attrNameLst>
                                      </p:cBhvr>
                                      <p:tavLst>
                                        <p:tav tm="0">
                                          <p:val>
                                            <p:strVal val="0-#ppt_w/2"/>
                                          </p:val>
                                        </p:tav>
                                        <p:tav tm="100000">
                                          <p:val>
                                            <p:strVal val="#ppt_x"/>
                                          </p:val>
                                        </p:tav>
                                      </p:tavLst>
                                    </p:anim>
                                    <p:anim calcmode="lin" valueType="num">
                                      <p:cBhvr additive="base">
                                        <p:cTn id="40"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wipe(left)">
                                      <p:cBhvr>
                                        <p:cTn id="45" dur="500"/>
                                        <p:tgtEl>
                                          <p:spTgt spid="21"/>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2" fill="hold" grpId="0" nodeType="click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1+#ppt_w/2"/>
                                          </p:val>
                                        </p:tav>
                                        <p:tav tm="100000">
                                          <p:val>
                                            <p:strVal val="#ppt_x"/>
                                          </p:val>
                                        </p:tav>
                                      </p:tavLst>
                                    </p:anim>
                                    <p:anim calcmode="lin" valueType="num">
                                      <p:cBhvr additive="base">
                                        <p:cTn id="51"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right)">
                                      <p:cBhvr>
                                        <p:cTn id="56" dur="500"/>
                                        <p:tgtEl>
                                          <p:spTgt spid="33"/>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54"/>
                                        </p:tgtEl>
                                        <p:attrNameLst>
                                          <p:attrName>style.visibility</p:attrName>
                                        </p:attrNameLst>
                                      </p:cBhvr>
                                      <p:to>
                                        <p:strVal val="visible"/>
                                      </p:to>
                                    </p:set>
                                    <p:anim calcmode="lin" valueType="num">
                                      <p:cBhvr additive="base">
                                        <p:cTn id="61" dur="500" fill="hold"/>
                                        <p:tgtEl>
                                          <p:spTgt spid="54"/>
                                        </p:tgtEl>
                                        <p:attrNameLst>
                                          <p:attrName>ppt_x</p:attrName>
                                        </p:attrNameLst>
                                      </p:cBhvr>
                                      <p:tavLst>
                                        <p:tav tm="0">
                                          <p:val>
                                            <p:strVal val="0-#ppt_w/2"/>
                                          </p:val>
                                        </p:tav>
                                        <p:tav tm="100000">
                                          <p:val>
                                            <p:strVal val="#ppt_x"/>
                                          </p:val>
                                        </p:tav>
                                      </p:tavLst>
                                    </p:anim>
                                    <p:anim calcmode="lin" valueType="num">
                                      <p:cBhvr additive="base">
                                        <p:cTn id="62"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2" fill="hold" grpId="0" nodeType="click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fill="hold"/>
                                        <p:tgtEl>
                                          <p:spTgt spid="51"/>
                                        </p:tgtEl>
                                        <p:attrNameLst>
                                          <p:attrName>ppt_x</p:attrName>
                                        </p:attrNameLst>
                                      </p:cBhvr>
                                      <p:tavLst>
                                        <p:tav tm="0">
                                          <p:val>
                                            <p:strVal val="1+#ppt_w/2"/>
                                          </p:val>
                                        </p:tav>
                                        <p:tav tm="100000">
                                          <p:val>
                                            <p:strVal val="#ppt_x"/>
                                          </p:val>
                                        </p:tav>
                                      </p:tavLst>
                                    </p:anim>
                                    <p:anim calcmode="lin" valueType="num">
                                      <p:cBhvr additive="base">
                                        <p:cTn id="73"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ACC297C-BBA4-4736-9201-AB5465BB20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图片 6">
            <a:extLst>
              <a:ext uri="{FF2B5EF4-FFF2-40B4-BE49-F238E27FC236}">
                <a16:creationId xmlns:a16="http://schemas.microsoft.com/office/drawing/2014/main" id="{BBD71866-A1C6-45F8-AC2D-091EF5E3E27C}"/>
              </a:ext>
            </a:extLst>
          </p:cNvPr>
          <p:cNvPicPr>
            <a:picLocks noChangeAspect="1"/>
          </p:cNvPicPr>
          <p:nvPr/>
        </p:nvPicPr>
        <p:blipFill rotWithShape="1">
          <a:blip r:embed="rId4">
            <a:extLst>
              <a:ext uri="{28A0092B-C50C-407E-A947-70E740481C1C}">
                <a14:useLocalDpi xmlns:a14="http://schemas.microsoft.com/office/drawing/2010/main" val="0"/>
              </a:ext>
            </a:extLst>
          </a:blip>
          <a:srcRect l="62668" t="22448" r="6034" b="23314"/>
          <a:stretch/>
        </p:blipFill>
        <p:spPr>
          <a:xfrm>
            <a:off x="7481377" y="1604400"/>
            <a:ext cx="3815863" cy="3305908"/>
          </a:xfrm>
          <a:prstGeom prst="rect">
            <a:avLst/>
          </a:prstGeom>
        </p:spPr>
      </p:pic>
      <p:pic>
        <p:nvPicPr>
          <p:cNvPr id="11" name="图片 10">
            <a:extLst>
              <a:ext uri="{FF2B5EF4-FFF2-40B4-BE49-F238E27FC236}">
                <a16:creationId xmlns:a16="http://schemas.microsoft.com/office/drawing/2014/main" id="{FEA139D3-D8FA-412B-8606-61866876D6F4}"/>
              </a:ext>
            </a:extLst>
          </p:cNvPr>
          <p:cNvPicPr>
            <a:picLocks noChangeAspect="1"/>
          </p:cNvPicPr>
          <p:nvPr/>
        </p:nvPicPr>
        <p:blipFill rotWithShape="1">
          <a:blip r:embed="rId5">
            <a:extLst>
              <a:ext uri="{28A0092B-C50C-407E-A947-70E740481C1C}">
                <a14:useLocalDpi xmlns:a14="http://schemas.microsoft.com/office/drawing/2010/main" val="0"/>
              </a:ext>
            </a:extLst>
          </a:blip>
          <a:srcRect t="59809" r="82188" b="8311"/>
          <a:stretch/>
        </p:blipFill>
        <p:spPr>
          <a:xfrm>
            <a:off x="0" y="4026876"/>
            <a:ext cx="2171700" cy="1943101"/>
          </a:xfrm>
          <a:prstGeom prst="rect">
            <a:avLst/>
          </a:prstGeom>
        </p:spPr>
      </p:pic>
      <p:pic>
        <p:nvPicPr>
          <p:cNvPr id="13" name="图片 12">
            <a:extLst>
              <a:ext uri="{FF2B5EF4-FFF2-40B4-BE49-F238E27FC236}">
                <a16:creationId xmlns:a16="http://schemas.microsoft.com/office/drawing/2014/main" id="{30A7B885-F6E8-40AC-981C-F3D8E2F95228}"/>
              </a:ext>
            </a:extLst>
          </p:cNvPr>
          <p:cNvPicPr>
            <a:picLocks noChangeAspect="1"/>
          </p:cNvPicPr>
          <p:nvPr/>
        </p:nvPicPr>
        <p:blipFill rotWithShape="1">
          <a:blip r:embed="rId4">
            <a:extLst>
              <a:ext uri="{28A0092B-C50C-407E-A947-70E740481C1C}">
                <a14:useLocalDpi xmlns:a14="http://schemas.microsoft.com/office/drawing/2010/main" val="0"/>
              </a:ext>
            </a:extLst>
          </a:blip>
          <a:srcRect l="13629" r="61202" b="71638"/>
          <a:stretch/>
        </p:blipFill>
        <p:spPr>
          <a:xfrm>
            <a:off x="1652953" y="-64262"/>
            <a:ext cx="3068516" cy="1728723"/>
          </a:xfrm>
          <a:prstGeom prst="rect">
            <a:avLst/>
          </a:prstGeom>
        </p:spPr>
      </p:pic>
      <p:pic>
        <p:nvPicPr>
          <p:cNvPr id="15" name="图片 14">
            <a:extLst>
              <a:ext uri="{FF2B5EF4-FFF2-40B4-BE49-F238E27FC236}">
                <a16:creationId xmlns:a16="http://schemas.microsoft.com/office/drawing/2014/main" id="{8785BCC9-C479-4DEA-B5F1-B1A1FEDB0744}"/>
              </a:ext>
            </a:extLst>
          </p:cNvPr>
          <p:cNvPicPr>
            <a:picLocks noChangeAspect="1"/>
          </p:cNvPicPr>
          <p:nvPr/>
        </p:nvPicPr>
        <p:blipFill rotWithShape="1">
          <a:blip r:embed="rId6" cstate="hqprint">
            <a:extLst>
              <a:ext uri="{28A0092B-C50C-407E-A947-70E740481C1C}">
                <a14:useLocalDpi xmlns:a14="http://schemas.microsoft.com/office/drawing/2010/main" val="0"/>
              </a:ext>
            </a:extLst>
          </a:blip>
          <a:srcRect l="14207" t="16447" r="33437" b="45615"/>
          <a:stretch/>
        </p:blipFill>
        <p:spPr>
          <a:xfrm>
            <a:off x="1834661" y="2101165"/>
            <a:ext cx="6383215" cy="2312378"/>
          </a:xfrm>
          <a:prstGeom prst="rect">
            <a:avLst/>
          </a:prstGeom>
        </p:spPr>
      </p:pic>
    </p:spTree>
    <p:extLst>
      <p:ext uri="{BB962C8B-B14F-4D97-AF65-F5344CB8AC3E}">
        <p14:creationId xmlns:p14="http://schemas.microsoft.com/office/powerpoint/2010/main" val="27410839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A31A468-19BD-4EF3-8777-A508814EB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7ADF0F1-1DD8-4F5D-8A14-6E1A837DC551}"/>
              </a:ext>
            </a:extLst>
          </p:cNvPr>
          <p:cNvSpPr/>
          <p:nvPr/>
        </p:nvSpPr>
        <p:spPr>
          <a:xfrm>
            <a:off x="5450590" y="1374785"/>
            <a:ext cx="1080120" cy="1080120"/>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a:latin typeface="微软雅黑" panose="020B0503020204020204" pitchFamily="34" charset="-122"/>
                <a:ea typeface="微软雅黑" panose="020B0503020204020204" pitchFamily="34" charset="-122"/>
              </a:rPr>
              <a:t>1</a:t>
            </a:r>
            <a:endParaRPr lang="zh-CN" altLang="en-US" sz="4400" dirty="0">
              <a:latin typeface="微软雅黑" panose="020B0503020204020204" pitchFamily="34" charset="-122"/>
              <a:ea typeface="微软雅黑" panose="020B0503020204020204" pitchFamily="34" charset="-122"/>
            </a:endParaRPr>
          </a:p>
        </p:txBody>
      </p:sp>
      <p:sp>
        <p:nvSpPr>
          <p:cNvPr id="6" name="标题 5">
            <a:extLst>
              <a:ext uri="{FF2B5EF4-FFF2-40B4-BE49-F238E27FC236}">
                <a16:creationId xmlns:a16="http://schemas.microsoft.com/office/drawing/2014/main" id="{4CB0490E-A852-4939-ABD9-54B2B04212EE}"/>
              </a:ext>
            </a:extLst>
          </p:cNvPr>
          <p:cNvSpPr txBox="1">
            <a:spLocks/>
          </p:cNvSpPr>
          <p:nvPr>
            <p:custDataLst>
              <p:tags r:id="rId1"/>
            </p:custDataLst>
          </p:nvPr>
        </p:nvSpPr>
        <p:spPr>
          <a:xfrm>
            <a:off x="2794853" y="2875659"/>
            <a:ext cx="6391593"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r>
              <a:rPr lang="zh-CN" altLang="en-US" b="1">
                <a:solidFill>
                  <a:srgbClr val="00764D"/>
                </a:solidFill>
                <a:latin typeface="Arial" panose="020B0604020202020204" pitchFamily="34" charset="0"/>
                <a:ea typeface="微软雅黑" panose="020B0503020204020204" pitchFamily="34" charset="-122"/>
                <a:sym typeface="Arial" panose="020B0604020202020204" pitchFamily="34" charset="0"/>
              </a:rPr>
              <a:t>单击此处添加您的标题</a:t>
            </a:r>
            <a:endParaRPr lang="en-US" altLang="zh-CN" b="1" dirty="0">
              <a:solidFill>
                <a:srgbClr val="00764D"/>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文本占位符 6">
            <a:extLst>
              <a:ext uri="{FF2B5EF4-FFF2-40B4-BE49-F238E27FC236}">
                <a16:creationId xmlns:a16="http://schemas.microsoft.com/office/drawing/2014/main" id="{7D6AF286-30A2-408C-B00D-5BCAF1729937}"/>
              </a:ext>
            </a:extLst>
          </p:cNvPr>
          <p:cNvSpPr txBox="1">
            <a:spLocks/>
          </p:cNvSpPr>
          <p:nvPr>
            <p:custDataLst>
              <p:tags r:id="rId2"/>
            </p:custDataLst>
          </p:nvPr>
        </p:nvSpPr>
        <p:spPr>
          <a:xfrm>
            <a:off x="3793494" y="3681929"/>
            <a:ext cx="4464334" cy="3323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algn="l">
              <a:defRPr/>
            </a:pPr>
            <a:r>
              <a:rPr lang="en-US" altLang="zh-CN" sz="2400" kern="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p>
        </p:txBody>
      </p:sp>
    </p:spTree>
    <p:extLst>
      <p:ext uri="{BB962C8B-B14F-4D97-AF65-F5344CB8AC3E}">
        <p14:creationId xmlns:p14="http://schemas.microsoft.com/office/powerpoint/2010/main" val="3512640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r>
                <a:rPr lang="zh-CN" altLang="en-US" sz="3200">
                  <a:latin typeface="微软雅黑" panose="020B0503020204020204" pitchFamily="34" charset="-122"/>
                  <a:ea typeface="微软雅黑" panose="020B0503020204020204" pitchFamily="34" charset="-122"/>
                </a:rPr>
                <a:t>单击此处添加标题</a:t>
              </a:r>
            </a:p>
          </p:txBody>
        </p:sp>
      </p:grpSp>
      <p:pic>
        <p:nvPicPr>
          <p:cNvPr id="7" name="图片 6">
            <a:extLst>
              <a:ext uri="{FF2B5EF4-FFF2-40B4-BE49-F238E27FC236}">
                <a16:creationId xmlns:a16="http://schemas.microsoft.com/office/drawing/2014/main" id="{B5BF4912-7822-4475-961E-14941273376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8774"/>
          <a:stretch/>
        </p:blipFill>
        <p:spPr>
          <a:xfrm>
            <a:off x="862088" y="1413111"/>
            <a:ext cx="2250964" cy="1269709"/>
          </a:xfrm>
          <a:prstGeom prst="rect">
            <a:avLst/>
          </a:prstGeom>
        </p:spPr>
      </p:pic>
      <p:pic>
        <p:nvPicPr>
          <p:cNvPr id="8" name="图片 7">
            <a:extLst>
              <a:ext uri="{FF2B5EF4-FFF2-40B4-BE49-F238E27FC236}">
                <a16:creationId xmlns:a16="http://schemas.microsoft.com/office/drawing/2014/main" id="{06192A05-5CB6-4B20-82F1-07EBE8386DD0}"/>
              </a:ext>
            </a:extLst>
          </p:cNvPr>
          <p:cNvPicPr>
            <a:picLocks noChangeAspect="1"/>
          </p:cNvPicPr>
          <p:nvPr/>
        </p:nvPicPr>
        <p:blipFill rotWithShape="1">
          <a:blip r:embed="rId4">
            <a:extLst>
              <a:ext uri="{28A0092B-C50C-407E-A947-70E740481C1C}">
                <a14:useLocalDpi xmlns:a14="http://schemas.microsoft.com/office/drawing/2010/main" val="0"/>
              </a:ext>
            </a:extLst>
          </a:blip>
          <a:srcRect l="7496"/>
          <a:stretch/>
        </p:blipFill>
        <p:spPr>
          <a:xfrm>
            <a:off x="8978750" y="4024664"/>
            <a:ext cx="1930570" cy="1372211"/>
          </a:xfrm>
          <a:prstGeom prst="rect">
            <a:avLst/>
          </a:prstGeom>
        </p:spPr>
      </p:pic>
      <p:pic>
        <p:nvPicPr>
          <p:cNvPr id="9" name="图片 8">
            <a:extLst>
              <a:ext uri="{FF2B5EF4-FFF2-40B4-BE49-F238E27FC236}">
                <a16:creationId xmlns:a16="http://schemas.microsoft.com/office/drawing/2014/main" id="{C17686A3-5477-4EF0-8ABE-119C8671486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008617" y="1413111"/>
            <a:ext cx="1900703" cy="1265325"/>
          </a:xfrm>
          <a:prstGeom prst="rect">
            <a:avLst/>
          </a:prstGeom>
        </p:spPr>
      </p:pic>
      <p:pic>
        <p:nvPicPr>
          <p:cNvPr id="10" name="图片 9">
            <a:extLst>
              <a:ext uri="{FF2B5EF4-FFF2-40B4-BE49-F238E27FC236}">
                <a16:creationId xmlns:a16="http://schemas.microsoft.com/office/drawing/2014/main" id="{5A17D59C-13A4-4BD2-B817-6372FA88078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2088" y="4029049"/>
            <a:ext cx="2222205" cy="1372211"/>
          </a:xfrm>
          <a:prstGeom prst="rect">
            <a:avLst/>
          </a:prstGeom>
        </p:spPr>
      </p:pic>
      <p:sp>
        <p:nvSpPr>
          <p:cNvPr id="21" name="TextBox 110">
            <a:extLst>
              <a:ext uri="{FF2B5EF4-FFF2-40B4-BE49-F238E27FC236}">
                <a16:creationId xmlns:a16="http://schemas.microsoft.com/office/drawing/2014/main" id="{53784854-31BA-4CBD-8511-06FF42CB7294}"/>
              </a:ext>
            </a:extLst>
          </p:cNvPr>
          <p:cNvSpPr txBox="1"/>
          <p:nvPr/>
        </p:nvSpPr>
        <p:spPr>
          <a:xfrm>
            <a:off x="3327011" y="1452098"/>
            <a:ext cx="2251775" cy="1230722"/>
          </a:xfrm>
          <a:prstGeom prst="rect">
            <a:avLst/>
          </a:prstGeom>
          <a:noFill/>
        </p:spPr>
        <p:txBody>
          <a:bodyPr wrap="square" lIns="0" tIns="0" rIns="0" bIns="0" rtlCol="0">
            <a:spAutoFit/>
          </a:bodyPr>
          <a:lstStyle/>
          <a:p>
            <a:pPr defTabSz="1218804">
              <a:defRPr/>
            </a:pPr>
            <a:r>
              <a:rPr lang="zh-CN" altLang="en-US" sz="1333" kern="0" dirty="0">
                <a:latin typeface="微软雅黑" pitchFamily="34" charset="-122"/>
                <a:ea typeface="微软雅黑" pitchFamily="34" charset="-122"/>
              </a:rPr>
              <a:t>详写内容</a:t>
            </a:r>
            <a:r>
              <a:rPr lang="en-US" altLang="zh-CN" sz="1333" kern="0" dirty="0">
                <a:latin typeface="微软雅黑" pitchFamily="34" charset="-122"/>
                <a:ea typeface="微软雅黑" pitchFamily="34" charset="-122"/>
              </a:rPr>
              <a:t>……</a:t>
            </a:r>
          </a:p>
          <a:p>
            <a:pPr defTabSz="1218804">
              <a:defRPr/>
            </a:pPr>
            <a:endParaRPr lang="en-US" altLang="zh-CN" sz="1333" kern="0" dirty="0">
              <a:latin typeface="微软雅黑" pitchFamily="34" charset="-122"/>
              <a:ea typeface="微软雅黑" pitchFamily="34" charset="-122"/>
            </a:endParaRPr>
          </a:p>
          <a:p>
            <a:pPr defTabSz="1218804">
              <a:defRPr/>
            </a:pPr>
            <a:r>
              <a:rPr lang="zh-CN" altLang="en-US" sz="1333" kern="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latin typeface="微软雅黑" pitchFamily="34" charset="-122"/>
              <a:ea typeface="微软雅黑" pitchFamily="34" charset="-122"/>
            </a:endParaRPr>
          </a:p>
        </p:txBody>
      </p:sp>
      <p:sp>
        <p:nvSpPr>
          <p:cNvPr id="22" name="TextBox 110">
            <a:extLst>
              <a:ext uri="{FF2B5EF4-FFF2-40B4-BE49-F238E27FC236}">
                <a16:creationId xmlns:a16="http://schemas.microsoft.com/office/drawing/2014/main" id="{6DF7D615-A9AA-42B3-BC61-9F881F5048C3}"/>
              </a:ext>
            </a:extLst>
          </p:cNvPr>
          <p:cNvSpPr txBox="1"/>
          <p:nvPr/>
        </p:nvSpPr>
        <p:spPr>
          <a:xfrm>
            <a:off x="6613216" y="1435838"/>
            <a:ext cx="2251775" cy="1230722"/>
          </a:xfrm>
          <a:prstGeom prst="rect">
            <a:avLst/>
          </a:prstGeom>
          <a:noFill/>
        </p:spPr>
        <p:txBody>
          <a:bodyPr wrap="square" lIns="0" tIns="0" rIns="0" bIns="0" rtlCol="0">
            <a:spAutoFit/>
          </a:bodyPr>
          <a:lstStyle/>
          <a:p>
            <a:pPr defTabSz="1218804">
              <a:defRPr/>
            </a:pPr>
            <a:r>
              <a:rPr lang="zh-CN" altLang="en-US" sz="1333" kern="0" dirty="0">
                <a:latin typeface="微软雅黑" pitchFamily="34" charset="-122"/>
                <a:ea typeface="微软雅黑" pitchFamily="34" charset="-122"/>
              </a:rPr>
              <a:t>详写内容</a:t>
            </a:r>
            <a:r>
              <a:rPr lang="en-US" altLang="zh-CN" sz="1333" kern="0" dirty="0">
                <a:latin typeface="微软雅黑" pitchFamily="34" charset="-122"/>
                <a:ea typeface="微软雅黑" pitchFamily="34" charset="-122"/>
              </a:rPr>
              <a:t>……</a:t>
            </a:r>
          </a:p>
          <a:p>
            <a:pPr defTabSz="1218804">
              <a:defRPr/>
            </a:pPr>
            <a:endParaRPr lang="en-US" altLang="zh-CN" sz="1333" kern="0" dirty="0">
              <a:latin typeface="微软雅黑" pitchFamily="34" charset="-122"/>
              <a:ea typeface="微软雅黑" pitchFamily="34" charset="-122"/>
            </a:endParaRPr>
          </a:p>
          <a:p>
            <a:pPr defTabSz="1218804">
              <a:defRPr/>
            </a:pPr>
            <a:r>
              <a:rPr lang="zh-CN" altLang="en-US" sz="1333" kern="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latin typeface="微软雅黑" pitchFamily="34" charset="-122"/>
              <a:ea typeface="微软雅黑" pitchFamily="34" charset="-122"/>
            </a:endParaRPr>
          </a:p>
        </p:txBody>
      </p:sp>
      <p:sp>
        <p:nvSpPr>
          <p:cNvPr id="23" name="TextBox 110">
            <a:extLst>
              <a:ext uri="{FF2B5EF4-FFF2-40B4-BE49-F238E27FC236}">
                <a16:creationId xmlns:a16="http://schemas.microsoft.com/office/drawing/2014/main" id="{52820320-E088-4FDE-A9D6-FA256401FDC6}"/>
              </a:ext>
            </a:extLst>
          </p:cNvPr>
          <p:cNvSpPr txBox="1"/>
          <p:nvPr/>
        </p:nvSpPr>
        <p:spPr>
          <a:xfrm>
            <a:off x="3327010" y="4170537"/>
            <a:ext cx="2251775" cy="1230722"/>
          </a:xfrm>
          <a:prstGeom prst="rect">
            <a:avLst/>
          </a:prstGeom>
          <a:noFill/>
        </p:spPr>
        <p:txBody>
          <a:bodyPr wrap="square" lIns="0" tIns="0" rIns="0" bIns="0" rtlCol="0">
            <a:spAutoFit/>
          </a:bodyPr>
          <a:lstStyle/>
          <a:p>
            <a:pPr defTabSz="1218804">
              <a:defRPr/>
            </a:pPr>
            <a:r>
              <a:rPr lang="zh-CN" altLang="en-US" sz="1333" kern="0" dirty="0">
                <a:latin typeface="微软雅黑" pitchFamily="34" charset="-122"/>
                <a:ea typeface="微软雅黑" pitchFamily="34" charset="-122"/>
              </a:rPr>
              <a:t>详写内容</a:t>
            </a:r>
            <a:r>
              <a:rPr lang="en-US" altLang="zh-CN" sz="1333" kern="0" dirty="0">
                <a:latin typeface="微软雅黑" pitchFamily="34" charset="-122"/>
                <a:ea typeface="微软雅黑" pitchFamily="34" charset="-122"/>
              </a:rPr>
              <a:t>……</a:t>
            </a:r>
          </a:p>
          <a:p>
            <a:pPr defTabSz="1218804">
              <a:defRPr/>
            </a:pPr>
            <a:endParaRPr lang="en-US" altLang="zh-CN" sz="1333" kern="0" dirty="0">
              <a:latin typeface="微软雅黑" pitchFamily="34" charset="-122"/>
              <a:ea typeface="微软雅黑" pitchFamily="34" charset="-122"/>
            </a:endParaRPr>
          </a:p>
          <a:p>
            <a:pPr defTabSz="1218804">
              <a:defRPr/>
            </a:pPr>
            <a:r>
              <a:rPr lang="zh-CN" altLang="en-US" sz="1333" kern="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latin typeface="微软雅黑" pitchFamily="34" charset="-122"/>
              <a:ea typeface="微软雅黑" pitchFamily="34" charset="-122"/>
            </a:endParaRPr>
          </a:p>
        </p:txBody>
      </p:sp>
      <p:sp>
        <p:nvSpPr>
          <p:cNvPr id="24" name="TextBox 110">
            <a:extLst>
              <a:ext uri="{FF2B5EF4-FFF2-40B4-BE49-F238E27FC236}">
                <a16:creationId xmlns:a16="http://schemas.microsoft.com/office/drawing/2014/main" id="{A6F71428-9610-45EC-84D6-EEA6E6354EF3}"/>
              </a:ext>
            </a:extLst>
          </p:cNvPr>
          <p:cNvSpPr txBox="1"/>
          <p:nvPr/>
        </p:nvSpPr>
        <p:spPr>
          <a:xfrm>
            <a:off x="6613216" y="4166153"/>
            <a:ext cx="2251775" cy="1230722"/>
          </a:xfrm>
          <a:prstGeom prst="rect">
            <a:avLst/>
          </a:prstGeom>
          <a:noFill/>
        </p:spPr>
        <p:txBody>
          <a:bodyPr wrap="square" lIns="0" tIns="0" rIns="0" bIns="0" rtlCol="0">
            <a:spAutoFit/>
          </a:bodyPr>
          <a:lstStyle/>
          <a:p>
            <a:pPr defTabSz="1218804">
              <a:defRPr/>
            </a:pPr>
            <a:r>
              <a:rPr lang="zh-CN" altLang="en-US" sz="1333" kern="0" dirty="0">
                <a:latin typeface="微软雅黑" pitchFamily="34" charset="-122"/>
                <a:ea typeface="微软雅黑" pitchFamily="34" charset="-122"/>
              </a:rPr>
              <a:t>详写内容</a:t>
            </a:r>
            <a:r>
              <a:rPr lang="en-US" altLang="zh-CN" sz="1333" kern="0" dirty="0">
                <a:latin typeface="微软雅黑" pitchFamily="34" charset="-122"/>
                <a:ea typeface="微软雅黑" pitchFamily="34" charset="-122"/>
              </a:rPr>
              <a:t>……</a:t>
            </a:r>
          </a:p>
          <a:p>
            <a:pPr defTabSz="1218804">
              <a:defRPr/>
            </a:pPr>
            <a:endParaRPr lang="en-US" altLang="zh-CN" sz="1333" kern="0" dirty="0">
              <a:latin typeface="微软雅黑" pitchFamily="34" charset="-122"/>
              <a:ea typeface="微软雅黑" pitchFamily="34" charset="-122"/>
            </a:endParaRPr>
          </a:p>
          <a:p>
            <a:pPr defTabSz="1218804">
              <a:defRPr/>
            </a:pPr>
            <a:r>
              <a:rPr lang="zh-CN" altLang="en-US" sz="1333" kern="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333" kern="0" dirty="0">
              <a:latin typeface="微软雅黑" pitchFamily="34" charset="-122"/>
              <a:ea typeface="微软雅黑" pitchFamily="34" charset="-122"/>
            </a:endParaRPr>
          </a:p>
        </p:txBody>
      </p:sp>
    </p:spTree>
    <p:extLst>
      <p:ext uri="{BB962C8B-B14F-4D97-AF65-F5344CB8AC3E}">
        <p14:creationId xmlns:p14="http://schemas.microsoft.com/office/powerpoint/2010/main" val="389152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0-#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0-#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组合 6">
            <a:extLst>
              <a:ext uri="{FF2B5EF4-FFF2-40B4-BE49-F238E27FC236}">
                <a16:creationId xmlns:a16="http://schemas.microsoft.com/office/drawing/2014/main" id="{ECC66491-7C95-4136-B8D5-281435D2AF7B}"/>
              </a:ext>
            </a:extLst>
          </p:cNvPr>
          <p:cNvGrpSpPr/>
          <p:nvPr/>
        </p:nvGrpSpPr>
        <p:grpSpPr>
          <a:xfrm>
            <a:off x="1552768" y="1455996"/>
            <a:ext cx="9086463" cy="3546681"/>
            <a:chOff x="1184484" y="2275078"/>
            <a:chExt cx="7363867" cy="2874308"/>
          </a:xfrm>
        </p:grpSpPr>
        <p:sp>
          <p:nvSpPr>
            <p:cNvPr id="8" name="Rounded Rectangle 2">
              <a:extLst>
                <a:ext uri="{FF2B5EF4-FFF2-40B4-BE49-F238E27FC236}">
                  <a16:creationId xmlns:a16="http://schemas.microsoft.com/office/drawing/2014/main" id="{1D7055C0-0E16-4DE3-BD6B-DA318B38CD5A}"/>
                </a:ext>
              </a:extLst>
            </p:cNvPr>
            <p:cNvSpPr/>
            <p:nvPr/>
          </p:nvSpPr>
          <p:spPr>
            <a:xfrm>
              <a:off x="1184484" y="2275079"/>
              <a:ext cx="2189417" cy="2874307"/>
            </a:xfrm>
            <a:prstGeom prst="roundRect">
              <a:avLst>
                <a:gd name="adj" fmla="val 4218"/>
              </a:avLst>
            </a:prstGeom>
            <a:noFill/>
            <a:ln w="25400" cap="flat" cmpd="sng" algn="ctr">
              <a:solidFill>
                <a:schemeClr val="bg1">
                  <a:lumMod val="65000"/>
                </a:schemeClr>
              </a:solidFill>
              <a:prstDash val="solid"/>
            </a:ln>
            <a:effectLst/>
          </p:spPr>
          <p:txBody>
            <a:bodyPr rtlCol="0" anchor="ctr"/>
            <a:lstStyle/>
            <a:p>
              <a:pPr algn="ctr" defTabSz="1216940">
                <a:defRPr/>
              </a:pPr>
              <a:endParaRPr lang="en-US" sz="3199" kern="0" dirty="0">
                <a:solidFill>
                  <a:prstClr val="white"/>
                </a:solidFill>
                <a:latin typeface="微软雅黑" panose="020B0503020204020204" pitchFamily="34" charset="-122"/>
              </a:endParaRPr>
            </a:p>
          </p:txBody>
        </p:sp>
        <p:sp>
          <p:nvSpPr>
            <p:cNvPr id="9" name="Rounded Rectangle 3">
              <a:extLst>
                <a:ext uri="{FF2B5EF4-FFF2-40B4-BE49-F238E27FC236}">
                  <a16:creationId xmlns:a16="http://schemas.microsoft.com/office/drawing/2014/main" id="{8E76B120-6C67-40E1-82F0-72F27DA1AE8D}"/>
                </a:ext>
              </a:extLst>
            </p:cNvPr>
            <p:cNvSpPr/>
            <p:nvPr/>
          </p:nvSpPr>
          <p:spPr>
            <a:xfrm>
              <a:off x="1464696" y="4539289"/>
              <a:ext cx="1628994" cy="383293"/>
            </a:xfrm>
            <a:prstGeom prst="roundRect">
              <a:avLst/>
            </a:prstGeom>
            <a:solidFill>
              <a:srgbClr val="00764D"/>
            </a:solidFill>
            <a:ln w="25400" cap="flat" cmpd="sng" algn="ctr">
              <a:noFill/>
              <a:prstDash val="solid"/>
            </a:ln>
            <a:effectLst/>
          </p:spPr>
          <p:txBody>
            <a:bodyPr rtlCol="0" anchor="ctr"/>
            <a:lstStyle/>
            <a:p>
              <a:pPr algn="ctr" defTabSz="1216940">
                <a:defRPr/>
              </a:pPr>
              <a:r>
                <a:rPr lang="zh-CN" altLang="en-US" b="1" kern="0" dirty="0">
                  <a:solidFill>
                    <a:prstClr val="white"/>
                  </a:solidFill>
                  <a:latin typeface="微软雅黑" panose="020B0503020204020204" pitchFamily="34" charset="-122"/>
                  <a:ea typeface="微软雅黑" panose="020B0503020204020204" pitchFamily="34" charset="-122"/>
                </a:rPr>
                <a:t>单击输入关键词</a:t>
              </a:r>
              <a:endParaRPr lang="en-US" b="1" kern="0" dirty="0">
                <a:solidFill>
                  <a:prstClr val="white"/>
                </a:solidFill>
                <a:latin typeface="微软雅黑" panose="020B0503020204020204" pitchFamily="34" charset="-122"/>
                <a:ea typeface="微软雅黑" panose="020B0503020204020204" pitchFamily="34" charset="-122"/>
              </a:endParaRPr>
            </a:p>
          </p:txBody>
        </p:sp>
        <p:sp>
          <p:nvSpPr>
            <p:cNvPr id="10" name="Rounded Rectangle 22">
              <a:extLst>
                <a:ext uri="{FF2B5EF4-FFF2-40B4-BE49-F238E27FC236}">
                  <a16:creationId xmlns:a16="http://schemas.microsoft.com/office/drawing/2014/main" id="{B35C15E1-6EAD-4EF7-8CCF-E51CA7155D9B}"/>
                </a:ext>
              </a:extLst>
            </p:cNvPr>
            <p:cNvSpPr/>
            <p:nvPr/>
          </p:nvSpPr>
          <p:spPr>
            <a:xfrm>
              <a:off x="3771709" y="2275078"/>
              <a:ext cx="2189417" cy="2874307"/>
            </a:xfrm>
            <a:prstGeom prst="roundRect">
              <a:avLst>
                <a:gd name="adj" fmla="val 4218"/>
              </a:avLst>
            </a:prstGeom>
            <a:noFill/>
            <a:ln w="25400" cap="flat" cmpd="sng" algn="ctr">
              <a:solidFill>
                <a:schemeClr val="bg1">
                  <a:lumMod val="65000"/>
                </a:schemeClr>
              </a:solidFill>
              <a:prstDash val="solid"/>
            </a:ln>
            <a:effectLst/>
          </p:spPr>
          <p:txBody>
            <a:bodyPr rtlCol="0" anchor="ctr"/>
            <a:lstStyle/>
            <a:p>
              <a:pPr algn="ctr" defTabSz="1216940">
                <a:defRPr/>
              </a:pPr>
              <a:endParaRPr lang="en-US" sz="3199" kern="0" dirty="0">
                <a:solidFill>
                  <a:prstClr val="white"/>
                </a:solidFill>
                <a:latin typeface="微软雅黑" panose="020B0503020204020204" pitchFamily="34" charset="-122"/>
              </a:endParaRPr>
            </a:p>
          </p:txBody>
        </p:sp>
        <p:sp>
          <p:nvSpPr>
            <p:cNvPr id="11" name="Rounded Rectangle 25">
              <a:extLst>
                <a:ext uri="{FF2B5EF4-FFF2-40B4-BE49-F238E27FC236}">
                  <a16:creationId xmlns:a16="http://schemas.microsoft.com/office/drawing/2014/main" id="{B883BE0B-A75D-42CB-8546-5D5A64D59423}"/>
                </a:ext>
              </a:extLst>
            </p:cNvPr>
            <p:cNvSpPr/>
            <p:nvPr/>
          </p:nvSpPr>
          <p:spPr>
            <a:xfrm>
              <a:off x="4087366" y="4539288"/>
              <a:ext cx="1593549" cy="383293"/>
            </a:xfrm>
            <a:prstGeom prst="roundRect">
              <a:avLst/>
            </a:prstGeom>
            <a:solidFill>
              <a:srgbClr val="00764D"/>
            </a:solidFill>
            <a:ln w="25400" cap="flat" cmpd="sng" algn="ctr">
              <a:noFill/>
              <a:prstDash val="solid"/>
            </a:ln>
            <a:effectLst/>
          </p:spPr>
          <p:txBody>
            <a:bodyPr rtlCol="0" anchor="ctr"/>
            <a:lstStyle/>
            <a:p>
              <a:pPr algn="ctr" defTabSz="1216940">
                <a:defRPr/>
              </a:pPr>
              <a:r>
                <a:rPr lang="zh-CN" altLang="en-US"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sp>
          <p:nvSpPr>
            <p:cNvPr id="12" name="Rounded Rectangle 29">
              <a:extLst>
                <a:ext uri="{FF2B5EF4-FFF2-40B4-BE49-F238E27FC236}">
                  <a16:creationId xmlns:a16="http://schemas.microsoft.com/office/drawing/2014/main" id="{51A1FC41-B71D-4DDC-AF5C-BC5FEEB69F69}"/>
                </a:ext>
              </a:extLst>
            </p:cNvPr>
            <p:cNvSpPr/>
            <p:nvPr/>
          </p:nvSpPr>
          <p:spPr>
            <a:xfrm>
              <a:off x="6358934" y="2275079"/>
              <a:ext cx="2189417" cy="2874307"/>
            </a:xfrm>
            <a:prstGeom prst="roundRect">
              <a:avLst>
                <a:gd name="adj" fmla="val 4218"/>
              </a:avLst>
            </a:prstGeom>
            <a:noFill/>
            <a:ln w="25400" cap="flat" cmpd="sng" algn="ctr">
              <a:solidFill>
                <a:schemeClr val="bg1">
                  <a:lumMod val="65000"/>
                </a:schemeClr>
              </a:solidFill>
              <a:prstDash val="solid"/>
            </a:ln>
            <a:effectLst/>
          </p:spPr>
          <p:txBody>
            <a:bodyPr rtlCol="0" anchor="ctr"/>
            <a:lstStyle/>
            <a:p>
              <a:pPr algn="ctr" defTabSz="1216940">
                <a:defRPr/>
              </a:pPr>
              <a:endParaRPr lang="en-US" sz="3199" kern="0" dirty="0">
                <a:solidFill>
                  <a:prstClr val="white"/>
                </a:solidFill>
                <a:latin typeface="微软雅黑" panose="020B0503020204020204" pitchFamily="34" charset="-122"/>
              </a:endParaRPr>
            </a:p>
          </p:txBody>
        </p:sp>
        <p:sp>
          <p:nvSpPr>
            <p:cNvPr id="13" name="Rounded Rectangle 32">
              <a:extLst>
                <a:ext uri="{FF2B5EF4-FFF2-40B4-BE49-F238E27FC236}">
                  <a16:creationId xmlns:a16="http://schemas.microsoft.com/office/drawing/2014/main" id="{80C9ABBE-DDD7-4E6F-A3C8-39051A8EC077}"/>
                </a:ext>
              </a:extLst>
            </p:cNvPr>
            <p:cNvSpPr/>
            <p:nvPr/>
          </p:nvSpPr>
          <p:spPr>
            <a:xfrm>
              <a:off x="6639146" y="4539289"/>
              <a:ext cx="1628994" cy="383293"/>
            </a:xfrm>
            <a:prstGeom prst="roundRect">
              <a:avLst/>
            </a:prstGeom>
            <a:solidFill>
              <a:srgbClr val="00764D"/>
            </a:solidFill>
            <a:ln w="25400" cap="flat" cmpd="sng" algn="ctr">
              <a:noFill/>
              <a:prstDash val="solid"/>
            </a:ln>
            <a:effectLst/>
          </p:spPr>
          <p:txBody>
            <a:bodyPr rtlCol="0" anchor="ctr"/>
            <a:lstStyle/>
            <a:p>
              <a:pPr algn="ctr" defTabSz="1216940">
                <a:defRPr/>
              </a:pPr>
              <a:r>
                <a:rPr lang="zh-CN" altLang="en-US" b="1" kern="0" dirty="0">
                  <a:solidFill>
                    <a:prstClr val="white"/>
                  </a:solidFill>
                  <a:latin typeface="微软雅黑" panose="020B0503020204020204" pitchFamily="34" charset="-122"/>
                  <a:ea typeface="微软雅黑" panose="020B0503020204020204" pitchFamily="34" charset="-122"/>
                </a:rPr>
                <a:t>单击输入关键词</a:t>
              </a:r>
              <a:endParaRPr lang="en-US" altLang="zh-CN" b="1" kern="0" dirty="0">
                <a:solidFill>
                  <a:prstClr val="white"/>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E3331596-6095-4EE8-8C68-9693A3094720}"/>
                </a:ext>
              </a:extLst>
            </p:cNvPr>
            <p:cNvGrpSpPr/>
            <p:nvPr/>
          </p:nvGrpSpPr>
          <p:grpSpPr>
            <a:xfrm>
              <a:off x="1464696" y="2653775"/>
              <a:ext cx="1747731" cy="1666773"/>
              <a:chOff x="1388760" y="2263812"/>
              <a:chExt cx="1747731" cy="1666773"/>
            </a:xfrm>
          </p:grpSpPr>
          <p:sp>
            <p:nvSpPr>
              <p:cNvPr id="25" name="Content Placeholder 2">
                <a:extLst>
                  <a:ext uri="{FF2B5EF4-FFF2-40B4-BE49-F238E27FC236}">
                    <a16:creationId xmlns:a16="http://schemas.microsoft.com/office/drawing/2014/main" id="{D9CF6477-6A4D-42EA-A63B-E303B091D6A8}"/>
                  </a:ext>
                </a:extLst>
              </p:cNvPr>
              <p:cNvSpPr txBox="1"/>
              <p:nvPr/>
            </p:nvSpPr>
            <p:spPr>
              <a:xfrm>
                <a:off x="1388760" y="2968424"/>
                <a:ext cx="1747731" cy="962161"/>
              </a:xfrm>
              <a:prstGeom prst="rect">
                <a:avLst/>
              </a:prstGeom>
            </p:spPr>
            <p:txBody>
              <a:bodyPr vert="horz" lIns="121653" tIns="60827" rIns="121653"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9170">
                  <a:buNone/>
                </a:pPr>
                <a:r>
                  <a:rPr lang="zh-CN" altLang="en-US" sz="1800" dirty="0">
                    <a:solidFill>
                      <a:schemeClr val="tx1"/>
                    </a:solidFill>
                    <a:latin typeface="微软雅黑" panose="020B0503020204020204" pitchFamily="34" charset="-122"/>
                    <a:ea typeface="微软雅黑" panose="020B0503020204020204" pitchFamily="34" charset="-122"/>
                  </a:rPr>
                  <a:t>单击此处编辑您要的内容，建议您在展示时采用微软雅黑字体</a:t>
                </a:r>
                <a:endParaRPr lang="en-US" sz="1200" dirty="0">
                  <a:solidFill>
                    <a:schemeClr val="tx1"/>
                  </a:solidFill>
                  <a:latin typeface="微软雅黑" panose="020B0503020204020204" pitchFamily="34" charset="-122"/>
                </a:endParaRPr>
              </a:p>
            </p:txBody>
          </p:sp>
          <p:grpSp>
            <p:nvGrpSpPr>
              <p:cNvPr id="26" name="组合 25">
                <a:extLst>
                  <a:ext uri="{FF2B5EF4-FFF2-40B4-BE49-F238E27FC236}">
                    <a16:creationId xmlns:a16="http://schemas.microsoft.com/office/drawing/2014/main" id="{C0DFB160-E69A-4D59-B101-BE99A51A2EB6}"/>
                  </a:ext>
                </a:extLst>
              </p:cNvPr>
              <p:cNvGrpSpPr/>
              <p:nvPr/>
            </p:nvGrpSpPr>
            <p:grpSpPr>
              <a:xfrm>
                <a:off x="1947617" y="2263812"/>
                <a:ext cx="532653" cy="511278"/>
                <a:chOff x="1947617" y="2263812"/>
                <a:chExt cx="532653" cy="511278"/>
              </a:xfrm>
            </p:grpSpPr>
            <p:sp>
              <p:nvSpPr>
                <p:cNvPr id="27" name="椭圆 26">
                  <a:extLst>
                    <a:ext uri="{FF2B5EF4-FFF2-40B4-BE49-F238E27FC236}">
                      <a16:creationId xmlns:a16="http://schemas.microsoft.com/office/drawing/2014/main" id="{A309E778-41DA-42BC-9AC2-703FFD71F696}"/>
                    </a:ext>
                  </a:extLst>
                </p:cNvPr>
                <p:cNvSpPr/>
                <p:nvPr/>
              </p:nvSpPr>
              <p:spPr>
                <a:xfrm>
                  <a:off x="1947617" y="2263812"/>
                  <a:ext cx="511278" cy="511278"/>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a:solidFill>
                      <a:prstClr val="white"/>
                    </a:solidFill>
                    <a:latin typeface="Calibri" panose="020F0502020204030204"/>
                    <a:ea typeface="等线" panose="02010600030101010101" pitchFamily="2" charset="-122"/>
                  </a:endParaRPr>
                </a:p>
              </p:txBody>
            </p:sp>
            <p:sp>
              <p:nvSpPr>
                <p:cNvPr id="28" name="文本框 27">
                  <a:extLst>
                    <a:ext uri="{FF2B5EF4-FFF2-40B4-BE49-F238E27FC236}">
                      <a16:creationId xmlns:a16="http://schemas.microsoft.com/office/drawing/2014/main" id="{984C5407-1D6B-4C69-8D2C-E8287220F52D}"/>
                    </a:ext>
                  </a:extLst>
                </p:cNvPr>
                <p:cNvSpPr txBox="1"/>
                <p:nvPr/>
              </p:nvSpPr>
              <p:spPr>
                <a:xfrm>
                  <a:off x="1966497" y="2333647"/>
                  <a:ext cx="513773" cy="374143"/>
                </a:xfrm>
                <a:prstGeom prst="rect">
                  <a:avLst/>
                </a:prstGeom>
                <a:noFill/>
              </p:spPr>
              <p:txBody>
                <a:bodyPr wrap="square" rtlCol="0">
                  <a:spAutoFit/>
                </a:bodyPr>
                <a:lstStyle/>
                <a:p>
                  <a:pPr defTabSz="914377"/>
                  <a:r>
                    <a:rPr lang="en-US" altLang="zh-CN" sz="2400" b="1" dirty="0">
                      <a:solidFill>
                        <a:prstClr val="white"/>
                      </a:solidFill>
                      <a:latin typeface="微软雅黑" panose="020B0503020204020204" pitchFamily="34" charset="-122"/>
                      <a:ea typeface="微软雅黑" panose="020B0503020204020204" pitchFamily="34" charset="-122"/>
                    </a:rPr>
                    <a:t>01</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grpSp>
          <p:nvGrpSpPr>
            <p:cNvPr id="15" name="组合 14">
              <a:extLst>
                <a:ext uri="{FF2B5EF4-FFF2-40B4-BE49-F238E27FC236}">
                  <a16:creationId xmlns:a16="http://schemas.microsoft.com/office/drawing/2014/main" id="{D42089AA-B08D-4CA2-81CC-02687D185A53}"/>
                </a:ext>
              </a:extLst>
            </p:cNvPr>
            <p:cNvGrpSpPr/>
            <p:nvPr/>
          </p:nvGrpSpPr>
          <p:grpSpPr>
            <a:xfrm>
              <a:off x="4009759" y="2653775"/>
              <a:ext cx="1747731" cy="1666773"/>
              <a:chOff x="1349518" y="2263812"/>
              <a:chExt cx="1747731" cy="1666773"/>
            </a:xfrm>
          </p:grpSpPr>
          <p:sp>
            <p:nvSpPr>
              <p:cNvPr id="21" name="Content Placeholder 2">
                <a:extLst>
                  <a:ext uri="{FF2B5EF4-FFF2-40B4-BE49-F238E27FC236}">
                    <a16:creationId xmlns:a16="http://schemas.microsoft.com/office/drawing/2014/main" id="{600C1766-3F22-4B84-9B5C-CC3FCE912756}"/>
                  </a:ext>
                </a:extLst>
              </p:cNvPr>
              <p:cNvSpPr txBox="1"/>
              <p:nvPr/>
            </p:nvSpPr>
            <p:spPr>
              <a:xfrm>
                <a:off x="1349518" y="2968424"/>
                <a:ext cx="1747731" cy="962161"/>
              </a:xfrm>
              <a:prstGeom prst="rect">
                <a:avLst/>
              </a:prstGeom>
            </p:spPr>
            <p:txBody>
              <a:bodyPr vert="horz" lIns="121653" tIns="60827" rIns="121653"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9170">
                  <a:buNone/>
                </a:pPr>
                <a:r>
                  <a:rPr lang="zh-CN" altLang="en-US" sz="1800" dirty="0">
                    <a:solidFill>
                      <a:schemeClr val="tx1"/>
                    </a:solidFill>
                    <a:latin typeface="微软雅黑" panose="020B0503020204020204" pitchFamily="34" charset="-122"/>
                    <a:ea typeface="微软雅黑" panose="020B0503020204020204" pitchFamily="34" charset="-122"/>
                  </a:rPr>
                  <a:t>单击此处编辑您要的内容，建议您在展示时采用微软雅黑字体</a:t>
                </a:r>
                <a:endParaRPr lang="en-US" sz="1200" dirty="0">
                  <a:solidFill>
                    <a:schemeClr val="tx1"/>
                  </a:solidFill>
                  <a:latin typeface="微软雅黑" panose="020B0503020204020204" pitchFamily="34" charset="-122"/>
                </a:endParaRPr>
              </a:p>
            </p:txBody>
          </p:sp>
          <p:grpSp>
            <p:nvGrpSpPr>
              <p:cNvPr id="22" name="组合 21">
                <a:extLst>
                  <a:ext uri="{FF2B5EF4-FFF2-40B4-BE49-F238E27FC236}">
                    <a16:creationId xmlns:a16="http://schemas.microsoft.com/office/drawing/2014/main" id="{DA5FAF9E-E910-45E6-8C27-8766C1185C49}"/>
                  </a:ext>
                </a:extLst>
              </p:cNvPr>
              <p:cNvGrpSpPr/>
              <p:nvPr/>
            </p:nvGrpSpPr>
            <p:grpSpPr>
              <a:xfrm>
                <a:off x="1947617" y="2263812"/>
                <a:ext cx="532653" cy="511278"/>
                <a:chOff x="1947617" y="2263812"/>
                <a:chExt cx="532653" cy="511278"/>
              </a:xfrm>
            </p:grpSpPr>
            <p:sp>
              <p:nvSpPr>
                <p:cNvPr id="23" name="椭圆 22">
                  <a:extLst>
                    <a:ext uri="{FF2B5EF4-FFF2-40B4-BE49-F238E27FC236}">
                      <a16:creationId xmlns:a16="http://schemas.microsoft.com/office/drawing/2014/main" id="{0DF078E4-563A-4C06-8958-7A3E5D85DB1E}"/>
                    </a:ext>
                  </a:extLst>
                </p:cNvPr>
                <p:cNvSpPr/>
                <p:nvPr/>
              </p:nvSpPr>
              <p:spPr>
                <a:xfrm>
                  <a:off x="1947617" y="2263812"/>
                  <a:ext cx="511278" cy="511278"/>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a:solidFill>
                      <a:prstClr val="white"/>
                    </a:solidFill>
                    <a:latin typeface="Calibri" panose="020F0502020204030204"/>
                    <a:ea typeface="等线" panose="02010600030101010101" pitchFamily="2" charset="-122"/>
                  </a:endParaRPr>
                </a:p>
              </p:txBody>
            </p:sp>
            <p:sp>
              <p:nvSpPr>
                <p:cNvPr id="24" name="文本框 23">
                  <a:extLst>
                    <a:ext uri="{FF2B5EF4-FFF2-40B4-BE49-F238E27FC236}">
                      <a16:creationId xmlns:a16="http://schemas.microsoft.com/office/drawing/2014/main" id="{61F44A7E-BD5B-46A0-96ED-1B0A3A944A42}"/>
                    </a:ext>
                  </a:extLst>
                </p:cNvPr>
                <p:cNvSpPr txBox="1"/>
                <p:nvPr/>
              </p:nvSpPr>
              <p:spPr>
                <a:xfrm>
                  <a:off x="1966497" y="2333647"/>
                  <a:ext cx="513773" cy="374143"/>
                </a:xfrm>
                <a:prstGeom prst="rect">
                  <a:avLst/>
                </a:prstGeom>
                <a:noFill/>
              </p:spPr>
              <p:txBody>
                <a:bodyPr wrap="square" rtlCol="0">
                  <a:spAutoFit/>
                </a:bodyPr>
                <a:lstStyle/>
                <a:p>
                  <a:pPr defTabSz="914377"/>
                  <a:r>
                    <a:rPr lang="en-US" altLang="zh-CN" sz="2400" b="1" dirty="0">
                      <a:solidFill>
                        <a:prstClr val="white"/>
                      </a:solidFill>
                      <a:latin typeface="微软雅黑" panose="020B0503020204020204" pitchFamily="34" charset="-122"/>
                      <a:ea typeface="微软雅黑" panose="020B0503020204020204" pitchFamily="34" charset="-122"/>
                    </a:rPr>
                    <a:t>02</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grpSp>
          <p:nvGrpSpPr>
            <p:cNvPr id="16" name="组合 15">
              <a:extLst>
                <a:ext uri="{FF2B5EF4-FFF2-40B4-BE49-F238E27FC236}">
                  <a16:creationId xmlns:a16="http://schemas.microsoft.com/office/drawing/2014/main" id="{57FEC04B-B100-4EFF-9054-49BDE52CE868}"/>
                </a:ext>
              </a:extLst>
            </p:cNvPr>
            <p:cNvGrpSpPr/>
            <p:nvPr/>
          </p:nvGrpSpPr>
          <p:grpSpPr>
            <a:xfrm>
              <a:off x="6567032" y="2653775"/>
              <a:ext cx="1760476" cy="1666773"/>
              <a:chOff x="1325406" y="2263812"/>
              <a:chExt cx="1760476" cy="1666773"/>
            </a:xfrm>
          </p:grpSpPr>
          <p:sp>
            <p:nvSpPr>
              <p:cNvPr id="17" name="Content Placeholder 2">
                <a:extLst>
                  <a:ext uri="{FF2B5EF4-FFF2-40B4-BE49-F238E27FC236}">
                    <a16:creationId xmlns:a16="http://schemas.microsoft.com/office/drawing/2014/main" id="{88336B7F-B8F6-4B5B-B3CB-7AB6A3DB2ABC}"/>
                  </a:ext>
                </a:extLst>
              </p:cNvPr>
              <p:cNvSpPr txBox="1"/>
              <p:nvPr/>
            </p:nvSpPr>
            <p:spPr>
              <a:xfrm>
                <a:off x="1325406" y="2968424"/>
                <a:ext cx="1760476" cy="962161"/>
              </a:xfrm>
              <a:prstGeom prst="rect">
                <a:avLst/>
              </a:prstGeom>
            </p:spPr>
            <p:txBody>
              <a:bodyPr vert="horz" lIns="121653" tIns="60827" rIns="121653" bIns="60827"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219170">
                  <a:buNone/>
                </a:pPr>
                <a:r>
                  <a:rPr lang="zh-CN" altLang="en-US" sz="1800" dirty="0">
                    <a:solidFill>
                      <a:schemeClr val="tx1"/>
                    </a:solidFill>
                    <a:latin typeface="微软雅黑" panose="020B0503020204020204" pitchFamily="34" charset="-122"/>
                    <a:ea typeface="微软雅黑" panose="020B0503020204020204" pitchFamily="34" charset="-122"/>
                  </a:rPr>
                  <a:t>单击此处编辑您要的内容，建议您在展示时采用微软雅黑字体</a:t>
                </a:r>
                <a:endParaRPr lang="en-US" sz="1200" dirty="0">
                  <a:solidFill>
                    <a:schemeClr val="tx1"/>
                  </a:solidFill>
                  <a:latin typeface="微软雅黑" panose="020B0503020204020204" pitchFamily="34" charset="-122"/>
                </a:endParaRPr>
              </a:p>
            </p:txBody>
          </p:sp>
          <p:grpSp>
            <p:nvGrpSpPr>
              <p:cNvPr id="18" name="组合 17">
                <a:extLst>
                  <a:ext uri="{FF2B5EF4-FFF2-40B4-BE49-F238E27FC236}">
                    <a16:creationId xmlns:a16="http://schemas.microsoft.com/office/drawing/2014/main" id="{244D9D7E-FD41-4097-B34F-DBAD373C63CD}"/>
                  </a:ext>
                </a:extLst>
              </p:cNvPr>
              <p:cNvGrpSpPr/>
              <p:nvPr/>
            </p:nvGrpSpPr>
            <p:grpSpPr>
              <a:xfrm>
                <a:off x="1947617" y="2263812"/>
                <a:ext cx="525528" cy="511278"/>
                <a:chOff x="1947617" y="2263812"/>
                <a:chExt cx="525528" cy="511278"/>
              </a:xfrm>
            </p:grpSpPr>
            <p:sp>
              <p:nvSpPr>
                <p:cNvPr id="19" name="椭圆 18">
                  <a:extLst>
                    <a:ext uri="{FF2B5EF4-FFF2-40B4-BE49-F238E27FC236}">
                      <a16:creationId xmlns:a16="http://schemas.microsoft.com/office/drawing/2014/main" id="{30F87FF6-77BC-4BB7-B1EC-29817AA696AE}"/>
                    </a:ext>
                  </a:extLst>
                </p:cNvPr>
                <p:cNvSpPr/>
                <p:nvPr/>
              </p:nvSpPr>
              <p:spPr>
                <a:xfrm>
                  <a:off x="1947617" y="2263812"/>
                  <a:ext cx="511278" cy="511278"/>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000">
                    <a:solidFill>
                      <a:prstClr val="white"/>
                    </a:solidFill>
                    <a:latin typeface="Calibri" panose="020F0502020204030204"/>
                    <a:ea typeface="等线" panose="02010600030101010101" pitchFamily="2" charset="-122"/>
                  </a:endParaRPr>
                </a:p>
              </p:txBody>
            </p:sp>
            <p:sp>
              <p:nvSpPr>
                <p:cNvPr id="20" name="文本框 19">
                  <a:extLst>
                    <a:ext uri="{FF2B5EF4-FFF2-40B4-BE49-F238E27FC236}">
                      <a16:creationId xmlns:a16="http://schemas.microsoft.com/office/drawing/2014/main" id="{1B8A1D2C-DFB8-42E7-8E51-69F4FC2E23BA}"/>
                    </a:ext>
                  </a:extLst>
                </p:cNvPr>
                <p:cNvSpPr txBox="1"/>
                <p:nvPr/>
              </p:nvSpPr>
              <p:spPr>
                <a:xfrm>
                  <a:off x="1959372" y="2333647"/>
                  <a:ext cx="513773" cy="374143"/>
                </a:xfrm>
                <a:prstGeom prst="rect">
                  <a:avLst/>
                </a:prstGeom>
                <a:noFill/>
              </p:spPr>
              <p:txBody>
                <a:bodyPr wrap="square" rtlCol="0">
                  <a:spAutoFit/>
                </a:bodyPr>
                <a:lstStyle/>
                <a:p>
                  <a:pPr defTabSz="914377"/>
                  <a:r>
                    <a:rPr lang="en-US" altLang="zh-CN" sz="2400" b="1" dirty="0">
                      <a:solidFill>
                        <a:prstClr val="white"/>
                      </a:solidFill>
                      <a:latin typeface="微软雅黑" panose="020B0503020204020204" pitchFamily="34" charset="-122"/>
                      <a:ea typeface="微软雅黑" panose="020B0503020204020204" pitchFamily="34" charset="-122"/>
                    </a:rPr>
                    <a:t>03</a:t>
                  </a:r>
                  <a:endParaRPr lang="zh-CN" altLang="en-US" sz="2400" b="1" dirty="0">
                    <a:solidFill>
                      <a:prstClr val="white"/>
                    </a:solidFill>
                    <a:latin typeface="微软雅黑" panose="020B0503020204020204" pitchFamily="34" charset="-122"/>
                    <a:ea typeface="微软雅黑" panose="020B0503020204020204" pitchFamily="34" charset="-122"/>
                  </a:endParaRPr>
                </a:p>
              </p:txBody>
            </p:sp>
          </p:grpSp>
        </p:grpSp>
      </p:grpSp>
    </p:spTree>
    <p:extLst>
      <p:ext uri="{BB962C8B-B14F-4D97-AF65-F5344CB8AC3E}">
        <p14:creationId xmlns:p14="http://schemas.microsoft.com/office/powerpoint/2010/main" val="33939179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39" name="Freeform 6">
            <a:extLst>
              <a:ext uri="{FF2B5EF4-FFF2-40B4-BE49-F238E27FC236}">
                <a16:creationId xmlns:a16="http://schemas.microsoft.com/office/drawing/2014/main" id="{0C6F99B5-4BB2-48CA-A6B6-6B0371083115}"/>
              </a:ext>
            </a:extLst>
          </p:cNvPr>
          <p:cNvSpPr>
            <a:spLocks noEditPoints="1"/>
          </p:cNvSpPr>
          <p:nvPr/>
        </p:nvSpPr>
        <p:spPr bwMode="auto">
          <a:xfrm>
            <a:off x="1691057"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0" name="Freeform 8">
            <a:extLst>
              <a:ext uri="{FF2B5EF4-FFF2-40B4-BE49-F238E27FC236}">
                <a16:creationId xmlns:a16="http://schemas.microsoft.com/office/drawing/2014/main" id="{F72E5CD1-CC4E-4F67-BDB9-0382601BFE9B}"/>
              </a:ext>
            </a:extLst>
          </p:cNvPr>
          <p:cNvSpPr/>
          <p:nvPr/>
        </p:nvSpPr>
        <p:spPr bwMode="auto">
          <a:xfrm>
            <a:off x="1520200" y="2662257"/>
            <a:ext cx="576647" cy="662370"/>
          </a:xfrm>
          <a:custGeom>
            <a:avLst/>
            <a:gdLst>
              <a:gd name="T0" fmla="*/ 162 w 162"/>
              <a:gd name="T1" fmla="*/ 0 h 185"/>
              <a:gd name="T2" fmla="*/ 96 w 162"/>
              <a:gd name="T3" fmla="*/ 14 h 185"/>
              <a:gd name="T4" fmla="*/ 102 w 162"/>
              <a:gd name="T5" fmla="*/ 25 h 185"/>
              <a:gd name="T6" fmla="*/ 1 w 162"/>
              <a:gd name="T7" fmla="*/ 178 h 185"/>
              <a:gd name="T8" fmla="*/ 5 w 162"/>
              <a:gd name="T9" fmla="*/ 185 h 185"/>
              <a:gd name="T10" fmla="*/ 7 w 162"/>
              <a:gd name="T11" fmla="*/ 185 h 185"/>
              <a:gd name="T12" fmla="*/ 13 w 162"/>
              <a:gd name="T13" fmla="*/ 180 h 185"/>
              <a:gd name="T14" fmla="*/ 107 w 162"/>
              <a:gd name="T15" fmla="*/ 36 h 185"/>
              <a:gd name="T16" fmla="*/ 112 w 162"/>
              <a:gd name="T17" fmla="*/ 45 h 185"/>
              <a:gd name="T18" fmla="*/ 162 w 162"/>
              <a:gd name="T1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162" y="0"/>
                </a:moveTo>
                <a:cubicBezTo>
                  <a:pt x="96" y="14"/>
                  <a:pt x="96" y="14"/>
                  <a:pt x="96" y="14"/>
                </a:cubicBezTo>
                <a:cubicBezTo>
                  <a:pt x="102" y="25"/>
                  <a:pt x="102" y="25"/>
                  <a:pt x="102" y="25"/>
                </a:cubicBezTo>
                <a:cubicBezTo>
                  <a:pt x="51" y="62"/>
                  <a:pt x="14" y="117"/>
                  <a:pt x="1" y="178"/>
                </a:cubicBezTo>
                <a:cubicBezTo>
                  <a:pt x="0" y="181"/>
                  <a:pt x="2" y="184"/>
                  <a:pt x="5" y="185"/>
                </a:cubicBezTo>
                <a:cubicBezTo>
                  <a:pt x="6" y="185"/>
                  <a:pt x="6" y="185"/>
                  <a:pt x="7" y="185"/>
                </a:cubicBezTo>
                <a:cubicBezTo>
                  <a:pt x="10" y="185"/>
                  <a:pt x="12" y="183"/>
                  <a:pt x="13" y="180"/>
                </a:cubicBezTo>
                <a:cubicBezTo>
                  <a:pt x="25" y="123"/>
                  <a:pt x="59" y="71"/>
                  <a:pt x="107" y="36"/>
                </a:cubicBezTo>
                <a:cubicBezTo>
                  <a:pt x="112" y="45"/>
                  <a:pt x="112" y="45"/>
                  <a:pt x="112" y="45"/>
                </a:cubicBezTo>
                <a:lnTo>
                  <a:pt x="162" y="0"/>
                </a:ln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1" name="Oval 9">
            <a:extLst>
              <a:ext uri="{FF2B5EF4-FFF2-40B4-BE49-F238E27FC236}">
                <a16:creationId xmlns:a16="http://schemas.microsoft.com/office/drawing/2014/main" id="{01B669D1-6F5B-4241-8652-C864E04FDA87}"/>
              </a:ext>
            </a:extLst>
          </p:cNvPr>
          <p:cNvSpPr>
            <a:spLocks noChangeArrowheads="1"/>
          </p:cNvSpPr>
          <p:nvPr/>
        </p:nvSpPr>
        <p:spPr bwMode="auto">
          <a:xfrm>
            <a:off x="1975823"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2" name="Freeform 10">
            <a:extLst>
              <a:ext uri="{FF2B5EF4-FFF2-40B4-BE49-F238E27FC236}">
                <a16:creationId xmlns:a16="http://schemas.microsoft.com/office/drawing/2014/main" id="{6A77EFF6-6F2F-473F-AB4D-78C433ADA3AC}"/>
              </a:ext>
            </a:extLst>
          </p:cNvPr>
          <p:cNvSpPr>
            <a:spLocks noEditPoints="1"/>
          </p:cNvSpPr>
          <p:nvPr/>
        </p:nvSpPr>
        <p:spPr bwMode="auto">
          <a:xfrm>
            <a:off x="9068226"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3" name="Freeform 11">
            <a:extLst>
              <a:ext uri="{FF2B5EF4-FFF2-40B4-BE49-F238E27FC236}">
                <a16:creationId xmlns:a16="http://schemas.microsoft.com/office/drawing/2014/main" id="{64C89F44-E03D-4FA4-BE70-DE02412633E2}"/>
              </a:ext>
            </a:extLst>
          </p:cNvPr>
          <p:cNvSpPr/>
          <p:nvPr/>
        </p:nvSpPr>
        <p:spPr bwMode="auto">
          <a:xfrm>
            <a:off x="10095155" y="3662934"/>
            <a:ext cx="576647" cy="662370"/>
          </a:xfrm>
          <a:custGeom>
            <a:avLst/>
            <a:gdLst>
              <a:gd name="T0" fmla="*/ 0 w 162"/>
              <a:gd name="T1" fmla="*/ 185 h 185"/>
              <a:gd name="T2" fmla="*/ 66 w 162"/>
              <a:gd name="T3" fmla="*/ 171 h 185"/>
              <a:gd name="T4" fmla="*/ 60 w 162"/>
              <a:gd name="T5" fmla="*/ 160 h 185"/>
              <a:gd name="T6" fmla="*/ 161 w 162"/>
              <a:gd name="T7" fmla="*/ 8 h 185"/>
              <a:gd name="T8" fmla="*/ 156 w 162"/>
              <a:gd name="T9" fmla="*/ 0 h 185"/>
              <a:gd name="T10" fmla="*/ 155 w 162"/>
              <a:gd name="T11" fmla="*/ 0 h 185"/>
              <a:gd name="T12" fmla="*/ 149 w 162"/>
              <a:gd name="T13" fmla="*/ 5 h 185"/>
              <a:gd name="T14" fmla="*/ 54 w 162"/>
              <a:gd name="T15" fmla="*/ 149 h 185"/>
              <a:gd name="T16" fmla="*/ 50 w 162"/>
              <a:gd name="T17" fmla="*/ 140 h 185"/>
              <a:gd name="T18" fmla="*/ 0 w 162"/>
              <a:gd name="T19"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185">
                <a:moveTo>
                  <a:pt x="0" y="185"/>
                </a:moveTo>
                <a:cubicBezTo>
                  <a:pt x="66" y="171"/>
                  <a:pt x="66" y="171"/>
                  <a:pt x="66" y="171"/>
                </a:cubicBezTo>
                <a:cubicBezTo>
                  <a:pt x="60" y="160"/>
                  <a:pt x="60" y="160"/>
                  <a:pt x="60" y="160"/>
                </a:cubicBezTo>
                <a:cubicBezTo>
                  <a:pt x="111" y="124"/>
                  <a:pt x="147" y="69"/>
                  <a:pt x="161" y="8"/>
                </a:cubicBezTo>
                <a:cubicBezTo>
                  <a:pt x="162" y="4"/>
                  <a:pt x="159" y="1"/>
                  <a:pt x="156" y="0"/>
                </a:cubicBezTo>
                <a:cubicBezTo>
                  <a:pt x="156" y="0"/>
                  <a:pt x="155" y="0"/>
                  <a:pt x="155" y="0"/>
                </a:cubicBezTo>
                <a:cubicBezTo>
                  <a:pt x="152" y="0"/>
                  <a:pt x="150" y="2"/>
                  <a:pt x="149" y="5"/>
                </a:cubicBezTo>
                <a:cubicBezTo>
                  <a:pt x="136" y="63"/>
                  <a:pt x="102" y="114"/>
                  <a:pt x="54" y="149"/>
                </a:cubicBezTo>
                <a:cubicBezTo>
                  <a:pt x="50" y="140"/>
                  <a:pt x="50" y="140"/>
                  <a:pt x="50" y="140"/>
                </a:cubicBezTo>
                <a:lnTo>
                  <a:pt x="0" y="185"/>
                </a:ln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4" name="Oval 12">
            <a:extLst>
              <a:ext uri="{FF2B5EF4-FFF2-40B4-BE49-F238E27FC236}">
                <a16:creationId xmlns:a16="http://schemas.microsoft.com/office/drawing/2014/main" id="{23E93274-7B4E-446A-9D2C-FEE6FCE2719E}"/>
              </a:ext>
            </a:extLst>
          </p:cNvPr>
          <p:cNvSpPr>
            <a:spLocks noChangeArrowheads="1"/>
          </p:cNvSpPr>
          <p:nvPr/>
        </p:nvSpPr>
        <p:spPr bwMode="auto">
          <a:xfrm>
            <a:off x="9352990"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5" name="Freeform 13">
            <a:extLst>
              <a:ext uri="{FF2B5EF4-FFF2-40B4-BE49-F238E27FC236}">
                <a16:creationId xmlns:a16="http://schemas.microsoft.com/office/drawing/2014/main" id="{D4CE9776-EBBD-4C67-8120-1C74B63F7951}"/>
              </a:ext>
            </a:extLst>
          </p:cNvPr>
          <p:cNvSpPr>
            <a:spLocks noEditPoints="1"/>
          </p:cNvSpPr>
          <p:nvPr/>
        </p:nvSpPr>
        <p:spPr bwMode="auto">
          <a:xfrm>
            <a:off x="3166492"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6" name="Oval 14">
            <a:extLst>
              <a:ext uri="{FF2B5EF4-FFF2-40B4-BE49-F238E27FC236}">
                <a16:creationId xmlns:a16="http://schemas.microsoft.com/office/drawing/2014/main" id="{4D9F2A34-4D68-4C1F-926B-08E44C4D9E90}"/>
              </a:ext>
            </a:extLst>
          </p:cNvPr>
          <p:cNvSpPr>
            <a:spLocks noChangeArrowheads="1"/>
          </p:cNvSpPr>
          <p:nvPr/>
        </p:nvSpPr>
        <p:spPr bwMode="auto">
          <a:xfrm>
            <a:off x="3451257"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7" name="Freeform 15">
            <a:extLst>
              <a:ext uri="{FF2B5EF4-FFF2-40B4-BE49-F238E27FC236}">
                <a16:creationId xmlns:a16="http://schemas.microsoft.com/office/drawing/2014/main" id="{BCFB2E7A-0267-4226-8D58-13754BB7D1B9}"/>
              </a:ext>
            </a:extLst>
          </p:cNvPr>
          <p:cNvSpPr>
            <a:spLocks noEditPoints="1"/>
          </p:cNvSpPr>
          <p:nvPr/>
        </p:nvSpPr>
        <p:spPr bwMode="auto">
          <a:xfrm>
            <a:off x="4641925"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8" name="Oval 16">
            <a:extLst>
              <a:ext uri="{FF2B5EF4-FFF2-40B4-BE49-F238E27FC236}">
                <a16:creationId xmlns:a16="http://schemas.microsoft.com/office/drawing/2014/main" id="{C0C2AB9F-3423-4482-8297-0C6C3387B1CC}"/>
              </a:ext>
            </a:extLst>
          </p:cNvPr>
          <p:cNvSpPr>
            <a:spLocks noChangeArrowheads="1"/>
          </p:cNvSpPr>
          <p:nvPr/>
        </p:nvSpPr>
        <p:spPr bwMode="auto">
          <a:xfrm>
            <a:off x="4926690"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49" name="Freeform 17">
            <a:extLst>
              <a:ext uri="{FF2B5EF4-FFF2-40B4-BE49-F238E27FC236}">
                <a16:creationId xmlns:a16="http://schemas.microsoft.com/office/drawing/2014/main" id="{CA6B6443-49DD-4EB3-910E-5F978892845C}"/>
              </a:ext>
            </a:extLst>
          </p:cNvPr>
          <p:cNvSpPr>
            <a:spLocks noEditPoints="1"/>
          </p:cNvSpPr>
          <p:nvPr/>
        </p:nvSpPr>
        <p:spPr bwMode="auto">
          <a:xfrm>
            <a:off x="6117359"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0" name="Oval 18">
            <a:extLst>
              <a:ext uri="{FF2B5EF4-FFF2-40B4-BE49-F238E27FC236}">
                <a16:creationId xmlns:a16="http://schemas.microsoft.com/office/drawing/2014/main" id="{F347CFAE-224B-4624-89C4-C207F49C0177}"/>
              </a:ext>
            </a:extLst>
          </p:cNvPr>
          <p:cNvSpPr>
            <a:spLocks noChangeArrowheads="1"/>
          </p:cNvSpPr>
          <p:nvPr/>
        </p:nvSpPr>
        <p:spPr bwMode="auto">
          <a:xfrm>
            <a:off x="6402123"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1" name="Freeform 19">
            <a:extLst>
              <a:ext uri="{FF2B5EF4-FFF2-40B4-BE49-F238E27FC236}">
                <a16:creationId xmlns:a16="http://schemas.microsoft.com/office/drawing/2014/main" id="{29625E9C-5B86-4220-AB93-6E1B69F521F2}"/>
              </a:ext>
            </a:extLst>
          </p:cNvPr>
          <p:cNvSpPr>
            <a:spLocks noEditPoints="1"/>
          </p:cNvSpPr>
          <p:nvPr/>
        </p:nvSpPr>
        <p:spPr bwMode="auto">
          <a:xfrm>
            <a:off x="7592790" y="2772654"/>
            <a:ext cx="1432720" cy="1442258"/>
          </a:xfrm>
          <a:custGeom>
            <a:avLst/>
            <a:gdLst>
              <a:gd name="T0" fmla="*/ 373 w 402"/>
              <a:gd name="T1" fmla="*/ 209 h 402"/>
              <a:gd name="T2" fmla="*/ 372 w 402"/>
              <a:gd name="T3" fmla="*/ 190 h 402"/>
              <a:gd name="T4" fmla="*/ 401 w 402"/>
              <a:gd name="T5" fmla="*/ 170 h 402"/>
              <a:gd name="T6" fmla="*/ 389 w 402"/>
              <a:gd name="T7" fmla="*/ 124 h 402"/>
              <a:gd name="T8" fmla="*/ 353 w 402"/>
              <a:gd name="T9" fmla="*/ 123 h 402"/>
              <a:gd name="T10" fmla="*/ 344 w 402"/>
              <a:gd name="T11" fmla="*/ 107 h 402"/>
              <a:gd name="T12" fmla="*/ 360 w 402"/>
              <a:gd name="T13" fmla="*/ 74 h 402"/>
              <a:gd name="T14" fmla="*/ 325 w 402"/>
              <a:gd name="T15" fmla="*/ 41 h 402"/>
              <a:gd name="T16" fmla="*/ 293 w 402"/>
              <a:gd name="T17" fmla="*/ 57 h 402"/>
              <a:gd name="T18" fmla="*/ 277 w 402"/>
              <a:gd name="T19" fmla="*/ 48 h 402"/>
              <a:gd name="T20" fmla="*/ 275 w 402"/>
              <a:gd name="T21" fmla="*/ 12 h 402"/>
              <a:gd name="T22" fmla="*/ 251 w 402"/>
              <a:gd name="T23" fmla="*/ 6 h 402"/>
              <a:gd name="T24" fmla="*/ 228 w 402"/>
              <a:gd name="T25" fmla="*/ 0 h 402"/>
              <a:gd name="T26" fmla="*/ 209 w 402"/>
              <a:gd name="T27" fmla="*/ 30 h 402"/>
              <a:gd name="T28" fmla="*/ 190 w 402"/>
              <a:gd name="T29" fmla="*/ 30 h 402"/>
              <a:gd name="T30" fmla="*/ 170 w 402"/>
              <a:gd name="T31" fmla="*/ 1 h 402"/>
              <a:gd name="T32" fmla="*/ 124 w 402"/>
              <a:gd name="T33" fmla="*/ 13 h 402"/>
              <a:gd name="T34" fmla="*/ 122 w 402"/>
              <a:gd name="T35" fmla="*/ 49 h 402"/>
              <a:gd name="T36" fmla="*/ 106 w 402"/>
              <a:gd name="T37" fmla="*/ 59 h 402"/>
              <a:gd name="T38" fmla="*/ 74 w 402"/>
              <a:gd name="T39" fmla="*/ 43 h 402"/>
              <a:gd name="T40" fmla="*/ 41 w 402"/>
              <a:gd name="T41" fmla="*/ 77 h 402"/>
              <a:gd name="T42" fmla="*/ 56 w 402"/>
              <a:gd name="T43" fmla="*/ 109 h 402"/>
              <a:gd name="T44" fmla="*/ 47 w 402"/>
              <a:gd name="T45" fmla="*/ 126 h 402"/>
              <a:gd name="T46" fmla="*/ 12 w 402"/>
              <a:gd name="T47" fmla="*/ 128 h 402"/>
              <a:gd name="T48" fmla="*/ 6 w 402"/>
              <a:gd name="T49" fmla="*/ 151 h 402"/>
              <a:gd name="T50" fmla="*/ 0 w 402"/>
              <a:gd name="T51" fmla="*/ 174 h 402"/>
              <a:gd name="T52" fmla="*/ 30 w 402"/>
              <a:gd name="T53" fmla="*/ 194 h 402"/>
              <a:gd name="T54" fmla="*/ 30 w 402"/>
              <a:gd name="T55" fmla="*/ 212 h 402"/>
              <a:gd name="T56" fmla="*/ 0 w 402"/>
              <a:gd name="T57" fmla="*/ 233 h 402"/>
              <a:gd name="T58" fmla="*/ 13 w 402"/>
              <a:gd name="T59" fmla="*/ 279 h 402"/>
              <a:gd name="T60" fmla="*/ 49 w 402"/>
              <a:gd name="T61" fmla="*/ 280 h 402"/>
              <a:gd name="T62" fmla="*/ 59 w 402"/>
              <a:gd name="T63" fmla="*/ 296 h 402"/>
              <a:gd name="T64" fmla="*/ 43 w 402"/>
              <a:gd name="T65" fmla="*/ 328 h 402"/>
              <a:gd name="T66" fmla="*/ 77 w 402"/>
              <a:gd name="T67" fmla="*/ 362 h 402"/>
              <a:gd name="T68" fmla="*/ 109 w 402"/>
              <a:gd name="T69" fmla="*/ 345 h 402"/>
              <a:gd name="T70" fmla="*/ 125 w 402"/>
              <a:gd name="T71" fmla="*/ 355 h 402"/>
              <a:gd name="T72" fmla="*/ 128 w 402"/>
              <a:gd name="T73" fmla="*/ 390 h 402"/>
              <a:gd name="T74" fmla="*/ 150 w 402"/>
              <a:gd name="T75" fmla="*/ 396 h 402"/>
              <a:gd name="T76" fmla="*/ 174 w 402"/>
              <a:gd name="T77" fmla="*/ 402 h 402"/>
              <a:gd name="T78" fmla="*/ 194 w 402"/>
              <a:gd name="T79" fmla="*/ 373 h 402"/>
              <a:gd name="T80" fmla="*/ 212 w 402"/>
              <a:gd name="T81" fmla="*/ 372 h 402"/>
              <a:gd name="T82" fmla="*/ 232 w 402"/>
              <a:gd name="T83" fmla="*/ 402 h 402"/>
              <a:gd name="T84" fmla="*/ 278 w 402"/>
              <a:gd name="T85" fmla="*/ 389 h 402"/>
              <a:gd name="T86" fmla="*/ 280 w 402"/>
              <a:gd name="T87" fmla="*/ 353 h 402"/>
              <a:gd name="T88" fmla="*/ 296 w 402"/>
              <a:gd name="T89" fmla="*/ 344 h 402"/>
              <a:gd name="T90" fmla="*/ 328 w 402"/>
              <a:gd name="T91" fmla="*/ 360 h 402"/>
              <a:gd name="T92" fmla="*/ 362 w 402"/>
              <a:gd name="T93" fmla="*/ 326 h 402"/>
              <a:gd name="T94" fmla="*/ 345 w 402"/>
              <a:gd name="T95" fmla="*/ 294 h 402"/>
              <a:gd name="T96" fmla="*/ 354 w 402"/>
              <a:gd name="T97" fmla="*/ 277 h 402"/>
              <a:gd name="T98" fmla="*/ 390 w 402"/>
              <a:gd name="T99" fmla="*/ 275 h 402"/>
              <a:gd name="T100" fmla="*/ 396 w 402"/>
              <a:gd name="T101" fmla="*/ 251 h 402"/>
              <a:gd name="T102" fmla="*/ 402 w 402"/>
              <a:gd name="T103" fmla="*/ 229 h 402"/>
              <a:gd name="T104" fmla="*/ 373 w 402"/>
              <a:gd name="T105" fmla="*/ 209 h 402"/>
              <a:gd name="T106" fmla="*/ 373 w 402"/>
              <a:gd name="T107" fmla="*/ 209 h 402"/>
              <a:gd name="T108" fmla="*/ 166 w 402"/>
              <a:gd name="T109" fmla="*/ 335 h 402"/>
              <a:gd name="T110" fmla="*/ 67 w 402"/>
              <a:gd name="T111" fmla="*/ 167 h 402"/>
              <a:gd name="T112" fmla="*/ 235 w 402"/>
              <a:gd name="T113" fmla="*/ 68 h 402"/>
              <a:gd name="T114" fmla="*/ 335 w 402"/>
              <a:gd name="T115" fmla="*/ 236 h 402"/>
              <a:gd name="T116" fmla="*/ 166 w 402"/>
              <a:gd name="T117" fmla="*/ 335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2" h="402">
                <a:moveTo>
                  <a:pt x="373" y="209"/>
                </a:moveTo>
                <a:cubicBezTo>
                  <a:pt x="373" y="203"/>
                  <a:pt x="373" y="197"/>
                  <a:pt x="372" y="190"/>
                </a:cubicBezTo>
                <a:cubicBezTo>
                  <a:pt x="401" y="170"/>
                  <a:pt x="401" y="170"/>
                  <a:pt x="401" y="170"/>
                </a:cubicBezTo>
                <a:cubicBezTo>
                  <a:pt x="389" y="124"/>
                  <a:pt x="389" y="124"/>
                  <a:pt x="389" y="124"/>
                </a:cubicBezTo>
                <a:cubicBezTo>
                  <a:pt x="353" y="123"/>
                  <a:pt x="353" y="123"/>
                  <a:pt x="353" y="123"/>
                </a:cubicBezTo>
                <a:cubicBezTo>
                  <a:pt x="351" y="117"/>
                  <a:pt x="347" y="111"/>
                  <a:pt x="344" y="107"/>
                </a:cubicBezTo>
                <a:cubicBezTo>
                  <a:pt x="360" y="74"/>
                  <a:pt x="360" y="74"/>
                  <a:pt x="360" y="74"/>
                </a:cubicBezTo>
                <a:cubicBezTo>
                  <a:pt x="325" y="41"/>
                  <a:pt x="325" y="41"/>
                  <a:pt x="325" y="41"/>
                </a:cubicBezTo>
                <a:cubicBezTo>
                  <a:pt x="293" y="57"/>
                  <a:pt x="293" y="57"/>
                  <a:pt x="293" y="57"/>
                </a:cubicBezTo>
                <a:cubicBezTo>
                  <a:pt x="288" y="54"/>
                  <a:pt x="282" y="51"/>
                  <a:pt x="277" y="48"/>
                </a:cubicBezTo>
                <a:cubicBezTo>
                  <a:pt x="275" y="12"/>
                  <a:pt x="275" y="12"/>
                  <a:pt x="275" y="12"/>
                </a:cubicBezTo>
                <a:cubicBezTo>
                  <a:pt x="251" y="6"/>
                  <a:pt x="251" y="6"/>
                  <a:pt x="251" y="6"/>
                </a:cubicBezTo>
                <a:cubicBezTo>
                  <a:pt x="228" y="0"/>
                  <a:pt x="228" y="0"/>
                  <a:pt x="228" y="0"/>
                </a:cubicBezTo>
                <a:cubicBezTo>
                  <a:pt x="209" y="30"/>
                  <a:pt x="209" y="30"/>
                  <a:pt x="209" y="30"/>
                </a:cubicBezTo>
                <a:cubicBezTo>
                  <a:pt x="203" y="30"/>
                  <a:pt x="196" y="30"/>
                  <a:pt x="190" y="30"/>
                </a:cubicBezTo>
                <a:cubicBezTo>
                  <a:pt x="170" y="1"/>
                  <a:pt x="170" y="1"/>
                  <a:pt x="170" y="1"/>
                </a:cubicBezTo>
                <a:cubicBezTo>
                  <a:pt x="124" y="13"/>
                  <a:pt x="124" y="13"/>
                  <a:pt x="124" y="13"/>
                </a:cubicBezTo>
                <a:cubicBezTo>
                  <a:pt x="122" y="49"/>
                  <a:pt x="122" y="49"/>
                  <a:pt x="122" y="49"/>
                </a:cubicBezTo>
                <a:cubicBezTo>
                  <a:pt x="116" y="52"/>
                  <a:pt x="111" y="55"/>
                  <a:pt x="106" y="59"/>
                </a:cubicBezTo>
                <a:cubicBezTo>
                  <a:pt x="74" y="43"/>
                  <a:pt x="74" y="43"/>
                  <a:pt x="74" y="43"/>
                </a:cubicBezTo>
                <a:cubicBezTo>
                  <a:pt x="41" y="77"/>
                  <a:pt x="41" y="77"/>
                  <a:pt x="41" y="77"/>
                </a:cubicBezTo>
                <a:cubicBezTo>
                  <a:pt x="56" y="109"/>
                  <a:pt x="56" y="109"/>
                  <a:pt x="56" y="109"/>
                </a:cubicBezTo>
                <a:cubicBezTo>
                  <a:pt x="53" y="114"/>
                  <a:pt x="50" y="120"/>
                  <a:pt x="47" y="126"/>
                </a:cubicBezTo>
                <a:cubicBezTo>
                  <a:pt x="12" y="128"/>
                  <a:pt x="12" y="128"/>
                  <a:pt x="12" y="128"/>
                </a:cubicBezTo>
                <a:cubicBezTo>
                  <a:pt x="6" y="151"/>
                  <a:pt x="6" y="151"/>
                  <a:pt x="6" y="151"/>
                </a:cubicBezTo>
                <a:cubicBezTo>
                  <a:pt x="0" y="174"/>
                  <a:pt x="0" y="174"/>
                  <a:pt x="0" y="174"/>
                </a:cubicBezTo>
                <a:cubicBezTo>
                  <a:pt x="30" y="194"/>
                  <a:pt x="30" y="194"/>
                  <a:pt x="30" y="194"/>
                </a:cubicBezTo>
                <a:cubicBezTo>
                  <a:pt x="30" y="200"/>
                  <a:pt x="30" y="206"/>
                  <a:pt x="30" y="212"/>
                </a:cubicBezTo>
                <a:cubicBezTo>
                  <a:pt x="0" y="233"/>
                  <a:pt x="0" y="233"/>
                  <a:pt x="0" y="233"/>
                </a:cubicBezTo>
                <a:cubicBezTo>
                  <a:pt x="13" y="279"/>
                  <a:pt x="13" y="279"/>
                  <a:pt x="13" y="279"/>
                </a:cubicBezTo>
                <a:cubicBezTo>
                  <a:pt x="49" y="280"/>
                  <a:pt x="49" y="280"/>
                  <a:pt x="49" y="280"/>
                </a:cubicBezTo>
                <a:cubicBezTo>
                  <a:pt x="52" y="286"/>
                  <a:pt x="55" y="291"/>
                  <a:pt x="59" y="296"/>
                </a:cubicBezTo>
                <a:cubicBezTo>
                  <a:pt x="43" y="328"/>
                  <a:pt x="43" y="328"/>
                  <a:pt x="43" y="328"/>
                </a:cubicBezTo>
                <a:cubicBezTo>
                  <a:pt x="77" y="362"/>
                  <a:pt x="77" y="362"/>
                  <a:pt x="77" y="362"/>
                </a:cubicBezTo>
                <a:cubicBezTo>
                  <a:pt x="109" y="345"/>
                  <a:pt x="109" y="345"/>
                  <a:pt x="109" y="345"/>
                </a:cubicBezTo>
                <a:cubicBezTo>
                  <a:pt x="114" y="349"/>
                  <a:pt x="119" y="352"/>
                  <a:pt x="125" y="355"/>
                </a:cubicBezTo>
                <a:cubicBezTo>
                  <a:pt x="128" y="390"/>
                  <a:pt x="128" y="390"/>
                  <a:pt x="128" y="390"/>
                </a:cubicBezTo>
                <a:cubicBezTo>
                  <a:pt x="150" y="396"/>
                  <a:pt x="150" y="396"/>
                  <a:pt x="150" y="396"/>
                </a:cubicBezTo>
                <a:cubicBezTo>
                  <a:pt x="174" y="402"/>
                  <a:pt x="174" y="402"/>
                  <a:pt x="174" y="402"/>
                </a:cubicBezTo>
                <a:cubicBezTo>
                  <a:pt x="194" y="373"/>
                  <a:pt x="194" y="373"/>
                  <a:pt x="194" y="373"/>
                </a:cubicBezTo>
                <a:cubicBezTo>
                  <a:pt x="200" y="373"/>
                  <a:pt x="206" y="373"/>
                  <a:pt x="212" y="372"/>
                </a:cubicBezTo>
                <a:cubicBezTo>
                  <a:pt x="232" y="402"/>
                  <a:pt x="232" y="402"/>
                  <a:pt x="232" y="402"/>
                </a:cubicBezTo>
                <a:cubicBezTo>
                  <a:pt x="278" y="389"/>
                  <a:pt x="278" y="389"/>
                  <a:pt x="278" y="389"/>
                </a:cubicBezTo>
                <a:cubicBezTo>
                  <a:pt x="280" y="353"/>
                  <a:pt x="280" y="353"/>
                  <a:pt x="280" y="353"/>
                </a:cubicBezTo>
                <a:cubicBezTo>
                  <a:pt x="285" y="351"/>
                  <a:pt x="291" y="348"/>
                  <a:pt x="296" y="344"/>
                </a:cubicBezTo>
                <a:cubicBezTo>
                  <a:pt x="328" y="360"/>
                  <a:pt x="328" y="360"/>
                  <a:pt x="328" y="360"/>
                </a:cubicBezTo>
                <a:cubicBezTo>
                  <a:pt x="362" y="326"/>
                  <a:pt x="362" y="326"/>
                  <a:pt x="362" y="326"/>
                </a:cubicBezTo>
                <a:cubicBezTo>
                  <a:pt x="345" y="294"/>
                  <a:pt x="345" y="294"/>
                  <a:pt x="345" y="294"/>
                </a:cubicBezTo>
                <a:cubicBezTo>
                  <a:pt x="349" y="289"/>
                  <a:pt x="352" y="283"/>
                  <a:pt x="354" y="277"/>
                </a:cubicBezTo>
                <a:cubicBezTo>
                  <a:pt x="390" y="275"/>
                  <a:pt x="390" y="275"/>
                  <a:pt x="390" y="275"/>
                </a:cubicBezTo>
                <a:cubicBezTo>
                  <a:pt x="396" y="251"/>
                  <a:pt x="396" y="251"/>
                  <a:pt x="396" y="251"/>
                </a:cubicBezTo>
                <a:cubicBezTo>
                  <a:pt x="402" y="229"/>
                  <a:pt x="402" y="229"/>
                  <a:pt x="402" y="229"/>
                </a:cubicBezTo>
                <a:cubicBezTo>
                  <a:pt x="373" y="209"/>
                  <a:pt x="373" y="209"/>
                  <a:pt x="373" y="209"/>
                </a:cubicBezTo>
                <a:cubicBezTo>
                  <a:pt x="373" y="209"/>
                  <a:pt x="373" y="209"/>
                  <a:pt x="373" y="209"/>
                </a:cubicBezTo>
                <a:close/>
                <a:moveTo>
                  <a:pt x="166" y="335"/>
                </a:moveTo>
                <a:cubicBezTo>
                  <a:pt x="93" y="316"/>
                  <a:pt x="48" y="241"/>
                  <a:pt x="67" y="167"/>
                </a:cubicBezTo>
                <a:cubicBezTo>
                  <a:pt x="87" y="93"/>
                  <a:pt x="162" y="49"/>
                  <a:pt x="235" y="68"/>
                </a:cubicBezTo>
                <a:cubicBezTo>
                  <a:pt x="309" y="87"/>
                  <a:pt x="354" y="162"/>
                  <a:pt x="335" y="236"/>
                </a:cubicBezTo>
                <a:cubicBezTo>
                  <a:pt x="316" y="310"/>
                  <a:pt x="241" y="354"/>
                  <a:pt x="166" y="335"/>
                </a:cubicBezTo>
                <a:close/>
              </a:path>
            </a:pathLst>
          </a:cu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2" name="Oval 20">
            <a:extLst>
              <a:ext uri="{FF2B5EF4-FFF2-40B4-BE49-F238E27FC236}">
                <a16:creationId xmlns:a16="http://schemas.microsoft.com/office/drawing/2014/main" id="{54362167-5EE9-4D24-B8A0-A5CE4465ED84}"/>
              </a:ext>
            </a:extLst>
          </p:cNvPr>
          <p:cNvSpPr>
            <a:spLocks noChangeArrowheads="1"/>
          </p:cNvSpPr>
          <p:nvPr/>
        </p:nvSpPr>
        <p:spPr bwMode="auto">
          <a:xfrm>
            <a:off x="7877556" y="3059326"/>
            <a:ext cx="863191" cy="868914"/>
          </a:xfrm>
          <a:prstGeom prst="ellipse">
            <a:avLst/>
          </a:prstGeom>
          <a:solidFill>
            <a:srgbClr val="00764D"/>
          </a:solidFill>
          <a:ln>
            <a:noFill/>
          </a:ln>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3" name="Freeform 21">
            <a:extLst>
              <a:ext uri="{FF2B5EF4-FFF2-40B4-BE49-F238E27FC236}">
                <a16:creationId xmlns:a16="http://schemas.microsoft.com/office/drawing/2014/main" id="{F96B1F61-2AC8-4DB1-9618-B3A62D4C52C8}"/>
              </a:ext>
            </a:extLst>
          </p:cNvPr>
          <p:cNvSpPr>
            <a:spLocks noEditPoints="1"/>
          </p:cNvSpPr>
          <p:nvPr/>
        </p:nvSpPr>
        <p:spPr bwMode="auto">
          <a:xfrm>
            <a:off x="9619955" y="3331749"/>
            <a:ext cx="320360" cy="327624"/>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4" name="Freeform 22">
            <a:extLst>
              <a:ext uri="{FF2B5EF4-FFF2-40B4-BE49-F238E27FC236}">
                <a16:creationId xmlns:a16="http://schemas.microsoft.com/office/drawing/2014/main" id="{0FAC8E77-76E9-460F-9A73-12F5C60FF903}"/>
              </a:ext>
            </a:extLst>
          </p:cNvPr>
          <p:cNvSpPr>
            <a:spLocks noEditPoints="1"/>
          </p:cNvSpPr>
          <p:nvPr/>
        </p:nvSpPr>
        <p:spPr bwMode="auto">
          <a:xfrm>
            <a:off x="2232109" y="3324627"/>
            <a:ext cx="350617" cy="338308"/>
          </a:xfrm>
          <a:custGeom>
            <a:avLst/>
            <a:gdLst>
              <a:gd name="T0" fmla="*/ 59 w 98"/>
              <a:gd name="T1" fmla="*/ 0 h 94"/>
              <a:gd name="T2" fmla="*/ 70 w 98"/>
              <a:gd name="T3" fmla="*/ 11 h 94"/>
              <a:gd name="T4" fmla="*/ 79 w 98"/>
              <a:gd name="T5" fmla="*/ 14 h 94"/>
              <a:gd name="T6" fmla="*/ 98 w 98"/>
              <a:gd name="T7" fmla="*/ 34 h 94"/>
              <a:gd name="T8" fmla="*/ 92 w 98"/>
              <a:gd name="T9" fmla="*/ 89 h 94"/>
              <a:gd name="T10" fmla="*/ 19 w 98"/>
              <a:gd name="T11" fmla="*/ 94 h 94"/>
              <a:gd name="T12" fmla="*/ 5 w 98"/>
              <a:gd name="T13" fmla="*/ 88 h 94"/>
              <a:gd name="T14" fmla="*/ 0 w 98"/>
              <a:gd name="T15" fmla="*/ 34 h 94"/>
              <a:gd name="T16" fmla="*/ 19 w 98"/>
              <a:gd name="T17" fmla="*/ 14 h 94"/>
              <a:gd name="T18" fmla="*/ 27 w 98"/>
              <a:gd name="T19" fmla="*/ 11 h 94"/>
              <a:gd name="T20" fmla="*/ 38 w 98"/>
              <a:gd name="T21" fmla="*/ 0 h 94"/>
              <a:gd name="T22" fmla="*/ 69 w 98"/>
              <a:gd name="T23" fmla="*/ 22 h 94"/>
              <a:gd name="T24" fmla="*/ 68 w 98"/>
              <a:gd name="T25" fmla="*/ 22 h 94"/>
              <a:gd name="T26" fmla="*/ 29 w 98"/>
              <a:gd name="T27" fmla="*/ 22 h 94"/>
              <a:gd name="T28" fmla="*/ 11 w 98"/>
              <a:gd name="T29" fmla="*/ 25 h 94"/>
              <a:gd name="T30" fmla="*/ 7 w 98"/>
              <a:gd name="T31" fmla="*/ 34 h 94"/>
              <a:gd name="T32" fmla="*/ 18 w 98"/>
              <a:gd name="T33" fmla="*/ 52 h 94"/>
              <a:gd name="T34" fmla="*/ 20 w 98"/>
              <a:gd name="T35" fmla="*/ 43 h 94"/>
              <a:gd name="T36" fmla="*/ 37 w 98"/>
              <a:gd name="T37" fmla="*/ 43 h 94"/>
              <a:gd name="T38" fmla="*/ 39 w 98"/>
              <a:gd name="T39" fmla="*/ 45 h 94"/>
              <a:gd name="T40" fmla="*/ 59 w 98"/>
              <a:gd name="T41" fmla="*/ 52 h 94"/>
              <a:gd name="T42" fmla="*/ 61 w 98"/>
              <a:gd name="T43" fmla="*/ 43 h 94"/>
              <a:gd name="T44" fmla="*/ 77 w 98"/>
              <a:gd name="T45" fmla="*/ 43 h 94"/>
              <a:gd name="T46" fmla="*/ 80 w 98"/>
              <a:gd name="T47" fmla="*/ 45 h 94"/>
              <a:gd name="T48" fmla="*/ 91 w 98"/>
              <a:gd name="T49" fmla="*/ 52 h 94"/>
              <a:gd name="T50" fmla="*/ 87 w 98"/>
              <a:gd name="T51" fmla="*/ 25 h 94"/>
              <a:gd name="T52" fmla="*/ 69 w 98"/>
              <a:gd name="T53" fmla="*/ 22 h 94"/>
              <a:gd name="T54" fmla="*/ 32 w 98"/>
              <a:gd name="T55" fmla="*/ 14 h 94"/>
              <a:gd name="T56" fmla="*/ 66 w 98"/>
              <a:gd name="T57" fmla="*/ 11 h 94"/>
              <a:gd name="T58" fmla="*/ 59 w 98"/>
              <a:gd name="T59" fmla="*/ 4 h 94"/>
              <a:gd name="T60" fmla="*/ 34 w 98"/>
              <a:gd name="T61" fmla="*/ 6 h 94"/>
              <a:gd name="T62" fmla="*/ 32 w 98"/>
              <a:gd name="T63" fmla="*/ 14 h 94"/>
              <a:gd name="T64" fmla="*/ 7 w 98"/>
              <a:gd name="T65" fmla="*/ 57 h 94"/>
              <a:gd name="T66" fmla="*/ 11 w 98"/>
              <a:gd name="T67" fmla="*/ 83 h 94"/>
              <a:gd name="T68" fmla="*/ 19 w 98"/>
              <a:gd name="T69" fmla="*/ 87 h 94"/>
              <a:gd name="T70" fmla="*/ 87 w 98"/>
              <a:gd name="T71" fmla="*/ 83 h 94"/>
              <a:gd name="T72" fmla="*/ 91 w 98"/>
              <a:gd name="T73" fmla="*/ 57 h 94"/>
              <a:gd name="T74" fmla="*/ 80 w 98"/>
              <a:gd name="T75" fmla="*/ 63 h 94"/>
              <a:gd name="T76" fmla="*/ 77 w 98"/>
              <a:gd name="T77" fmla="*/ 66 h 94"/>
              <a:gd name="T78" fmla="*/ 59 w 98"/>
              <a:gd name="T79" fmla="*/ 63 h 94"/>
              <a:gd name="T80" fmla="*/ 59 w 98"/>
              <a:gd name="T81" fmla="*/ 57 h 94"/>
              <a:gd name="T82" fmla="*/ 39 w 98"/>
              <a:gd name="T83" fmla="*/ 63 h 94"/>
              <a:gd name="T84" fmla="*/ 36 w 98"/>
              <a:gd name="T85" fmla="*/ 66 h 94"/>
              <a:gd name="T86" fmla="*/ 18 w 98"/>
              <a:gd name="T87" fmla="*/ 63 h 94"/>
              <a:gd name="T88" fmla="*/ 18 w 98"/>
              <a:gd name="T89" fmla="*/ 57 h 94"/>
              <a:gd name="T90" fmla="*/ 34 w 98"/>
              <a:gd name="T91" fmla="*/ 48 h 94"/>
              <a:gd name="T92" fmla="*/ 23 w 98"/>
              <a:gd name="T93" fmla="*/ 48 h 94"/>
              <a:gd name="T94" fmla="*/ 23 w 98"/>
              <a:gd name="T95" fmla="*/ 54 h 94"/>
              <a:gd name="T96" fmla="*/ 23 w 98"/>
              <a:gd name="T97" fmla="*/ 61 h 94"/>
              <a:gd name="T98" fmla="*/ 34 w 98"/>
              <a:gd name="T99" fmla="*/ 54 h 94"/>
              <a:gd name="T100" fmla="*/ 34 w 98"/>
              <a:gd name="T101" fmla="*/ 54 h 94"/>
              <a:gd name="T102" fmla="*/ 75 w 98"/>
              <a:gd name="T103" fmla="*/ 48 h 94"/>
              <a:gd name="T104" fmla="*/ 64 w 98"/>
              <a:gd name="T105" fmla="*/ 48 h 94"/>
              <a:gd name="T106" fmla="*/ 64 w 98"/>
              <a:gd name="T107" fmla="*/ 54 h 94"/>
              <a:gd name="T108" fmla="*/ 64 w 98"/>
              <a:gd name="T109" fmla="*/ 61 h 94"/>
              <a:gd name="T110" fmla="*/ 75 w 98"/>
              <a:gd name="T111" fmla="*/ 54 h 94"/>
              <a:gd name="T112" fmla="*/ 75 w 98"/>
              <a:gd name="T113" fmla="*/ 5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94">
                <a:moveTo>
                  <a:pt x="38" y="0"/>
                </a:moveTo>
                <a:cubicBezTo>
                  <a:pt x="59" y="0"/>
                  <a:pt x="59" y="0"/>
                  <a:pt x="59" y="0"/>
                </a:cubicBezTo>
                <a:cubicBezTo>
                  <a:pt x="62" y="0"/>
                  <a:pt x="65" y="1"/>
                  <a:pt x="67" y="3"/>
                </a:cubicBezTo>
                <a:cubicBezTo>
                  <a:pt x="69" y="5"/>
                  <a:pt x="70" y="8"/>
                  <a:pt x="70" y="11"/>
                </a:cubicBezTo>
                <a:cubicBezTo>
                  <a:pt x="70" y="14"/>
                  <a:pt x="70" y="14"/>
                  <a:pt x="70" y="14"/>
                </a:cubicBezTo>
                <a:cubicBezTo>
                  <a:pt x="79" y="14"/>
                  <a:pt x="79" y="14"/>
                  <a:pt x="79" y="14"/>
                </a:cubicBezTo>
                <a:cubicBezTo>
                  <a:pt x="84" y="14"/>
                  <a:pt x="89" y="16"/>
                  <a:pt x="92" y="20"/>
                </a:cubicBezTo>
                <a:cubicBezTo>
                  <a:pt x="96" y="24"/>
                  <a:pt x="98" y="28"/>
                  <a:pt x="98" y="34"/>
                </a:cubicBezTo>
                <a:cubicBezTo>
                  <a:pt x="98" y="75"/>
                  <a:pt x="98" y="75"/>
                  <a:pt x="98" y="75"/>
                </a:cubicBezTo>
                <a:cubicBezTo>
                  <a:pt x="98" y="80"/>
                  <a:pt x="96" y="85"/>
                  <a:pt x="92" y="89"/>
                </a:cubicBezTo>
                <a:cubicBezTo>
                  <a:pt x="89" y="92"/>
                  <a:pt x="84" y="94"/>
                  <a:pt x="79" y="94"/>
                </a:cubicBezTo>
                <a:cubicBezTo>
                  <a:pt x="19" y="94"/>
                  <a:pt x="19" y="94"/>
                  <a:pt x="19" y="94"/>
                </a:cubicBezTo>
                <a:cubicBezTo>
                  <a:pt x="14" y="94"/>
                  <a:pt x="9" y="92"/>
                  <a:pt x="5" y="89"/>
                </a:cubicBezTo>
                <a:cubicBezTo>
                  <a:pt x="5" y="88"/>
                  <a:pt x="5" y="88"/>
                  <a:pt x="5" y="88"/>
                </a:cubicBezTo>
                <a:cubicBezTo>
                  <a:pt x="2" y="85"/>
                  <a:pt x="0" y="80"/>
                  <a:pt x="0" y="75"/>
                </a:cubicBezTo>
                <a:cubicBezTo>
                  <a:pt x="0" y="34"/>
                  <a:pt x="0" y="34"/>
                  <a:pt x="0" y="34"/>
                </a:cubicBezTo>
                <a:cubicBezTo>
                  <a:pt x="0" y="28"/>
                  <a:pt x="2" y="24"/>
                  <a:pt x="5" y="20"/>
                </a:cubicBezTo>
                <a:cubicBezTo>
                  <a:pt x="9" y="16"/>
                  <a:pt x="14" y="14"/>
                  <a:pt x="19" y="14"/>
                </a:cubicBezTo>
                <a:cubicBezTo>
                  <a:pt x="27" y="14"/>
                  <a:pt x="27" y="14"/>
                  <a:pt x="27" y="14"/>
                </a:cubicBezTo>
                <a:cubicBezTo>
                  <a:pt x="27" y="11"/>
                  <a:pt x="27" y="11"/>
                  <a:pt x="27" y="11"/>
                </a:cubicBezTo>
                <a:cubicBezTo>
                  <a:pt x="27" y="8"/>
                  <a:pt x="29" y="5"/>
                  <a:pt x="31" y="3"/>
                </a:cubicBezTo>
                <a:cubicBezTo>
                  <a:pt x="33" y="1"/>
                  <a:pt x="35" y="0"/>
                  <a:pt x="38" y="0"/>
                </a:cubicBezTo>
                <a:close/>
                <a:moveTo>
                  <a:pt x="69" y="22"/>
                </a:moveTo>
                <a:cubicBezTo>
                  <a:pt x="69" y="22"/>
                  <a:pt x="69" y="22"/>
                  <a:pt x="69" y="22"/>
                </a:cubicBezTo>
                <a:cubicBezTo>
                  <a:pt x="68" y="22"/>
                  <a:pt x="68" y="22"/>
                  <a:pt x="68" y="22"/>
                </a:cubicBezTo>
                <a:cubicBezTo>
                  <a:pt x="68" y="22"/>
                  <a:pt x="68" y="22"/>
                  <a:pt x="68" y="22"/>
                </a:cubicBezTo>
                <a:cubicBezTo>
                  <a:pt x="30" y="22"/>
                  <a:pt x="30" y="22"/>
                  <a:pt x="30" y="22"/>
                </a:cubicBezTo>
                <a:cubicBezTo>
                  <a:pt x="29" y="22"/>
                  <a:pt x="29" y="22"/>
                  <a:pt x="29" y="22"/>
                </a:cubicBezTo>
                <a:cubicBezTo>
                  <a:pt x="19" y="22"/>
                  <a:pt x="19" y="22"/>
                  <a:pt x="19" y="22"/>
                </a:cubicBezTo>
                <a:cubicBezTo>
                  <a:pt x="16" y="22"/>
                  <a:pt x="13" y="23"/>
                  <a:pt x="11" y="25"/>
                </a:cubicBezTo>
                <a:cubicBezTo>
                  <a:pt x="11" y="25"/>
                  <a:pt x="11" y="25"/>
                  <a:pt x="11" y="25"/>
                </a:cubicBezTo>
                <a:cubicBezTo>
                  <a:pt x="9" y="28"/>
                  <a:pt x="7" y="31"/>
                  <a:pt x="7" y="34"/>
                </a:cubicBezTo>
                <a:cubicBezTo>
                  <a:pt x="7" y="52"/>
                  <a:pt x="7" y="52"/>
                  <a:pt x="7" y="52"/>
                </a:cubicBezTo>
                <a:cubicBezTo>
                  <a:pt x="18" y="52"/>
                  <a:pt x="18" y="52"/>
                  <a:pt x="18" y="52"/>
                </a:cubicBezTo>
                <a:cubicBezTo>
                  <a:pt x="18" y="45"/>
                  <a:pt x="18" y="45"/>
                  <a:pt x="18" y="45"/>
                </a:cubicBezTo>
                <a:cubicBezTo>
                  <a:pt x="18" y="44"/>
                  <a:pt x="19" y="43"/>
                  <a:pt x="20" y="43"/>
                </a:cubicBezTo>
                <a:cubicBezTo>
                  <a:pt x="20" y="43"/>
                  <a:pt x="20" y="43"/>
                  <a:pt x="20" y="43"/>
                </a:cubicBezTo>
                <a:cubicBezTo>
                  <a:pt x="37" y="43"/>
                  <a:pt x="37" y="43"/>
                  <a:pt x="37" y="43"/>
                </a:cubicBezTo>
                <a:cubicBezTo>
                  <a:pt x="38" y="43"/>
                  <a:pt x="39" y="44"/>
                  <a:pt x="39" y="45"/>
                </a:cubicBezTo>
                <a:cubicBezTo>
                  <a:pt x="39" y="45"/>
                  <a:pt x="39" y="45"/>
                  <a:pt x="39" y="45"/>
                </a:cubicBezTo>
                <a:cubicBezTo>
                  <a:pt x="39" y="52"/>
                  <a:pt x="39" y="52"/>
                  <a:pt x="39" y="52"/>
                </a:cubicBezTo>
                <a:cubicBezTo>
                  <a:pt x="59" y="52"/>
                  <a:pt x="59" y="52"/>
                  <a:pt x="59" y="52"/>
                </a:cubicBezTo>
                <a:cubicBezTo>
                  <a:pt x="59" y="45"/>
                  <a:pt x="59" y="45"/>
                  <a:pt x="59" y="45"/>
                </a:cubicBezTo>
                <a:cubicBezTo>
                  <a:pt x="59" y="44"/>
                  <a:pt x="60" y="43"/>
                  <a:pt x="61" y="43"/>
                </a:cubicBezTo>
                <a:cubicBezTo>
                  <a:pt x="61" y="43"/>
                  <a:pt x="61" y="43"/>
                  <a:pt x="61" y="43"/>
                </a:cubicBezTo>
                <a:cubicBezTo>
                  <a:pt x="77" y="43"/>
                  <a:pt x="77" y="43"/>
                  <a:pt x="77" y="43"/>
                </a:cubicBezTo>
                <a:cubicBezTo>
                  <a:pt x="79" y="43"/>
                  <a:pt x="80" y="44"/>
                  <a:pt x="80" y="45"/>
                </a:cubicBezTo>
                <a:cubicBezTo>
                  <a:pt x="80" y="45"/>
                  <a:pt x="80" y="45"/>
                  <a:pt x="80" y="45"/>
                </a:cubicBezTo>
                <a:cubicBezTo>
                  <a:pt x="80" y="52"/>
                  <a:pt x="80" y="52"/>
                  <a:pt x="80" y="52"/>
                </a:cubicBezTo>
                <a:cubicBezTo>
                  <a:pt x="91" y="52"/>
                  <a:pt x="91" y="52"/>
                  <a:pt x="91" y="52"/>
                </a:cubicBezTo>
                <a:cubicBezTo>
                  <a:pt x="91" y="34"/>
                  <a:pt x="91" y="34"/>
                  <a:pt x="91" y="34"/>
                </a:cubicBezTo>
                <a:cubicBezTo>
                  <a:pt x="91" y="31"/>
                  <a:pt x="89" y="28"/>
                  <a:pt x="87" y="25"/>
                </a:cubicBezTo>
                <a:cubicBezTo>
                  <a:pt x="85" y="23"/>
                  <a:pt x="82" y="22"/>
                  <a:pt x="79" y="22"/>
                </a:cubicBezTo>
                <a:cubicBezTo>
                  <a:pt x="69" y="22"/>
                  <a:pt x="69" y="22"/>
                  <a:pt x="69" y="22"/>
                </a:cubicBezTo>
                <a:close/>
                <a:moveTo>
                  <a:pt x="32" y="14"/>
                </a:moveTo>
                <a:cubicBezTo>
                  <a:pt x="32" y="14"/>
                  <a:pt x="32" y="14"/>
                  <a:pt x="32" y="14"/>
                </a:cubicBezTo>
                <a:cubicBezTo>
                  <a:pt x="66" y="14"/>
                  <a:pt x="66" y="14"/>
                  <a:pt x="66" y="14"/>
                </a:cubicBezTo>
                <a:cubicBezTo>
                  <a:pt x="66" y="11"/>
                  <a:pt x="66" y="11"/>
                  <a:pt x="66" y="11"/>
                </a:cubicBezTo>
                <a:cubicBezTo>
                  <a:pt x="66" y="9"/>
                  <a:pt x="65" y="7"/>
                  <a:pt x="64" y="6"/>
                </a:cubicBezTo>
                <a:cubicBezTo>
                  <a:pt x="63" y="5"/>
                  <a:pt x="61" y="4"/>
                  <a:pt x="59" y="4"/>
                </a:cubicBezTo>
                <a:cubicBezTo>
                  <a:pt x="38" y="4"/>
                  <a:pt x="38" y="4"/>
                  <a:pt x="38" y="4"/>
                </a:cubicBezTo>
                <a:cubicBezTo>
                  <a:pt x="37" y="4"/>
                  <a:pt x="35" y="5"/>
                  <a:pt x="34" y="6"/>
                </a:cubicBezTo>
                <a:cubicBezTo>
                  <a:pt x="33" y="7"/>
                  <a:pt x="32" y="9"/>
                  <a:pt x="32" y="11"/>
                </a:cubicBezTo>
                <a:cubicBezTo>
                  <a:pt x="32" y="14"/>
                  <a:pt x="32" y="14"/>
                  <a:pt x="32" y="14"/>
                </a:cubicBezTo>
                <a:close/>
                <a:moveTo>
                  <a:pt x="7" y="57"/>
                </a:moveTo>
                <a:cubicBezTo>
                  <a:pt x="7" y="57"/>
                  <a:pt x="7" y="57"/>
                  <a:pt x="7" y="57"/>
                </a:cubicBezTo>
                <a:cubicBezTo>
                  <a:pt x="7" y="75"/>
                  <a:pt x="7" y="75"/>
                  <a:pt x="7" y="75"/>
                </a:cubicBezTo>
                <a:cubicBezTo>
                  <a:pt x="7" y="78"/>
                  <a:pt x="8" y="81"/>
                  <a:pt x="11" y="83"/>
                </a:cubicBezTo>
                <a:cubicBezTo>
                  <a:pt x="11" y="83"/>
                  <a:pt x="11" y="83"/>
                  <a:pt x="11" y="83"/>
                </a:cubicBezTo>
                <a:cubicBezTo>
                  <a:pt x="13" y="85"/>
                  <a:pt x="16" y="87"/>
                  <a:pt x="19" y="87"/>
                </a:cubicBezTo>
                <a:cubicBezTo>
                  <a:pt x="79" y="87"/>
                  <a:pt x="79" y="87"/>
                  <a:pt x="79" y="87"/>
                </a:cubicBezTo>
                <a:cubicBezTo>
                  <a:pt x="82" y="87"/>
                  <a:pt x="85" y="85"/>
                  <a:pt x="87" y="83"/>
                </a:cubicBezTo>
                <a:cubicBezTo>
                  <a:pt x="89" y="81"/>
                  <a:pt x="91" y="78"/>
                  <a:pt x="91" y="75"/>
                </a:cubicBezTo>
                <a:cubicBezTo>
                  <a:pt x="91" y="57"/>
                  <a:pt x="91" y="57"/>
                  <a:pt x="91" y="57"/>
                </a:cubicBezTo>
                <a:cubicBezTo>
                  <a:pt x="80" y="57"/>
                  <a:pt x="80" y="57"/>
                  <a:pt x="80" y="57"/>
                </a:cubicBezTo>
                <a:cubicBezTo>
                  <a:pt x="80" y="63"/>
                  <a:pt x="80" y="63"/>
                  <a:pt x="80" y="63"/>
                </a:cubicBezTo>
                <a:cubicBezTo>
                  <a:pt x="80" y="65"/>
                  <a:pt x="79" y="66"/>
                  <a:pt x="77" y="66"/>
                </a:cubicBezTo>
                <a:cubicBezTo>
                  <a:pt x="77" y="66"/>
                  <a:pt x="77" y="66"/>
                  <a:pt x="77" y="66"/>
                </a:cubicBezTo>
                <a:cubicBezTo>
                  <a:pt x="61" y="66"/>
                  <a:pt x="61" y="66"/>
                  <a:pt x="61" y="66"/>
                </a:cubicBezTo>
                <a:cubicBezTo>
                  <a:pt x="60" y="66"/>
                  <a:pt x="59" y="65"/>
                  <a:pt x="59" y="63"/>
                </a:cubicBezTo>
                <a:cubicBezTo>
                  <a:pt x="59" y="63"/>
                  <a:pt x="59" y="63"/>
                  <a:pt x="59" y="63"/>
                </a:cubicBezTo>
                <a:cubicBezTo>
                  <a:pt x="59" y="57"/>
                  <a:pt x="59" y="57"/>
                  <a:pt x="59" y="57"/>
                </a:cubicBezTo>
                <a:cubicBezTo>
                  <a:pt x="39" y="57"/>
                  <a:pt x="39" y="57"/>
                  <a:pt x="39" y="57"/>
                </a:cubicBezTo>
                <a:cubicBezTo>
                  <a:pt x="39" y="63"/>
                  <a:pt x="39" y="63"/>
                  <a:pt x="39" y="63"/>
                </a:cubicBezTo>
                <a:cubicBezTo>
                  <a:pt x="39" y="65"/>
                  <a:pt x="38" y="66"/>
                  <a:pt x="37" y="66"/>
                </a:cubicBezTo>
                <a:cubicBezTo>
                  <a:pt x="36" y="66"/>
                  <a:pt x="36" y="66"/>
                  <a:pt x="36" y="66"/>
                </a:cubicBezTo>
                <a:cubicBezTo>
                  <a:pt x="20" y="66"/>
                  <a:pt x="20" y="66"/>
                  <a:pt x="20" y="66"/>
                </a:cubicBezTo>
                <a:cubicBezTo>
                  <a:pt x="19" y="66"/>
                  <a:pt x="18" y="65"/>
                  <a:pt x="18" y="63"/>
                </a:cubicBezTo>
                <a:cubicBezTo>
                  <a:pt x="18" y="63"/>
                  <a:pt x="18" y="63"/>
                  <a:pt x="18" y="63"/>
                </a:cubicBezTo>
                <a:cubicBezTo>
                  <a:pt x="18" y="57"/>
                  <a:pt x="18" y="57"/>
                  <a:pt x="18" y="57"/>
                </a:cubicBezTo>
                <a:cubicBezTo>
                  <a:pt x="7" y="57"/>
                  <a:pt x="7" y="57"/>
                  <a:pt x="7" y="57"/>
                </a:cubicBezTo>
                <a:close/>
                <a:moveTo>
                  <a:pt x="34" y="48"/>
                </a:moveTo>
                <a:cubicBezTo>
                  <a:pt x="34" y="48"/>
                  <a:pt x="34" y="48"/>
                  <a:pt x="34" y="48"/>
                </a:cubicBezTo>
                <a:cubicBezTo>
                  <a:pt x="23" y="48"/>
                  <a:pt x="23" y="48"/>
                  <a:pt x="23" y="48"/>
                </a:cubicBezTo>
                <a:cubicBezTo>
                  <a:pt x="23" y="54"/>
                  <a:pt x="23" y="54"/>
                  <a:pt x="23" y="54"/>
                </a:cubicBezTo>
                <a:cubicBezTo>
                  <a:pt x="23" y="54"/>
                  <a:pt x="23" y="54"/>
                  <a:pt x="23" y="54"/>
                </a:cubicBezTo>
                <a:cubicBezTo>
                  <a:pt x="23" y="54"/>
                  <a:pt x="23" y="54"/>
                  <a:pt x="23" y="54"/>
                </a:cubicBezTo>
                <a:cubicBezTo>
                  <a:pt x="23" y="61"/>
                  <a:pt x="23" y="61"/>
                  <a:pt x="23" y="61"/>
                </a:cubicBezTo>
                <a:cubicBezTo>
                  <a:pt x="34" y="61"/>
                  <a:pt x="34" y="61"/>
                  <a:pt x="34" y="61"/>
                </a:cubicBezTo>
                <a:cubicBezTo>
                  <a:pt x="34" y="54"/>
                  <a:pt x="34" y="54"/>
                  <a:pt x="34" y="54"/>
                </a:cubicBezTo>
                <a:cubicBezTo>
                  <a:pt x="34" y="54"/>
                  <a:pt x="34" y="54"/>
                  <a:pt x="34" y="54"/>
                </a:cubicBezTo>
                <a:cubicBezTo>
                  <a:pt x="34" y="54"/>
                  <a:pt x="34" y="54"/>
                  <a:pt x="34" y="54"/>
                </a:cubicBezTo>
                <a:cubicBezTo>
                  <a:pt x="34" y="48"/>
                  <a:pt x="34" y="48"/>
                  <a:pt x="34" y="48"/>
                </a:cubicBezTo>
                <a:close/>
                <a:moveTo>
                  <a:pt x="75" y="48"/>
                </a:moveTo>
                <a:cubicBezTo>
                  <a:pt x="75" y="48"/>
                  <a:pt x="75" y="48"/>
                  <a:pt x="75" y="48"/>
                </a:cubicBezTo>
                <a:cubicBezTo>
                  <a:pt x="64" y="48"/>
                  <a:pt x="64" y="48"/>
                  <a:pt x="64" y="48"/>
                </a:cubicBezTo>
                <a:cubicBezTo>
                  <a:pt x="64" y="54"/>
                  <a:pt x="64" y="54"/>
                  <a:pt x="64" y="54"/>
                </a:cubicBezTo>
                <a:cubicBezTo>
                  <a:pt x="64" y="54"/>
                  <a:pt x="64" y="54"/>
                  <a:pt x="64" y="54"/>
                </a:cubicBezTo>
                <a:cubicBezTo>
                  <a:pt x="64" y="54"/>
                  <a:pt x="64" y="54"/>
                  <a:pt x="64" y="54"/>
                </a:cubicBezTo>
                <a:cubicBezTo>
                  <a:pt x="64" y="61"/>
                  <a:pt x="64" y="61"/>
                  <a:pt x="64" y="61"/>
                </a:cubicBezTo>
                <a:cubicBezTo>
                  <a:pt x="75" y="61"/>
                  <a:pt x="75" y="61"/>
                  <a:pt x="75" y="61"/>
                </a:cubicBezTo>
                <a:cubicBezTo>
                  <a:pt x="75" y="54"/>
                  <a:pt x="75" y="54"/>
                  <a:pt x="75" y="54"/>
                </a:cubicBezTo>
                <a:cubicBezTo>
                  <a:pt x="75" y="54"/>
                  <a:pt x="75" y="54"/>
                  <a:pt x="75" y="54"/>
                </a:cubicBezTo>
                <a:cubicBezTo>
                  <a:pt x="75" y="54"/>
                  <a:pt x="75" y="54"/>
                  <a:pt x="75" y="54"/>
                </a:cubicBezTo>
                <a:cubicBezTo>
                  <a:pt x="75" y="48"/>
                  <a:pt x="75" y="48"/>
                  <a:pt x="75" y="4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5" name="Freeform 23">
            <a:extLst>
              <a:ext uri="{FF2B5EF4-FFF2-40B4-BE49-F238E27FC236}">
                <a16:creationId xmlns:a16="http://schemas.microsoft.com/office/drawing/2014/main" id="{9419FDBC-DB19-4E70-99B5-F1A7B135F0F4}"/>
              </a:ext>
            </a:extLst>
          </p:cNvPr>
          <p:cNvSpPr>
            <a:spLocks noEditPoints="1"/>
          </p:cNvSpPr>
          <p:nvPr/>
        </p:nvSpPr>
        <p:spPr bwMode="auto">
          <a:xfrm>
            <a:off x="8162318" y="3321065"/>
            <a:ext cx="288324" cy="345429"/>
          </a:xfrm>
          <a:custGeom>
            <a:avLst/>
            <a:gdLst>
              <a:gd name="T0" fmla="*/ 72 w 81"/>
              <a:gd name="T1" fmla="*/ 1 h 96"/>
              <a:gd name="T2" fmla="*/ 70 w 81"/>
              <a:gd name="T3" fmla="*/ 7 h 96"/>
              <a:gd name="T4" fmla="*/ 81 w 81"/>
              <a:gd name="T5" fmla="*/ 36 h 96"/>
              <a:gd name="T6" fmla="*/ 68 w 81"/>
              <a:gd name="T7" fmla="*/ 68 h 96"/>
              <a:gd name="T8" fmla="*/ 54 w 81"/>
              <a:gd name="T9" fmla="*/ 78 h 96"/>
              <a:gd name="T10" fmla="*/ 40 w 81"/>
              <a:gd name="T11" fmla="*/ 81 h 96"/>
              <a:gd name="T12" fmla="*/ 55 w 81"/>
              <a:gd name="T13" fmla="*/ 88 h 96"/>
              <a:gd name="T14" fmla="*/ 55 w 81"/>
              <a:gd name="T15" fmla="*/ 96 h 96"/>
              <a:gd name="T16" fmla="*/ 37 w 81"/>
              <a:gd name="T17" fmla="*/ 96 h 96"/>
              <a:gd name="T18" fmla="*/ 18 w 81"/>
              <a:gd name="T19" fmla="*/ 96 h 96"/>
              <a:gd name="T20" fmla="*/ 18 w 81"/>
              <a:gd name="T21" fmla="*/ 88 h 96"/>
              <a:gd name="T22" fmla="*/ 33 w 81"/>
              <a:gd name="T23" fmla="*/ 81 h 96"/>
              <a:gd name="T24" fmla="*/ 20 w 81"/>
              <a:gd name="T25" fmla="*/ 78 h 96"/>
              <a:gd name="T26" fmla="*/ 7 w 81"/>
              <a:gd name="T27" fmla="*/ 69 h 96"/>
              <a:gd name="T28" fmla="*/ 1 w 81"/>
              <a:gd name="T29" fmla="*/ 72 h 96"/>
              <a:gd name="T30" fmla="*/ 10 w 81"/>
              <a:gd name="T31" fmla="*/ 60 h 96"/>
              <a:gd name="T32" fmla="*/ 11 w 81"/>
              <a:gd name="T33" fmla="*/ 11 h 96"/>
              <a:gd name="T34" fmla="*/ 37 w 81"/>
              <a:gd name="T35" fmla="*/ 0 h 96"/>
              <a:gd name="T36" fmla="*/ 65 w 81"/>
              <a:gd name="T37" fmla="*/ 5 h 96"/>
              <a:gd name="T38" fmla="*/ 65 w 81"/>
              <a:gd name="T39" fmla="*/ 5 h 96"/>
              <a:gd name="T40" fmla="*/ 69 w 81"/>
              <a:gd name="T41" fmla="*/ 1 h 96"/>
              <a:gd name="T42" fmla="*/ 67 w 81"/>
              <a:gd name="T43" fmla="*/ 10 h 96"/>
              <a:gd name="T44" fmla="*/ 73 w 81"/>
              <a:gd name="T45" fmla="*/ 36 h 96"/>
              <a:gd name="T46" fmla="*/ 62 w 81"/>
              <a:gd name="T47" fmla="*/ 62 h 96"/>
              <a:gd name="T48" fmla="*/ 13 w 81"/>
              <a:gd name="T49" fmla="*/ 64 h 96"/>
              <a:gd name="T50" fmla="*/ 21 w 81"/>
              <a:gd name="T51" fmla="*/ 73 h 96"/>
              <a:gd name="T52" fmla="*/ 52 w 81"/>
              <a:gd name="T53" fmla="*/ 73 h 96"/>
              <a:gd name="T54" fmla="*/ 65 w 81"/>
              <a:gd name="T55" fmla="*/ 65 h 96"/>
              <a:gd name="T56" fmla="*/ 65 w 81"/>
              <a:gd name="T57" fmla="*/ 65 h 96"/>
              <a:gd name="T58" fmla="*/ 77 w 81"/>
              <a:gd name="T59" fmla="*/ 36 h 96"/>
              <a:gd name="T60" fmla="*/ 67 w 81"/>
              <a:gd name="T61" fmla="*/ 10 h 96"/>
              <a:gd name="T62" fmla="*/ 57 w 81"/>
              <a:gd name="T63" fmla="*/ 16 h 96"/>
              <a:gd name="T64" fmla="*/ 16 w 81"/>
              <a:gd name="T65" fmla="*/ 16 h 96"/>
              <a:gd name="T66" fmla="*/ 16 w 81"/>
              <a:gd name="T67" fmla="*/ 57 h 96"/>
              <a:gd name="T68" fmla="*/ 57 w 81"/>
              <a:gd name="T69" fmla="*/ 57 h 96"/>
              <a:gd name="T70" fmla="*/ 65 w 81"/>
              <a:gd name="T71" fmla="*/ 36 h 96"/>
              <a:gd name="T72" fmla="*/ 57 w 81"/>
              <a:gd name="T73" fmla="*/ 1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6">
                <a:moveTo>
                  <a:pt x="69" y="1"/>
                </a:moveTo>
                <a:cubicBezTo>
                  <a:pt x="70" y="0"/>
                  <a:pt x="71" y="0"/>
                  <a:pt x="72" y="1"/>
                </a:cubicBezTo>
                <a:cubicBezTo>
                  <a:pt x="73" y="2"/>
                  <a:pt x="73" y="3"/>
                  <a:pt x="72" y="4"/>
                </a:cubicBezTo>
                <a:cubicBezTo>
                  <a:pt x="70" y="7"/>
                  <a:pt x="70" y="7"/>
                  <a:pt x="70" y="7"/>
                </a:cubicBezTo>
                <a:cubicBezTo>
                  <a:pt x="73" y="10"/>
                  <a:pt x="76" y="15"/>
                  <a:pt x="78" y="19"/>
                </a:cubicBezTo>
                <a:cubicBezTo>
                  <a:pt x="80" y="25"/>
                  <a:pt x="81" y="30"/>
                  <a:pt x="81" y="36"/>
                </a:cubicBezTo>
                <a:cubicBezTo>
                  <a:pt x="81" y="42"/>
                  <a:pt x="80" y="48"/>
                  <a:pt x="78" y="53"/>
                </a:cubicBezTo>
                <a:cubicBezTo>
                  <a:pt x="76" y="59"/>
                  <a:pt x="72" y="64"/>
                  <a:pt x="68" y="68"/>
                </a:cubicBezTo>
                <a:cubicBezTo>
                  <a:pt x="64" y="72"/>
                  <a:pt x="59" y="75"/>
                  <a:pt x="54" y="78"/>
                </a:cubicBezTo>
                <a:cubicBezTo>
                  <a:pt x="54" y="78"/>
                  <a:pt x="54" y="78"/>
                  <a:pt x="54" y="78"/>
                </a:cubicBezTo>
                <a:cubicBezTo>
                  <a:pt x="49" y="79"/>
                  <a:pt x="45" y="80"/>
                  <a:pt x="40" y="81"/>
                </a:cubicBezTo>
                <a:cubicBezTo>
                  <a:pt x="40" y="81"/>
                  <a:pt x="40" y="81"/>
                  <a:pt x="40" y="81"/>
                </a:cubicBezTo>
                <a:cubicBezTo>
                  <a:pt x="40" y="88"/>
                  <a:pt x="40" y="88"/>
                  <a:pt x="40" y="88"/>
                </a:cubicBezTo>
                <a:cubicBezTo>
                  <a:pt x="55" y="88"/>
                  <a:pt x="55" y="88"/>
                  <a:pt x="55" y="88"/>
                </a:cubicBezTo>
                <a:cubicBezTo>
                  <a:pt x="57" y="88"/>
                  <a:pt x="59" y="90"/>
                  <a:pt x="59" y="92"/>
                </a:cubicBezTo>
                <a:cubicBezTo>
                  <a:pt x="59" y="94"/>
                  <a:pt x="57" y="96"/>
                  <a:pt x="55" y="96"/>
                </a:cubicBezTo>
                <a:cubicBezTo>
                  <a:pt x="37" y="96"/>
                  <a:pt x="37" y="96"/>
                  <a:pt x="37" y="96"/>
                </a:cubicBezTo>
                <a:cubicBezTo>
                  <a:pt x="37" y="96"/>
                  <a:pt x="37" y="96"/>
                  <a:pt x="37" y="96"/>
                </a:cubicBezTo>
                <a:cubicBezTo>
                  <a:pt x="37" y="96"/>
                  <a:pt x="37" y="96"/>
                  <a:pt x="37" y="96"/>
                </a:cubicBezTo>
                <a:cubicBezTo>
                  <a:pt x="18" y="96"/>
                  <a:pt x="18" y="96"/>
                  <a:pt x="18" y="96"/>
                </a:cubicBezTo>
                <a:cubicBezTo>
                  <a:pt x="16" y="96"/>
                  <a:pt x="15" y="94"/>
                  <a:pt x="15" y="92"/>
                </a:cubicBezTo>
                <a:cubicBezTo>
                  <a:pt x="15" y="90"/>
                  <a:pt x="16" y="88"/>
                  <a:pt x="18" y="88"/>
                </a:cubicBezTo>
                <a:cubicBezTo>
                  <a:pt x="33" y="88"/>
                  <a:pt x="33" y="88"/>
                  <a:pt x="33" y="88"/>
                </a:cubicBezTo>
                <a:cubicBezTo>
                  <a:pt x="33" y="81"/>
                  <a:pt x="33" y="81"/>
                  <a:pt x="33" y="81"/>
                </a:cubicBezTo>
                <a:cubicBezTo>
                  <a:pt x="33" y="81"/>
                  <a:pt x="33" y="81"/>
                  <a:pt x="33" y="81"/>
                </a:cubicBezTo>
                <a:cubicBezTo>
                  <a:pt x="28" y="80"/>
                  <a:pt x="24" y="79"/>
                  <a:pt x="20" y="78"/>
                </a:cubicBezTo>
                <a:cubicBezTo>
                  <a:pt x="20" y="78"/>
                  <a:pt x="20" y="78"/>
                  <a:pt x="20" y="78"/>
                </a:cubicBezTo>
                <a:cubicBezTo>
                  <a:pt x="15" y="76"/>
                  <a:pt x="11" y="73"/>
                  <a:pt x="7" y="69"/>
                </a:cubicBezTo>
                <a:cubicBezTo>
                  <a:pt x="5" y="72"/>
                  <a:pt x="5" y="72"/>
                  <a:pt x="5" y="72"/>
                </a:cubicBezTo>
                <a:cubicBezTo>
                  <a:pt x="4" y="73"/>
                  <a:pt x="2" y="73"/>
                  <a:pt x="1" y="72"/>
                </a:cubicBezTo>
                <a:cubicBezTo>
                  <a:pt x="0" y="71"/>
                  <a:pt x="0" y="69"/>
                  <a:pt x="1" y="69"/>
                </a:cubicBezTo>
                <a:cubicBezTo>
                  <a:pt x="10" y="60"/>
                  <a:pt x="10" y="60"/>
                  <a:pt x="10" y="60"/>
                </a:cubicBezTo>
                <a:cubicBezTo>
                  <a:pt x="4" y="54"/>
                  <a:pt x="1" y="46"/>
                  <a:pt x="1" y="36"/>
                </a:cubicBezTo>
                <a:cubicBezTo>
                  <a:pt x="1" y="26"/>
                  <a:pt x="5" y="17"/>
                  <a:pt x="11" y="11"/>
                </a:cubicBezTo>
                <a:cubicBezTo>
                  <a:pt x="11" y="11"/>
                  <a:pt x="11" y="11"/>
                  <a:pt x="11" y="11"/>
                </a:cubicBezTo>
                <a:cubicBezTo>
                  <a:pt x="18" y="4"/>
                  <a:pt x="27" y="0"/>
                  <a:pt x="37" y="0"/>
                </a:cubicBezTo>
                <a:cubicBezTo>
                  <a:pt x="46" y="0"/>
                  <a:pt x="54" y="4"/>
                  <a:pt x="61" y="9"/>
                </a:cubicBezTo>
                <a:cubicBezTo>
                  <a:pt x="65" y="5"/>
                  <a:pt x="65" y="5"/>
                  <a:pt x="65" y="5"/>
                </a:cubicBezTo>
                <a:cubicBezTo>
                  <a:pt x="65" y="5"/>
                  <a:pt x="65" y="5"/>
                  <a:pt x="65" y="5"/>
                </a:cubicBezTo>
                <a:cubicBezTo>
                  <a:pt x="65" y="5"/>
                  <a:pt x="65" y="5"/>
                  <a:pt x="65" y="5"/>
                </a:cubicBezTo>
                <a:cubicBezTo>
                  <a:pt x="65" y="5"/>
                  <a:pt x="65" y="5"/>
                  <a:pt x="65" y="5"/>
                </a:cubicBezTo>
                <a:cubicBezTo>
                  <a:pt x="69" y="1"/>
                  <a:pt x="69" y="1"/>
                  <a:pt x="69" y="1"/>
                </a:cubicBezTo>
                <a:close/>
                <a:moveTo>
                  <a:pt x="67" y="10"/>
                </a:moveTo>
                <a:cubicBezTo>
                  <a:pt x="67" y="10"/>
                  <a:pt x="67" y="10"/>
                  <a:pt x="67" y="10"/>
                </a:cubicBezTo>
                <a:cubicBezTo>
                  <a:pt x="64" y="12"/>
                  <a:pt x="64" y="12"/>
                  <a:pt x="64" y="12"/>
                </a:cubicBezTo>
                <a:cubicBezTo>
                  <a:pt x="69" y="19"/>
                  <a:pt x="73" y="27"/>
                  <a:pt x="73" y="36"/>
                </a:cubicBezTo>
                <a:cubicBezTo>
                  <a:pt x="73" y="46"/>
                  <a:pt x="69" y="55"/>
                  <a:pt x="62" y="62"/>
                </a:cubicBezTo>
                <a:cubicBezTo>
                  <a:pt x="62" y="62"/>
                  <a:pt x="62" y="62"/>
                  <a:pt x="62" y="62"/>
                </a:cubicBezTo>
                <a:cubicBezTo>
                  <a:pt x="56" y="69"/>
                  <a:pt x="47" y="73"/>
                  <a:pt x="37" y="73"/>
                </a:cubicBezTo>
                <a:cubicBezTo>
                  <a:pt x="28" y="73"/>
                  <a:pt x="19" y="69"/>
                  <a:pt x="13" y="64"/>
                </a:cubicBezTo>
                <a:cubicBezTo>
                  <a:pt x="10" y="66"/>
                  <a:pt x="10" y="66"/>
                  <a:pt x="10" y="66"/>
                </a:cubicBezTo>
                <a:cubicBezTo>
                  <a:pt x="13" y="69"/>
                  <a:pt x="17" y="72"/>
                  <a:pt x="21" y="73"/>
                </a:cubicBezTo>
                <a:cubicBezTo>
                  <a:pt x="26" y="75"/>
                  <a:pt x="31" y="76"/>
                  <a:pt x="37" y="76"/>
                </a:cubicBezTo>
                <a:cubicBezTo>
                  <a:pt x="42" y="76"/>
                  <a:pt x="47" y="75"/>
                  <a:pt x="52" y="73"/>
                </a:cubicBezTo>
                <a:cubicBezTo>
                  <a:pt x="52" y="73"/>
                  <a:pt x="52" y="73"/>
                  <a:pt x="52" y="73"/>
                </a:cubicBezTo>
                <a:cubicBezTo>
                  <a:pt x="57" y="71"/>
                  <a:pt x="61" y="68"/>
                  <a:pt x="65" y="65"/>
                </a:cubicBezTo>
                <a:cubicBezTo>
                  <a:pt x="65" y="65"/>
                  <a:pt x="65" y="65"/>
                  <a:pt x="65" y="65"/>
                </a:cubicBezTo>
                <a:cubicBezTo>
                  <a:pt x="65" y="65"/>
                  <a:pt x="65" y="65"/>
                  <a:pt x="65" y="65"/>
                </a:cubicBezTo>
                <a:cubicBezTo>
                  <a:pt x="69" y="61"/>
                  <a:pt x="72" y="57"/>
                  <a:pt x="74" y="52"/>
                </a:cubicBezTo>
                <a:cubicBezTo>
                  <a:pt x="76" y="47"/>
                  <a:pt x="77" y="42"/>
                  <a:pt x="77" y="36"/>
                </a:cubicBezTo>
                <a:cubicBezTo>
                  <a:pt x="77" y="31"/>
                  <a:pt x="76" y="26"/>
                  <a:pt x="74" y="21"/>
                </a:cubicBezTo>
                <a:cubicBezTo>
                  <a:pt x="72" y="17"/>
                  <a:pt x="69" y="13"/>
                  <a:pt x="67" y="10"/>
                </a:cubicBezTo>
                <a:close/>
                <a:moveTo>
                  <a:pt x="57" y="16"/>
                </a:moveTo>
                <a:cubicBezTo>
                  <a:pt x="57" y="16"/>
                  <a:pt x="57" y="16"/>
                  <a:pt x="57" y="16"/>
                </a:cubicBezTo>
                <a:cubicBezTo>
                  <a:pt x="52" y="11"/>
                  <a:pt x="45" y="8"/>
                  <a:pt x="37" y="8"/>
                </a:cubicBezTo>
                <a:cubicBezTo>
                  <a:pt x="29" y="8"/>
                  <a:pt x="22" y="11"/>
                  <a:pt x="16" y="16"/>
                </a:cubicBezTo>
                <a:cubicBezTo>
                  <a:pt x="11" y="21"/>
                  <a:pt x="8" y="28"/>
                  <a:pt x="8" y="36"/>
                </a:cubicBezTo>
                <a:cubicBezTo>
                  <a:pt x="8" y="44"/>
                  <a:pt x="11" y="51"/>
                  <a:pt x="16" y="57"/>
                </a:cubicBezTo>
                <a:cubicBezTo>
                  <a:pt x="22" y="62"/>
                  <a:pt x="29" y="65"/>
                  <a:pt x="37" y="65"/>
                </a:cubicBezTo>
                <a:cubicBezTo>
                  <a:pt x="44" y="65"/>
                  <a:pt x="52" y="62"/>
                  <a:pt x="57" y="57"/>
                </a:cubicBezTo>
                <a:cubicBezTo>
                  <a:pt x="57" y="57"/>
                  <a:pt x="57" y="57"/>
                  <a:pt x="57" y="57"/>
                </a:cubicBezTo>
                <a:cubicBezTo>
                  <a:pt x="62" y="51"/>
                  <a:pt x="65" y="44"/>
                  <a:pt x="65" y="36"/>
                </a:cubicBezTo>
                <a:cubicBezTo>
                  <a:pt x="65" y="28"/>
                  <a:pt x="62" y="21"/>
                  <a:pt x="57" y="16"/>
                </a:cubicBezTo>
                <a:cubicBezTo>
                  <a:pt x="57" y="16"/>
                  <a:pt x="57" y="16"/>
                  <a:pt x="57" y="16"/>
                </a:cubicBezTo>
                <a:cubicBezTo>
                  <a:pt x="57" y="16"/>
                  <a:pt x="57" y="16"/>
                  <a:pt x="57" y="1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6" name="Freeform 24">
            <a:extLst>
              <a:ext uri="{FF2B5EF4-FFF2-40B4-BE49-F238E27FC236}">
                <a16:creationId xmlns:a16="http://schemas.microsoft.com/office/drawing/2014/main" id="{ADDDBADC-A444-4331-8ABC-10AC1D4B04E5}"/>
              </a:ext>
            </a:extLst>
          </p:cNvPr>
          <p:cNvSpPr>
            <a:spLocks noEditPoints="1"/>
          </p:cNvSpPr>
          <p:nvPr/>
        </p:nvSpPr>
        <p:spPr bwMode="auto">
          <a:xfrm>
            <a:off x="3707543" y="3328189"/>
            <a:ext cx="350617" cy="331184"/>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7" name="Freeform 25">
            <a:extLst>
              <a:ext uri="{FF2B5EF4-FFF2-40B4-BE49-F238E27FC236}">
                <a16:creationId xmlns:a16="http://schemas.microsoft.com/office/drawing/2014/main" id="{16459669-452F-4FFF-955A-6945F833084B}"/>
              </a:ext>
            </a:extLst>
          </p:cNvPr>
          <p:cNvSpPr>
            <a:spLocks noEditPoints="1"/>
          </p:cNvSpPr>
          <p:nvPr/>
        </p:nvSpPr>
        <p:spPr bwMode="auto">
          <a:xfrm>
            <a:off x="5182975" y="3317506"/>
            <a:ext cx="350617" cy="352551"/>
          </a:xfrm>
          <a:custGeom>
            <a:avLst/>
            <a:gdLst>
              <a:gd name="T0" fmla="*/ 62 w 98"/>
              <a:gd name="T1" fmla="*/ 39 h 98"/>
              <a:gd name="T2" fmla="*/ 51 w 98"/>
              <a:gd name="T3" fmla="*/ 43 h 98"/>
              <a:gd name="T4" fmla="*/ 58 w 98"/>
              <a:gd name="T5" fmla="*/ 41 h 98"/>
              <a:gd name="T6" fmla="*/ 56 w 98"/>
              <a:gd name="T7" fmla="*/ 44 h 98"/>
              <a:gd name="T8" fmla="*/ 40 w 98"/>
              <a:gd name="T9" fmla="*/ 50 h 98"/>
              <a:gd name="T10" fmla="*/ 40 w 98"/>
              <a:gd name="T11" fmla="*/ 37 h 98"/>
              <a:gd name="T12" fmla="*/ 39 w 98"/>
              <a:gd name="T13" fmla="*/ 42 h 98"/>
              <a:gd name="T14" fmla="*/ 41 w 98"/>
              <a:gd name="T15" fmla="*/ 44 h 98"/>
              <a:gd name="T16" fmla="*/ 94 w 98"/>
              <a:gd name="T17" fmla="*/ 0 h 98"/>
              <a:gd name="T18" fmla="*/ 3 w 98"/>
              <a:gd name="T19" fmla="*/ 98 h 98"/>
              <a:gd name="T20" fmla="*/ 91 w 98"/>
              <a:gd name="T21" fmla="*/ 91 h 98"/>
              <a:gd name="T22" fmla="*/ 91 w 98"/>
              <a:gd name="T23" fmla="*/ 91 h 98"/>
              <a:gd name="T24" fmla="*/ 15 w 98"/>
              <a:gd name="T25" fmla="*/ 7 h 98"/>
              <a:gd name="T26" fmla="*/ 35 w 98"/>
              <a:gd name="T27" fmla="*/ 7 h 98"/>
              <a:gd name="T28" fmla="*/ 55 w 98"/>
              <a:gd name="T29" fmla="*/ 7 h 98"/>
              <a:gd name="T30" fmla="*/ 76 w 98"/>
              <a:gd name="T31" fmla="*/ 7 h 98"/>
              <a:gd name="T32" fmla="*/ 91 w 98"/>
              <a:gd name="T33" fmla="*/ 7 h 98"/>
              <a:gd name="T34" fmla="*/ 80 w 98"/>
              <a:gd name="T35" fmla="*/ 48 h 98"/>
              <a:gd name="T36" fmla="*/ 71 w 98"/>
              <a:gd name="T37" fmla="*/ 39 h 98"/>
              <a:gd name="T38" fmla="*/ 75 w 98"/>
              <a:gd name="T39" fmla="*/ 41 h 98"/>
              <a:gd name="T40" fmla="*/ 74 w 98"/>
              <a:gd name="T41" fmla="*/ 44 h 98"/>
              <a:gd name="T42" fmla="*/ 75 w 98"/>
              <a:gd name="T43" fmla="*/ 67 h 98"/>
              <a:gd name="T44" fmla="*/ 80 w 98"/>
              <a:gd name="T45" fmla="*/ 56 h 98"/>
              <a:gd name="T46" fmla="*/ 71 w 98"/>
              <a:gd name="T47" fmla="*/ 65 h 98"/>
              <a:gd name="T48" fmla="*/ 77 w 98"/>
              <a:gd name="T49" fmla="*/ 60 h 98"/>
              <a:gd name="T50" fmla="*/ 74 w 98"/>
              <a:gd name="T51" fmla="*/ 59 h 98"/>
              <a:gd name="T52" fmla="*/ 45 w 98"/>
              <a:gd name="T53" fmla="*/ 82 h 98"/>
              <a:gd name="T54" fmla="*/ 36 w 98"/>
              <a:gd name="T55" fmla="*/ 73 h 98"/>
              <a:gd name="T56" fmla="*/ 39 w 98"/>
              <a:gd name="T57" fmla="*/ 76 h 98"/>
              <a:gd name="T58" fmla="*/ 41 w 98"/>
              <a:gd name="T59" fmla="*/ 79 h 98"/>
              <a:gd name="T60" fmla="*/ 39 w 98"/>
              <a:gd name="T61" fmla="*/ 76 h 98"/>
              <a:gd name="T62" fmla="*/ 27 w 98"/>
              <a:gd name="T63" fmla="*/ 65 h 98"/>
              <a:gd name="T64" fmla="*/ 18 w 98"/>
              <a:gd name="T65" fmla="*/ 56 h 98"/>
              <a:gd name="T66" fmla="*/ 21 w 98"/>
              <a:gd name="T67" fmla="*/ 59 h 98"/>
              <a:gd name="T68" fmla="*/ 24 w 98"/>
              <a:gd name="T69" fmla="*/ 62 h 98"/>
              <a:gd name="T70" fmla="*/ 21 w 98"/>
              <a:gd name="T71" fmla="*/ 59 h 98"/>
              <a:gd name="T72" fmla="*/ 27 w 98"/>
              <a:gd name="T73" fmla="*/ 82 h 98"/>
              <a:gd name="T74" fmla="*/ 18 w 98"/>
              <a:gd name="T75" fmla="*/ 73 h 98"/>
              <a:gd name="T76" fmla="*/ 21 w 98"/>
              <a:gd name="T77" fmla="*/ 76 h 98"/>
              <a:gd name="T78" fmla="*/ 24 w 98"/>
              <a:gd name="T79" fmla="*/ 79 h 98"/>
              <a:gd name="T80" fmla="*/ 21 w 98"/>
              <a:gd name="T81" fmla="*/ 76 h 98"/>
              <a:gd name="T82" fmla="*/ 62 w 98"/>
              <a:gd name="T83" fmla="*/ 65 h 98"/>
              <a:gd name="T84" fmla="*/ 53 w 98"/>
              <a:gd name="T85" fmla="*/ 56 h 98"/>
              <a:gd name="T86" fmla="*/ 56 w 98"/>
              <a:gd name="T87" fmla="*/ 59 h 98"/>
              <a:gd name="T88" fmla="*/ 59 w 98"/>
              <a:gd name="T89" fmla="*/ 62 h 98"/>
              <a:gd name="T90" fmla="*/ 53 w 98"/>
              <a:gd name="T91" fmla="*/ 82 h 98"/>
              <a:gd name="T92" fmla="*/ 64 w 98"/>
              <a:gd name="T93" fmla="*/ 77 h 98"/>
              <a:gd name="T94" fmla="*/ 53 w 98"/>
              <a:gd name="T95" fmla="*/ 73 h 98"/>
              <a:gd name="T96" fmla="*/ 56 w 98"/>
              <a:gd name="T97" fmla="*/ 76 h 98"/>
              <a:gd name="T98" fmla="*/ 58 w 98"/>
              <a:gd name="T99" fmla="*/ 79 h 98"/>
              <a:gd name="T100" fmla="*/ 36 w 98"/>
              <a:gd name="T101" fmla="*/ 65 h 98"/>
              <a:gd name="T102" fmla="*/ 45 w 98"/>
              <a:gd name="T103" fmla="*/ 56 h 98"/>
              <a:gd name="T104" fmla="*/ 36 w 98"/>
              <a:gd name="T105" fmla="*/ 65 h 98"/>
              <a:gd name="T106" fmla="*/ 41 w 98"/>
              <a:gd name="T107" fmla="*/ 59 h 98"/>
              <a:gd name="T108" fmla="*/ 40 w 98"/>
              <a:gd name="T109" fmla="*/ 6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8" h="98">
                <a:moveTo>
                  <a:pt x="53" y="48"/>
                </a:moveTo>
                <a:cubicBezTo>
                  <a:pt x="54" y="49"/>
                  <a:pt x="56" y="50"/>
                  <a:pt x="58" y="50"/>
                </a:cubicBezTo>
                <a:cubicBezTo>
                  <a:pt x="59" y="50"/>
                  <a:pt x="61" y="49"/>
                  <a:pt x="62" y="48"/>
                </a:cubicBezTo>
                <a:cubicBezTo>
                  <a:pt x="63" y="46"/>
                  <a:pt x="64" y="45"/>
                  <a:pt x="64" y="43"/>
                </a:cubicBezTo>
                <a:cubicBezTo>
                  <a:pt x="64" y="41"/>
                  <a:pt x="63" y="40"/>
                  <a:pt x="62" y="39"/>
                </a:cubicBezTo>
                <a:cubicBezTo>
                  <a:pt x="62" y="39"/>
                  <a:pt x="62" y="39"/>
                  <a:pt x="62" y="39"/>
                </a:cubicBezTo>
                <a:cubicBezTo>
                  <a:pt x="61" y="37"/>
                  <a:pt x="59" y="37"/>
                  <a:pt x="58" y="37"/>
                </a:cubicBezTo>
                <a:cubicBezTo>
                  <a:pt x="56" y="37"/>
                  <a:pt x="54" y="37"/>
                  <a:pt x="53" y="39"/>
                </a:cubicBezTo>
                <a:cubicBezTo>
                  <a:pt x="53" y="39"/>
                  <a:pt x="53" y="39"/>
                  <a:pt x="53" y="39"/>
                </a:cubicBezTo>
                <a:cubicBezTo>
                  <a:pt x="52" y="40"/>
                  <a:pt x="51" y="41"/>
                  <a:pt x="51" y="43"/>
                </a:cubicBezTo>
                <a:cubicBezTo>
                  <a:pt x="51" y="45"/>
                  <a:pt x="52" y="46"/>
                  <a:pt x="53" y="48"/>
                </a:cubicBezTo>
                <a:cubicBezTo>
                  <a:pt x="53" y="48"/>
                  <a:pt x="53" y="48"/>
                  <a:pt x="53" y="48"/>
                </a:cubicBezTo>
                <a:close/>
                <a:moveTo>
                  <a:pt x="56" y="42"/>
                </a:moveTo>
                <a:cubicBezTo>
                  <a:pt x="56" y="42"/>
                  <a:pt x="56" y="42"/>
                  <a:pt x="56" y="42"/>
                </a:cubicBezTo>
                <a:cubicBezTo>
                  <a:pt x="57" y="41"/>
                  <a:pt x="57" y="41"/>
                  <a:pt x="58" y="41"/>
                </a:cubicBezTo>
                <a:cubicBezTo>
                  <a:pt x="58" y="41"/>
                  <a:pt x="59" y="41"/>
                  <a:pt x="59" y="42"/>
                </a:cubicBezTo>
                <a:cubicBezTo>
                  <a:pt x="59" y="42"/>
                  <a:pt x="59" y="43"/>
                  <a:pt x="59" y="43"/>
                </a:cubicBezTo>
                <a:cubicBezTo>
                  <a:pt x="59" y="44"/>
                  <a:pt x="59" y="44"/>
                  <a:pt x="59" y="44"/>
                </a:cubicBezTo>
                <a:cubicBezTo>
                  <a:pt x="59" y="45"/>
                  <a:pt x="58" y="45"/>
                  <a:pt x="58" y="45"/>
                </a:cubicBezTo>
                <a:cubicBezTo>
                  <a:pt x="57" y="45"/>
                  <a:pt x="57" y="45"/>
                  <a:pt x="56" y="44"/>
                </a:cubicBezTo>
                <a:cubicBezTo>
                  <a:pt x="56" y="44"/>
                  <a:pt x="56" y="44"/>
                  <a:pt x="56" y="43"/>
                </a:cubicBezTo>
                <a:cubicBezTo>
                  <a:pt x="56" y="43"/>
                  <a:pt x="56" y="42"/>
                  <a:pt x="56" y="42"/>
                </a:cubicBezTo>
                <a:close/>
                <a:moveTo>
                  <a:pt x="36" y="48"/>
                </a:moveTo>
                <a:cubicBezTo>
                  <a:pt x="36" y="48"/>
                  <a:pt x="36" y="48"/>
                  <a:pt x="36" y="48"/>
                </a:cubicBezTo>
                <a:cubicBezTo>
                  <a:pt x="37" y="49"/>
                  <a:pt x="38" y="50"/>
                  <a:pt x="40" y="50"/>
                </a:cubicBezTo>
                <a:cubicBezTo>
                  <a:pt x="42" y="50"/>
                  <a:pt x="43" y="49"/>
                  <a:pt x="45" y="48"/>
                </a:cubicBezTo>
                <a:cubicBezTo>
                  <a:pt x="46" y="46"/>
                  <a:pt x="47" y="45"/>
                  <a:pt x="47" y="43"/>
                </a:cubicBezTo>
                <a:cubicBezTo>
                  <a:pt x="47" y="41"/>
                  <a:pt x="46" y="40"/>
                  <a:pt x="45" y="39"/>
                </a:cubicBezTo>
                <a:cubicBezTo>
                  <a:pt x="45" y="39"/>
                  <a:pt x="45" y="39"/>
                  <a:pt x="45" y="39"/>
                </a:cubicBezTo>
                <a:cubicBezTo>
                  <a:pt x="43" y="37"/>
                  <a:pt x="42" y="37"/>
                  <a:pt x="40" y="37"/>
                </a:cubicBezTo>
                <a:cubicBezTo>
                  <a:pt x="38" y="37"/>
                  <a:pt x="37" y="37"/>
                  <a:pt x="36" y="39"/>
                </a:cubicBezTo>
                <a:cubicBezTo>
                  <a:pt x="34" y="40"/>
                  <a:pt x="34" y="41"/>
                  <a:pt x="34" y="43"/>
                </a:cubicBezTo>
                <a:cubicBezTo>
                  <a:pt x="34" y="45"/>
                  <a:pt x="34" y="46"/>
                  <a:pt x="36" y="48"/>
                </a:cubicBezTo>
                <a:close/>
                <a:moveTo>
                  <a:pt x="39" y="42"/>
                </a:moveTo>
                <a:cubicBezTo>
                  <a:pt x="39" y="42"/>
                  <a:pt x="39" y="42"/>
                  <a:pt x="39" y="42"/>
                </a:cubicBezTo>
                <a:cubicBezTo>
                  <a:pt x="39" y="41"/>
                  <a:pt x="40" y="41"/>
                  <a:pt x="40" y="41"/>
                </a:cubicBezTo>
                <a:cubicBezTo>
                  <a:pt x="41" y="41"/>
                  <a:pt x="41" y="41"/>
                  <a:pt x="41" y="42"/>
                </a:cubicBezTo>
                <a:cubicBezTo>
                  <a:pt x="41" y="42"/>
                  <a:pt x="41" y="42"/>
                  <a:pt x="41" y="42"/>
                </a:cubicBezTo>
                <a:cubicBezTo>
                  <a:pt x="42" y="42"/>
                  <a:pt x="42" y="43"/>
                  <a:pt x="42" y="43"/>
                </a:cubicBezTo>
                <a:cubicBezTo>
                  <a:pt x="42" y="44"/>
                  <a:pt x="42" y="44"/>
                  <a:pt x="41" y="44"/>
                </a:cubicBezTo>
                <a:cubicBezTo>
                  <a:pt x="41" y="45"/>
                  <a:pt x="41" y="45"/>
                  <a:pt x="40" y="45"/>
                </a:cubicBezTo>
                <a:cubicBezTo>
                  <a:pt x="40" y="45"/>
                  <a:pt x="39" y="45"/>
                  <a:pt x="39" y="44"/>
                </a:cubicBezTo>
                <a:cubicBezTo>
                  <a:pt x="38" y="44"/>
                  <a:pt x="38" y="44"/>
                  <a:pt x="38" y="43"/>
                </a:cubicBezTo>
                <a:cubicBezTo>
                  <a:pt x="38" y="43"/>
                  <a:pt x="38" y="42"/>
                  <a:pt x="39" y="42"/>
                </a:cubicBezTo>
                <a:close/>
                <a:moveTo>
                  <a:pt x="94" y="0"/>
                </a:moveTo>
                <a:cubicBezTo>
                  <a:pt x="94" y="0"/>
                  <a:pt x="94" y="0"/>
                  <a:pt x="94" y="0"/>
                </a:cubicBezTo>
                <a:cubicBezTo>
                  <a:pt x="3" y="0"/>
                  <a:pt x="3" y="0"/>
                  <a:pt x="3" y="0"/>
                </a:cubicBezTo>
                <a:cubicBezTo>
                  <a:pt x="1" y="0"/>
                  <a:pt x="0" y="1"/>
                  <a:pt x="0" y="4"/>
                </a:cubicBezTo>
                <a:cubicBezTo>
                  <a:pt x="0" y="94"/>
                  <a:pt x="0" y="94"/>
                  <a:pt x="0" y="94"/>
                </a:cubicBezTo>
                <a:cubicBezTo>
                  <a:pt x="0" y="97"/>
                  <a:pt x="1" y="98"/>
                  <a:pt x="3" y="98"/>
                </a:cubicBezTo>
                <a:cubicBezTo>
                  <a:pt x="94" y="98"/>
                  <a:pt x="94" y="98"/>
                  <a:pt x="94" y="98"/>
                </a:cubicBezTo>
                <a:cubicBezTo>
                  <a:pt x="96" y="98"/>
                  <a:pt x="98" y="97"/>
                  <a:pt x="98" y="94"/>
                </a:cubicBezTo>
                <a:cubicBezTo>
                  <a:pt x="98" y="4"/>
                  <a:pt x="98" y="4"/>
                  <a:pt x="98" y="4"/>
                </a:cubicBezTo>
                <a:cubicBezTo>
                  <a:pt x="98" y="1"/>
                  <a:pt x="96" y="0"/>
                  <a:pt x="94" y="0"/>
                </a:cubicBezTo>
                <a:close/>
                <a:moveTo>
                  <a:pt x="91" y="91"/>
                </a:moveTo>
                <a:cubicBezTo>
                  <a:pt x="91" y="91"/>
                  <a:pt x="91" y="91"/>
                  <a:pt x="91" y="91"/>
                </a:cubicBezTo>
                <a:cubicBezTo>
                  <a:pt x="7" y="91"/>
                  <a:pt x="7" y="91"/>
                  <a:pt x="7" y="91"/>
                </a:cubicBezTo>
                <a:cubicBezTo>
                  <a:pt x="7" y="29"/>
                  <a:pt x="7" y="29"/>
                  <a:pt x="7" y="29"/>
                </a:cubicBezTo>
                <a:cubicBezTo>
                  <a:pt x="91" y="29"/>
                  <a:pt x="91" y="29"/>
                  <a:pt x="91" y="29"/>
                </a:cubicBezTo>
                <a:cubicBezTo>
                  <a:pt x="91" y="91"/>
                  <a:pt x="91" y="91"/>
                  <a:pt x="91" y="91"/>
                </a:cubicBezTo>
                <a:close/>
                <a:moveTo>
                  <a:pt x="91" y="25"/>
                </a:moveTo>
                <a:cubicBezTo>
                  <a:pt x="91" y="25"/>
                  <a:pt x="91" y="25"/>
                  <a:pt x="91" y="25"/>
                </a:cubicBezTo>
                <a:cubicBezTo>
                  <a:pt x="7" y="25"/>
                  <a:pt x="7" y="25"/>
                  <a:pt x="7" y="25"/>
                </a:cubicBezTo>
                <a:cubicBezTo>
                  <a:pt x="7" y="7"/>
                  <a:pt x="7" y="7"/>
                  <a:pt x="7" y="7"/>
                </a:cubicBezTo>
                <a:cubicBezTo>
                  <a:pt x="15" y="7"/>
                  <a:pt x="15" y="7"/>
                  <a:pt x="15" y="7"/>
                </a:cubicBezTo>
                <a:cubicBezTo>
                  <a:pt x="15" y="13"/>
                  <a:pt x="15" y="13"/>
                  <a:pt x="15" y="13"/>
                </a:cubicBezTo>
                <a:cubicBezTo>
                  <a:pt x="15" y="15"/>
                  <a:pt x="16" y="17"/>
                  <a:pt x="18" y="17"/>
                </a:cubicBezTo>
                <a:cubicBezTo>
                  <a:pt x="20" y="17"/>
                  <a:pt x="22" y="15"/>
                  <a:pt x="22" y="13"/>
                </a:cubicBezTo>
                <a:cubicBezTo>
                  <a:pt x="22" y="7"/>
                  <a:pt x="22" y="7"/>
                  <a:pt x="22" y="7"/>
                </a:cubicBezTo>
                <a:cubicBezTo>
                  <a:pt x="35" y="7"/>
                  <a:pt x="35" y="7"/>
                  <a:pt x="35" y="7"/>
                </a:cubicBezTo>
                <a:cubicBezTo>
                  <a:pt x="35" y="13"/>
                  <a:pt x="35" y="13"/>
                  <a:pt x="35" y="13"/>
                </a:cubicBezTo>
                <a:cubicBezTo>
                  <a:pt x="35" y="15"/>
                  <a:pt x="37" y="17"/>
                  <a:pt x="39" y="17"/>
                </a:cubicBezTo>
                <a:cubicBezTo>
                  <a:pt x="41" y="17"/>
                  <a:pt x="42" y="15"/>
                  <a:pt x="42" y="13"/>
                </a:cubicBezTo>
                <a:cubicBezTo>
                  <a:pt x="42" y="7"/>
                  <a:pt x="42" y="7"/>
                  <a:pt x="42" y="7"/>
                </a:cubicBezTo>
                <a:cubicBezTo>
                  <a:pt x="55" y="7"/>
                  <a:pt x="55" y="7"/>
                  <a:pt x="55" y="7"/>
                </a:cubicBezTo>
                <a:cubicBezTo>
                  <a:pt x="55" y="13"/>
                  <a:pt x="55" y="13"/>
                  <a:pt x="55" y="13"/>
                </a:cubicBezTo>
                <a:cubicBezTo>
                  <a:pt x="55" y="15"/>
                  <a:pt x="57" y="17"/>
                  <a:pt x="59" y="17"/>
                </a:cubicBezTo>
                <a:cubicBezTo>
                  <a:pt x="61" y="17"/>
                  <a:pt x="63" y="15"/>
                  <a:pt x="63" y="13"/>
                </a:cubicBezTo>
                <a:cubicBezTo>
                  <a:pt x="63" y="7"/>
                  <a:pt x="63" y="7"/>
                  <a:pt x="63" y="7"/>
                </a:cubicBezTo>
                <a:cubicBezTo>
                  <a:pt x="76" y="7"/>
                  <a:pt x="76" y="7"/>
                  <a:pt x="76" y="7"/>
                </a:cubicBezTo>
                <a:cubicBezTo>
                  <a:pt x="76" y="13"/>
                  <a:pt x="76" y="13"/>
                  <a:pt x="76" y="13"/>
                </a:cubicBezTo>
                <a:cubicBezTo>
                  <a:pt x="76" y="15"/>
                  <a:pt x="77" y="17"/>
                  <a:pt x="79" y="17"/>
                </a:cubicBezTo>
                <a:cubicBezTo>
                  <a:pt x="81" y="17"/>
                  <a:pt x="83" y="15"/>
                  <a:pt x="83" y="13"/>
                </a:cubicBezTo>
                <a:cubicBezTo>
                  <a:pt x="83" y="7"/>
                  <a:pt x="83" y="7"/>
                  <a:pt x="83" y="7"/>
                </a:cubicBezTo>
                <a:cubicBezTo>
                  <a:pt x="91" y="7"/>
                  <a:pt x="91" y="7"/>
                  <a:pt x="91" y="7"/>
                </a:cubicBezTo>
                <a:cubicBezTo>
                  <a:pt x="91" y="25"/>
                  <a:pt x="91" y="25"/>
                  <a:pt x="91" y="25"/>
                </a:cubicBezTo>
                <a:close/>
                <a:moveTo>
                  <a:pt x="71" y="48"/>
                </a:moveTo>
                <a:cubicBezTo>
                  <a:pt x="71" y="48"/>
                  <a:pt x="71" y="48"/>
                  <a:pt x="71" y="48"/>
                </a:cubicBezTo>
                <a:cubicBezTo>
                  <a:pt x="72" y="49"/>
                  <a:pt x="73" y="50"/>
                  <a:pt x="75" y="50"/>
                </a:cubicBezTo>
                <a:cubicBezTo>
                  <a:pt x="77" y="50"/>
                  <a:pt x="78" y="49"/>
                  <a:pt x="80" y="48"/>
                </a:cubicBezTo>
                <a:cubicBezTo>
                  <a:pt x="81" y="46"/>
                  <a:pt x="82" y="45"/>
                  <a:pt x="82" y="43"/>
                </a:cubicBezTo>
                <a:cubicBezTo>
                  <a:pt x="82" y="41"/>
                  <a:pt x="81" y="40"/>
                  <a:pt x="80" y="39"/>
                </a:cubicBezTo>
                <a:cubicBezTo>
                  <a:pt x="80" y="39"/>
                  <a:pt x="80" y="39"/>
                  <a:pt x="80" y="39"/>
                </a:cubicBezTo>
                <a:cubicBezTo>
                  <a:pt x="78" y="37"/>
                  <a:pt x="77" y="37"/>
                  <a:pt x="75" y="37"/>
                </a:cubicBezTo>
                <a:cubicBezTo>
                  <a:pt x="73" y="37"/>
                  <a:pt x="72" y="37"/>
                  <a:pt x="71" y="39"/>
                </a:cubicBezTo>
                <a:cubicBezTo>
                  <a:pt x="69" y="40"/>
                  <a:pt x="69" y="41"/>
                  <a:pt x="69" y="43"/>
                </a:cubicBezTo>
                <a:cubicBezTo>
                  <a:pt x="69" y="45"/>
                  <a:pt x="69" y="46"/>
                  <a:pt x="71" y="48"/>
                </a:cubicBezTo>
                <a:close/>
                <a:moveTo>
                  <a:pt x="74" y="42"/>
                </a:moveTo>
                <a:cubicBezTo>
                  <a:pt x="74" y="42"/>
                  <a:pt x="74" y="42"/>
                  <a:pt x="74" y="42"/>
                </a:cubicBezTo>
                <a:cubicBezTo>
                  <a:pt x="74" y="41"/>
                  <a:pt x="75" y="41"/>
                  <a:pt x="75" y="41"/>
                </a:cubicBezTo>
                <a:cubicBezTo>
                  <a:pt x="76" y="41"/>
                  <a:pt x="76" y="41"/>
                  <a:pt x="76" y="42"/>
                </a:cubicBezTo>
                <a:cubicBezTo>
                  <a:pt x="77" y="42"/>
                  <a:pt x="77" y="43"/>
                  <a:pt x="77" y="43"/>
                </a:cubicBezTo>
                <a:cubicBezTo>
                  <a:pt x="77" y="44"/>
                  <a:pt x="77" y="44"/>
                  <a:pt x="76" y="44"/>
                </a:cubicBezTo>
                <a:cubicBezTo>
                  <a:pt x="76" y="45"/>
                  <a:pt x="76" y="45"/>
                  <a:pt x="75" y="45"/>
                </a:cubicBezTo>
                <a:cubicBezTo>
                  <a:pt x="75" y="45"/>
                  <a:pt x="74" y="45"/>
                  <a:pt x="74" y="44"/>
                </a:cubicBezTo>
                <a:cubicBezTo>
                  <a:pt x="73" y="44"/>
                  <a:pt x="73" y="44"/>
                  <a:pt x="73" y="43"/>
                </a:cubicBezTo>
                <a:cubicBezTo>
                  <a:pt x="73" y="43"/>
                  <a:pt x="73" y="42"/>
                  <a:pt x="74" y="42"/>
                </a:cubicBezTo>
                <a:close/>
                <a:moveTo>
                  <a:pt x="71" y="65"/>
                </a:moveTo>
                <a:cubicBezTo>
                  <a:pt x="71" y="65"/>
                  <a:pt x="71" y="65"/>
                  <a:pt x="71" y="65"/>
                </a:cubicBezTo>
                <a:cubicBezTo>
                  <a:pt x="72" y="66"/>
                  <a:pt x="73" y="67"/>
                  <a:pt x="75" y="67"/>
                </a:cubicBezTo>
                <a:cubicBezTo>
                  <a:pt x="77" y="67"/>
                  <a:pt x="78" y="66"/>
                  <a:pt x="80" y="65"/>
                </a:cubicBezTo>
                <a:cubicBezTo>
                  <a:pt x="80" y="65"/>
                  <a:pt x="80" y="65"/>
                  <a:pt x="80" y="65"/>
                </a:cubicBezTo>
                <a:cubicBezTo>
                  <a:pt x="81" y="64"/>
                  <a:pt x="82" y="62"/>
                  <a:pt x="82" y="60"/>
                </a:cubicBezTo>
                <a:cubicBezTo>
                  <a:pt x="82" y="59"/>
                  <a:pt x="81" y="57"/>
                  <a:pt x="80" y="56"/>
                </a:cubicBezTo>
                <a:cubicBezTo>
                  <a:pt x="80" y="56"/>
                  <a:pt x="80" y="56"/>
                  <a:pt x="80" y="56"/>
                </a:cubicBezTo>
                <a:cubicBezTo>
                  <a:pt x="78" y="54"/>
                  <a:pt x="77" y="54"/>
                  <a:pt x="75" y="54"/>
                </a:cubicBezTo>
                <a:cubicBezTo>
                  <a:pt x="73" y="54"/>
                  <a:pt x="72" y="54"/>
                  <a:pt x="71" y="56"/>
                </a:cubicBezTo>
                <a:cubicBezTo>
                  <a:pt x="69" y="57"/>
                  <a:pt x="69" y="59"/>
                  <a:pt x="69" y="60"/>
                </a:cubicBezTo>
                <a:cubicBezTo>
                  <a:pt x="69" y="62"/>
                  <a:pt x="69" y="64"/>
                  <a:pt x="71" y="65"/>
                </a:cubicBezTo>
                <a:cubicBezTo>
                  <a:pt x="71" y="65"/>
                  <a:pt x="71" y="65"/>
                  <a:pt x="71" y="65"/>
                </a:cubicBezTo>
                <a:close/>
                <a:moveTo>
                  <a:pt x="74" y="59"/>
                </a:moveTo>
                <a:cubicBezTo>
                  <a:pt x="74" y="59"/>
                  <a:pt x="74" y="59"/>
                  <a:pt x="74" y="59"/>
                </a:cubicBezTo>
                <a:cubicBezTo>
                  <a:pt x="74" y="59"/>
                  <a:pt x="75" y="58"/>
                  <a:pt x="75" y="58"/>
                </a:cubicBezTo>
                <a:cubicBezTo>
                  <a:pt x="76" y="58"/>
                  <a:pt x="76" y="59"/>
                  <a:pt x="76" y="59"/>
                </a:cubicBezTo>
                <a:cubicBezTo>
                  <a:pt x="77" y="59"/>
                  <a:pt x="77" y="60"/>
                  <a:pt x="77" y="60"/>
                </a:cubicBezTo>
                <a:cubicBezTo>
                  <a:pt x="77" y="61"/>
                  <a:pt x="77" y="61"/>
                  <a:pt x="76" y="62"/>
                </a:cubicBezTo>
                <a:cubicBezTo>
                  <a:pt x="76" y="62"/>
                  <a:pt x="76" y="62"/>
                  <a:pt x="75" y="62"/>
                </a:cubicBezTo>
                <a:cubicBezTo>
                  <a:pt x="75" y="62"/>
                  <a:pt x="74" y="62"/>
                  <a:pt x="74" y="62"/>
                </a:cubicBezTo>
                <a:cubicBezTo>
                  <a:pt x="73" y="61"/>
                  <a:pt x="73" y="61"/>
                  <a:pt x="73" y="60"/>
                </a:cubicBezTo>
                <a:cubicBezTo>
                  <a:pt x="73" y="60"/>
                  <a:pt x="73" y="59"/>
                  <a:pt x="74" y="59"/>
                </a:cubicBezTo>
                <a:close/>
                <a:moveTo>
                  <a:pt x="36" y="82"/>
                </a:moveTo>
                <a:cubicBezTo>
                  <a:pt x="36" y="82"/>
                  <a:pt x="36" y="82"/>
                  <a:pt x="36" y="82"/>
                </a:cubicBezTo>
                <a:cubicBezTo>
                  <a:pt x="37" y="83"/>
                  <a:pt x="38" y="84"/>
                  <a:pt x="40" y="84"/>
                </a:cubicBezTo>
                <a:cubicBezTo>
                  <a:pt x="42" y="84"/>
                  <a:pt x="43" y="83"/>
                  <a:pt x="45" y="82"/>
                </a:cubicBezTo>
                <a:cubicBezTo>
                  <a:pt x="45" y="82"/>
                  <a:pt x="45" y="82"/>
                  <a:pt x="45" y="82"/>
                </a:cubicBezTo>
                <a:cubicBezTo>
                  <a:pt x="46" y="81"/>
                  <a:pt x="47" y="79"/>
                  <a:pt x="47" y="77"/>
                </a:cubicBezTo>
                <a:cubicBezTo>
                  <a:pt x="47" y="76"/>
                  <a:pt x="46" y="74"/>
                  <a:pt x="45" y="73"/>
                </a:cubicBezTo>
                <a:cubicBezTo>
                  <a:pt x="45" y="73"/>
                  <a:pt x="45" y="73"/>
                  <a:pt x="45" y="73"/>
                </a:cubicBezTo>
                <a:cubicBezTo>
                  <a:pt x="43" y="72"/>
                  <a:pt x="42" y="71"/>
                  <a:pt x="40" y="71"/>
                </a:cubicBezTo>
                <a:cubicBezTo>
                  <a:pt x="38" y="71"/>
                  <a:pt x="37" y="72"/>
                  <a:pt x="36" y="73"/>
                </a:cubicBezTo>
                <a:cubicBezTo>
                  <a:pt x="36" y="73"/>
                  <a:pt x="36" y="73"/>
                  <a:pt x="36" y="73"/>
                </a:cubicBezTo>
                <a:cubicBezTo>
                  <a:pt x="34" y="74"/>
                  <a:pt x="34" y="76"/>
                  <a:pt x="34" y="77"/>
                </a:cubicBezTo>
                <a:cubicBezTo>
                  <a:pt x="34" y="79"/>
                  <a:pt x="34" y="81"/>
                  <a:pt x="36" y="82"/>
                </a:cubicBezTo>
                <a:close/>
                <a:moveTo>
                  <a:pt x="39" y="76"/>
                </a:moveTo>
                <a:cubicBezTo>
                  <a:pt x="39" y="76"/>
                  <a:pt x="39" y="76"/>
                  <a:pt x="39" y="76"/>
                </a:cubicBezTo>
                <a:cubicBezTo>
                  <a:pt x="39" y="76"/>
                  <a:pt x="40" y="75"/>
                  <a:pt x="40" y="75"/>
                </a:cubicBezTo>
                <a:cubicBezTo>
                  <a:pt x="41" y="75"/>
                  <a:pt x="41" y="76"/>
                  <a:pt x="41" y="76"/>
                </a:cubicBezTo>
                <a:cubicBezTo>
                  <a:pt x="41" y="76"/>
                  <a:pt x="41" y="76"/>
                  <a:pt x="41" y="76"/>
                </a:cubicBezTo>
                <a:cubicBezTo>
                  <a:pt x="42" y="76"/>
                  <a:pt x="42" y="77"/>
                  <a:pt x="42" y="77"/>
                </a:cubicBezTo>
                <a:cubicBezTo>
                  <a:pt x="42" y="78"/>
                  <a:pt x="42" y="78"/>
                  <a:pt x="41" y="79"/>
                </a:cubicBezTo>
                <a:cubicBezTo>
                  <a:pt x="41" y="79"/>
                  <a:pt x="41" y="79"/>
                  <a:pt x="41" y="79"/>
                </a:cubicBezTo>
                <a:cubicBezTo>
                  <a:pt x="41" y="79"/>
                  <a:pt x="41" y="79"/>
                  <a:pt x="40" y="79"/>
                </a:cubicBezTo>
                <a:cubicBezTo>
                  <a:pt x="40" y="79"/>
                  <a:pt x="39" y="79"/>
                  <a:pt x="39" y="79"/>
                </a:cubicBezTo>
                <a:cubicBezTo>
                  <a:pt x="38" y="78"/>
                  <a:pt x="38" y="78"/>
                  <a:pt x="38" y="77"/>
                </a:cubicBezTo>
                <a:cubicBezTo>
                  <a:pt x="38" y="77"/>
                  <a:pt x="38" y="76"/>
                  <a:pt x="39" y="76"/>
                </a:cubicBezTo>
                <a:close/>
                <a:moveTo>
                  <a:pt x="18" y="65"/>
                </a:moveTo>
                <a:cubicBezTo>
                  <a:pt x="18" y="65"/>
                  <a:pt x="18" y="65"/>
                  <a:pt x="18" y="65"/>
                </a:cubicBezTo>
                <a:cubicBezTo>
                  <a:pt x="19" y="66"/>
                  <a:pt x="21" y="67"/>
                  <a:pt x="23" y="67"/>
                </a:cubicBezTo>
                <a:cubicBezTo>
                  <a:pt x="24" y="67"/>
                  <a:pt x="26" y="66"/>
                  <a:pt x="27" y="65"/>
                </a:cubicBezTo>
                <a:cubicBezTo>
                  <a:pt x="27" y="65"/>
                  <a:pt x="27" y="65"/>
                  <a:pt x="27" y="65"/>
                </a:cubicBezTo>
                <a:cubicBezTo>
                  <a:pt x="28" y="64"/>
                  <a:pt x="29" y="62"/>
                  <a:pt x="29" y="60"/>
                </a:cubicBezTo>
                <a:cubicBezTo>
                  <a:pt x="29" y="59"/>
                  <a:pt x="28" y="57"/>
                  <a:pt x="27" y="56"/>
                </a:cubicBezTo>
                <a:cubicBezTo>
                  <a:pt x="27" y="56"/>
                  <a:pt x="27" y="56"/>
                  <a:pt x="27" y="56"/>
                </a:cubicBezTo>
                <a:cubicBezTo>
                  <a:pt x="26" y="54"/>
                  <a:pt x="24" y="54"/>
                  <a:pt x="23" y="54"/>
                </a:cubicBezTo>
                <a:cubicBezTo>
                  <a:pt x="21" y="54"/>
                  <a:pt x="19" y="54"/>
                  <a:pt x="18" y="56"/>
                </a:cubicBezTo>
                <a:cubicBezTo>
                  <a:pt x="17" y="57"/>
                  <a:pt x="16" y="59"/>
                  <a:pt x="16" y="60"/>
                </a:cubicBezTo>
                <a:cubicBezTo>
                  <a:pt x="16" y="62"/>
                  <a:pt x="17" y="64"/>
                  <a:pt x="18" y="65"/>
                </a:cubicBezTo>
                <a:cubicBezTo>
                  <a:pt x="18" y="65"/>
                  <a:pt x="18" y="65"/>
                  <a:pt x="18" y="65"/>
                </a:cubicBezTo>
                <a:close/>
                <a:moveTo>
                  <a:pt x="21" y="59"/>
                </a:moveTo>
                <a:cubicBezTo>
                  <a:pt x="21" y="59"/>
                  <a:pt x="21" y="59"/>
                  <a:pt x="21" y="59"/>
                </a:cubicBezTo>
                <a:cubicBezTo>
                  <a:pt x="21" y="59"/>
                  <a:pt x="21" y="59"/>
                  <a:pt x="21" y="59"/>
                </a:cubicBezTo>
                <a:cubicBezTo>
                  <a:pt x="22" y="59"/>
                  <a:pt x="22" y="58"/>
                  <a:pt x="23" y="58"/>
                </a:cubicBezTo>
                <a:cubicBezTo>
                  <a:pt x="23" y="58"/>
                  <a:pt x="24" y="59"/>
                  <a:pt x="24" y="59"/>
                </a:cubicBezTo>
                <a:cubicBezTo>
                  <a:pt x="24" y="59"/>
                  <a:pt x="25" y="60"/>
                  <a:pt x="25" y="60"/>
                </a:cubicBezTo>
                <a:cubicBezTo>
                  <a:pt x="25" y="61"/>
                  <a:pt x="24" y="61"/>
                  <a:pt x="24" y="62"/>
                </a:cubicBezTo>
                <a:cubicBezTo>
                  <a:pt x="24" y="62"/>
                  <a:pt x="23" y="62"/>
                  <a:pt x="23" y="62"/>
                </a:cubicBezTo>
                <a:cubicBezTo>
                  <a:pt x="22" y="62"/>
                  <a:pt x="22" y="62"/>
                  <a:pt x="21" y="62"/>
                </a:cubicBezTo>
                <a:cubicBezTo>
                  <a:pt x="21" y="62"/>
                  <a:pt x="21" y="62"/>
                  <a:pt x="21" y="62"/>
                </a:cubicBezTo>
                <a:cubicBezTo>
                  <a:pt x="21" y="61"/>
                  <a:pt x="21" y="61"/>
                  <a:pt x="21" y="60"/>
                </a:cubicBezTo>
                <a:cubicBezTo>
                  <a:pt x="21" y="60"/>
                  <a:pt x="21" y="59"/>
                  <a:pt x="21" y="59"/>
                </a:cubicBezTo>
                <a:close/>
                <a:moveTo>
                  <a:pt x="18" y="82"/>
                </a:moveTo>
                <a:cubicBezTo>
                  <a:pt x="18" y="82"/>
                  <a:pt x="18" y="82"/>
                  <a:pt x="18" y="82"/>
                </a:cubicBezTo>
                <a:cubicBezTo>
                  <a:pt x="19" y="83"/>
                  <a:pt x="21" y="84"/>
                  <a:pt x="23" y="84"/>
                </a:cubicBezTo>
                <a:cubicBezTo>
                  <a:pt x="24" y="84"/>
                  <a:pt x="26" y="83"/>
                  <a:pt x="27" y="82"/>
                </a:cubicBezTo>
                <a:cubicBezTo>
                  <a:pt x="27" y="82"/>
                  <a:pt x="27" y="82"/>
                  <a:pt x="27" y="82"/>
                </a:cubicBezTo>
                <a:cubicBezTo>
                  <a:pt x="28" y="81"/>
                  <a:pt x="29" y="79"/>
                  <a:pt x="29" y="77"/>
                </a:cubicBezTo>
                <a:cubicBezTo>
                  <a:pt x="29" y="76"/>
                  <a:pt x="28" y="74"/>
                  <a:pt x="27" y="73"/>
                </a:cubicBezTo>
                <a:cubicBezTo>
                  <a:pt x="27" y="73"/>
                  <a:pt x="27" y="73"/>
                  <a:pt x="27" y="73"/>
                </a:cubicBezTo>
                <a:cubicBezTo>
                  <a:pt x="26" y="72"/>
                  <a:pt x="24" y="71"/>
                  <a:pt x="23" y="71"/>
                </a:cubicBezTo>
                <a:cubicBezTo>
                  <a:pt x="21" y="71"/>
                  <a:pt x="19" y="72"/>
                  <a:pt x="18" y="73"/>
                </a:cubicBezTo>
                <a:cubicBezTo>
                  <a:pt x="18" y="73"/>
                  <a:pt x="18" y="73"/>
                  <a:pt x="18" y="73"/>
                </a:cubicBezTo>
                <a:cubicBezTo>
                  <a:pt x="17" y="74"/>
                  <a:pt x="16" y="76"/>
                  <a:pt x="16" y="77"/>
                </a:cubicBezTo>
                <a:cubicBezTo>
                  <a:pt x="16" y="79"/>
                  <a:pt x="17" y="81"/>
                  <a:pt x="18" y="82"/>
                </a:cubicBezTo>
                <a:close/>
                <a:moveTo>
                  <a:pt x="21" y="76"/>
                </a:moveTo>
                <a:cubicBezTo>
                  <a:pt x="21" y="76"/>
                  <a:pt x="21" y="76"/>
                  <a:pt x="21" y="76"/>
                </a:cubicBezTo>
                <a:cubicBezTo>
                  <a:pt x="21" y="76"/>
                  <a:pt x="21" y="76"/>
                  <a:pt x="21" y="76"/>
                </a:cubicBezTo>
                <a:cubicBezTo>
                  <a:pt x="22" y="76"/>
                  <a:pt x="22" y="75"/>
                  <a:pt x="23" y="75"/>
                </a:cubicBezTo>
                <a:cubicBezTo>
                  <a:pt x="23" y="75"/>
                  <a:pt x="24" y="76"/>
                  <a:pt x="24" y="76"/>
                </a:cubicBezTo>
                <a:cubicBezTo>
                  <a:pt x="24" y="76"/>
                  <a:pt x="25" y="77"/>
                  <a:pt x="25" y="77"/>
                </a:cubicBezTo>
                <a:cubicBezTo>
                  <a:pt x="25" y="78"/>
                  <a:pt x="24" y="78"/>
                  <a:pt x="24" y="79"/>
                </a:cubicBezTo>
                <a:cubicBezTo>
                  <a:pt x="24" y="79"/>
                  <a:pt x="23" y="79"/>
                  <a:pt x="23" y="79"/>
                </a:cubicBezTo>
                <a:cubicBezTo>
                  <a:pt x="22" y="79"/>
                  <a:pt x="22" y="79"/>
                  <a:pt x="21" y="79"/>
                </a:cubicBezTo>
                <a:cubicBezTo>
                  <a:pt x="21" y="79"/>
                  <a:pt x="21" y="79"/>
                  <a:pt x="21" y="79"/>
                </a:cubicBezTo>
                <a:cubicBezTo>
                  <a:pt x="21" y="78"/>
                  <a:pt x="21" y="78"/>
                  <a:pt x="21" y="77"/>
                </a:cubicBezTo>
                <a:cubicBezTo>
                  <a:pt x="21" y="77"/>
                  <a:pt x="21" y="76"/>
                  <a:pt x="21" y="76"/>
                </a:cubicBezTo>
                <a:close/>
                <a:moveTo>
                  <a:pt x="53" y="65"/>
                </a:moveTo>
                <a:cubicBezTo>
                  <a:pt x="53" y="65"/>
                  <a:pt x="53" y="65"/>
                  <a:pt x="53" y="65"/>
                </a:cubicBezTo>
                <a:cubicBezTo>
                  <a:pt x="54" y="66"/>
                  <a:pt x="56" y="67"/>
                  <a:pt x="58" y="67"/>
                </a:cubicBezTo>
                <a:cubicBezTo>
                  <a:pt x="59" y="67"/>
                  <a:pt x="61" y="66"/>
                  <a:pt x="62" y="65"/>
                </a:cubicBezTo>
                <a:cubicBezTo>
                  <a:pt x="62" y="65"/>
                  <a:pt x="62" y="65"/>
                  <a:pt x="62" y="65"/>
                </a:cubicBezTo>
                <a:cubicBezTo>
                  <a:pt x="63" y="64"/>
                  <a:pt x="64" y="62"/>
                  <a:pt x="64" y="60"/>
                </a:cubicBezTo>
                <a:cubicBezTo>
                  <a:pt x="64" y="59"/>
                  <a:pt x="63" y="57"/>
                  <a:pt x="62" y="56"/>
                </a:cubicBezTo>
                <a:cubicBezTo>
                  <a:pt x="62" y="56"/>
                  <a:pt x="62" y="56"/>
                  <a:pt x="62" y="56"/>
                </a:cubicBezTo>
                <a:cubicBezTo>
                  <a:pt x="61" y="54"/>
                  <a:pt x="59" y="54"/>
                  <a:pt x="58" y="54"/>
                </a:cubicBezTo>
                <a:cubicBezTo>
                  <a:pt x="56" y="54"/>
                  <a:pt x="54" y="54"/>
                  <a:pt x="53" y="56"/>
                </a:cubicBezTo>
                <a:cubicBezTo>
                  <a:pt x="53" y="56"/>
                  <a:pt x="53" y="56"/>
                  <a:pt x="53" y="56"/>
                </a:cubicBezTo>
                <a:cubicBezTo>
                  <a:pt x="52" y="57"/>
                  <a:pt x="51" y="59"/>
                  <a:pt x="51" y="60"/>
                </a:cubicBezTo>
                <a:cubicBezTo>
                  <a:pt x="51" y="62"/>
                  <a:pt x="52" y="64"/>
                  <a:pt x="53" y="65"/>
                </a:cubicBezTo>
                <a:cubicBezTo>
                  <a:pt x="53" y="65"/>
                  <a:pt x="53" y="65"/>
                  <a:pt x="53" y="65"/>
                </a:cubicBezTo>
                <a:close/>
                <a:moveTo>
                  <a:pt x="56" y="59"/>
                </a:moveTo>
                <a:cubicBezTo>
                  <a:pt x="56" y="59"/>
                  <a:pt x="56" y="59"/>
                  <a:pt x="56" y="59"/>
                </a:cubicBezTo>
                <a:cubicBezTo>
                  <a:pt x="57" y="59"/>
                  <a:pt x="57" y="58"/>
                  <a:pt x="58" y="58"/>
                </a:cubicBezTo>
                <a:cubicBezTo>
                  <a:pt x="58" y="58"/>
                  <a:pt x="59" y="59"/>
                  <a:pt x="59" y="59"/>
                </a:cubicBezTo>
                <a:cubicBezTo>
                  <a:pt x="59" y="59"/>
                  <a:pt x="59" y="60"/>
                  <a:pt x="59" y="60"/>
                </a:cubicBezTo>
                <a:cubicBezTo>
                  <a:pt x="59" y="61"/>
                  <a:pt x="59" y="61"/>
                  <a:pt x="59" y="62"/>
                </a:cubicBezTo>
                <a:cubicBezTo>
                  <a:pt x="59" y="62"/>
                  <a:pt x="58" y="62"/>
                  <a:pt x="58" y="62"/>
                </a:cubicBezTo>
                <a:cubicBezTo>
                  <a:pt x="57" y="62"/>
                  <a:pt x="57" y="62"/>
                  <a:pt x="56" y="62"/>
                </a:cubicBezTo>
                <a:cubicBezTo>
                  <a:pt x="56" y="61"/>
                  <a:pt x="56" y="61"/>
                  <a:pt x="56" y="60"/>
                </a:cubicBezTo>
                <a:cubicBezTo>
                  <a:pt x="56" y="60"/>
                  <a:pt x="56" y="59"/>
                  <a:pt x="56" y="59"/>
                </a:cubicBezTo>
                <a:close/>
                <a:moveTo>
                  <a:pt x="53" y="82"/>
                </a:moveTo>
                <a:cubicBezTo>
                  <a:pt x="53" y="82"/>
                  <a:pt x="53" y="82"/>
                  <a:pt x="53" y="82"/>
                </a:cubicBezTo>
                <a:cubicBezTo>
                  <a:pt x="54" y="83"/>
                  <a:pt x="56" y="84"/>
                  <a:pt x="58" y="84"/>
                </a:cubicBezTo>
                <a:cubicBezTo>
                  <a:pt x="59" y="84"/>
                  <a:pt x="61" y="83"/>
                  <a:pt x="62" y="82"/>
                </a:cubicBezTo>
                <a:cubicBezTo>
                  <a:pt x="62" y="82"/>
                  <a:pt x="62" y="82"/>
                  <a:pt x="62" y="82"/>
                </a:cubicBezTo>
                <a:cubicBezTo>
                  <a:pt x="63" y="81"/>
                  <a:pt x="64" y="79"/>
                  <a:pt x="64" y="77"/>
                </a:cubicBezTo>
                <a:cubicBezTo>
                  <a:pt x="64" y="76"/>
                  <a:pt x="63" y="74"/>
                  <a:pt x="62" y="73"/>
                </a:cubicBezTo>
                <a:cubicBezTo>
                  <a:pt x="62" y="73"/>
                  <a:pt x="62" y="73"/>
                  <a:pt x="62" y="73"/>
                </a:cubicBezTo>
                <a:cubicBezTo>
                  <a:pt x="61" y="72"/>
                  <a:pt x="59" y="71"/>
                  <a:pt x="58" y="71"/>
                </a:cubicBezTo>
                <a:cubicBezTo>
                  <a:pt x="56" y="71"/>
                  <a:pt x="54" y="72"/>
                  <a:pt x="53" y="73"/>
                </a:cubicBezTo>
                <a:cubicBezTo>
                  <a:pt x="53" y="73"/>
                  <a:pt x="53" y="73"/>
                  <a:pt x="53" y="73"/>
                </a:cubicBezTo>
                <a:cubicBezTo>
                  <a:pt x="52" y="74"/>
                  <a:pt x="51" y="76"/>
                  <a:pt x="51" y="77"/>
                </a:cubicBezTo>
                <a:cubicBezTo>
                  <a:pt x="51" y="79"/>
                  <a:pt x="52" y="81"/>
                  <a:pt x="53" y="82"/>
                </a:cubicBezTo>
                <a:cubicBezTo>
                  <a:pt x="53" y="82"/>
                  <a:pt x="53" y="82"/>
                  <a:pt x="53" y="82"/>
                </a:cubicBezTo>
                <a:close/>
                <a:moveTo>
                  <a:pt x="56" y="76"/>
                </a:moveTo>
                <a:cubicBezTo>
                  <a:pt x="56" y="76"/>
                  <a:pt x="56" y="76"/>
                  <a:pt x="56" y="76"/>
                </a:cubicBezTo>
                <a:cubicBezTo>
                  <a:pt x="57" y="76"/>
                  <a:pt x="57" y="75"/>
                  <a:pt x="58" y="75"/>
                </a:cubicBezTo>
                <a:cubicBezTo>
                  <a:pt x="58" y="75"/>
                  <a:pt x="59" y="76"/>
                  <a:pt x="59" y="76"/>
                </a:cubicBezTo>
                <a:cubicBezTo>
                  <a:pt x="59" y="76"/>
                  <a:pt x="59" y="77"/>
                  <a:pt x="59" y="77"/>
                </a:cubicBezTo>
                <a:cubicBezTo>
                  <a:pt x="59" y="78"/>
                  <a:pt x="59" y="78"/>
                  <a:pt x="59" y="79"/>
                </a:cubicBezTo>
                <a:cubicBezTo>
                  <a:pt x="59" y="79"/>
                  <a:pt x="58" y="79"/>
                  <a:pt x="58" y="79"/>
                </a:cubicBezTo>
                <a:cubicBezTo>
                  <a:pt x="57" y="79"/>
                  <a:pt x="57" y="79"/>
                  <a:pt x="56" y="79"/>
                </a:cubicBezTo>
                <a:cubicBezTo>
                  <a:pt x="56" y="78"/>
                  <a:pt x="56" y="78"/>
                  <a:pt x="56" y="77"/>
                </a:cubicBezTo>
                <a:cubicBezTo>
                  <a:pt x="56" y="77"/>
                  <a:pt x="56" y="76"/>
                  <a:pt x="56" y="76"/>
                </a:cubicBezTo>
                <a:close/>
                <a:moveTo>
                  <a:pt x="36" y="65"/>
                </a:moveTo>
                <a:cubicBezTo>
                  <a:pt x="36" y="65"/>
                  <a:pt x="36" y="65"/>
                  <a:pt x="36" y="65"/>
                </a:cubicBezTo>
                <a:cubicBezTo>
                  <a:pt x="37" y="66"/>
                  <a:pt x="38" y="67"/>
                  <a:pt x="40" y="67"/>
                </a:cubicBezTo>
                <a:cubicBezTo>
                  <a:pt x="42" y="67"/>
                  <a:pt x="43" y="66"/>
                  <a:pt x="45" y="65"/>
                </a:cubicBezTo>
                <a:cubicBezTo>
                  <a:pt x="45" y="65"/>
                  <a:pt x="45" y="65"/>
                  <a:pt x="45" y="65"/>
                </a:cubicBezTo>
                <a:cubicBezTo>
                  <a:pt x="46" y="64"/>
                  <a:pt x="47" y="62"/>
                  <a:pt x="47" y="60"/>
                </a:cubicBezTo>
                <a:cubicBezTo>
                  <a:pt x="47" y="59"/>
                  <a:pt x="46" y="57"/>
                  <a:pt x="45" y="56"/>
                </a:cubicBezTo>
                <a:cubicBezTo>
                  <a:pt x="45" y="56"/>
                  <a:pt x="45" y="56"/>
                  <a:pt x="45" y="56"/>
                </a:cubicBezTo>
                <a:cubicBezTo>
                  <a:pt x="43" y="54"/>
                  <a:pt x="42" y="54"/>
                  <a:pt x="40" y="54"/>
                </a:cubicBezTo>
                <a:cubicBezTo>
                  <a:pt x="38" y="54"/>
                  <a:pt x="37" y="54"/>
                  <a:pt x="36" y="56"/>
                </a:cubicBezTo>
                <a:cubicBezTo>
                  <a:pt x="34" y="57"/>
                  <a:pt x="34" y="59"/>
                  <a:pt x="34" y="60"/>
                </a:cubicBezTo>
                <a:cubicBezTo>
                  <a:pt x="34" y="62"/>
                  <a:pt x="34" y="64"/>
                  <a:pt x="36" y="65"/>
                </a:cubicBezTo>
                <a:cubicBezTo>
                  <a:pt x="36" y="65"/>
                  <a:pt x="36" y="65"/>
                  <a:pt x="36" y="65"/>
                </a:cubicBezTo>
                <a:close/>
                <a:moveTo>
                  <a:pt x="39" y="59"/>
                </a:moveTo>
                <a:cubicBezTo>
                  <a:pt x="39" y="59"/>
                  <a:pt x="39" y="59"/>
                  <a:pt x="39" y="59"/>
                </a:cubicBezTo>
                <a:cubicBezTo>
                  <a:pt x="39" y="59"/>
                  <a:pt x="40" y="58"/>
                  <a:pt x="40" y="58"/>
                </a:cubicBezTo>
                <a:cubicBezTo>
                  <a:pt x="41" y="58"/>
                  <a:pt x="41" y="59"/>
                  <a:pt x="41" y="59"/>
                </a:cubicBezTo>
                <a:cubicBezTo>
                  <a:pt x="41" y="59"/>
                  <a:pt x="41" y="59"/>
                  <a:pt x="41" y="59"/>
                </a:cubicBezTo>
                <a:cubicBezTo>
                  <a:pt x="42" y="59"/>
                  <a:pt x="42" y="60"/>
                  <a:pt x="42" y="60"/>
                </a:cubicBezTo>
                <a:cubicBezTo>
                  <a:pt x="42" y="61"/>
                  <a:pt x="42" y="61"/>
                  <a:pt x="41" y="62"/>
                </a:cubicBezTo>
                <a:cubicBezTo>
                  <a:pt x="41" y="62"/>
                  <a:pt x="41" y="62"/>
                  <a:pt x="41" y="62"/>
                </a:cubicBezTo>
                <a:cubicBezTo>
                  <a:pt x="41" y="62"/>
                  <a:pt x="41" y="62"/>
                  <a:pt x="40" y="62"/>
                </a:cubicBezTo>
                <a:cubicBezTo>
                  <a:pt x="40" y="62"/>
                  <a:pt x="39" y="62"/>
                  <a:pt x="39" y="62"/>
                </a:cubicBezTo>
                <a:cubicBezTo>
                  <a:pt x="38" y="61"/>
                  <a:pt x="38" y="61"/>
                  <a:pt x="38" y="60"/>
                </a:cubicBezTo>
                <a:cubicBezTo>
                  <a:pt x="38" y="60"/>
                  <a:pt x="38" y="59"/>
                  <a:pt x="39" y="5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8" name="Freeform 26">
            <a:extLst>
              <a:ext uri="{FF2B5EF4-FFF2-40B4-BE49-F238E27FC236}">
                <a16:creationId xmlns:a16="http://schemas.microsoft.com/office/drawing/2014/main" id="{F04BE7F6-B8C5-473D-9957-5052A9B9CE52}"/>
              </a:ext>
            </a:extLst>
          </p:cNvPr>
          <p:cNvSpPr>
            <a:spLocks noEditPoints="1"/>
          </p:cNvSpPr>
          <p:nvPr/>
        </p:nvSpPr>
        <p:spPr bwMode="auto">
          <a:xfrm>
            <a:off x="6644173" y="3303260"/>
            <a:ext cx="379092" cy="381040"/>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18" tIns="60960" rIns="121918" bIns="60960" numCol="1" anchor="t" anchorCtr="0" compatLnSpc="1"/>
          <a:lstStyle/>
          <a:p>
            <a:pPr defTabSz="1218804" fontAlgn="base">
              <a:spcBef>
                <a:spcPct val="0"/>
              </a:spcBef>
              <a:spcAft>
                <a:spcPct val="0"/>
              </a:spcAft>
            </a:pPr>
            <a:endParaRPr lang="zh-CN" altLang="en-US" sz="2399">
              <a:latin typeface="Calibri" panose="020F0502020204030204" pitchFamily="34" charset="0"/>
              <a:ea typeface="宋体" panose="02010600030101010101" pitchFamily="2" charset="-122"/>
            </a:endParaRPr>
          </a:p>
        </p:txBody>
      </p:sp>
      <p:sp>
        <p:nvSpPr>
          <p:cNvPr id="59" name="Rectangle 24">
            <a:extLst>
              <a:ext uri="{FF2B5EF4-FFF2-40B4-BE49-F238E27FC236}">
                <a16:creationId xmlns:a16="http://schemas.microsoft.com/office/drawing/2014/main" id="{9B18E47C-0258-48CD-873C-4F29748D12C8}"/>
              </a:ext>
            </a:extLst>
          </p:cNvPr>
          <p:cNvSpPr>
            <a:spLocks noChangeArrowheads="1"/>
          </p:cNvSpPr>
          <p:nvPr/>
        </p:nvSpPr>
        <p:spPr bwMode="auto">
          <a:xfrm>
            <a:off x="1459346" y="4953763"/>
            <a:ext cx="1896140" cy="77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p:txBody>
      </p:sp>
      <p:cxnSp>
        <p:nvCxnSpPr>
          <p:cNvPr id="60" name="直接连接符 59">
            <a:extLst>
              <a:ext uri="{FF2B5EF4-FFF2-40B4-BE49-F238E27FC236}">
                <a16:creationId xmlns:a16="http://schemas.microsoft.com/office/drawing/2014/main" id="{6BB1E94E-8384-4A63-88A9-59659FDE9C2A}"/>
              </a:ext>
            </a:extLst>
          </p:cNvPr>
          <p:cNvCxnSpPr/>
          <p:nvPr/>
        </p:nvCxnSpPr>
        <p:spPr>
          <a:xfrm flipV="1">
            <a:off x="2407417" y="4368437"/>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1" name="Rectangle 24">
            <a:extLst>
              <a:ext uri="{FF2B5EF4-FFF2-40B4-BE49-F238E27FC236}">
                <a16:creationId xmlns:a16="http://schemas.microsoft.com/office/drawing/2014/main" id="{0A37F8D4-2C44-4D7D-978B-C4AE796300DD}"/>
              </a:ext>
            </a:extLst>
          </p:cNvPr>
          <p:cNvSpPr>
            <a:spLocks noChangeArrowheads="1"/>
          </p:cNvSpPr>
          <p:nvPr/>
        </p:nvSpPr>
        <p:spPr bwMode="auto">
          <a:xfrm>
            <a:off x="4410215" y="4953763"/>
            <a:ext cx="1896140" cy="77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p:txBody>
      </p:sp>
      <p:cxnSp>
        <p:nvCxnSpPr>
          <p:cNvPr id="62" name="直接连接符 61">
            <a:extLst>
              <a:ext uri="{FF2B5EF4-FFF2-40B4-BE49-F238E27FC236}">
                <a16:creationId xmlns:a16="http://schemas.microsoft.com/office/drawing/2014/main" id="{A41DCEEA-3A48-497E-B469-18846AF390AB}"/>
              </a:ext>
            </a:extLst>
          </p:cNvPr>
          <p:cNvCxnSpPr/>
          <p:nvPr/>
        </p:nvCxnSpPr>
        <p:spPr>
          <a:xfrm flipV="1">
            <a:off x="5358286" y="4368437"/>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3" name="Rectangle 24">
            <a:extLst>
              <a:ext uri="{FF2B5EF4-FFF2-40B4-BE49-F238E27FC236}">
                <a16:creationId xmlns:a16="http://schemas.microsoft.com/office/drawing/2014/main" id="{8ED27A1C-93EB-41F3-ACAB-BD68BAB0AF28}"/>
              </a:ext>
            </a:extLst>
          </p:cNvPr>
          <p:cNvSpPr>
            <a:spLocks noChangeArrowheads="1"/>
          </p:cNvSpPr>
          <p:nvPr/>
        </p:nvSpPr>
        <p:spPr bwMode="auto">
          <a:xfrm>
            <a:off x="7376534" y="4953763"/>
            <a:ext cx="1896140" cy="77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p:txBody>
      </p:sp>
      <p:cxnSp>
        <p:nvCxnSpPr>
          <p:cNvPr id="64" name="直接连接符 63">
            <a:extLst>
              <a:ext uri="{FF2B5EF4-FFF2-40B4-BE49-F238E27FC236}">
                <a16:creationId xmlns:a16="http://schemas.microsoft.com/office/drawing/2014/main" id="{8F772AF9-7DC2-4BEC-89CB-87838962F0D6}"/>
              </a:ext>
            </a:extLst>
          </p:cNvPr>
          <p:cNvCxnSpPr/>
          <p:nvPr/>
        </p:nvCxnSpPr>
        <p:spPr>
          <a:xfrm flipV="1">
            <a:off x="8324605" y="4368437"/>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333FA5D4-DC9E-42E3-B8F9-52EEB99C9B8F}"/>
              </a:ext>
            </a:extLst>
          </p:cNvPr>
          <p:cNvCxnSpPr/>
          <p:nvPr/>
        </p:nvCxnSpPr>
        <p:spPr>
          <a:xfrm flipV="1">
            <a:off x="3882851" y="2125461"/>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6" name="Rectangle 24">
            <a:extLst>
              <a:ext uri="{FF2B5EF4-FFF2-40B4-BE49-F238E27FC236}">
                <a16:creationId xmlns:a16="http://schemas.microsoft.com/office/drawing/2014/main" id="{E938AC28-5141-44A9-98B7-2A84F15E6A77}"/>
              </a:ext>
            </a:extLst>
          </p:cNvPr>
          <p:cNvSpPr>
            <a:spLocks noChangeArrowheads="1"/>
          </p:cNvSpPr>
          <p:nvPr/>
        </p:nvSpPr>
        <p:spPr bwMode="auto">
          <a:xfrm>
            <a:off x="2934781" y="1105099"/>
            <a:ext cx="1896140" cy="102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en-US" altLang="zh-CN" sz="1066" dirty="0">
                <a:latin typeface="Calibri" panose="020F0502020204030204" pitchFamily="34" charset="0"/>
                <a:ea typeface="宋体" panose="02010600030101010101" pitchFamily="2" charset="-122"/>
              </a:rPr>
              <a:t>.</a:t>
            </a:r>
            <a:endParaRPr lang="zh-CN" altLang="en-US" sz="1066" dirty="0">
              <a:latin typeface="Calibri" panose="020F0502020204030204" pitchFamily="34" charset="0"/>
              <a:ea typeface="宋体" panose="02010600030101010101" pitchFamily="2" charset="-122"/>
            </a:endParaRPr>
          </a:p>
        </p:txBody>
      </p:sp>
      <p:cxnSp>
        <p:nvCxnSpPr>
          <p:cNvPr id="67" name="直接连接符 66">
            <a:extLst>
              <a:ext uri="{FF2B5EF4-FFF2-40B4-BE49-F238E27FC236}">
                <a16:creationId xmlns:a16="http://schemas.microsoft.com/office/drawing/2014/main" id="{9892504E-ADE5-4561-AE9D-4EA3485189D1}"/>
              </a:ext>
            </a:extLst>
          </p:cNvPr>
          <p:cNvCxnSpPr/>
          <p:nvPr/>
        </p:nvCxnSpPr>
        <p:spPr>
          <a:xfrm flipV="1">
            <a:off x="6818694" y="2125461"/>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8" name="Rectangle 24">
            <a:extLst>
              <a:ext uri="{FF2B5EF4-FFF2-40B4-BE49-F238E27FC236}">
                <a16:creationId xmlns:a16="http://schemas.microsoft.com/office/drawing/2014/main" id="{FA3ECB3D-2EF7-4EA8-96C0-847E671C715F}"/>
              </a:ext>
            </a:extLst>
          </p:cNvPr>
          <p:cNvSpPr>
            <a:spLocks noChangeArrowheads="1"/>
          </p:cNvSpPr>
          <p:nvPr/>
        </p:nvSpPr>
        <p:spPr bwMode="auto">
          <a:xfrm>
            <a:off x="5870624" y="1105099"/>
            <a:ext cx="1896140" cy="1026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8804" fontAlgn="base">
              <a:lnSpc>
                <a:spcPct val="120000"/>
              </a:lnSpc>
              <a:spcBef>
                <a:spcPts val="400"/>
              </a:spcBef>
              <a:spcAft>
                <a:spcPct val="0"/>
              </a:spcAft>
            </a:pPr>
            <a:endParaRPr lang="zh-CN" altLang="en-US" sz="1066" dirty="0">
              <a:latin typeface="Calibri" panose="020F0502020204030204" pitchFamily="34" charset="0"/>
              <a:ea typeface="宋体" panose="02010600030101010101" pitchFamily="2" charset="-122"/>
            </a:endParaRPr>
          </a:p>
        </p:txBody>
      </p:sp>
      <p:cxnSp>
        <p:nvCxnSpPr>
          <p:cNvPr id="69" name="直接连接符 68">
            <a:extLst>
              <a:ext uri="{FF2B5EF4-FFF2-40B4-BE49-F238E27FC236}">
                <a16:creationId xmlns:a16="http://schemas.microsoft.com/office/drawing/2014/main" id="{21601925-D814-416D-9EE2-F606119FC682}"/>
              </a:ext>
            </a:extLst>
          </p:cNvPr>
          <p:cNvCxnSpPr/>
          <p:nvPr/>
        </p:nvCxnSpPr>
        <p:spPr>
          <a:xfrm flipV="1">
            <a:off x="9774855" y="2125461"/>
            <a:ext cx="0" cy="489286"/>
          </a:xfrm>
          <a:prstGeom prst="line">
            <a:avLst/>
          </a:prstGeom>
          <a:ln w="63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0" name="Rectangle 24">
            <a:extLst>
              <a:ext uri="{FF2B5EF4-FFF2-40B4-BE49-F238E27FC236}">
                <a16:creationId xmlns:a16="http://schemas.microsoft.com/office/drawing/2014/main" id="{B5564A25-7098-499A-A073-AB4BBBCB1FC2}"/>
              </a:ext>
            </a:extLst>
          </p:cNvPr>
          <p:cNvSpPr>
            <a:spLocks noChangeArrowheads="1"/>
          </p:cNvSpPr>
          <p:nvPr/>
        </p:nvSpPr>
        <p:spPr bwMode="auto">
          <a:xfrm>
            <a:off x="8826785" y="1105098"/>
            <a:ext cx="1896140" cy="774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8804" fontAlgn="base">
              <a:lnSpc>
                <a:spcPct val="120000"/>
              </a:lnSpc>
              <a:spcBef>
                <a:spcPts val="400"/>
              </a:spcBef>
              <a:spcAft>
                <a:spcPct val="0"/>
              </a:spcAft>
            </a:pPr>
            <a:r>
              <a:rPr lang="zh-CN" altLang="en-US" sz="1599" b="1" dirty="0">
                <a:latin typeface="微软雅黑" pitchFamily="34" charset="-122"/>
                <a:ea typeface="微软雅黑" pitchFamily="34" charset="-122"/>
              </a:rPr>
              <a:t>添加文本</a:t>
            </a:r>
            <a:endParaRPr lang="en-US" altLang="zh-CN" sz="1599" b="1" dirty="0">
              <a:latin typeface="微软雅黑" pitchFamily="34" charset="-122"/>
              <a:ea typeface="微软雅黑" pitchFamily="34" charset="-122"/>
            </a:endParaRPr>
          </a:p>
          <a:p>
            <a:pPr algn="ctr" defTabSz="1218804" fontAlgn="base">
              <a:lnSpc>
                <a:spcPct val="120000"/>
              </a:lnSpc>
              <a:spcBef>
                <a:spcPts val="400"/>
              </a:spcBef>
              <a:spcAft>
                <a:spcPct val="0"/>
              </a:spcAft>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a:p>
            <a:pPr algn="ctr" defTabSz="1219169">
              <a:lnSpc>
                <a:spcPct val="120000"/>
              </a:lnSpc>
              <a:spcBef>
                <a:spcPts val="400"/>
              </a:spcBef>
              <a:defRPr/>
            </a:pPr>
            <a:r>
              <a:rPr lang="zh-CN" altLang="en-US" sz="1066" dirty="0">
                <a:latin typeface="微软雅黑" pitchFamily="34" charset="-122"/>
                <a:ea typeface="微软雅黑" pitchFamily="34" charset="-122"/>
              </a:rPr>
              <a:t>单击此处添加文本</a:t>
            </a:r>
            <a:endParaRPr lang="en-US" altLang="zh-CN" sz="1066" dirty="0">
              <a:latin typeface="微软雅黑" pitchFamily="34" charset="-122"/>
              <a:ea typeface="微软雅黑" pitchFamily="34" charset="-122"/>
            </a:endParaRPr>
          </a:p>
        </p:txBody>
      </p:sp>
    </p:spTree>
    <p:extLst>
      <p:ext uri="{BB962C8B-B14F-4D97-AF65-F5344CB8AC3E}">
        <p14:creationId xmlns:p14="http://schemas.microsoft.com/office/powerpoint/2010/main" val="18763700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70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53" presetClass="entr" presetSubtype="16" fill="hold" grpId="0" nodeType="withEffect">
                                  <p:stCondLst>
                                    <p:cond delay="700"/>
                                  </p:stCondLst>
                                  <p:childTnLst>
                                    <p:set>
                                      <p:cBhvr>
                                        <p:cTn id="11" dur="1" fill="hold">
                                          <p:stCondLst>
                                            <p:cond delay="0"/>
                                          </p:stCondLst>
                                        </p:cTn>
                                        <p:tgtEl>
                                          <p:spTgt spid="54"/>
                                        </p:tgtEl>
                                        <p:attrNameLst>
                                          <p:attrName>style.visibility</p:attrName>
                                        </p:attrNameLst>
                                      </p:cBhvr>
                                      <p:to>
                                        <p:strVal val="visible"/>
                                      </p:to>
                                    </p:set>
                                    <p:anim calcmode="lin" valueType="num">
                                      <p:cBhvr>
                                        <p:cTn id="12" dur="500" fill="hold"/>
                                        <p:tgtEl>
                                          <p:spTgt spid="54"/>
                                        </p:tgtEl>
                                        <p:attrNameLst>
                                          <p:attrName>ppt_w</p:attrName>
                                        </p:attrNameLst>
                                      </p:cBhvr>
                                      <p:tavLst>
                                        <p:tav tm="0">
                                          <p:val>
                                            <p:fltVal val="0"/>
                                          </p:val>
                                        </p:tav>
                                        <p:tav tm="100000">
                                          <p:val>
                                            <p:strVal val="#ppt_w"/>
                                          </p:val>
                                        </p:tav>
                                      </p:tavLst>
                                    </p:anim>
                                    <p:anim calcmode="lin" valueType="num">
                                      <p:cBhvr>
                                        <p:cTn id="13" dur="500" fill="hold"/>
                                        <p:tgtEl>
                                          <p:spTgt spid="54"/>
                                        </p:tgtEl>
                                        <p:attrNameLst>
                                          <p:attrName>ppt_h</p:attrName>
                                        </p:attrNameLst>
                                      </p:cBhvr>
                                      <p:tavLst>
                                        <p:tav tm="0">
                                          <p:val>
                                            <p:fltVal val="0"/>
                                          </p:val>
                                        </p:tav>
                                        <p:tav tm="100000">
                                          <p:val>
                                            <p:strVal val="#ppt_h"/>
                                          </p:val>
                                        </p:tav>
                                      </p:tavLst>
                                    </p:anim>
                                    <p:animEffect transition="in" filter="fade">
                                      <p:cBhvr>
                                        <p:cTn id="14" dur="500"/>
                                        <p:tgtEl>
                                          <p:spTgt spid="54"/>
                                        </p:tgtEl>
                                      </p:cBhvr>
                                    </p:animEffect>
                                  </p:childTnLst>
                                </p:cTn>
                              </p:par>
                              <p:par>
                                <p:cTn id="15" presetID="53" presetClass="entr" presetSubtype="16" fill="hold" grpId="1" nodeType="withEffect">
                                  <p:stCondLst>
                                    <p:cond delay="70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8" presetClass="emph" presetSubtype="0" repeatCount="indefinite" fill="hold" grpId="0" nodeType="withEffect">
                                  <p:stCondLst>
                                    <p:cond delay="700"/>
                                  </p:stCondLst>
                                  <p:childTnLst>
                                    <p:animRot by="21600000">
                                      <p:cBhvr>
                                        <p:cTn id="21" dur="2000" fill="hold"/>
                                        <p:tgtEl>
                                          <p:spTgt spid="39"/>
                                        </p:tgtEl>
                                        <p:attrNameLst>
                                          <p:attrName>r</p:attrName>
                                        </p:attrNameLst>
                                      </p:cBhvr>
                                    </p:animRot>
                                  </p:childTnLst>
                                </p:cTn>
                              </p:par>
                              <p:par>
                                <p:cTn id="22" presetID="53" presetClass="entr" presetSubtype="16" fill="hold" grpId="0" nodeType="withEffect">
                                  <p:stCondLst>
                                    <p:cond delay="700"/>
                                  </p:stCondLst>
                                  <p:childTnLst>
                                    <p:set>
                                      <p:cBhvr>
                                        <p:cTn id="23" dur="1" fill="hold">
                                          <p:stCondLst>
                                            <p:cond delay="0"/>
                                          </p:stCondLst>
                                        </p:cTn>
                                        <p:tgtEl>
                                          <p:spTgt spid="45"/>
                                        </p:tgtEl>
                                        <p:attrNameLst>
                                          <p:attrName>style.visibility</p:attrName>
                                        </p:attrNameLst>
                                      </p:cBhvr>
                                      <p:to>
                                        <p:strVal val="visible"/>
                                      </p:to>
                                    </p:set>
                                    <p:anim calcmode="lin" valueType="num">
                                      <p:cBhvr>
                                        <p:cTn id="24" dur="500" fill="hold"/>
                                        <p:tgtEl>
                                          <p:spTgt spid="45"/>
                                        </p:tgtEl>
                                        <p:attrNameLst>
                                          <p:attrName>ppt_w</p:attrName>
                                        </p:attrNameLst>
                                      </p:cBhvr>
                                      <p:tavLst>
                                        <p:tav tm="0">
                                          <p:val>
                                            <p:fltVal val="0"/>
                                          </p:val>
                                        </p:tav>
                                        <p:tav tm="100000">
                                          <p:val>
                                            <p:strVal val="#ppt_w"/>
                                          </p:val>
                                        </p:tav>
                                      </p:tavLst>
                                    </p:anim>
                                    <p:anim calcmode="lin" valueType="num">
                                      <p:cBhvr>
                                        <p:cTn id="25" dur="500" fill="hold"/>
                                        <p:tgtEl>
                                          <p:spTgt spid="45"/>
                                        </p:tgtEl>
                                        <p:attrNameLst>
                                          <p:attrName>ppt_h</p:attrName>
                                        </p:attrNameLst>
                                      </p:cBhvr>
                                      <p:tavLst>
                                        <p:tav tm="0">
                                          <p:val>
                                            <p:fltVal val="0"/>
                                          </p:val>
                                        </p:tav>
                                        <p:tav tm="100000">
                                          <p:val>
                                            <p:strVal val="#ppt_h"/>
                                          </p:val>
                                        </p:tav>
                                      </p:tavLst>
                                    </p:anim>
                                    <p:animEffect transition="in" filter="fade">
                                      <p:cBhvr>
                                        <p:cTn id="26" dur="500"/>
                                        <p:tgtEl>
                                          <p:spTgt spid="45"/>
                                        </p:tgtEl>
                                      </p:cBhvr>
                                    </p:animEffect>
                                  </p:childTnLst>
                                </p:cTn>
                              </p:par>
                              <p:par>
                                <p:cTn id="27" presetID="8" presetClass="emph" presetSubtype="0" repeatCount="indefinite" fill="hold" grpId="1" nodeType="withEffect">
                                  <p:stCondLst>
                                    <p:cond delay="700"/>
                                  </p:stCondLst>
                                  <p:childTnLst>
                                    <p:animRot by="-21600000">
                                      <p:cBhvr>
                                        <p:cTn id="28" dur="2000" fill="hold"/>
                                        <p:tgtEl>
                                          <p:spTgt spid="45"/>
                                        </p:tgtEl>
                                        <p:attrNameLst>
                                          <p:attrName>r</p:attrName>
                                        </p:attrNameLst>
                                      </p:cBhvr>
                                    </p:animRot>
                                  </p:childTnLst>
                                </p:cTn>
                              </p:par>
                              <p:par>
                                <p:cTn id="29" presetID="53" presetClass="entr" presetSubtype="16" fill="hold" grpId="0" nodeType="withEffect">
                                  <p:stCondLst>
                                    <p:cond delay="70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par>
                                <p:cTn id="34" presetID="53" presetClass="entr" presetSubtype="16" fill="hold" grpId="0" nodeType="withEffect">
                                  <p:stCondLst>
                                    <p:cond delay="700"/>
                                  </p:stCondLst>
                                  <p:childTnLst>
                                    <p:set>
                                      <p:cBhvr>
                                        <p:cTn id="35" dur="1" fill="hold">
                                          <p:stCondLst>
                                            <p:cond delay="0"/>
                                          </p:stCondLst>
                                        </p:cTn>
                                        <p:tgtEl>
                                          <p:spTgt spid="56"/>
                                        </p:tgtEl>
                                        <p:attrNameLst>
                                          <p:attrName>style.visibility</p:attrName>
                                        </p:attrNameLst>
                                      </p:cBhvr>
                                      <p:to>
                                        <p:strVal val="visible"/>
                                      </p:to>
                                    </p:set>
                                    <p:anim calcmode="lin" valueType="num">
                                      <p:cBhvr>
                                        <p:cTn id="36" dur="500" fill="hold"/>
                                        <p:tgtEl>
                                          <p:spTgt spid="56"/>
                                        </p:tgtEl>
                                        <p:attrNameLst>
                                          <p:attrName>ppt_w</p:attrName>
                                        </p:attrNameLst>
                                      </p:cBhvr>
                                      <p:tavLst>
                                        <p:tav tm="0">
                                          <p:val>
                                            <p:fltVal val="0"/>
                                          </p:val>
                                        </p:tav>
                                        <p:tav tm="100000">
                                          <p:val>
                                            <p:strVal val="#ppt_w"/>
                                          </p:val>
                                        </p:tav>
                                      </p:tavLst>
                                    </p:anim>
                                    <p:anim calcmode="lin" valueType="num">
                                      <p:cBhvr>
                                        <p:cTn id="37" dur="500" fill="hold"/>
                                        <p:tgtEl>
                                          <p:spTgt spid="56"/>
                                        </p:tgtEl>
                                        <p:attrNameLst>
                                          <p:attrName>ppt_h</p:attrName>
                                        </p:attrNameLst>
                                      </p:cBhvr>
                                      <p:tavLst>
                                        <p:tav tm="0">
                                          <p:val>
                                            <p:fltVal val="0"/>
                                          </p:val>
                                        </p:tav>
                                        <p:tav tm="100000">
                                          <p:val>
                                            <p:strVal val="#ppt_h"/>
                                          </p:val>
                                        </p:tav>
                                      </p:tavLst>
                                    </p:anim>
                                    <p:animEffect transition="in" filter="fade">
                                      <p:cBhvr>
                                        <p:cTn id="38" dur="500"/>
                                        <p:tgtEl>
                                          <p:spTgt spid="56"/>
                                        </p:tgtEl>
                                      </p:cBhvr>
                                    </p:animEffect>
                                  </p:childTnLst>
                                </p:cTn>
                              </p:par>
                              <p:par>
                                <p:cTn id="39" presetID="53" presetClass="entr" presetSubtype="16" fill="hold" grpId="0" nodeType="withEffect">
                                  <p:stCondLst>
                                    <p:cond delay="700"/>
                                  </p:stCondLst>
                                  <p:childTnLst>
                                    <p:set>
                                      <p:cBhvr>
                                        <p:cTn id="40" dur="1" fill="hold">
                                          <p:stCondLst>
                                            <p:cond delay="0"/>
                                          </p:stCondLst>
                                        </p:cTn>
                                        <p:tgtEl>
                                          <p:spTgt spid="47"/>
                                        </p:tgtEl>
                                        <p:attrNameLst>
                                          <p:attrName>style.visibility</p:attrName>
                                        </p:attrNameLst>
                                      </p:cBhvr>
                                      <p:to>
                                        <p:strVal val="visible"/>
                                      </p:to>
                                    </p:set>
                                    <p:anim calcmode="lin" valueType="num">
                                      <p:cBhvr>
                                        <p:cTn id="41" dur="500" fill="hold"/>
                                        <p:tgtEl>
                                          <p:spTgt spid="47"/>
                                        </p:tgtEl>
                                        <p:attrNameLst>
                                          <p:attrName>ppt_w</p:attrName>
                                        </p:attrNameLst>
                                      </p:cBhvr>
                                      <p:tavLst>
                                        <p:tav tm="0">
                                          <p:val>
                                            <p:fltVal val="0"/>
                                          </p:val>
                                        </p:tav>
                                        <p:tav tm="100000">
                                          <p:val>
                                            <p:strVal val="#ppt_w"/>
                                          </p:val>
                                        </p:tav>
                                      </p:tavLst>
                                    </p:anim>
                                    <p:anim calcmode="lin" valueType="num">
                                      <p:cBhvr>
                                        <p:cTn id="42" dur="500" fill="hold"/>
                                        <p:tgtEl>
                                          <p:spTgt spid="47"/>
                                        </p:tgtEl>
                                        <p:attrNameLst>
                                          <p:attrName>ppt_h</p:attrName>
                                        </p:attrNameLst>
                                      </p:cBhvr>
                                      <p:tavLst>
                                        <p:tav tm="0">
                                          <p:val>
                                            <p:fltVal val="0"/>
                                          </p:val>
                                        </p:tav>
                                        <p:tav tm="100000">
                                          <p:val>
                                            <p:strVal val="#ppt_h"/>
                                          </p:val>
                                        </p:tav>
                                      </p:tavLst>
                                    </p:anim>
                                    <p:animEffect transition="in" filter="fade">
                                      <p:cBhvr>
                                        <p:cTn id="43" dur="500"/>
                                        <p:tgtEl>
                                          <p:spTgt spid="47"/>
                                        </p:tgtEl>
                                      </p:cBhvr>
                                    </p:animEffect>
                                  </p:childTnLst>
                                </p:cTn>
                              </p:par>
                              <p:par>
                                <p:cTn id="44" presetID="8" presetClass="emph" presetSubtype="0" repeatCount="indefinite" fill="hold" grpId="1" nodeType="withEffect">
                                  <p:stCondLst>
                                    <p:cond delay="700"/>
                                  </p:stCondLst>
                                  <p:childTnLst>
                                    <p:animRot by="21600000">
                                      <p:cBhvr>
                                        <p:cTn id="45" dur="2000" fill="hold"/>
                                        <p:tgtEl>
                                          <p:spTgt spid="47"/>
                                        </p:tgtEl>
                                        <p:attrNameLst>
                                          <p:attrName>r</p:attrName>
                                        </p:attrNameLst>
                                      </p:cBhvr>
                                    </p:animRot>
                                  </p:childTnLst>
                                </p:cTn>
                              </p:par>
                              <p:par>
                                <p:cTn id="46" presetID="53" presetClass="entr" presetSubtype="16" fill="hold" grpId="0" nodeType="withEffect">
                                  <p:stCondLst>
                                    <p:cond delay="700"/>
                                  </p:stCondLst>
                                  <p:childTnLst>
                                    <p:set>
                                      <p:cBhvr>
                                        <p:cTn id="47" dur="1" fill="hold">
                                          <p:stCondLst>
                                            <p:cond delay="0"/>
                                          </p:stCondLst>
                                        </p:cTn>
                                        <p:tgtEl>
                                          <p:spTgt spid="48"/>
                                        </p:tgtEl>
                                        <p:attrNameLst>
                                          <p:attrName>style.visibility</p:attrName>
                                        </p:attrNameLst>
                                      </p:cBhvr>
                                      <p:to>
                                        <p:strVal val="visible"/>
                                      </p:to>
                                    </p:set>
                                    <p:anim calcmode="lin" valueType="num">
                                      <p:cBhvr>
                                        <p:cTn id="48" dur="500" fill="hold"/>
                                        <p:tgtEl>
                                          <p:spTgt spid="48"/>
                                        </p:tgtEl>
                                        <p:attrNameLst>
                                          <p:attrName>ppt_w</p:attrName>
                                        </p:attrNameLst>
                                      </p:cBhvr>
                                      <p:tavLst>
                                        <p:tav tm="0">
                                          <p:val>
                                            <p:fltVal val="0"/>
                                          </p:val>
                                        </p:tav>
                                        <p:tav tm="100000">
                                          <p:val>
                                            <p:strVal val="#ppt_w"/>
                                          </p:val>
                                        </p:tav>
                                      </p:tavLst>
                                    </p:anim>
                                    <p:anim calcmode="lin" valueType="num">
                                      <p:cBhvr>
                                        <p:cTn id="49" dur="500" fill="hold"/>
                                        <p:tgtEl>
                                          <p:spTgt spid="48"/>
                                        </p:tgtEl>
                                        <p:attrNameLst>
                                          <p:attrName>ppt_h</p:attrName>
                                        </p:attrNameLst>
                                      </p:cBhvr>
                                      <p:tavLst>
                                        <p:tav tm="0">
                                          <p:val>
                                            <p:fltVal val="0"/>
                                          </p:val>
                                        </p:tav>
                                        <p:tav tm="100000">
                                          <p:val>
                                            <p:strVal val="#ppt_h"/>
                                          </p:val>
                                        </p:tav>
                                      </p:tavLst>
                                    </p:anim>
                                    <p:animEffect transition="in" filter="fade">
                                      <p:cBhvr>
                                        <p:cTn id="50" dur="500"/>
                                        <p:tgtEl>
                                          <p:spTgt spid="48"/>
                                        </p:tgtEl>
                                      </p:cBhvr>
                                    </p:animEffect>
                                  </p:childTnLst>
                                </p:cTn>
                              </p:par>
                              <p:par>
                                <p:cTn id="51" presetID="53" presetClass="entr" presetSubtype="16" fill="hold" grpId="0" nodeType="withEffect">
                                  <p:stCondLst>
                                    <p:cond delay="700"/>
                                  </p:stCondLst>
                                  <p:childTnLst>
                                    <p:set>
                                      <p:cBhvr>
                                        <p:cTn id="52" dur="1" fill="hold">
                                          <p:stCondLst>
                                            <p:cond delay="0"/>
                                          </p:stCondLst>
                                        </p:cTn>
                                        <p:tgtEl>
                                          <p:spTgt spid="57"/>
                                        </p:tgtEl>
                                        <p:attrNameLst>
                                          <p:attrName>style.visibility</p:attrName>
                                        </p:attrNameLst>
                                      </p:cBhvr>
                                      <p:to>
                                        <p:strVal val="visible"/>
                                      </p:to>
                                    </p:set>
                                    <p:anim calcmode="lin" valueType="num">
                                      <p:cBhvr>
                                        <p:cTn id="53" dur="500" fill="hold"/>
                                        <p:tgtEl>
                                          <p:spTgt spid="57"/>
                                        </p:tgtEl>
                                        <p:attrNameLst>
                                          <p:attrName>ppt_w</p:attrName>
                                        </p:attrNameLst>
                                      </p:cBhvr>
                                      <p:tavLst>
                                        <p:tav tm="0">
                                          <p:val>
                                            <p:fltVal val="0"/>
                                          </p:val>
                                        </p:tav>
                                        <p:tav tm="100000">
                                          <p:val>
                                            <p:strVal val="#ppt_w"/>
                                          </p:val>
                                        </p:tav>
                                      </p:tavLst>
                                    </p:anim>
                                    <p:anim calcmode="lin" valueType="num">
                                      <p:cBhvr>
                                        <p:cTn id="54" dur="500" fill="hold"/>
                                        <p:tgtEl>
                                          <p:spTgt spid="57"/>
                                        </p:tgtEl>
                                        <p:attrNameLst>
                                          <p:attrName>ppt_h</p:attrName>
                                        </p:attrNameLst>
                                      </p:cBhvr>
                                      <p:tavLst>
                                        <p:tav tm="0">
                                          <p:val>
                                            <p:fltVal val="0"/>
                                          </p:val>
                                        </p:tav>
                                        <p:tav tm="100000">
                                          <p:val>
                                            <p:strVal val="#ppt_h"/>
                                          </p:val>
                                        </p:tav>
                                      </p:tavLst>
                                    </p:anim>
                                    <p:animEffect transition="in" filter="fade">
                                      <p:cBhvr>
                                        <p:cTn id="55" dur="500"/>
                                        <p:tgtEl>
                                          <p:spTgt spid="57"/>
                                        </p:tgtEl>
                                      </p:cBhvr>
                                    </p:animEffect>
                                  </p:childTnLst>
                                </p:cTn>
                              </p:par>
                              <p:par>
                                <p:cTn id="56" presetID="53" presetClass="entr" presetSubtype="16" fill="hold" grpId="0" nodeType="withEffect">
                                  <p:stCondLst>
                                    <p:cond delay="70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8" presetClass="emph" presetSubtype="0" repeatCount="indefinite" fill="hold" grpId="1" nodeType="withEffect">
                                  <p:stCondLst>
                                    <p:cond delay="700"/>
                                  </p:stCondLst>
                                  <p:childTnLst>
                                    <p:animRot by="-21600000">
                                      <p:cBhvr>
                                        <p:cTn id="62" dur="2000" fill="hold"/>
                                        <p:tgtEl>
                                          <p:spTgt spid="49"/>
                                        </p:tgtEl>
                                        <p:attrNameLst>
                                          <p:attrName>r</p:attrName>
                                        </p:attrNameLst>
                                      </p:cBhvr>
                                    </p:animRot>
                                  </p:childTnLst>
                                </p:cTn>
                              </p:par>
                              <p:par>
                                <p:cTn id="63" presetID="53" presetClass="entr" presetSubtype="16" fill="hold" grpId="0" nodeType="withEffect">
                                  <p:stCondLst>
                                    <p:cond delay="70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par>
                                <p:cTn id="68" presetID="53" presetClass="entr" presetSubtype="16" fill="hold" grpId="0" nodeType="withEffect">
                                  <p:stCondLst>
                                    <p:cond delay="700"/>
                                  </p:stCondLst>
                                  <p:childTnLst>
                                    <p:set>
                                      <p:cBhvr>
                                        <p:cTn id="69" dur="1" fill="hold">
                                          <p:stCondLst>
                                            <p:cond delay="0"/>
                                          </p:stCondLst>
                                        </p:cTn>
                                        <p:tgtEl>
                                          <p:spTgt spid="58"/>
                                        </p:tgtEl>
                                        <p:attrNameLst>
                                          <p:attrName>style.visibility</p:attrName>
                                        </p:attrNameLst>
                                      </p:cBhvr>
                                      <p:to>
                                        <p:strVal val="visible"/>
                                      </p:to>
                                    </p:set>
                                    <p:anim calcmode="lin" valueType="num">
                                      <p:cBhvr>
                                        <p:cTn id="70" dur="500" fill="hold"/>
                                        <p:tgtEl>
                                          <p:spTgt spid="58"/>
                                        </p:tgtEl>
                                        <p:attrNameLst>
                                          <p:attrName>ppt_w</p:attrName>
                                        </p:attrNameLst>
                                      </p:cBhvr>
                                      <p:tavLst>
                                        <p:tav tm="0">
                                          <p:val>
                                            <p:fltVal val="0"/>
                                          </p:val>
                                        </p:tav>
                                        <p:tav tm="100000">
                                          <p:val>
                                            <p:strVal val="#ppt_w"/>
                                          </p:val>
                                        </p:tav>
                                      </p:tavLst>
                                    </p:anim>
                                    <p:anim calcmode="lin" valueType="num">
                                      <p:cBhvr>
                                        <p:cTn id="71" dur="500" fill="hold"/>
                                        <p:tgtEl>
                                          <p:spTgt spid="58"/>
                                        </p:tgtEl>
                                        <p:attrNameLst>
                                          <p:attrName>ppt_h</p:attrName>
                                        </p:attrNameLst>
                                      </p:cBhvr>
                                      <p:tavLst>
                                        <p:tav tm="0">
                                          <p:val>
                                            <p:fltVal val="0"/>
                                          </p:val>
                                        </p:tav>
                                        <p:tav tm="100000">
                                          <p:val>
                                            <p:strVal val="#ppt_h"/>
                                          </p:val>
                                        </p:tav>
                                      </p:tavLst>
                                    </p:anim>
                                    <p:animEffect transition="in" filter="fade">
                                      <p:cBhvr>
                                        <p:cTn id="72" dur="500"/>
                                        <p:tgtEl>
                                          <p:spTgt spid="58"/>
                                        </p:tgtEl>
                                      </p:cBhvr>
                                    </p:animEffect>
                                  </p:childTnLst>
                                </p:cTn>
                              </p:par>
                              <p:par>
                                <p:cTn id="73" presetID="53" presetClass="entr" presetSubtype="16" fill="hold" grpId="0" nodeType="withEffect">
                                  <p:stCondLst>
                                    <p:cond delay="700"/>
                                  </p:stCondLst>
                                  <p:childTnLst>
                                    <p:set>
                                      <p:cBhvr>
                                        <p:cTn id="74" dur="1" fill="hold">
                                          <p:stCondLst>
                                            <p:cond delay="0"/>
                                          </p:stCondLst>
                                        </p:cTn>
                                        <p:tgtEl>
                                          <p:spTgt spid="51"/>
                                        </p:tgtEl>
                                        <p:attrNameLst>
                                          <p:attrName>style.visibility</p:attrName>
                                        </p:attrNameLst>
                                      </p:cBhvr>
                                      <p:to>
                                        <p:strVal val="visible"/>
                                      </p:to>
                                    </p:set>
                                    <p:anim calcmode="lin" valueType="num">
                                      <p:cBhvr>
                                        <p:cTn id="75" dur="500" fill="hold"/>
                                        <p:tgtEl>
                                          <p:spTgt spid="51"/>
                                        </p:tgtEl>
                                        <p:attrNameLst>
                                          <p:attrName>ppt_w</p:attrName>
                                        </p:attrNameLst>
                                      </p:cBhvr>
                                      <p:tavLst>
                                        <p:tav tm="0">
                                          <p:val>
                                            <p:fltVal val="0"/>
                                          </p:val>
                                        </p:tav>
                                        <p:tav tm="100000">
                                          <p:val>
                                            <p:strVal val="#ppt_w"/>
                                          </p:val>
                                        </p:tav>
                                      </p:tavLst>
                                    </p:anim>
                                    <p:anim calcmode="lin" valueType="num">
                                      <p:cBhvr>
                                        <p:cTn id="76" dur="500" fill="hold"/>
                                        <p:tgtEl>
                                          <p:spTgt spid="51"/>
                                        </p:tgtEl>
                                        <p:attrNameLst>
                                          <p:attrName>ppt_h</p:attrName>
                                        </p:attrNameLst>
                                      </p:cBhvr>
                                      <p:tavLst>
                                        <p:tav tm="0">
                                          <p:val>
                                            <p:fltVal val="0"/>
                                          </p:val>
                                        </p:tav>
                                        <p:tav tm="100000">
                                          <p:val>
                                            <p:strVal val="#ppt_h"/>
                                          </p:val>
                                        </p:tav>
                                      </p:tavLst>
                                    </p:anim>
                                    <p:animEffect transition="in" filter="fade">
                                      <p:cBhvr>
                                        <p:cTn id="77" dur="500"/>
                                        <p:tgtEl>
                                          <p:spTgt spid="51"/>
                                        </p:tgtEl>
                                      </p:cBhvr>
                                    </p:animEffect>
                                  </p:childTnLst>
                                </p:cTn>
                              </p:par>
                              <p:par>
                                <p:cTn id="78" presetID="8" presetClass="emph" presetSubtype="0" repeatCount="indefinite" fill="hold" grpId="1" nodeType="withEffect">
                                  <p:stCondLst>
                                    <p:cond delay="700"/>
                                  </p:stCondLst>
                                  <p:childTnLst>
                                    <p:animRot by="21600000">
                                      <p:cBhvr>
                                        <p:cTn id="79" dur="2000" fill="hold"/>
                                        <p:tgtEl>
                                          <p:spTgt spid="51"/>
                                        </p:tgtEl>
                                        <p:attrNameLst>
                                          <p:attrName>r</p:attrName>
                                        </p:attrNameLst>
                                      </p:cBhvr>
                                    </p:animRot>
                                  </p:childTnLst>
                                </p:cTn>
                              </p:par>
                              <p:par>
                                <p:cTn id="80" presetID="53" presetClass="entr" presetSubtype="16" fill="hold" grpId="0" nodeType="withEffect">
                                  <p:stCondLst>
                                    <p:cond delay="700"/>
                                  </p:stCondLst>
                                  <p:childTnLst>
                                    <p:set>
                                      <p:cBhvr>
                                        <p:cTn id="81" dur="1" fill="hold">
                                          <p:stCondLst>
                                            <p:cond delay="0"/>
                                          </p:stCondLst>
                                        </p:cTn>
                                        <p:tgtEl>
                                          <p:spTgt spid="52"/>
                                        </p:tgtEl>
                                        <p:attrNameLst>
                                          <p:attrName>style.visibility</p:attrName>
                                        </p:attrNameLst>
                                      </p:cBhvr>
                                      <p:to>
                                        <p:strVal val="visible"/>
                                      </p:to>
                                    </p:set>
                                    <p:anim calcmode="lin" valueType="num">
                                      <p:cBhvr>
                                        <p:cTn id="82" dur="500" fill="hold"/>
                                        <p:tgtEl>
                                          <p:spTgt spid="52"/>
                                        </p:tgtEl>
                                        <p:attrNameLst>
                                          <p:attrName>ppt_w</p:attrName>
                                        </p:attrNameLst>
                                      </p:cBhvr>
                                      <p:tavLst>
                                        <p:tav tm="0">
                                          <p:val>
                                            <p:fltVal val="0"/>
                                          </p:val>
                                        </p:tav>
                                        <p:tav tm="100000">
                                          <p:val>
                                            <p:strVal val="#ppt_w"/>
                                          </p:val>
                                        </p:tav>
                                      </p:tavLst>
                                    </p:anim>
                                    <p:anim calcmode="lin" valueType="num">
                                      <p:cBhvr>
                                        <p:cTn id="83" dur="500" fill="hold"/>
                                        <p:tgtEl>
                                          <p:spTgt spid="52"/>
                                        </p:tgtEl>
                                        <p:attrNameLst>
                                          <p:attrName>ppt_h</p:attrName>
                                        </p:attrNameLst>
                                      </p:cBhvr>
                                      <p:tavLst>
                                        <p:tav tm="0">
                                          <p:val>
                                            <p:fltVal val="0"/>
                                          </p:val>
                                        </p:tav>
                                        <p:tav tm="100000">
                                          <p:val>
                                            <p:strVal val="#ppt_h"/>
                                          </p:val>
                                        </p:tav>
                                      </p:tavLst>
                                    </p:anim>
                                    <p:animEffect transition="in" filter="fade">
                                      <p:cBhvr>
                                        <p:cTn id="84" dur="500"/>
                                        <p:tgtEl>
                                          <p:spTgt spid="52"/>
                                        </p:tgtEl>
                                      </p:cBhvr>
                                    </p:animEffect>
                                  </p:childTnLst>
                                </p:cTn>
                              </p:par>
                              <p:par>
                                <p:cTn id="85" presetID="53" presetClass="entr" presetSubtype="16" fill="hold" grpId="0" nodeType="withEffect">
                                  <p:stCondLst>
                                    <p:cond delay="700"/>
                                  </p:stCondLst>
                                  <p:childTnLst>
                                    <p:set>
                                      <p:cBhvr>
                                        <p:cTn id="86" dur="1" fill="hold">
                                          <p:stCondLst>
                                            <p:cond delay="0"/>
                                          </p:stCondLst>
                                        </p:cTn>
                                        <p:tgtEl>
                                          <p:spTgt spid="55"/>
                                        </p:tgtEl>
                                        <p:attrNameLst>
                                          <p:attrName>style.visibility</p:attrName>
                                        </p:attrNameLst>
                                      </p:cBhvr>
                                      <p:to>
                                        <p:strVal val="visible"/>
                                      </p:to>
                                    </p:set>
                                    <p:anim calcmode="lin" valueType="num">
                                      <p:cBhvr>
                                        <p:cTn id="87" dur="500" fill="hold"/>
                                        <p:tgtEl>
                                          <p:spTgt spid="55"/>
                                        </p:tgtEl>
                                        <p:attrNameLst>
                                          <p:attrName>ppt_w</p:attrName>
                                        </p:attrNameLst>
                                      </p:cBhvr>
                                      <p:tavLst>
                                        <p:tav tm="0">
                                          <p:val>
                                            <p:fltVal val="0"/>
                                          </p:val>
                                        </p:tav>
                                        <p:tav tm="100000">
                                          <p:val>
                                            <p:strVal val="#ppt_w"/>
                                          </p:val>
                                        </p:tav>
                                      </p:tavLst>
                                    </p:anim>
                                    <p:anim calcmode="lin" valueType="num">
                                      <p:cBhvr>
                                        <p:cTn id="88" dur="500" fill="hold"/>
                                        <p:tgtEl>
                                          <p:spTgt spid="55"/>
                                        </p:tgtEl>
                                        <p:attrNameLst>
                                          <p:attrName>ppt_h</p:attrName>
                                        </p:attrNameLst>
                                      </p:cBhvr>
                                      <p:tavLst>
                                        <p:tav tm="0">
                                          <p:val>
                                            <p:fltVal val="0"/>
                                          </p:val>
                                        </p:tav>
                                        <p:tav tm="100000">
                                          <p:val>
                                            <p:strVal val="#ppt_h"/>
                                          </p:val>
                                        </p:tav>
                                      </p:tavLst>
                                    </p:anim>
                                    <p:animEffect transition="in" filter="fade">
                                      <p:cBhvr>
                                        <p:cTn id="89" dur="500"/>
                                        <p:tgtEl>
                                          <p:spTgt spid="55"/>
                                        </p:tgtEl>
                                      </p:cBhvr>
                                    </p:animEffect>
                                  </p:childTnLst>
                                </p:cTn>
                              </p:par>
                              <p:par>
                                <p:cTn id="90" presetID="53" presetClass="entr" presetSubtype="16" fill="hold" grpId="0" nodeType="withEffect">
                                  <p:stCondLst>
                                    <p:cond delay="700"/>
                                  </p:stCondLst>
                                  <p:childTnLst>
                                    <p:set>
                                      <p:cBhvr>
                                        <p:cTn id="91" dur="1" fill="hold">
                                          <p:stCondLst>
                                            <p:cond delay="0"/>
                                          </p:stCondLst>
                                        </p:cTn>
                                        <p:tgtEl>
                                          <p:spTgt spid="42"/>
                                        </p:tgtEl>
                                        <p:attrNameLst>
                                          <p:attrName>style.visibility</p:attrName>
                                        </p:attrNameLst>
                                      </p:cBhvr>
                                      <p:to>
                                        <p:strVal val="visible"/>
                                      </p:to>
                                    </p:set>
                                    <p:anim calcmode="lin" valueType="num">
                                      <p:cBhvr>
                                        <p:cTn id="92" dur="500" fill="hold"/>
                                        <p:tgtEl>
                                          <p:spTgt spid="42"/>
                                        </p:tgtEl>
                                        <p:attrNameLst>
                                          <p:attrName>ppt_w</p:attrName>
                                        </p:attrNameLst>
                                      </p:cBhvr>
                                      <p:tavLst>
                                        <p:tav tm="0">
                                          <p:val>
                                            <p:fltVal val="0"/>
                                          </p:val>
                                        </p:tav>
                                        <p:tav tm="100000">
                                          <p:val>
                                            <p:strVal val="#ppt_w"/>
                                          </p:val>
                                        </p:tav>
                                      </p:tavLst>
                                    </p:anim>
                                    <p:anim calcmode="lin" valueType="num">
                                      <p:cBhvr>
                                        <p:cTn id="93" dur="500" fill="hold"/>
                                        <p:tgtEl>
                                          <p:spTgt spid="42"/>
                                        </p:tgtEl>
                                        <p:attrNameLst>
                                          <p:attrName>ppt_h</p:attrName>
                                        </p:attrNameLst>
                                      </p:cBhvr>
                                      <p:tavLst>
                                        <p:tav tm="0">
                                          <p:val>
                                            <p:fltVal val="0"/>
                                          </p:val>
                                        </p:tav>
                                        <p:tav tm="100000">
                                          <p:val>
                                            <p:strVal val="#ppt_h"/>
                                          </p:val>
                                        </p:tav>
                                      </p:tavLst>
                                    </p:anim>
                                    <p:animEffect transition="in" filter="fade">
                                      <p:cBhvr>
                                        <p:cTn id="94" dur="500"/>
                                        <p:tgtEl>
                                          <p:spTgt spid="42"/>
                                        </p:tgtEl>
                                      </p:cBhvr>
                                    </p:animEffect>
                                  </p:childTnLst>
                                </p:cTn>
                              </p:par>
                              <p:par>
                                <p:cTn id="95" presetID="8" presetClass="emph" presetSubtype="0" repeatCount="indefinite" fill="hold" grpId="1" nodeType="withEffect">
                                  <p:stCondLst>
                                    <p:cond delay="700"/>
                                  </p:stCondLst>
                                  <p:childTnLst>
                                    <p:animRot by="-21600000">
                                      <p:cBhvr>
                                        <p:cTn id="96" dur="2000" fill="hold"/>
                                        <p:tgtEl>
                                          <p:spTgt spid="42"/>
                                        </p:tgtEl>
                                        <p:attrNameLst>
                                          <p:attrName>r</p:attrName>
                                        </p:attrNameLst>
                                      </p:cBhvr>
                                    </p:animRot>
                                  </p:childTnLst>
                                </p:cTn>
                              </p:par>
                              <p:par>
                                <p:cTn id="97" presetID="53" presetClass="entr" presetSubtype="16" fill="hold" grpId="0" nodeType="withEffect">
                                  <p:stCondLst>
                                    <p:cond delay="70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grpId="0" nodeType="withEffect">
                                  <p:stCondLst>
                                    <p:cond delay="700"/>
                                  </p:stCondLst>
                                  <p:childTnLst>
                                    <p:set>
                                      <p:cBhvr>
                                        <p:cTn id="103" dur="1" fill="hold">
                                          <p:stCondLst>
                                            <p:cond delay="0"/>
                                          </p:stCondLst>
                                        </p:cTn>
                                        <p:tgtEl>
                                          <p:spTgt spid="53"/>
                                        </p:tgtEl>
                                        <p:attrNameLst>
                                          <p:attrName>style.visibility</p:attrName>
                                        </p:attrNameLst>
                                      </p:cBhvr>
                                      <p:to>
                                        <p:strVal val="visible"/>
                                      </p:to>
                                    </p:set>
                                    <p:anim calcmode="lin" valueType="num">
                                      <p:cBhvr>
                                        <p:cTn id="104" dur="500" fill="hold"/>
                                        <p:tgtEl>
                                          <p:spTgt spid="53"/>
                                        </p:tgtEl>
                                        <p:attrNameLst>
                                          <p:attrName>ppt_w</p:attrName>
                                        </p:attrNameLst>
                                      </p:cBhvr>
                                      <p:tavLst>
                                        <p:tav tm="0">
                                          <p:val>
                                            <p:fltVal val="0"/>
                                          </p:val>
                                        </p:tav>
                                        <p:tav tm="100000">
                                          <p:val>
                                            <p:strVal val="#ppt_w"/>
                                          </p:val>
                                        </p:tav>
                                      </p:tavLst>
                                    </p:anim>
                                    <p:anim calcmode="lin" valueType="num">
                                      <p:cBhvr>
                                        <p:cTn id="105" dur="500" fill="hold"/>
                                        <p:tgtEl>
                                          <p:spTgt spid="53"/>
                                        </p:tgtEl>
                                        <p:attrNameLst>
                                          <p:attrName>ppt_h</p:attrName>
                                        </p:attrNameLst>
                                      </p:cBhvr>
                                      <p:tavLst>
                                        <p:tav tm="0">
                                          <p:val>
                                            <p:fltVal val="0"/>
                                          </p:val>
                                        </p:tav>
                                        <p:tav tm="100000">
                                          <p:val>
                                            <p:strVal val="#ppt_h"/>
                                          </p:val>
                                        </p:tav>
                                      </p:tavLst>
                                    </p:anim>
                                    <p:animEffect transition="in" filter="fade">
                                      <p:cBhvr>
                                        <p:cTn id="106" dur="500"/>
                                        <p:tgtEl>
                                          <p:spTgt spid="53"/>
                                        </p:tgtEl>
                                      </p:cBhvr>
                                    </p:animEffect>
                                  </p:childTnLst>
                                </p:cTn>
                              </p:par>
                              <p:par>
                                <p:cTn id="107" presetID="10" presetClass="entr" presetSubtype="0" fill="hold" grpId="0" nodeType="withEffect">
                                  <p:stCondLst>
                                    <p:cond delay="120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par>
                                <p:cTn id="110" presetID="10" presetClass="entr" presetSubtype="0" fill="hold" grpId="0" nodeType="withEffect">
                                  <p:stCondLst>
                                    <p:cond delay="1200"/>
                                  </p:stCondLst>
                                  <p:childTnLst>
                                    <p:set>
                                      <p:cBhvr>
                                        <p:cTn id="111" dur="1" fill="hold">
                                          <p:stCondLst>
                                            <p:cond delay="0"/>
                                          </p:stCondLst>
                                        </p:cTn>
                                        <p:tgtEl>
                                          <p:spTgt spid="43"/>
                                        </p:tgtEl>
                                        <p:attrNameLst>
                                          <p:attrName>style.visibility</p:attrName>
                                        </p:attrNameLst>
                                      </p:cBhvr>
                                      <p:to>
                                        <p:strVal val="visible"/>
                                      </p:to>
                                    </p:set>
                                    <p:animEffect transition="in" filter="fade">
                                      <p:cBhvr>
                                        <p:cTn id="112" dur="500"/>
                                        <p:tgtEl>
                                          <p:spTgt spid="43"/>
                                        </p:tgtEl>
                                      </p:cBhvr>
                                    </p:animEffect>
                                  </p:childTnLst>
                                </p:cTn>
                              </p:par>
                              <p:par>
                                <p:cTn id="113" presetID="22" presetClass="entr" presetSubtype="1" fill="hold" nodeType="withEffect">
                                  <p:stCondLst>
                                    <p:cond delay="1200"/>
                                  </p:stCondLst>
                                  <p:childTnLst>
                                    <p:set>
                                      <p:cBhvr>
                                        <p:cTn id="114" dur="1" fill="hold">
                                          <p:stCondLst>
                                            <p:cond delay="0"/>
                                          </p:stCondLst>
                                        </p:cTn>
                                        <p:tgtEl>
                                          <p:spTgt spid="60"/>
                                        </p:tgtEl>
                                        <p:attrNameLst>
                                          <p:attrName>style.visibility</p:attrName>
                                        </p:attrNameLst>
                                      </p:cBhvr>
                                      <p:to>
                                        <p:strVal val="visible"/>
                                      </p:to>
                                    </p:set>
                                    <p:animEffect transition="in" filter="wipe(up)">
                                      <p:cBhvr>
                                        <p:cTn id="115" dur="500"/>
                                        <p:tgtEl>
                                          <p:spTgt spid="60"/>
                                        </p:tgtEl>
                                      </p:cBhvr>
                                    </p:animEffect>
                                  </p:childTnLst>
                                </p:cTn>
                              </p:par>
                              <p:par>
                                <p:cTn id="116" presetID="42" presetClass="entr" presetSubtype="0" fill="hold" grpId="0" nodeType="withEffect">
                                  <p:stCondLst>
                                    <p:cond delay="1200"/>
                                  </p:stCondLst>
                                  <p:childTnLst>
                                    <p:set>
                                      <p:cBhvr>
                                        <p:cTn id="117" dur="1" fill="hold">
                                          <p:stCondLst>
                                            <p:cond delay="0"/>
                                          </p:stCondLst>
                                        </p:cTn>
                                        <p:tgtEl>
                                          <p:spTgt spid="59"/>
                                        </p:tgtEl>
                                        <p:attrNameLst>
                                          <p:attrName>style.visibility</p:attrName>
                                        </p:attrNameLst>
                                      </p:cBhvr>
                                      <p:to>
                                        <p:strVal val="visible"/>
                                      </p:to>
                                    </p:set>
                                    <p:animEffect transition="in" filter="fade">
                                      <p:cBhvr>
                                        <p:cTn id="118" dur="500"/>
                                        <p:tgtEl>
                                          <p:spTgt spid="59"/>
                                        </p:tgtEl>
                                      </p:cBhvr>
                                    </p:animEffect>
                                    <p:anim calcmode="lin" valueType="num">
                                      <p:cBhvr>
                                        <p:cTn id="119" dur="500" fill="hold"/>
                                        <p:tgtEl>
                                          <p:spTgt spid="59"/>
                                        </p:tgtEl>
                                        <p:attrNameLst>
                                          <p:attrName>ppt_x</p:attrName>
                                        </p:attrNameLst>
                                      </p:cBhvr>
                                      <p:tavLst>
                                        <p:tav tm="0">
                                          <p:val>
                                            <p:strVal val="#ppt_x"/>
                                          </p:val>
                                        </p:tav>
                                        <p:tav tm="100000">
                                          <p:val>
                                            <p:strVal val="#ppt_x"/>
                                          </p:val>
                                        </p:tav>
                                      </p:tavLst>
                                    </p:anim>
                                    <p:anim calcmode="lin" valueType="num">
                                      <p:cBhvr>
                                        <p:cTn id="120" dur="500" fill="hold"/>
                                        <p:tgtEl>
                                          <p:spTgt spid="59"/>
                                        </p:tgtEl>
                                        <p:attrNameLst>
                                          <p:attrName>ppt_y</p:attrName>
                                        </p:attrNameLst>
                                      </p:cBhvr>
                                      <p:tavLst>
                                        <p:tav tm="0">
                                          <p:val>
                                            <p:strVal val="#ppt_y+.1"/>
                                          </p:val>
                                        </p:tav>
                                        <p:tav tm="100000">
                                          <p:val>
                                            <p:strVal val="#ppt_y"/>
                                          </p:val>
                                        </p:tav>
                                      </p:tavLst>
                                    </p:anim>
                                  </p:childTnLst>
                                </p:cTn>
                              </p:par>
                              <p:par>
                                <p:cTn id="121" presetID="22" presetClass="entr" presetSubtype="4" fill="hold" nodeType="withEffect">
                                  <p:stCondLst>
                                    <p:cond delay="1700"/>
                                  </p:stCondLst>
                                  <p:childTnLst>
                                    <p:set>
                                      <p:cBhvr>
                                        <p:cTn id="122" dur="1" fill="hold">
                                          <p:stCondLst>
                                            <p:cond delay="0"/>
                                          </p:stCondLst>
                                        </p:cTn>
                                        <p:tgtEl>
                                          <p:spTgt spid="65"/>
                                        </p:tgtEl>
                                        <p:attrNameLst>
                                          <p:attrName>style.visibility</p:attrName>
                                        </p:attrNameLst>
                                      </p:cBhvr>
                                      <p:to>
                                        <p:strVal val="visible"/>
                                      </p:to>
                                    </p:set>
                                    <p:animEffect transition="in" filter="wipe(down)">
                                      <p:cBhvr>
                                        <p:cTn id="123" dur="500"/>
                                        <p:tgtEl>
                                          <p:spTgt spid="65"/>
                                        </p:tgtEl>
                                      </p:cBhvr>
                                    </p:animEffect>
                                  </p:childTnLst>
                                </p:cTn>
                              </p:par>
                              <p:par>
                                <p:cTn id="124" presetID="47" presetClass="entr" presetSubtype="0" fill="hold" grpId="0" nodeType="withEffect">
                                  <p:stCondLst>
                                    <p:cond delay="1700"/>
                                  </p:stCondLst>
                                  <p:childTnLst>
                                    <p:set>
                                      <p:cBhvr>
                                        <p:cTn id="125" dur="1" fill="hold">
                                          <p:stCondLst>
                                            <p:cond delay="0"/>
                                          </p:stCondLst>
                                        </p:cTn>
                                        <p:tgtEl>
                                          <p:spTgt spid="66"/>
                                        </p:tgtEl>
                                        <p:attrNameLst>
                                          <p:attrName>style.visibility</p:attrName>
                                        </p:attrNameLst>
                                      </p:cBhvr>
                                      <p:to>
                                        <p:strVal val="visible"/>
                                      </p:to>
                                    </p:set>
                                    <p:animEffect transition="in" filter="fade">
                                      <p:cBhvr>
                                        <p:cTn id="126" dur="500"/>
                                        <p:tgtEl>
                                          <p:spTgt spid="66"/>
                                        </p:tgtEl>
                                      </p:cBhvr>
                                    </p:animEffect>
                                    <p:anim calcmode="lin" valueType="num">
                                      <p:cBhvr>
                                        <p:cTn id="127" dur="500" fill="hold"/>
                                        <p:tgtEl>
                                          <p:spTgt spid="66"/>
                                        </p:tgtEl>
                                        <p:attrNameLst>
                                          <p:attrName>ppt_x</p:attrName>
                                        </p:attrNameLst>
                                      </p:cBhvr>
                                      <p:tavLst>
                                        <p:tav tm="0">
                                          <p:val>
                                            <p:strVal val="#ppt_x"/>
                                          </p:val>
                                        </p:tav>
                                        <p:tav tm="100000">
                                          <p:val>
                                            <p:strVal val="#ppt_x"/>
                                          </p:val>
                                        </p:tav>
                                      </p:tavLst>
                                    </p:anim>
                                    <p:anim calcmode="lin" valueType="num">
                                      <p:cBhvr>
                                        <p:cTn id="128" dur="500" fill="hold"/>
                                        <p:tgtEl>
                                          <p:spTgt spid="66"/>
                                        </p:tgtEl>
                                        <p:attrNameLst>
                                          <p:attrName>ppt_y</p:attrName>
                                        </p:attrNameLst>
                                      </p:cBhvr>
                                      <p:tavLst>
                                        <p:tav tm="0">
                                          <p:val>
                                            <p:strVal val="#ppt_y-.1"/>
                                          </p:val>
                                        </p:tav>
                                        <p:tav tm="100000">
                                          <p:val>
                                            <p:strVal val="#ppt_y"/>
                                          </p:val>
                                        </p:tav>
                                      </p:tavLst>
                                    </p:anim>
                                  </p:childTnLst>
                                </p:cTn>
                              </p:par>
                              <p:par>
                                <p:cTn id="129" presetID="22" presetClass="entr" presetSubtype="1" fill="hold" nodeType="withEffect">
                                  <p:stCondLst>
                                    <p:cond delay="2200"/>
                                  </p:stCondLst>
                                  <p:childTnLst>
                                    <p:set>
                                      <p:cBhvr>
                                        <p:cTn id="130" dur="1" fill="hold">
                                          <p:stCondLst>
                                            <p:cond delay="0"/>
                                          </p:stCondLst>
                                        </p:cTn>
                                        <p:tgtEl>
                                          <p:spTgt spid="62"/>
                                        </p:tgtEl>
                                        <p:attrNameLst>
                                          <p:attrName>style.visibility</p:attrName>
                                        </p:attrNameLst>
                                      </p:cBhvr>
                                      <p:to>
                                        <p:strVal val="visible"/>
                                      </p:to>
                                    </p:set>
                                    <p:animEffect transition="in" filter="wipe(up)">
                                      <p:cBhvr>
                                        <p:cTn id="131" dur="500"/>
                                        <p:tgtEl>
                                          <p:spTgt spid="62"/>
                                        </p:tgtEl>
                                      </p:cBhvr>
                                    </p:animEffect>
                                  </p:childTnLst>
                                </p:cTn>
                              </p:par>
                              <p:par>
                                <p:cTn id="132" presetID="42" presetClass="entr" presetSubtype="0" fill="hold" grpId="0" nodeType="withEffect">
                                  <p:stCondLst>
                                    <p:cond delay="2200"/>
                                  </p:stCondLst>
                                  <p:childTnLst>
                                    <p:set>
                                      <p:cBhvr>
                                        <p:cTn id="133" dur="1" fill="hold">
                                          <p:stCondLst>
                                            <p:cond delay="0"/>
                                          </p:stCondLst>
                                        </p:cTn>
                                        <p:tgtEl>
                                          <p:spTgt spid="61"/>
                                        </p:tgtEl>
                                        <p:attrNameLst>
                                          <p:attrName>style.visibility</p:attrName>
                                        </p:attrNameLst>
                                      </p:cBhvr>
                                      <p:to>
                                        <p:strVal val="visible"/>
                                      </p:to>
                                    </p:set>
                                    <p:animEffect transition="in" filter="fade">
                                      <p:cBhvr>
                                        <p:cTn id="134" dur="500"/>
                                        <p:tgtEl>
                                          <p:spTgt spid="61"/>
                                        </p:tgtEl>
                                      </p:cBhvr>
                                    </p:animEffect>
                                    <p:anim calcmode="lin" valueType="num">
                                      <p:cBhvr>
                                        <p:cTn id="135" dur="500" fill="hold"/>
                                        <p:tgtEl>
                                          <p:spTgt spid="61"/>
                                        </p:tgtEl>
                                        <p:attrNameLst>
                                          <p:attrName>ppt_x</p:attrName>
                                        </p:attrNameLst>
                                      </p:cBhvr>
                                      <p:tavLst>
                                        <p:tav tm="0">
                                          <p:val>
                                            <p:strVal val="#ppt_x"/>
                                          </p:val>
                                        </p:tav>
                                        <p:tav tm="100000">
                                          <p:val>
                                            <p:strVal val="#ppt_x"/>
                                          </p:val>
                                        </p:tav>
                                      </p:tavLst>
                                    </p:anim>
                                    <p:anim calcmode="lin" valueType="num">
                                      <p:cBhvr>
                                        <p:cTn id="136" dur="500" fill="hold"/>
                                        <p:tgtEl>
                                          <p:spTgt spid="61"/>
                                        </p:tgtEl>
                                        <p:attrNameLst>
                                          <p:attrName>ppt_y</p:attrName>
                                        </p:attrNameLst>
                                      </p:cBhvr>
                                      <p:tavLst>
                                        <p:tav tm="0">
                                          <p:val>
                                            <p:strVal val="#ppt_y+.1"/>
                                          </p:val>
                                        </p:tav>
                                        <p:tav tm="100000">
                                          <p:val>
                                            <p:strVal val="#ppt_y"/>
                                          </p:val>
                                        </p:tav>
                                      </p:tavLst>
                                    </p:anim>
                                  </p:childTnLst>
                                </p:cTn>
                              </p:par>
                              <p:par>
                                <p:cTn id="137" presetID="22" presetClass="entr" presetSubtype="4" fill="hold" nodeType="withEffect">
                                  <p:stCondLst>
                                    <p:cond delay="2700"/>
                                  </p:stCondLst>
                                  <p:childTnLst>
                                    <p:set>
                                      <p:cBhvr>
                                        <p:cTn id="138" dur="1" fill="hold">
                                          <p:stCondLst>
                                            <p:cond delay="0"/>
                                          </p:stCondLst>
                                        </p:cTn>
                                        <p:tgtEl>
                                          <p:spTgt spid="67"/>
                                        </p:tgtEl>
                                        <p:attrNameLst>
                                          <p:attrName>style.visibility</p:attrName>
                                        </p:attrNameLst>
                                      </p:cBhvr>
                                      <p:to>
                                        <p:strVal val="visible"/>
                                      </p:to>
                                    </p:set>
                                    <p:animEffect transition="in" filter="wipe(down)">
                                      <p:cBhvr>
                                        <p:cTn id="139" dur="500"/>
                                        <p:tgtEl>
                                          <p:spTgt spid="67"/>
                                        </p:tgtEl>
                                      </p:cBhvr>
                                    </p:animEffect>
                                  </p:childTnLst>
                                </p:cTn>
                              </p:par>
                              <p:par>
                                <p:cTn id="140" presetID="47" presetClass="entr" presetSubtype="0" fill="hold" grpId="0" nodeType="withEffect">
                                  <p:stCondLst>
                                    <p:cond delay="2700"/>
                                  </p:stCondLst>
                                  <p:childTnLst>
                                    <p:set>
                                      <p:cBhvr>
                                        <p:cTn id="141" dur="1" fill="hold">
                                          <p:stCondLst>
                                            <p:cond delay="0"/>
                                          </p:stCondLst>
                                        </p:cTn>
                                        <p:tgtEl>
                                          <p:spTgt spid="68"/>
                                        </p:tgtEl>
                                        <p:attrNameLst>
                                          <p:attrName>style.visibility</p:attrName>
                                        </p:attrNameLst>
                                      </p:cBhvr>
                                      <p:to>
                                        <p:strVal val="visible"/>
                                      </p:to>
                                    </p:set>
                                    <p:animEffect transition="in" filter="fade">
                                      <p:cBhvr>
                                        <p:cTn id="142" dur="500"/>
                                        <p:tgtEl>
                                          <p:spTgt spid="68"/>
                                        </p:tgtEl>
                                      </p:cBhvr>
                                    </p:animEffect>
                                    <p:anim calcmode="lin" valueType="num">
                                      <p:cBhvr>
                                        <p:cTn id="143" dur="500" fill="hold"/>
                                        <p:tgtEl>
                                          <p:spTgt spid="68"/>
                                        </p:tgtEl>
                                        <p:attrNameLst>
                                          <p:attrName>ppt_x</p:attrName>
                                        </p:attrNameLst>
                                      </p:cBhvr>
                                      <p:tavLst>
                                        <p:tav tm="0">
                                          <p:val>
                                            <p:strVal val="#ppt_x"/>
                                          </p:val>
                                        </p:tav>
                                        <p:tav tm="100000">
                                          <p:val>
                                            <p:strVal val="#ppt_x"/>
                                          </p:val>
                                        </p:tav>
                                      </p:tavLst>
                                    </p:anim>
                                    <p:anim calcmode="lin" valueType="num">
                                      <p:cBhvr>
                                        <p:cTn id="144" dur="500" fill="hold"/>
                                        <p:tgtEl>
                                          <p:spTgt spid="68"/>
                                        </p:tgtEl>
                                        <p:attrNameLst>
                                          <p:attrName>ppt_y</p:attrName>
                                        </p:attrNameLst>
                                      </p:cBhvr>
                                      <p:tavLst>
                                        <p:tav tm="0">
                                          <p:val>
                                            <p:strVal val="#ppt_y-.1"/>
                                          </p:val>
                                        </p:tav>
                                        <p:tav tm="100000">
                                          <p:val>
                                            <p:strVal val="#ppt_y"/>
                                          </p:val>
                                        </p:tav>
                                      </p:tavLst>
                                    </p:anim>
                                  </p:childTnLst>
                                </p:cTn>
                              </p:par>
                              <p:par>
                                <p:cTn id="145" presetID="22" presetClass="entr" presetSubtype="1" fill="hold" nodeType="withEffect">
                                  <p:stCondLst>
                                    <p:cond delay="3200"/>
                                  </p:stCondLst>
                                  <p:childTnLst>
                                    <p:set>
                                      <p:cBhvr>
                                        <p:cTn id="146" dur="1" fill="hold">
                                          <p:stCondLst>
                                            <p:cond delay="0"/>
                                          </p:stCondLst>
                                        </p:cTn>
                                        <p:tgtEl>
                                          <p:spTgt spid="64"/>
                                        </p:tgtEl>
                                        <p:attrNameLst>
                                          <p:attrName>style.visibility</p:attrName>
                                        </p:attrNameLst>
                                      </p:cBhvr>
                                      <p:to>
                                        <p:strVal val="visible"/>
                                      </p:to>
                                    </p:set>
                                    <p:animEffect transition="in" filter="wipe(up)">
                                      <p:cBhvr>
                                        <p:cTn id="147" dur="500"/>
                                        <p:tgtEl>
                                          <p:spTgt spid="64"/>
                                        </p:tgtEl>
                                      </p:cBhvr>
                                    </p:animEffect>
                                  </p:childTnLst>
                                </p:cTn>
                              </p:par>
                              <p:par>
                                <p:cTn id="148" presetID="42" presetClass="entr" presetSubtype="0" fill="hold" grpId="0" nodeType="withEffect">
                                  <p:stCondLst>
                                    <p:cond delay="3200"/>
                                  </p:stCondLst>
                                  <p:childTnLst>
                                    <p:set>
                                      <p:cBhvr>
                                        <p:cTn id="149" dur="1" fill="hold">
                                          <p:stCondLst>
                                            <p:cond delay="0"/>
                                          </p:stCondLst>
                                        </p:cTn>
                                        <p:tgtEl>
                                          <p:spTgt spid="63"/>
                                        </p:tgtEl>
                                        <p:attrNameLst>
                                          <p:attrName>style.visibility</p:attrName>
                                        </p:attrNameLst>
                                      </p:cBhvr>
                                      <p:to>
                                        <p:strVal val="visible"/>
                                      </p:to>
                                    </p:set>
                                    <p:animEffect transition="in" filter="fade">
                                      <p:cBhvr>
                                        <p:cTn id="150" dur="500"/>
                                        <p:tgtEl>
                                          <p:spTgt spid="63"/>
                                        </p:tgtEl>
                                      </p:cBhvr>
                                    </p:animEffect>
                                    <p:anim calcmode="lin" valueType="num">
                                      <p:cBhvr>
                                        <p:cTn id="151" dur="500" fill="hold"/>
                                        <p:tgtEl>
                                          <p:spTgt spid="63"/>
                                        </p:tgtEl>
                                        <p:attrNameLst>
                                          <p:attrName>ppt_x</p:attrName>
                                        </p:attrNameLst>
                                      </p:cBhvr>
                                      <p:tavLst>
                                        <p:tav tm="0">
                                          <p:val>
                                            <p:strVal val="#ppt_x"/>
                                          </p:val>
                                        </p:tav>
                                        <p:tav tm="100000">
                                          <p:val>
                                            <p:strVal val="#ppt_x"/>
                                          </p:val>
                                        </p:tav>
                                      </p:tavLst>
                                    </p:anim>
                                    <p:anim calcmode="lin" valueType="num">
                                      <p:cBhvr>
                                        <p:cTn id="152" dur="500" fill="hold"/>
                                        <p:tgtEl>
                                          <p:spTgt spid="63"/>
                                        </p:tgtEl>
                                        <p:attrNameLst>
                                          <p:attrName>ppt_y</p:attrName>
                                        </p:attrNameLst>
                                      </p:cBhvr>
                                      <p:tavLst>
                                        <p:tav tm="0">
                                          <p:val>
                                            <p:strVal val="#ppt_y+.1"/>
                                          </p:val>
                                        </p:tav>
                                        <p:tav tm="100000">
                                          <p:val>
                                            <p:strVal val="#ppt_y"/>
                                          </p:val>
                                        </p:tav>
                                      </p:tavLst>
                                    </p:anim>
                                  </p:childTnLst>
                                </p:cTn>
                              </p:par>
                              <p:par>
                                <p:cTn id="153" presetID="22" presetClass="entr" presetSubtype="4" fill="hold" nodeType="withEffect">
                                  <p:stCondLst>
                                    <p:cond delay="3700"/>
                                  </p:stCondLst>
                                  <p:childTnLst>
                                    <p:set>
                                      <p:cBhvr>
                                        <p:cTn id="154" dur="1" fill="hold">
                                          <p:stCondLst>
                                            <p:cond delay="0"/>
                                          </p:stCondLst>
                                        </p:cTn>
                                        <p:tgtEl>
                                          <p:spTgt spid="69"/>
                                        </p:tgtEl>
                                        <p:attrNameLst>
                                          <p:attrName>style.visibility</p:attrName>
                                        </p:attrNameLst>
                                      </p:cBhvr>
                                      <p:to>
                                        <p:strVal val="visible"/>
                                      </p:to>
                                    </p:set>
                                    <p:animEffect transition="in" filter="wipe(down)">
                                      <p:cBhvr>
                                        <p:cTn id="155" dur="500"/>
                                        <p:tgtEl>
                                          <p:spTgt spid="69"/>
                                        </p:tgtEl>
                                      </p:cBhvr>
                                    </p:animEffect>
                                  </p:childTnLst>
                                </p:cTn>
                              </p:par>
                              <p:par>
                                <p:cTn id="156" presetID="47" presetClass="entr" presetSubtype="0" fill="hold" grpId="0" nodeType="withEffect">
                                  <p:stCondLst>
                                    <p:cond delay="3700"/>
                                  </p:stCondLst>
                                  <p:childTnLst>
                                    <p:set>
                                      <p:cBhvr>
                                        <p:cTn id="157" dur="1" fill="hold">
                                          <p:stCondLst>
                                            <p:cond delay="0"/>
                                          </p:stCondLst>
                                        </p:cTn>
                                        <p:tgtEl>
                                          <p:spTgt spid="70"/>
                                        </p:tgtEl>
                                        <p:attrNameLst>
                                          <p:attrName>style.visibility</p:attrName>
                                        </p:attrNameLst>
                                      </p:cBhvr>
                                      <p:to>
                                        <p:strVal val="visible"/>
                                      </p:to>
                                    </p:set>
                                    <p:animEffect transition="in" filter="fade">
                                      <p:cBhvr>
                                        <p:cTn id="158" dur="500"/>
                                        <p:tgtEl>
                                          <p:spTgt spid="70"/>
                                        </p:tgtEl>
                                      </p:cBhvr>
                                    </p:animEffect>
                                    <p:anim calcmode="lin" valueType="num">
                                      <p:cBhvr>
                                        <p:cTn id="159" dur="500" fill="hold"/>
                                        <p:tgtEl>
                                          <p:spTgt spid="70"/>
                                        </p:tgtEl>
                                        <p:attrNameLst>
                                          <p:attrName>ppt_x</p:attrName>
                                        </p:attrNameLst>
                                      </p:cBhvr>
                                      <p:tavLst>
                                        <p:tav tm="0">
                                          <p:val>
                                            <p:strVal val="#ppt_x"/>
                                          </p:val>
                                        </p:tav>
                                        <p:tav tm="100000">
                                          <p:val>
                                            <p:strVal val="#ppt_x"/>
                                          </p:val>
                                        </p:tav>
                                      </p:tavLst>
                                    </p:anim>
                                    <p:anim calcmode="lin" valueType="num">
                                      <p:cBhvr>
                                        <p:cTn id="160" dur="5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39" grpId="1" animBg="1"/>
      <p:bldP spid="40" grpId="0" animBg="1"/>
      <p:bldP spid="41" grpId="0" animBg="1"/>
      <p:bldP spid="42" grpId="0" animBg="1"/>
      <p:bldP spid="42" grpId="1" animBg="1"/>
      <p:bldP spid="43" grpId="0" animBg="1"/>
      <p:bldP spid="44" grpId="0" animBg="1"/>
      <p:bldP spid="45" grpId="0" animBg="1"/>
      <p:bldP spid="45" grpId="1" animBg="1"/>
      <p:bldP spid="46" grpId="0" animBg="1"/>
      <p:bldP spid="47" grpId="0" animBg="1"/>
      <p:bldP spid="47" grpId="1" animBg="1"/>
      <p:bldP spid="48" grpId="0" animBg="1"/>
      <p:bldP spid="49" grpId="0" animBg="1"/>
      <p:bldP spid="49" grpId="1" animBg="1"/>
      <p:bldP spid="50" grpId="0" animBg="1"/>
      <p:bldP spid="51" grpId="0" animBg="1"/>
      <p:bldP spid="51" grpId="1" animBg="1"/>
      <p:bldP spid="52" grpId="0" animBg="1"/>
      <p:bldP spid="53" grpId="0" animBg="1"/>
      <p:bldP spid="54" grpId="0" animBg="1"/>
      <p:bldP spid="55" grpId="0" animBg="1"/>
      <p:bldP spid="56" grpId="0" animBg="1"/>
      <p:bldP spid="57" grpId="0" animBg="1"/>
      <p:bldP spid="58" grpId="0" animBg="1"/>
      <p:bldP spid="59" grpId="0"/>
      <p:bldP spid="61" grpId="0"/>
      <p:bldP spid="63" grpId="0"/>
      <p:bldP spid="66" grpId="0"/>
      <p:bldP spid="68" grpId="0"/>
      <p:bldP spid="7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grpSp>
        <p:nvGrpSpPr>
          <p:cNvPr id="7" name="组合 6">
            <a:extLst>
              <a:ext uri="{FF2B5EF4-FFF2-40B4-BE49-F238E27FC236}">
                <a16:creationId xmlns:a16="http://schemas.microsoft.com/office/drawing/2014/main" id="{2BB94C5C-5B46-4072-9EDB-D41B35502F0D}"/>
              </a:ext>
            </a:extLst>
          </p:cNvPr>
          <p:cNvGrpSpPr/>
          <p:nvPr/>
        </p:nvGrpSpPr>
        <p:grpSpPr>
          <a:xfrm>
            <a:off x="6561667" y="3369735"/>
            <a:ext cx="84667" cy="1143001"/>
            <a:chOff x="4835525" y="3198813"/>
            <a:chExt cx="63500" cy="857251"/>
          </a:xfrm>
          <a:solidFill>
            <a:srgbClr val="00764D"/>
          </a:solidFill>
        </p:grpSpPr>
        <p:sp>
          <p:nvSpPr>
            <p:cNvPr id="8" name="Rectangle 20">
              <a:extLst>
                <a:ext uri="{FF2B5EF4-FFF2-40B4-BE49-F238E27FC236}">
                  <a16:creationId xmlns:a16="http://schemas.microsoft.com/office/drawing/2014/main" id="{2278D9A1-6655-49D7-9FD3-ADC76446D402}"/>
                </a:ext>
              </a:extLst>
            </p:cNvPr>
            <p:cNvSpPr>
              <a:spLocks noChangeArrowheads="1"/>
            </p:cNvSpPr>
            <p:nvPr/>
          </p:nvSpPr>
          <p:spPr bwMode="auto">
            <a:xfrm>
              <a:off x="4856163" y="3198813"/>
              <a:ext cx="17463" cy="82550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9" name="Oval 61">
              <a:extLst>
                <a:ext uri="{FF2B5EF4-FFF2-40B4-BE49-F238E27FC236}">
                  <a16:creationId xmlns:a16="http://schemas.microsoft.com/office/drawing/2014/main" id="{D42A0A01-8644-4A4C-9AD3-2816C496E51B}"/>
                </a:ext>
              </a:extLst>
            </p:cNvPr>
            <p:cNvSpPr>
              <a:spLocks noChangeArrowheads="1"/>
            </p:cNvSpPr>
            <p:nvPr/>
          </p:nvSpPr>
          <p:spPr bwMode="auto">
            <a:xfrm>
              <a:off x="4835525" y="3994151"/>
              <a:ext cx="63500"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10" name="组合 9">
            <a:extLst>
              <a:ext uri="{FF2B5EF4-FFF2-40B4-BE49-F238E27FC236}">
                <a16:creationId xmlns:a16="http://schemas.microsoft.com/office/drawing/2014/main" id="{6605F479-1305-4D33-AED2-2A1F49D8F9E0}"/>
              </a:ext>
            </a:extLst>
          </p:cNvPr>
          <p:cNvGrpSpPr/>
          <p:nvPr/>
        </p:nvGrpSpPr>
        <p:grpSpPr>
          <a:xfrm>
            <a:off x="7634816" y="708026"/>
            <a:ext cx="651933" cy="654051"/>
            <a:chOff x="5640388" y="914401"/>
            <a:chExt cx="488950" cy="490538"/>
          </a:xfrm>
          <a:solidFill>
            <a:srgbClr val="E6C76B"/>
          </a:solidFill>
        </p:grpSpPr>
        <p:sp>
          <p:nvSpPr>
            <p:cNvPr id="11" name="Freeform 6">
              <a:extLst>
                <a:ext uri="{FF2B5EF4-FFF2-40B4-BE49-F238E27FC236}">
                  <a16:creationId xmlns:a16="http://schemas.microsoft.com/office/drawing/2014/main" id="{60CD84DA-8935-45AB-99B1-396485A80532}"/>
                </a:ext>
              </a:extLst>
            </p:cNvPr>
            <p:cNvSpPr>
              <a:spLocks noEditPoints="1"/>
            </p:cNvSpPr>
            <p:nvPr/>
          </p:nvSpPr>
          <p:spPr bwMode="auto">
            <a:xfrm>
              <a:off x="5640388" y="914401"/>
              <a:ext cx="488950" cy="490538"/>
            </a:xfrm>
            <a:custGeom>
              <a:avLst/>
              <a:gdLst>
                <a:gd name="T0" fmla="*/ 147 w 293"/>
                <a:gd name="T1" fmla="*/ 293 h 293"/>
                <a:gd name="T2" fmla="*/ 243 w 293"/>
                <a:gd name="T3" fmla="*/ 221 h 293"/>
                <a:gd name="T4" fmla="*/ 228 w 293"/>
                <a:gd name="T5" fmla="*/ 212 h 293"/>
                <a:gd name="T6" fmla="*/ 213 w 293"/>
                <a:gd name="T7" fmla="*/ 227 h 293"/>
                <a:gd name="T8" fmla="*/ 222 w 293"/>
                <a:gd name="T9" fmla="*/ 243 h 293"/>
                <a:gd name="T10" fmla="*/ 192 w 293"/>
                <a:gd name="T11" fmla="*/ 240 h 293"/>
                <a:gd name="T12" fmla="*/ 175 w 293"/>
                <a:gd name="T13" fmla="*/ 265 h 293"/>
                <a:gd name="T14" fmla="*/ 169 w 293"/>
                <a:gd name="T15" fmla="*/ 247 h 293"/>
                <a:gd name="T16" fmla="*/ 153 w 293"/>
                <a:gd name="T17" fmla="*/ 247 h 293"/>
                <a:gd name="T18" fmla="*/ 140 w 293"/>
                <a:gd name="T19" fmla="*/ 269 h 293"/>
                <a:gd name="T20" fmla="*/ 125 w 293"/>
                <a:gd name="T21" fmla="*/ 250 h 293"/>
                <a:gd name="T22" fmla="*/ 97 w 293"/>
                <a:gd name="T23" fmla="*/ 258 h 293"/>
                <a:gd name="T24" fmla="*/ 102 w 293"/>
                <a:gd name="T25" fmla="*/ 244 h 293"/>
                <a:gd name="T26" fmla="*/ 85 w 293"/>
                <a:gd name="T27" fmla="*/ 233 h 293"/>
                <a:gd name="T28" fmla="*/ 73 w 293"/>
                <a:gd name="T29" fmla="*/ 244 h 293"/>
                <a:gd name="T30" fmla="*/ 68 w 293"/>
                <a:gd name="T31" fmla="*/ 214 h 293"/>
                <a:gd name="T32" fmla="*/ 39 w 293"/>
                <a:gd name="T33" fmla="*/ 204 h 293"/>
                <a:gd name="T34" fmla="*/ 53 w 293"/>
                <a:gd name="T35" fmla="*/ 193 h 293"/>
                <a:gd name="T36" fmla="*/ 46 w 293"/>
                <a:gd name="T37" fmla="*/ 172 h 293"/>
                <a:gd name="T38" fmla="*/ 27 w 293"/>
                <a:gd name="T39" fmla="*/ 173 h 293"/>
                <a:gd name="T40" fmla="*/ 52 w 293"/>
                <a:gd name="T41" fmla="*/ 146 h 293"/>
                <a:gd name="T42" fmla="*/ 27 w 293"/>
                <a:gd name="T43" fmla="*/ 121 h 293"/>
                <a:gd name="T44" fmla="*/ 48 w 293"/>
                <a:gd name="T45" fmla="*/ 124 h 293"/>
                <a:gd name="T46" fmla="*/ 28 w 293"/>
                <a:gd name="T47" fmla="*/ 118 h 293"/>
                <a:gd name="T48" fmla="*/ 55 w 293"/>
                <a:gd name="T49" fmla="*/ 101 h 293"/>
                <a:gd name="T50" fmla="*/ 56 w 293"/>
                <a:gd name="T51" fmla="*/ 99 h 293"/>
                <a:gd name="T52" fmla="*/ 68 w 293"/>
                <a:gd name="T53" fmla="*/ 80 h 293"/>
                <a:gd name="T54" fmla="*/ 69 w 293"/>
                <a:gd name="T55" fmla="*/ 78 h 293"/>
                <a:gd name="T56" fmla="*/ 85 w 293"/>
                <a:gd name="T57" fmla="*/ 63 h 293"/>
                <a:gd name="T58" fmla="*/ 87 w 293"/>
                <a:gd name="T59" fmla="*/ 62 h 293"/>
                <a:gd name="T60" fmla="*/ 104 w 293"/>
                <a:gd name="T61" fmla="*/ 50 h 293"/>
                <a:gd name="T62" fmla="*/ 106 w 293"/>
                <a:gd name="T63" fmla="*/ 49 h 293"/>
                <a:gd name="T64" fmla="*/ 126 w 293"/>
                <a:gd name="T65" fmla="*/ 43 h 293"/>
                <a:gd name="T66" fmla="*/ 129 w 293"/>
                <a:gd name="T67" fmla="*/ 43 h 293"/>
                <a:gd name="T68" fmla="*/ 140 w 293"/>
                <a:gd name="T69" fmla="*/ 25 h 293"/>
                <a:gd name="T70" fmla="*/ 153 w 293"/>
                <a:gd name="T71" fmla="*/ 47 h 293"/>
                <a:gd name="T72" fmla="*/ 173 w 293"/>
                <a:gd name="T73" fmla="*/ 27 h 293"/>
                <a:gd name="T74" fmla="*/ 171 w 293"/>
                <a:gd name="T75" fmla="*/ 48 h 293"/>
                <a:gd name="T76" fmla="*/ 200 w 293"/>
                <a:gd name="T77" fmla="*/ 36 h 293"/>
                <a:gd name="T78" fmla="*/ 193 w 293"/>
                <a:gd name="T79" fmla="*/ 54 h 293"/>
                <a:gd name="T80" fmla="*/ 222 w 293"/>
                <a:gd name="T81" fmla="*/ 51 h 293"/>
                <a:gd name="T82" fmla="*/ 212 w 293"/>
                <a:gd name="T83" fmla="*/ 67 h 293"/>
                <a:gd name="T84" fmla="*/ 242 w 293"/>
                <a:gd name="T85" fmla="*/ 70 h 293"/>
                <a:gd name="T86" fmla="*/ 229 w 293"/>
                <a:gd name="T87" fmla="*/ 84 h 293"/>
                <a:gd name="T88" fmla="*/ 257 w 293"/>
                <a:gd name="T89" fmla="*/ 94 h 293"/>
                <a:gd name="T90" fmla="*/ 242 w 293"/>
                <a:gd name="T91" fmla="*/ 104 h 293"/>
                <a:gd name="T92" fmla="*/ 266 w 293"/>
                <a:gd name="T93" fmla="*/ 122 h 293"/>
                <a:gd name="T94" fmla="*/ 250 w 293"/>
                <a:gd name="T95" fmla="*/ 128 h 293"/>
                <a:gd name="T96" fmla="*/ 269 w 293"/>
                <a:gd name="T97" fmla="*/ 140 h 293"/>
                <a:gd name="T98" fmla="*/ 248 w 293"/>
                <a:gd name="T99" fmla="*/ 153 h 293"/>
                <a:gd name="T100" fmla="*/ 251 w 293"/>
                <a:gd name="T101" fmla="*/ 166 h 293"/>
                <a:gd name="T102" fmla="*/ 266 w 293"/>
                <a:gd name="T103" fmla="*/ 172 h 293"/>
                <a:gd name="T104" fmla="*/ 241 w 293"/>
                <a:gd name="T105" fmla="*/ 190 h 293"/>
                <a:gd name="T106" fmla="*/ 243 w 293"/>
                <a:gd name="T107" fmla="*/ 22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3" h="293">
                  <a:moveTo>
                    <a:pt x="147" y="0"/>
                  </a:moveTo>
                  <a:cubicBezTo>
                    <a:pt x="66" y="0"/>
                    <a:pt x="0" y="66"/>
                    <a:pt x="0" y="146"/>
                  </a:cubicBezTo>
                  <a:cubicBezTo>
                    <a:pt x="0" y="227"/>
                    <a:pt x="66" y="293"/>
                    <a:pt x="147" y="293"/>
                  </a:cubicBezTo>
                  <a:cubicBezTo>
                    <a:pt x="228" y="293"/>
                    <a:pt x="293" y="227"/>
                    <a:pt x="293" y="146"/>
                  </a:cubicBezTo>
                  <a:cubicBezTo>
                    <a:pt x="293" y="66"/>
                    <a:pt x="228" y="0"/>
                    <a:pt x="147" y="0"/>
                  </a:cubicBezTo>
                  <a:close/>
                  <a:moveTo>
                    <a:pt x="243" y="221"/>
                  </a:moveTo>
                  <a:cubicBezTo>
                    <a:pt x="230" y="210"/>
                    <a:pt x="230" y="210"/>
                    <a:pt x="230" y="210"/>
                  </a:cubicBezTo>
                  <a:cubicBezTo>
                    <a:pt x="230" y="210"/>
                    <a:pt x="229" y="210"/>
                    <a:pt x="228" y="210"/>
                  </a:cubicBezTo>
                  <a:cubicBezTo>
                    <a:pt x="228" y="211"/>
                    <a:pt x="228" y="212"/>
                    <a:pt x="228" y="212"/>
                  </a:cubicBezTo>
                  <a:cubicBezTo>
                    <a:pt x="242" y="223"/>
                    <a:pt x="242" y="223"/>
                    <a:pt x="242" y="223"/>
                  </a:cubicBezTo>
                  <a:cubicBezTo>
                    <a:pt x="237" y="230"/>
                    <a:pt x="231" y="236"/>
                    <a:pt x="224" y="241"/>
                  </a:cubicBezTo>
                  <a:cubicBezTo>
                    <a:pt x="213" y="227"/>
                    <a:pt x="213" y="227"/>
                    <a:pt x="213" y="227"/>
                  </a:cubicBezTo>
                  <a:cubicBezTo>
                    <a:pt x="213" y="227"/>
                    <a:pt x="212" y="227"/>
                    <a:pt x="211" y="227"/>
                  </a:cubicBezTo>
                  <a:cubicBezTo>
                    <a:pt x="211" y="228"/>
                    <a:pt x="211" y="228"/>
                    <a:pt x="211" y="229"/>
                  </a:cubicBezTo>
                  <a:cubicBezTo>
                    <a:pt x="222" y="243"/>
                    <a:pt x="222" y="243"/>
                    <a:pt x="222" y="243"/>
                  </a:cubicBezTo>
                  <a:cubicBezTo>
                    <a:pt x="216" y="248"/>
                    <a:pt x="209" y="252"/>
                    <a:pt x="202" y="255"/>
                  </a:cubicBezTo>
                  <a:cubicBezTo>
                    <a:pt x="194" y="240"/>
                    <a:pt x="194" y="240"/>
                    <a:pt x="194" y="240"/>
                  </a:cubicBezTo>
                  <a:cubicBezTo>
                    <a:pt x="194" y="240"/>
                    <a:pt x="193" y="239"/>
                    <a:pt x="192" y="240"/>
                  </a:cubicBezTo>
                  <a:cubicBezTo>
                    <a:pt x="192" y="240"/>
                    <a:pt x="191" y="241"/>
                    <a:pt x="192" y="241"/>
                  </a:cubicBezTo>
                  <a:cubicBezTo>
                    <a:pt x="200" y="257"/>
                    <a:pt x="200" y="257"/>
                    <a:pt x="200" y="257"/>
                  </a:cubicBezTo>
                  <a:cubicBezTo>
                    <a:pt x="192" y="260"/>
                    <a:pt x="184" y="263"/>
                    <a:pt x="175" y="265"/>
                  </a:cubicBezTo>
                  <a:cubicBezTo>
                    <a:pt x="172" y="247"/>
                    <a:pt x="172" y="247"/>
                    <a:pt x="172" y="247"/>
                  </a:cubicBezTo>
                  <a:cubicBezTo>
                    <a:pt x="172" y="246"/>
                    <a:pt x="171" y="246"/>
                    <a:pt x="170" y="246"/>
                  </a:cubicBezTo>
                  <a:cubicBezTo>
                    <a:pt x="170" y="246"/>
                    <a:pt x="169" y="247"/>
                    <a:pt x="169" y="247"/>
                  </a:cubicBezTo>
                  <a:cubicBezTo>
                    <a:pt x="173" y="266"/>
                    <a:pt x="173" y="266"/>
                    <a:pt x="173" y="266"/>
                  </a:cubicBezTo>
                  <a:cubicBezTo>
                    <a:pt x="166" y="267"/>
                    <a:pt x="160" y="268"/>
                    <a:pt x="153" y="269"/>
                  </a:cubicBezTo>
                  <a:cubicBezTo>
                    <a:pt x="153" y="247"/>
                    <a:pt x="153" y="247"/>
                    <a:pt x="153" y="247"/>
                  </a:cubicBezTo>
                  <a:cubicBezTo>
                    <a:pt x="153" y="243"/>
                    <a:pt x="150" y="241"/>
                    <a:pt x="147" y="241"/>
                  </a:cubicBezTo>
                  <a:cubicBezTo>
                    <a:pt x="143" y="241"/>
                    <a:pt x="140" y="243"/>
                    <a:pt x="140" y="247"/>
                  </a:cubicBezTo>
                  <a:cubicBezTo>
                    <a:pt x="140" y="269"/>
                    <a:pt x="140" y="269"/>
                    <a:pt x="140" y="269"/>
                  </a:cubicBezTo>
                  <a:cubicBezTo>
                    <a:pt x="135" y="268"/>
                    <a:pt x="129" y="268"/>
                    <a:pt x="124" y="266"/>
                  </a:cubicBezTo>
                  <a:cubicBezTo>
                    <a:pt x="127" y="251"/>
                    <a:pt x="127" y="251"/>
                    <a:pt x="127" y="251"/>
                  </a:cubicBezTo>
                  <a:cubicBezTo>
                    <a:pt x="127" y="250"/>
                    <a:pt x="126" y="250"/>
                    <a:pt x="125" y="250"/>
                  </a:cubicBezTo>
                  <a:cubicBezTo>
                    <a:pt x="125" y="250"/>
                    <a:pt x="124" y="250"/>
                    <a:pt x="124" y="251"/>
                  </a:cubicBezTo>
                  <a:cubicBezTo>
                    <a:pt x="121" y="266"/>
                    <a:pt x="121" y="266"/>
                    <a:pt x="121" y="266"/>
                  </a:cubicBezTo>
                  <a:cubicBezTo>
                    <a:pt x="113" y="264"/>
                    <a:pt x="105" y="262"/>
                    <a:pt x="97" y="258"/>
                  </a:cubicBezTo>
                  <a:cubicBezTo>
                    <a:pt x="104" y="245"/>
                    <a:pt x="104" y="245"/>
                    <a:pt x="104" y="245"/>
                  </a:cubicBezTo>
                  <a:cubicBezTo>
                    <a:pt x="105" y="244"/>
                    <a:pt x="104" y="243"/>
                    <a:pt x="104" y="243"/>
                  </a:cubicBezTo>
                  <a:cubicBezTo>
                    <a:pt x="103" y="243"/>
                    <a:pt x="102" y="243"/>
                    <a:pt x="102" y="244"/>
                  </a:cubicBezTo>
                  <a:cubicBezTo>
                    <a:pt x="95" y="257"/>
                    <a:pt x="95" y="257"/>
                    <a:pt x="95" y="257"/>
                  </a:cubicBezTo>
                  <a:cubicBezTo>
                    <a:pt x="88" y="254"/>
                    <a:pt x="81" y="250"/>
                    <a:pt x="75" y="245"/>
                  </a:cubicBezTo>
                  <a:cubicBezTo>
                    <a:pt x="85" y="233"/>
                    <a:pt x="85" y="233"/>
                    <a:pt x="85" y="233"/>
                  </a:cubicBezTo>
                  <a:cubicBezTo>
                    <a:pt x="85" y="232"/>
                    <a:pt x="85" y="231"/>
                    <a:pt x="85" y="231"/>
                  </a:cubicBezTo>
                  <a:cubicBezTo>
                    <a:pt x="84" y="230"/>
                    <a:pt x="83" y="230"/>
                    <a:pt x="83" y="231"/>
                  </a:cubicBezTo>
                  <a:cubicBezTo>
                    <a:pt x="73" y="244"/>
                    <a:pt x="73" y="244"/>
                    <a:pt x="73" y="244"/>
                  </a:cubicBezTo>
                  <a:cubicBezTo>
                    <a:pt x="66" y="239"/>
                    <a:pt x="60" y="233"/>
                    <a:pt x="54" y="227"/>
                  </a:cubicBezTo>
                  <a:cubicBezTo>
                    <a:pt x="67" y="216"/>
                    <a:pt x="67" y="216"/>
                    <a:pt x="67" y="216"/>
                  </a:cubicBezTo>
                  <a:cubicBezTo>
                    <a:pt x="68" y="215"/>
                    <a:pt x="68" y="214"/>
                    <a:pt x="68" y="214"/>
                  </a:cubicBezTo>
                  <a:cubicBezTo>
                    <a:pt x="67" y="213"/>
                    <a:pt x="66" y="213"/>
                    <a:pt x="66" y="214"/>
                  </a:cubicBezTo>
                  <a:cubicBezTo>
                    <a:pt x="53" y="225"/>
                    <a:pt x="53" y="225"/>
                    <a:pt x="53" y="225"/>
                  </a:cubicBezTo>
                  <a:cubicBezTo>
                    <a:pt x="47" y="218"/>
                    <a:pt x="43" y="211"/>
                    <a:pt x="39" y="204"/>
                  </a:cubicBezTo>
                  <a:cubicBezTo>
                    <a:pt x="54" y="196"/>
                    <a:pt x="54" y="196"/>
                    <a:pt x="54" y="196"/>
                  </a:cubicBezTo>
                  <a:cubicBezTo>
                    <a:pt x="55" y="195"/>
                    <a:pt x="55" y="194"/>
                    <a:pt x="55" y="194"/>
                  </a:cubicBezTo>
                  <a:cubicBezTo>
                    <a:pt x="54" y="193"/>
                    <a:pt x="54" y="193"/>
                    <a:pt x="53" y="193"/>
                  </a:cubicBezTo>
                  <a:cubicBezTo>
                    <a:pt x="37" y="201"/>
                    <a:pt x="37" y="201"/>
                    <a:pt x="37" y="201"/>
                  </a:cubicBezTo>
                  <a:cubicBezTo>
                    <a:pt x="33" y="193"/>
                    <a:pt x="30" y="185"/>
                    <a:pt x="28" y="176"/>
                  </a:cubicBezTo>
                  <a:cubicBezTo>
                    <a:pt x="46" y="172"/>
                    <a:pt x="46" y="172"/>
                    <a:pt x="46" y="172"/>
                  </a:cubicBezTo>
                  <a:cubicBezTo>
                    <a:pt x="46" y="172"/>
                    <a:pt x="47" y="171"/>
                    <a:pt x="47" y="171"/>
                  </a:cubicBezTo>
                  <a:cubicBezTo>
                    <a:pt x="47" y="170"/>
                    <a:pt x="46" y="170"/>
                    <a:pt x="45" y="170"/>
                  </a:cubicBezTo>
                  <a:cubicBezTo>
                    <a:pt x="27" y="173"/>
                    <a:pt x="27" y="173"/>
                    <a:pt x="27" y="173"/>
                  </a:cubicBezTo>
                  <a:cubicBezTo>
                    <a:pt x="26" y="166"/>
                    <a:pt x="25" y="160"/>
                    <a:pt x="24" y="153"/>
                  </a:cubicBezTo>
                  <a:cubicBezTo>
                    <a:pt x="45" y="153"/>
                    <a:pt x="45" y="153"/>
                    <a:pt x="45" y="153"/>
                  </a:cubicBezTo>
                  <a:cubicBezTo>
                    <a:pt x="49" y="153"/>
                    <a:pt x="52" y="150"/>
                    <a:pt x="52" y="146"/>
                  </a:cubicBezTo>
                  <a:cubicBezTo>
                    <a:pt x="52" y="143"/>
                    <a:pt x="49" y="140"/>
                    <a:pt x="45" y="140"/>
                  </a:cubicBezTo>
                  <a:cubicBezTo>
                    <a:pt x="24" y="140"/>
                    <a:pt x="24" y="140"/>
                    <a:pt x="24" y="140"/>
                  </a:cubicBezTo>
                  <a:cubicBezTo>
                    <a:pt x="25" y="134"/>
                    <a:pt x="26" y="127"/>
                    <a:pt x="27" y="121"/>
                  </a:cubicBezTo>
                  <a:cubicBezTo>
                    <a:pt x="27" y="121"/>
                    <a:pt x="27" y="121"/>
                    <a:pt x="27" y="121"/>
                  </a:cubicBezTo>
                  <a:cubicBezTo>
                    <a:pt x="47" y="124"/>
                    <a:pt x="47" y="124"/>
                    <a:pt x="47" y="124"/>
                  </a:cubicBezTo>
                  <a:cubicBezTo>
                    <a:pt x="48" y="124"/>
                    <a:pt x="48" y="124"/>
                    <a:pt x="48" y="124"/>
                  </a:cubicBezTo>
                  <a:cubicBezTo>
                    <a:pt x="48" y="124"/>
                    <a:pt x="49" y="124"/>
                    <a:pt x="49" y="123"/>
                  </a:cubicBezTo>
                  <a:cubicBezTo>
                    <a:pt x="49" y="123"/>
                    <a:pt x="49" y="122"/>
                    <a:pt x="48" y="122"/>
                  </a:cubicBezTo>
                  <a:cubicBezTo>
                    <a:pt x="28" y="118"/>
                    <a:pt x="28" y="118"/>
                    <a:pt x="28" y="118"/>
                  </a:cubicBezTo>
                  <a:cubicBezTo>
                    <a:pt x="28" y="118"/>
                    <a:pt x="28" y="118"/>
                    <a:pt x="28" y="118"/>
                  </a:cubicBezTo>
                  <a:cubicBezTo>
                    <a:pt x="30" y="109"/>
                    <a:pt x="33" y="100"/>
                    <a:pt x="37" y="92"/>
                  </a:cubicBezTo>
                  <a:cubicBezTo>
                    <a:pt x="55" y="101"/>
                    <a:pt x="55" y="101"/>
                    <a:pt x="55" y="101"/>
                  </a:cubicBezTo>
                  <a:cubicBezTo>
                    <a:pt x="56" y="101"/>
                    <a:pt x="56" y="101"/>
                    <a:pt x="56" y="101"/>
                  </a:cubicBezTo>
                  <a:cubicBezTo>
                    <a:pt x="56" y="101"/>
                    <a:pt x="56" y="101"/>
                    <a:pt x="57" y="100"/>
                  </a:cubicBezTo>
                  <a:cubicBezTo>
                    <a:pt x="57" y="100"/>
                    <a:pt x="57" y="99"/>
                    <a:pt x="56" y="99"/>
                  </a:cubicBezTo>
                  <a:cubicBezTo>
                    <a:pt x="39" y="89"/>
                    <a:pt x="39" y="89"/>
                    <a:pt x="39" y="89"/>
                  </a:cubicBezTo>
                  <a:cubicBezTo>
                    <a:pt x="43" y="82"/>
                    <a:pt x="47" y="74"/>
                    <a:pt x="53" y="68"/>
                  </a:cubicBezTo>
                  <a:cubicBezTo>
                    <a:pt x="68" y="80"/>
                    <a:pt x="68" y="80"/>
                    <a:pt x="68" y="80"/>
                  </a:cubicBezTo>
                  <a:cubicBezTo>
                    <a:pt x="69" y="81"/>
                    <a:pt x="69" y="81"/>
                    <a:pt x="69" y="81"/>
                  </a:cubicBezTo>
                  <a:cubicBezTo>
                    <a:pt x="69" y="81"/>
                    <a:pt x="69" y="80"/>
                    <a:pt x="70" y="80"/>
                  </a:cubicBezTo>
                  <a:cubicBezTo>
                    <a:pt x="70" y="80"/>
                    <a:pt x="70" y="79"/>
                    <a:pt x="69" y="78"/>
                  </a:cubicBezTo>
                  <a:cubicBezTo>
                    <a:pt x="55" y="66"/>
                    <a:pt x="55" y="66"/>
                    <a:pt x="55" y="66"/>
                  </a:cubicBezTo>
                  <a:cubicBezTo>
                    <a:pt x="60" y="60"/>
                    <a:pt x="66" y="54"/>
                    <a:pt x="73" y="49"/>
                  </a:cubicBezTo>
                  <a:cubicBezTo>
                    <a:pt x="85" y="63"/>
                    <a:pt x="85" y="63"/>
                    <a:pt x="85" y="63"/>
                  </a:cubicBezTo>
                  <a:cubicBezTo>
                    <a:pt x="85" y="63"/>
                    <a:pt x="85" y="64"/>
                    <a:pt x="86" y="64"/>
                  </a:cubicBezTo>
                  <a:cubicBezTo>
                    <a:pt x="87" y="63"/>
                    <a:pt x="87" y="63"/>
                    <a:pt x="87" y="63"/>
                  </a:cubicBezTo>
                  <a:cubicBezTo>
                    <a:pt x="87" y="63"/>
                    <a:pt x="87" y="62"/>
                    <a:pt x="87" y="62"/>
                  </a:cubicBezTo>
                  <a:cubicBezTo>
                    <a:pt x="75" y="47"/>
                    <a:pt x="75" y="47"/>
                    <a:pt x="75" y="47"/>
                  </a:cubicBezTo>
                  <a:cubicBezTo>
                    <a:pt x="82" y="42"/>
                    <a:pt x="89" y="38"/>
                    <a:pt x="96" y="35"/>
                  </a:cubicBezTo>
                  <a:cubicBezTo>
                    <a:pt x="104" y="50"/>
                    <a:pt x="104" y="50"/>
                    <a:pt x="104" y="50"/>
                  </a:cubicBezTo>
                  <a:cubicBezTo>
                    <a:pt x="104" y="51"/>
                    <a:pt x="105" y="51"/>
                    <a:pt x="105" y="51"/>
                  </a:cubicBezTo>
                  <a:cubicBezTo>
                    <a:pt x="106" y="51"/>
                    <a:pt x="106" y="51"/>
                    <a:pt x="106" y="51"/>
                  </a:cubicBezTo>
                  <a:cubicBezTo>
                    <a:pt x="107" y="51"/>
                    <a:pt x="107" y="50"/>
                    <a:pt x="106" y="49"/>
                  </a:cubicBezTo>
                  <a:cubicBezTo>
                    <a:pt x="98" y="34"/>
                    <a:pt x="98" y="34"/>
                    <a:pt x="98" y="34"/>
                  </a:cubicBezTo>
                  <a:cubicBezTo>
                    <a:pt x="106" y="31"/>
                    <a:pt x="114" y="28"/>
                    <a:pt x="123" y="26"/>
                  </a:cubicBezTo>
                  <a:cubicBezTo>
                    <a:pt x="126" y="43"/>
                    <a:pt x="126" y="43"/>
                    <a:pt x="126" y="43"/>
                  </a:cubicBezTo>
                  <a:cubicBezTo>
                    <a:pt x="126" y="44"/>
                    <a:pt x="127" y="45"/>
                    <a:pt x="127" y="45"/>
                  </a:cubicBezTo>
                  <a:cubicBezTo>
                    <a:pt x="128" y="44"/>
                    <a:pt x="128" y="44"/>
                    <a:pt x="128" y="44"/>
                  </a:cubicBezTo>
                  <a:cubicBezTo>
                    <a:pt x="128" y="44"/>
                    <a:pt x="129" y="44"/>
                    <a:pt x="129" y="43"/>
                  </a:cubicBezTo>
                  <a:cubicBezTo>
                    <a:pt x="126" y="26"/>
                    <a:pt x="126" y="26"/>
                    <a:pt x="126" y="26"/>
                  </a:cubicBezTo>
                  <a:cubicBezTo>
                    <a:pt x="130" y="25"/>
                    <a:pt x="135" y="25"/>
                    <a:pt x="140" y="24"/>
                  </a:cubicBezTo>
                  <a:cubicBezTo>
                    <a:pt x="140" y="25"/>
                    <a:pt x="140" y="25"/>
                    <a:pt x="140" y="25"/>
                  </a:cubicBezTo>
                  <a:cubicBezTo>
                    <a:pt x="140" y="47"/>
                    <a:pt x="140" y="47"/>
                    <a:pt x="140" y="47"/>
                  </a:cubicBezTo>
                  <a:cubicBezTo>
                    <a:pt x="140" y="51"/>
                    <a:pt x="143" y="54"/>
                    <a:pt x="147" y="54"/>
                  </a:cubicBezTo>
                  <a:cubicBezTo>
                    <a:pt x="150" y="54"/>
                    <a:pt x="153" y="51"/>
                    <a:pt x="153" y="47"/>
                  </a:cubicBezTo>
                  <a:cubicBezTo>
                    <a:pt x="153" y="25"/>
                    <a:pt x="153" y="25"/>
                    <a:pt x="153" y="25"/>
                  </a:cubicBezTo>
                  <a:cubicBezTo>
                    <a:pt x="153" y="24"/>
                    <a:pt x="153" y="24"/>
                    <a:pt x="153" y="24"/>
                  </a:cubicBezTo>
                  <a:cubicBezTo>
                    <a:pt x="160" y="25"/>
                    <a:pt x="166" y="26"/>
                    <a:pt x="173" y="27"/>
                  </a:cubicBezTo>
                  <a:cubicBezTo>
                    <a:pt x="169" y="46"/>
                    <a:pt x="169" y="46"/>
                    <a:pt x="169" y="46"/>
                  </a:cubicBezTo>
                  <a:cubicBezTo>
                    <a:pt x="169" y="47"/>
                    <a:pt x="170" y="48"/>
                    <a:pt x="170" y="48"/>
                  </a:cubicBezTo>
                  <a:cubicBezTo>
                    <a:pt x="171" y="48"/>
                    <a:pt x="171" y="48"/>
                    <a:pt x="171" y="48"/>
                  </a:cubicBezTo>
                  <a:cubicBezTo>
                    <a:pt x="171" y="48"/>
                    <a:pt x="172" y="47"/>
                    <a:pt x="172" y="47"/>
                  </a:cubicBezTo>
                  <a:cubicBezTo>
                    <a:pt x="175" y="27"/>
                    <a:pt x="175" y="27"/>
                    <a:pt x="175" y="27"/>
                  </a:cubicBezTo>
                  <a:cubicBezTo>
                    <a:pt x="184" y="30"/>
                    <a:pt x="192" y="33"/>
                    <a:pt x="200" y="36"/>
                  </a:cubicBezTo>
                  <a:cubicBezTo>
                    <a:pt x="192" y="53"/>
                    <a:pt x="192" y="53"/>
                    <a:pt x="192" y="53"/>
                  </a:cubicBezTo>
                  <a:cubicBezTo>
                    <a:pt x="191" y="53"/>
                    <a:pt x="192" y="54"/>
                    <a:pt x="192" y="54"/>
                  </a:cubicBezTo>
                  <a:cubicBezTo>
                    <a:pt x="193" y="54"/>
                    <a:pt x="193" y="54"/>
                    <a:pt x="193" y="54"/>
                  </a:cubicBezTo>
                  <a:cubicBezTo>
                    <a:pt x="193" y="54"/>
                    <a:pt x="194" y="54"/>
                    <a:pt x="194" y="54"/>
                  </a:cubicBezTo>
                  <a:cubicBezTo>
                    <a:pt x="202" y="38"/>
                    <a:pt x="202" y="38"/>
                    <a:pt x="202" y="38"/>
                  </a:cubicBezTo>
                  <a:cubicBezTo>
                    <a:pt x="210" y="41"/>
                    <a:pt x="216" y="46"/>
                    <a:pt x="222" y="51"/>
                  </a:cubicBezTo>
                  <a:cubicBezTo>
                    <a:pt x="211" y="65"/>
                    <a:pt x="211" y="65"/>
                    <a:pt x="211" y="65"/>
                  </a:cubicBezTo>
                  <a:cubicBezTo>
                    <a:pt x="211" y="66"/>
                    <a:pt x="211" y="66"/>
                    <a:pt x="211" y="67"/>
                  </a:cubicBezTo>
                  <a:cubicBezTo>
                    <a:pt x="212" y="67"/>
                    <a:pt x="212" y="67"/>
                    <a:pt x="212" y="67"/>
                  </a:cubicBezTo>
                  <a:cubicBezTo>
                    <a:pt x="213" y="67"/>
                    <a:pt x="213" y="67"/>
                    <a:pt x="213" y="67"/>
                  </a:cubicBezTo>
                  <a:cubicBezTo>
                    <a:pt x="225" y="52"/>
                    <a:pt x="225" y="52"/>
                    <a:pt x="225" y="52"/>
                  </a:cubicBezTo>
                  <a:cubicBezTo>
                    <a:pt x="231" y="58"/>
                    <a:pt x="237" y="64"/>
                    <a:pt x="242" y="70"/>
                  </a:cubicBezTo>
                  <a:cubicBezTo>
                    <a:pt x="228" y="82"/>
                    <a:pt x="228" y="82"/>
                    <a:pt x="228" y="82"/>
                  </a:cubicBezTo>
                  <a:cubicBezTo>
                    <a:pt x="228" y="82"/>
                    <a:pt x="228" y="83"/>
                    <a:pt x="228" y="84"/>
                  </a:cubicBezTo>
                  <a:cubicBezTo>
                    <a:pt x="229" y="84"/>
                    <a:pt x="229" y="84"/>
                    <a:pt x="229" y="84"/>
                  </a:cubicBezTo>
                  <a:cubicBezTo>
                    <a:pt x="230" y="84"/>
                    <a:pt x="230" y="84"/>
                    <a:pt x="230" y="84"/>
                  </a:cubicBezTo>
                  <a:cubicBezTo>
                    <a:pt x="244" y="72"/>
                    <a:pt x="244" y="72"/>
                    <a:pt x="244" y="72"/>
                  </a:cubicBezTo>
                  <a:cubicBezTo>
                    <a:pt x="249" y="79"/>
                    <a:pt x="253" y="86"/>
                    <a:pt x="257" y="94"/>
                  </a:cubicBezTo>
                  <a:cubicBezTo>
                    <a:pt x="242" y="102"/>
                    <a:pt x="242" y="102"/>
                    <a:pt x="242" y="102"/>
                  </a:cubicBezTo>
                  <a:cubicBezTo>
                    <a:pt x="241" y="102"/>
                    <a:pt x="241" y="103"/>
                    <a:pt x="241" y="104"/>
                  </a:cubicBezTo>
                  <a:cubicBezTo>
                    <a:pt x="242" y="104"/>
                    <a:pt x="242" y="104"/>
                    <a:pt x="242" y="104"/>
                  </a:cubicBezTo>
                  <a:cubicBezTo>
                    <a:pt x="243" y="104"/>
                    <a:pt x="243" y="104"/>
                    <a:pt x="243" y="104"/>
                  </a:cubicBezTo>
                  <a:cubicBezTo>
                    <a:pt x="258" y="96"/>
                    <a:pt x="258" y="96"/>
                    <a:pt x="258" y="96"/>
                  </a:cubicBezTo>
                  <a:cubicBezTo>
                    <a:pt x="262" y="104"/>
                    <a:pt x="265" y="113"/>
                    <a:pt x="266" y="122"/>
                  </a:cubicBezTo>
                  <a:cubicBezTo>
                    <a:pt x="250" y="125"/>
                    <a:pt x="250" y="125"/>
                    <a:pt x="250" y="125"/>
                  </a:cubicBezTo>
                  <a:cubicBezTo>
                    <a:pt x="250" y="125"/>
                    <a:pt x="249" y="126"/>
                    <a:pt x="249" y="127"/>
                  </a:cubicBezTo>
                  <a:cubicBezTo>
                    <a:pt x="249" y="127"/>
                    <a:pt x="250" y="128"/>
                    <a:pt x="250" y="128"/>
                  </a:cubicBezTo>
                  <a:cubicBezTo>
                    <a:pt x="251" y="128"/>
                    <a:pt x="251" y="128"/>
                    <a:pt x="251" y="128"/>
                  </a:cubicBezTo>
                  <a:cubicBezTo>
                    <a:pt x="267" y="125"/>
                    <a:pt x="267" y="125"/>
                    <a:pt x="267" y="125"/>
                  </a:cubicBezTo>
                  <a:cubicBezTo>
                    <a:pt x="268" y="130"/>
                    <a:pt x="269" y="135"/>
                    <a:pt x="269" y="140"/>
                  </a:cubicBezTo>
                  <a:cubicBezTo>
                    <a:pt x="248" y="140"/>
                    <a:pt x="248" y="140"/>
                    <a:pt x="248" y="140"/>
                  </a:cubicBezTo>
                  <a:cubicBezTo>
                    <a:pt x="244" y="140"/>
                    <a:pt x="242" y="143"/>
                    <a:pt x="242" y="146"/>
                  </a:cubicBezTo>
                  <a:cubicBezTo>
                    <a:pt x="242" y="150"/>
                    <a:pt x="244" y="153"/>
                    <a:pt x="248" y="153"/>
                  </a:cubicBezTo>
                  <a:cubicBezTo>
                    <a:pt x="269" y="153"/>
                    <a:pt x="269" y="153"/>
                    <a:pt x="269" y="153"/>
                  </a:cubicBezTo>
                  <a:cubicBezTo>
                    <a:pt x="269" y="158"/>
                    <a:pt x="268" y="164"/>
                    <a:pt x="267" y="169"/>
                  </a:cubicBezTo>
                  <a:cubicBezTo>
                    <a:pt x="251" y="166"/>
                    <a:pt x="251" y="166"/>
                    <a:pt x="251" y="166"/>
                  </a:cubicBezTo>
                  <a:cubicBezTo>
                    <a:pt x="250" y="166"/>
                    <a:pt x="249" y="166"/>
                    <a:pt x="249" y="167"/>
                  </a:cubicBezTo>
                  <a:cubicBezTo>
                    <a:pt x="249" y="168"/>
                    <a:pt x="250" y="168"/>
                    <a:pt x="250" y="169"/>
                  </a:cubicBezTo>
                  <a:cubicBezTo>
                    <a:pt x="266" y="172"/>
                    <a:pt x="266" y="172"/>
                    <a:pt x="266" y="172"/>
                  </a:cubicBezTo>
                  <a:cubicBezTo>
                    <a:pt x="264" y="181"/>
                    <a:pt x="262" y="189"/>
                    <a:pt x="258" y="197"/>
                  </a:cubicBezTo>
                  <a:cubicBezTo>
                    <a:pt x="243" y="190"/>
                    <a:pt x="243" y="190"/>
                    <a:pt x="243" y="190"/>
                  </a:cubicBezTo>
                  <a:cubicBezTo>
                    <a:pt x="242" y="189"/>
                    <a:pt x="242" y="190"/>
                    <a:pt x="241" y="190"/>
                  </a:cubicBezTo>
                  <a:cubicBezTo>
                    <a:pt x="241" y="191"/>
                    <a:pt x="241" y="192"/>
                    <a:pt x="242" y="192"/>
                  </a:cubicBezTo>
                  <a:cubicBezTo>
                    <a:pt x="257" y="200"/>
                    <a:pt x="257" y="200"/>
                    <a:pt x="257" y="200"/>
                  </a:cubicBezTo>
                  <a:cubicBezTo>
                    <a:pt x="253" y="207"/>
                    <a:pt x="249" y="214"/>
                    <a:pt x="243" y="221"/>
                  </a:cubicBezTo>
                  <a:close/>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2" name="Freeform 7">
              <a:extLst>
                <a:ext uri="{FF2B5EF4-FFF2-40B4-BE49-F238E27FC236}">
                  <a16:creationId xmlns:a16="http://schemas.microsoft.com/office/drawing/2014/main" id="{22E8113F-DD1C-4B2D-98BB-0C29A80DA596}"/>
                </a:ext>
              </a:extLst>
            </p:cNvPr>
            <p:cNvSpPr>
              <a:spLocks/>
            </p:cNvSpPr>
            <p:nvPr/>
          </p:nvSpPr>
          <p:spPr bwMode="auto">
            <a:xfrm>
              <a:off x="5778500" y="1055688"/>
              <a:ext cx="250825" cy="225425"/>
            </a:xfrm>
            <a:custGeom>
              <a:avLst/>
              <a:gdLst>
                <a:gd name="T0" fmla="*/ 143 w 150"/>
                <a:gd name="T1" fmla="*/ 56 h 135"/>
                <a:gd name="T2" fmla="*/ 74 w 150"/>
                <a:gd name="T3" fmla="*/ 56 h 135"/>
                <a:gd name="T4" fmla="*/ 64 w 150"/>
                <a:gd name="T5" fmla="*/ 50 h 135"/>
                <a:gd name="T6" fmla="*/ 60 w 150"/>
                <a:gd name="T7" fmla="*/ 51 h 135"/>
                <a:gd name="T8" fmla="*/ 11 w 150"/>
                <a:gd name="T9" fmla="*/ 3 h 135"/>
                <a:gd name="T10" fmla="*/ 3 w 150"/>
                <a:gd name="T11" fmla="*/ 3 h 135"/>
                <a:gd name="T12" fmla="*/ 3 w 150"/>
                <a:gd name="T13" fmla="*/ 12 h 135"/>
                <a:gd name="T14" fmla="*/ 52 w 150"/>
                <a:gd name="T15" fmla="*/ 61 h 135"/>
                <a:gd name="T16" fmla="*/ 52 w 150"/>
                <a:gd name="T17" fmla="*/ 62 h 135"/>
                <a:gd name="T18" fmla="*/ 56 w 150"/>
                <a:gd name="T19" fmla="*/ 72 h 135"/>
                <a:gd name="T20" fmla="*/ 22 w 150"/>
                <a:gd name="T21" fmla="*/ 133 h 135"/>
                <a:gd name="T22" fmla="*/ 25 w 150"/>
                <a:gd name="T23" fmla="*/ 135 h 135"/>
                <a:gd name="T24" fmla="*/ 60 w 150"/>
                <a:gd name="T25" fmla="*/ 74 h 135"/>
                <a:gd name="T26" fmla="*/ 64 w 150"/>
                <a:gd name="T27" fmla="*/ 74 h 135"/>
                <a:gd name="T28" fmla="*/ 74 w 150"/>
                <a:gd name="T29" fmla="*/ 69 h 135"/>
                <a:gd name="T30" fmla="*/ 143 w 150"/>
                <a:gd name="T31" fmla="*/ 69 h 135"/>
                <a:gd name="T32" fmla="*/ 150 w 150"/>
                <a:gd name="T33" fmla="*/ 62 h 135"/>
                <a:gd name="T34" fmla="*/ 143 w 150"/>
                <a:gd name="T35" fmla="*/ 5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0" h="135">
                  <a:moveTo>
                    <a:pt x="143" y="56"/>
                  </a:moveTo>
                  <a:cubicBezTo>
                    <a:pt x="74" y="56"/>
                    <a:pt x="74" y="56"/>
                    <a:pt x="74" y="56"/>
                  </a:cubicBezTo>
                  <a:cubicBezTo>
                    <a:pt x="72" y="53"/>
                    <a:pt x="68" y="50"/>
                    <a:pt x="64" y="50"/>
                  </a:cubicBezTo>
                  <a:cubicBezTo>
                    <a:pt x="62" y="50"/>
                    <a:pt x="61" y="51"/>
                    <a:pt x="60" y="51"/>
                  </a:cubicBezTo>
                  <a:cubicBezTo>
                    <a:pt x="11" y="3"/>
                    <a:pt x="11" y="3"/>
                    <a:pt x="11" y="3"/>
                  </a:cubicBezTo>
                  <a:cubicBezTo>
                    <a:pt x="9" y="0"/>
                    <a:pt x="5" y="0"/>
                    <a:pt x="3" y="3"/>
                  </a:cubicBezTo>
                  <a:cubicBezTo>
                    <a:pt x="0" y="5"/>
                    <a:pt x="0" y="9"/>
                    <a:pt x="3" y="12"/>
                  </a:cubicBezTo>
                  <a:cubicBezTo>
                    <a:pt x="52" y="61"/>
                    <a:pt x="52" y="61"/>
                    <a:pt x="52" y="61"/>
                  </a:cubicBezTo>
                  <a:cubicBezTo>
                    <a:pt x="52" y="61"/>
                    <a:pt x="52" y="62"/>
                    <a:pt x="52" y="62"/>
                  </a:cubicBezTo>
                  <a:cubicBezTo>
                    <a:pt x="52" y="66"/>
                    <a:pt x="53" y="69"/>
                    <a:pt x="56" y="72"/>
                  </a:cubicBezTo>
                  <a:cubicBezTo>
                    <a:pt x="22" y="133"/>
                    <a:pt x="22" y="133"/>
                    <a:pt x="22" y="133"/>
                  </a:cubicBezTo>
                  <a:cubicBezTo>
                    <a:pt x="25" y="135"/>
                    <a:pt x="25" y="135"/>
                    <a:pt x="25" y="135"/>
                  </a:cubicBezTo>
                  <a:cubicBezTo>
                    <a:pt x="60" y="74"/>
                    <a:pt x="60" y="74"/>
                    <a:pt x="60" y="74"/>
                  </a:cubicBezTo>
                  <a:cubicBezTo>
                    <a:pt x="61" y="74"/>
                    <a:pt x="62" y="74"/>
                    <a:pt x="64" y="74"/>
                  </a:cubicBezTo>
                  <a:cubicBezTo>
                    <a:pt x="68" y="74"/>
                    <a:pt x="72" y="72"/>
                    <a:pt x="74" y="69"/>
                  </a:cubicBezTo>
                  <a:cubicBezTo>
                    <a:pt x="143" y="69"/>
                    <a:pt x="143" y="69"/>
                    <a:pt x="143" y="69"/>
                  </a:cubicBezTo>
                  <a:cubicBezTo>
                    <a:pt x="147" y="69"/>
                    <a:pt x="150" y="66"/>
                    <a:pt x="150" y="62"/>
                  </a:cubicBezTo>
                  <a:cubicBezTo>
                    <a:pt x="150" y="59"/>
                    <a:pt x="147" y="56"/>
                    <a:pt x="143" y="56"/>
                  </a:cubicBezTo>
                  <a:close/>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13" name="组合 12">
            <a:extLst>
              <a:ext uri="{FF2B5EF4-FFF2-40B4-BE49-F238E27FC236}">
                <a16:creationId xmlns:a16="http://schemas.microsoft.com/office/drawing/2014/main" id="{72E2A055-5279-4BB8-BB3F-A4D35D95CFD3}"/>
              </a:ext>
            </a:extLst>
          </p:cNvPr>
          <p:cNvGrpSpPr/>
          <p:nvPr/>
        </p:nvGrpSpPr>
        <p:grpSpPr>
          <a:xfrm>
            <a:off x="4886325" y="787401"/>
            <a:ext cx="742951" cy="550333"/>
            <a:chOff x="3587750" y="993776"/>
            <a:chExt cx="557213" cy="412750"/>
          </a:xfrm>
          <a:solidFill>
            <a:srgbClr val="E6C76B"/>
          </a:solidFill>
        </p:grpSpPr>
        <p:sp>
          <p:nvSpPr>
            <p:cNvPr id="14" name="Freeform 9">
              <a:extLst>
                <a:ext uri="{FF2B5EF4-FFF2-40B4-BE49-F238E27FC236}">
                  <a16:creationId xmlns:a16="http://schemas.microsoft.com/office/drawing/2014/main" id="{09B492CE-E86B-4474-8AAD-F689E21918A4}"/>
                </a:ext>
              </a:extLst>
            </p:cNvPr>
            <p:cNvSpPr>
              <a:spLocks/>
            </p:cNvSpPr>
            <p:nvPr/>
          </p:nvSpPr>
          <p:spPr bwMode="auto">
            <a:xfrm>
              <a:off x="3587750" y="993776"/>
              <a:ext cx="557213" cy="280988"/>
            </a:xfrm>
            <a:custGeom>
              <a:avLst/>
              <a:gdLst>
                <a:gd name="T0" fmla="*/ 351 w 351"/>
                <a:gd name="T1" fmla="*/ 92 h 177"/>
                <a:gd name="T2" fmla="*/ 351 w 351"/>
                <a:gd name="T3" fmla="*/ 84 h 177"/>
                <a:gd name="T4" fmla="*/ 176 w 351"/>
                <a:gd name="T5" fmla="*/ 0 h 177"/>
                <a:gd name="T6" fmla="*/ 0 w 351"/>
                <a:gd name="T7" fmla="*/ 84 h 177"/>
                <a:gd name="T8" fmla="*/ 0 w 351"/>
                <a:gd name="T9" fmla="*/ 92 h 177"/>
                <a:gd name="T10" fmla="*/ 176 w 351"/>
                <a:gd name="T11" fmla="*/ 177 h 177"/>
                <a:gd name="T12" fmla="*/ 351 w 351"/>
                <a:gd name="T13" fmla="*/ 92 h 177"/>
              </a:gdLst>
              <a:ahLst/>
              <a:cxnLst>
                <a:cxn ang="0">
                  <a:pos x="T0" y="T1"/>
                </a:cxn>
                <a:cxn ang="0">
                  <a:pos x="T2" y="T3"/>
                </a:cxn>
                <a:cxn ang="0">
                  <a:pos x="T4" y="T5"/>
                </a:cxn>
                <a:cxn ang="0">
                  <a:pos x="T6" y="T7"/>
                </a:cxn>
                <a:cxn ang="0">
                  <a:pos x="T8" y="T9"/>
                </a:cxn>
                <a:cxn ang="0">
                  <a:pos x="T10" y="T11"/>
                </a:cxn>
                <a:cxn ang="0">
                  <a:pos x="T12" y="T13"/>
                </a:cxn>
              </a:cxnLst>
              <a:rect l="0" t="0" r="r" b="b"/>
              <a:pathLst>
                <a:path w="351" h="177">
                  <a:moveTo>
                    <a:pt x="351" y="92"/>
                  </a:moveTo>
                  <a:lnTo>
                    <a:pt x="351" y="84"/>
                  </a:lnTo>
                  <a:lnTo>
                    <a:pt x="176" y="0"/>
                  </a:lnTo>
                  <a:lnTo>
                    <a:pt x="0" y="84"/>
                  </a:lnTo>
                  <a:lnTo>
                    <a:pt x="0" y="92"/>
                  </a:lnTo>
                  <a:lnTo>
                    <a:pt x="176" y="177"/>
                  </a:lnTo>
                  <a:lnTo>
                    <a:pt x="351" y="92"/>
                  </a:lnTo>
                  <a:close/>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5" name="Freeform 10">
              <a:extLst>
                <a:ext uri="{FF2B5EF4-FFF2-40B4-BE49-F238E27FC236}">
                  <a16:creationId xmlns:a16="http://schemas.microsoft.com/office/drawing/2014/main" id="{0A25E2B1-A0EA-44B9-AB7D-322394B1EEE0}"/>
                </a:ext>
              </a:extLst>
            </p:cNvPr>
            <p:cNvSpPr>
              <a:spLocks/>
            </p:cNvSpPr>
            <p:nvPr/>
          </p:nvSpPr>
          <p:spPr bwMode="auto">
            <a:xfrm>
              <a:off x="3684588" y="1211263"/>
              <a:ext cx="363538" cy="160338"/>
            </a:xfrm>
            <a:custGeom>
              <a:avLst/>
              <a:gdLst>
                <a:gd name="T0" fmla="*/ 0 w 229"/>
                <a:gd name="T1" fmla="*/ 0 h 101"/>
                <a:gd name="T2" fmla="*/ 0 w 229"/>
                <a:gd name="T3" fmla="*/ 50 h 101"/>
                <a:gd name="T4" fmla="*/ 105 w 229"/>
                <a:gd name="T5" fmla="*/ 101 h 101"/>
                <a:gd name="T6" fmla="*/ 123 w 229"/>
                <a:gd name="T7" fmla="*/ 101 h 101"/>
                <a:gd name="T8" fmla="*/ 229 w 229"/>
                <a:gd name="T9" fmla="*/ 50 h 101"/>
                <a:gd name="T10" fmla="*/ 229 w 229"/>
                <a:gd name="T11" fmla="*/ 49 h 101"/>
                <a:gd name="T12" fmla="*/ 229 w 229"/>
                <a:gd name="T13" fmla="*/ 0 h 101"/>
                <a:gd name="T14" fmla="*/ 115 w 229"/>
                <a:gd name="T15" fmla="*/ 54 h 101"/>
                <a:gd name="T16" fmla="*/ 0 w 229"/>
                <a:gd name="T17"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01">
                  <a:moveTo>
                    <a:pt x="0" y="0"/>
                  </a:moveTo>
                  <a:lnTo>
                    <a:pt x="0" y="50"/>
                  </a:lnTo>
                  <a:lnTo>
                    <a:pt x="105" y="101"/>
                  </a:lnTo>
                  <a:lnTo>
                    <a:pt x="123" y="101"/>
                  </a:lnTo>
                  <a:lnTo>
                    <a:pt x="229" y="50"/>
                  </a:lnTo>
                  <a:lnTo>
                    <a:pt x="229" y="49"/>
                  </a:lnTo>
                  <a:lnTo>
                    <a:pt x="229" y="0"/>
                  </a:lnTo>
                  <a:lnTo>
                    <a:pt x="115" y="54"/>
                  </a:lnTo>
                  <a:lnTo>
                    <a:pt x="0" y="0"/>
                  </a:lnTo>
                  <a:close/>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6" name="Freeform 11">
              <a:extLst>
                <a:ext uri="{FF2B5EF4-FFF2-40B4-BE49-F238E27FC236}">
                  <a16:creationId xmlns:a16="http://schemas.microsoft.com/office/drawing/2014/main" id="{7C0A9C49-E523-4619-97AC-221DE04E397D}"/>
                </a:ext>
              </a:extLst>
            </p:cNvPr>
            <p:cNvSpPr>
              <a:spLocks/>
            </p:cNvSpPr>
            <p:nvPr/>
          </p:nvSpPr>
          <p:spPr bwMode="auto">
            <a:xfrm>
              <a:off x="4079875" y="1176338"/>
              <a:ext cx="49213" cy="230188"/>
            </a:xfrm>
            <a:custGeom>
              <a:avLst/>
              <a:gdLst>
                <a:gd name="T0" fmla="*/ 22 w 31"/>
                <a:gd name="T1" fmla="*/ 99 h 145"/>
                <a:gd name="T2" fmla="*/ 22 w 31"/>
                <a:gd name="T3" fmla="*/ 0 h 145"/>
                <a:gd name="T4" fmla="*/ 8 w 31"/>
                <a:gd name="T5" fmla="*/ 8 h 145"/>
                <a:gd name="T6" fmla="*/ 8 w 31"/>
                <a:gd name="T7" fmla="*/ 99 h 145"/>
                <a:gd name="T8" fmla="*/ 0 w 31"/>
                <a:gd name="T9" fmla="*/ 126 h 145"/>
                <a:gd name="T10" fmla="*/ 13 w 31"/>
                <a:gd name="T11" fmla="*/ 145 h 145"/>
                <a:gd name="T12" fmla="*/ 18 w 31"/>
                <a:gd name="T13" fmla="*/ 145 h 145"/>
                <a:gd name="T14" fmla="*/ 31 w 31"/>
                <a:gd name="T15" fmla="*/ 126 h 145"/>
                <a:gd name="T16" fmla="*/ 22 w 31"/>
                <a:gd name="T17" fmla="*/ 9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45">
                  <a:moveTo>
                    <a:pt x="22" y="99"/>
                  </a:moveTo>
                  <a:lnTo>
                    <a:pt x="22" y="0"/>
                  </a:lnTo>
                  <a:lnTo>
                    <a:pt x="8" y="8"/>
                  </a:lnTo>
                  <a:lnTo>
                    <a:pt x="8" y="99"/>
                  </a:lnTo>
                  <a:lnTo>
                    <a:pt x="0" y="126"/>
                  </a:lnTo>
                  <a:lnTo>
                    <a:pt x="13" y="145"/>
                  </a:lnTo>
                  <a:lnTo>
                    <a:pt x="18" y="145"/>
                  </a:lnTo>
                  <a:lnTo>
                    <a:pt x="31" y="126"/>
                  </a:lnTo>
                  <a:lnTo>
                    <a:pt x="22" y="99"/>
                  </a:lnTo>
                  <a:close/>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17" name="组合 16">
            <a:extLst>
              <a:ext uri="{FF2B5EF4-FFF2-40B4-BE49-F238E27FC236}">
                <a16:creationId xmlns:a16="http://schemas.microsoft.com/office/drawing/2014/main" id="{F953C23E-220B-42E3-9578-BF4366803945}"/>
              </a:ext>
            </a:extLst>
          </p:cNvPr>
          <p:cNvGrpSpPr/>
          <p:nvPr/>
        </p:nvGrpSpPr>
        <p:grpSpPr>
          <a:xfrm>
            <a:off x="3539067" y="4597401"/>
            <a:ext cx="732367" cy="702735"/>
            <a:chOff x="2568575" y="4119563"/>
            <a:chExt cx="549275" cy="527051"/>
          </a:xfrm>
          <a:solidFill>
            <a:srgbClr val="00764D"/>
          </a:solidFill>
        </p:grpSpPr>
        <p:sp>
          <p:nvSpPr>
            <p:cNvPr id="18" name="Freeform 14">
              <a:extLst>
                <a:ext uri="{FF2B5EF4-FFF2-40B4-BE49-F238E27FC236}">
                  <a16:creationId xmlns:a16="http://schemas.microsoft.com/office/drawing/2014/main" id="{B8CE0FBA-E1B6-464F-AE10-3316C571520A}"/>
                </a:ext>
              </a:extLst>
            </p:cNvPr>
            <p:cNvSpPr>
              <a:spLocks noEditPoints="1"/>
            </p:cNvSpPr>
            <p:nvPr/>
          </p:nvSpPr>
          <p:spPr bwMode="auto">
            <a:xfrm>
              <a:off x="2640013" y="4318001"/>
              <a:ext cx="400050" cy="257175"/>
            </a:xfrm>
            <a:custGeom>
              <a:avLst/>
              <a:gdLst>
                <a:gd name="T0" fmla="*/ 53 w 252"/>
                <a:gd name="T1" fmla="*/ 162 h 162"/>
                <a:gd name="T2" fmla="*/ 97 w 252"/>
                <a:gd name="T3" fmla="*/ 136 h 162"/>
                <a:gd name="T4" fmla="*/ 104 w 252"/>
                <a:gd name="T5" fmla="*/ 162 h 162"/>
                <a:gd name="T6" fmla="*/ 149 w 252"/>
                <a:gd name="T7" fmla="*/ 136 h 162"/>
                <a:gd name="T8" fmla="*/ 157 w 252"/>
                <a:gd name="T9" fmla="*/ 162 h 162"/>
                <a:gd name="T10" fmla="*/ 205 w 252"/>
                <a:gd name="T11" fmla="*/ 136 h 162"/>
                <a:gd name="T12" fmla="*/ 212 w 252"/>
                <a:gd name="T13" fmla="*/ 162 h 162"/>
                <a:gd name="T14" fmla="*/ 252 w 252"/>
                <a:gd name="T15" fmla="*/ 136 h 162"/>
                <a:gd name="T16" fmla="*/ 212 w 252"/>
                <a:gd name="T17" fmla="*/ 129 h 162"/>
                <a:gd name="T18" fmla="*/ 252 w 252"/>
                <a:gd name="T19" fmla="*/ 84 h 162"/>
                <a:gd name="T20" fmla="*/ 212 w 252"/>
                <a:gd name="T21" fmla="*/ 76 h 162"/>
                <a:gd name="T22" fmla="*/ 252 w 252"/>
                <a:gd name="T23" fmla="*/ 35 h 162"/>
                <a:gd name="T24" fmla="*/ 212 w 252"/>
                <a:gd name="T25" fmla="*/ 28 h 162"/>
                <a:gd name="T26" fmla="*/ 205 w 252"/>
                <a:gd name="T27" fmla="*/ 0 h 162"/>
                <a:gd name="T28" fmla="*/ 157 w 252"/>
                <a:gd name="T29" fmla="*/ 28 h 162"/>
                <a:gd name="T30" fmla="*/ 149 w 252"/>
                <a:gd name="T31" fmla="*/ 0 h 162"/>
                <a:gd name="T32" fmla="*/ 104 w 252"/>
                <a:gd name="T33" fmla="*/ 28 h 162"/>
                <a:gd name="T34" fmla="*/ 97 w 252"/>
                <a:gd name="T35" fmla="*/ 0 h 162"/>
                <a:gd name="T36" fmla="*/ 53 w 252"/>
                <a:gd name="T37" fmla="*/ 28 h 162"/>
                <a:gd name="T38" fmla="*/ 46 w 252"/>
                <a:gd name="T39" fmla="*/ 0 h 162"/>
                <a:gd name="T40" fmla="*/ 0 w 252"/>
                <a:gd name="T41" fmla="*/ 28 h 162"/>
                <a:gd name="T42" fmla="*/ 46 w 252"/>
                <a:gd name="T43" fmla="*/ 35 h 162"/>
                <a:gd name="T44" fmla="*/ 0 w 252"/>
                <a:gd name="T45" fmla="*/ 76 h 162"/>
                <a:gd name="T46" fmla="*/ 46 w 252"/>
                <a:gd name="T47" fmla="*/ 84 h 162"/>
                <a:gd name="T48" fmla="*/ 0 w 252"/>
                <a:gd name="T49" fmla="*/ 129 h 162"/>
                <a:gd name="T50" fmla="*/ 46 w 252"/>
                <a:gd name="T51" fmla="*/ 136 h 162"/>
                <a:gd name="T52" fmla="*/ 157 w 252"/>
                <a:gd name="T53" fmla="*/ 35 h 162"/>
                <a:gd name="T54" fmla="*/ 205 w 252"/>
                <a:gd name="T55" fmla="*/ 76 h 162"/>
                <a:gd name="T56" fmla="*/ 157 w 252"/>
                <a:gd name="T57" fmla="*/ 35 h 162"/>
                <a:gd name="T58" fmla="*/ 205 w 252"/>
                <a:gd name="T59" fmla="*/ 84 h 162"/>
                <a:gd name="T60" fmla="*/ 157 w 252"/>
                <a:gd name="T61" fmla="*/ 129 h 162"/>
                <a:gd name="T62" fmla="*/ 104 w 252"/>
                <a:gd name="T63" fmla="*/ 35 h 162"/>
                <a:gd name="T64" fmla="*/ 149 w 252"/>
                <a:gd name="T65" fmla="*/ 76 h 162"/>
                <a:gd name="T66" fmla="*/ 104 w 252"/>
                <a:gd name="T67" fmla="*/ 35 h 162"/>
                <a:gd name="T68" fmla="*/ 149 w 252"/>
                <a:gd name="T69" fmla="*/ 84 h 162"/>
                <a:gd name="T70" fmla="*/ 104 w 252"/>
                <a:gd name="T71" fmla="*/ 129 h 162"/>
                <a:gd name="T72" fmla="*/ 53 w 252"/>
                <a:gd name="T73" fmla="*/ 35 h 162"/>
                <a:gd name="T74" fmla="*/ 97 w 252"/>
                <a:gd name="T75" fmla="*/ 76 h 162"/>
                <a:gd name="T76" fmla="*/ 53 w 252"/>
                <a:gd name="T77" fmla="*/ 35 h 162"/>
                <a:gd name="T78" fmla="*/ 97 w 252"/>
                <a:gd name="T79" fmla="*/ 84 h 162"/>
                <a:gd name="T80" fmla="*/ 53 w 252"/>
                <a:gd name="T81" fmla="*/ 12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2" h="162">
                  <a:moveTo>
                    <a:pt x="46" y="162"/>
                  </a:moveTo>
                  <a:lnTo>
                    <a:pt x="53" y="162"/>
                  </a:lnTo>
                  <a:lnTo>
                    <a:pt x="53" y="136"/>
                  </a:lnTo>
                  <a:lnTo>
                    <a:pt x="97" y="136"/>
                  </a:lnTo>
                  <a:lnTo>
                    <a:pt x="97" y="162"/>
                  </a:lnTo>
                  <a:lnTo>
                    <a:pt x="104" y="162"/>
                  </a:lnTo>
                  <a:lnTo>
                    <a:pt x="104" y="136"/>
                  </a:lnTo>
                  <a:lnTo>
                    <a:pt x="149" y="136"/>
                  </a:lnTo>
                  <a:lnTo>
                    <a:pt x="149" y="162"/>
                  </a:lnTo>
                  <a:lnTo>
                    <a:pt x="157" y="162"/>
                  </a:lnTo>
                  <a:lnTo>
                    <a:pt x="157" y="136"/>
                  </a:lnTo>
                  <a:lnTo>
                    <a:pt x="205" y="136"/>
                  </a:lnTo>
                  <a:lnTo>
                    <a:pt x="205" y="162"/>
                  </a:lnTo>
                  <a:lnTo>
                    <a:pt x="212" y="162"/>
                  </a:lnTo>
                  <a:lnTo>
                    <a:pt x="212" y="136"/>
                  </a:lnTo>
                  <a:lnTo>
                    <a:pt x="252" y="136"/>
                  </a:lnTo>
                  <a:lnTo>
                    <a:pt x="252" y="129"/>
                  </a:lnTo>
                  <a:lnTo>
                    <a:pt x="212" y="129"/>
                  </a:lnTo>
                  <a:lnTo>
                    <a:pt x="212" y="84"/>
                  </a:lnTo>
                  <a:lnTo>
                    <a:pt x="252" y="84"/>
                  </a:lnTo>
                  <a:lnTo>
                    <a:pt x="252" y="76"/>
                  </a:lnTo>
                  <a:lnTo>
                    <a:pt x="212" y="76"/>
                  </a:lnTo>
                  <a:lnTo>
                    <a:pt x="212" y="35"/>
                  </a:lnTo>
                  <a:lnTo>
                    <a:pt x="252" y="35"/>
                  </a:lnTo>
                  <a:lnTo>
                    <a:pt x="252" y="28"/>
                  </a:lnTo>
                  <a:lnTo>
                    <a:pt x="212" y="28"/>
                  </a:lnTo>
                  <a:lnTo>
                    <a:pt x="212" y="0"/>
                  </a:lnTo>
                  <a:lnTo>
                    <a:pt x="205" y="0"/>
                  </a:lnTo>
                  <a:lnTo>
                    <a:pt x="205" y="28"/>
                  </a:lnTo>
                  <a:lnTo>
                    <a:pt x="157" y="28"/>
                  </a:lnTo>
                  <a:lnTo>
                    <a:pt x="157" y="0"/>
                  </a:lnTo>
                  <a:lnTo>
                    <a:pt x="149" y="0"/>
                  </a:lnTo>
                  <a:lnTo>
                    <a:pt x="149" y="28"/>
                  </a:lnTo>
                  <a:lnTo>
                    <a:pt x="104" y="28"/>
                  </a:lnTo>
                  <a:lnTo>
                    <a:pt x="104" y="0"/>
                  </a:lnTo>
                  <a:lnTo>
                    <a:pt x="97" y="0"/>
                  </a:lnTo>
                  <a:lnTo>
                    <a:pt x="97" y="28"/>
                  </a:lnTo>
                  <a:lnTo>
                    <a:pt x="53" y="28"/>
                  </a:lnTo>
                  <a:lnTo>
                    <a:pt x="53" y="0"/>
                  </a:lnTo>
                  <a:lnTo>
                    <a:pt x="46" y="0"/>
                  </a:lnTo>
                  <a:lnTo>
                    <a:pt x="46" y="28"/>
                  </a:lnTo>
                  <a:lnTo>
                    <a:pt x="0" y="28"/>
                  </a:lnTo>
                  <a:lnTo>
                    <a:pt x="0" y="35"/>
                  </a:lnTo>
                  <a:lnTo>
                    <a:pt x="46" y="35"/>
                  </a:lnTo>
                  <a:lnTo>
                    <a:pt x="46" y="76"/>
                  </a:lnTo>
                  <a:lnTo>
                    <a:pt x="0" y="76"/>
                  </a:lnTo>
                  <a:lnTo>
                    <a:pt x="0" y="84"/>
                  </a:lnTo>
                  <a:lnTo>
                    <a:pt x="46" y="84"/>
                  </a:lnTo>
                  <a:lnTo>
                    <a:pt x="46" y="129"/>
                  </a:lnTo>
                  <a:lnTo>
                    <a:pt x="0" y="129"/>
                  </a:lnTo>
                  <a:lnTo>
                    <a:pt x="0" y="136"/>
                  </a:lnTo>
                  <a:lnTo>
                    <a:pt x="46" y="136"/>
                  </a:lnTo>
                  <a:lnTo>
                    <a:pt x="46" y="162"/>
                  </a:lnTo>
                  <a:close/>
                  <a:moveTo>
                    <a:pt x="157" y="35"/>
                  </a:moveTo>
                  <a:lnTo>
                    <a:pt x="205" y="35"/>
                  </a:lnTo>
                  <a:lnTo>
                    <a:pt x="205" y="76"/>
                  </a:lnTo>
                  <a:lnTo>
                    <a:pt x="157" y="76"/>
                  </a:lnTo>
                  <a:lnTo>
                    <a:pt x="157" y="35"/>
                  </a:lnTo>
                  <a:close/>
                  <a:moveTo>
                    <a:pt x="157" y="84"/>
                  </a:moveTo>
                  <a:lnTo>
                    <a:pt x="205" y="84"/>
                  </a:lnTo>
                  <a:lnTo>
                    <a:pt x="205" y="129"/>
                  </a:lnTo>
                  <a:lnTo>
                    <a:pt x="157" y="129"/>
                  </a:lnTo>
                  <a:lnTo>
                    <a:pt x="157" y="84"/>
                  </a:lnTo>
                  <a:close/>
                  <a:moveTo>
                    <a:pt x="104" y="35"/>
                  </a:moveTo>
                  <a:lnTo>
                    <a:pt x="149" y="35"/>
                  </a:lnTo>
                  <a:lnTo>
                    <a:pt x="149" y="76"/>
                  </a:lnTo>
                  <a:lnTo>
                    <a:pt x="104" y="76"/>
                  </a:lnTo>
                  <a:lnTo>
                    <a:pt x="104" y="35"/>
                  </a:lnTo>
                  <a:close/>
                  <a:moveTo>
                    <a:pt x="104" y="84"/>
                  </a:moveTo>
                  <a:lnTo>
                    <a:pt x="149" y="84"/>
                  </a:lnTo>
                  <a:lnTo>
                    <a:pt x="149" y="129"/>
                  </a:lnTo>
                  <a:lnTo>
                    <a:pt x="104" y="129"/>
                  </a:lnTo>
                  <a:lnTo>
                    <a:pt x="104" y="84"/>
                  </a:lnTo>
                  <a:close/>
                  <a:moveTo>
                    <a:pt x="53" y="35"/>
                  </a:moveTo>
                  <a:lnTo>
                    <a:pt x="97" y="35"/>
                  </a:lnTo>
                  <a:lnTo>
                    <a:pt x="97" y="76"/>
                  </a:lnTo>
                  <a:lnTo>
                    <a:pt x="53" y="76"/>
                  </a:lnTo>
                  <a:lnTo>
                    <a:pt x="53" y="35"/>
                  </a:lnTo>
                  <a:close/>
                  <a:moveTo>
                    <a:pt x="53" y="84"/>
                  </a:moveTo>
                  <a:lnTo>
                    <a:pt x="97" y="84"/>
                  </a:lnTo>
                  <a:lnTo>
                    <a:pt x="97" y="129"/>
                  </a:lnTo>
                  <a:lnTo>
                    <a:pt x="53" y="129"/>
                  </a:lnTo>
                  <a:lnTo>
                    <a:pt x="5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19" name="Freeform 15">
              <a:extLst>
                <a:ext uri="{FF2B5EF4-FFF2-40B4-BE49-F238E27FC236}">
                  <a16:creationId xmlns:a16="http://schemas.microsoft.com/office/drawing/2014/main" id="{B19D6B7E-9993-4BA2-AF98-4448C7416945}"/>
                </a:ext>
              </a:extLst>
            </p:cNvPr>
            <p:cNvSpPr>
              <a:spLocks noEditPoints="1"/>
            </p:cNvSpPr>
            <p:nvPr/>
          </p:nvSpPr>
          <p:spPr bwMode="auto">
            <a:xfrm>
              <a:off x="2568575" y="4156076"/>
              <a:ext cx="549275" cy="490538"/>
            </a:xfrm>
            <a:custGeom>
              <a:avLst/>
              <a:gdLst>
                <a:gd name="T0" fmla="*/ 327 w 328"/>
                <a:gd name="T1" fmla="*/ 0 h 293"/>
                <a:gd name="T2" fmla="*/ 281 w 328"/>
                <a:gd name="T3" fmla="*/ 0 h 293"/>
                <a:gd name="T4" fmla="*/ 274 w 328"/>
                <a:gd name="T5" fmla="*/ 0 h 293"/>
                <a:gd name="T6" fmla="*/ 274 w 328"/>
                <a:gd name="T7" fmla="*/ 27 h 293"/>
                <a:gd name="T8" fmla="*/ 261 w 328"/>
                <a:gd name="T9" fmla="*/ 41 h 293"/>
                <a:gd name="T10" fmla="*/ 245 w 328"/>
                <a:gd name="T11" fmla="*/ 41 h 293"/>
                <a:gd name="T12" fmla="*/ 232 w 328"/>
                <a:gd name="T13" fmla="*/ 27 h 293"/>
                <a:gd name="T14" fmla="*/ 232 w 328"/>
                <a:gd name="T15" fmla="*/ 0 h 293"/>
                <a:gd name="T16" fmla="*/ 214 w 328"/>
                <a:gd name="T17" fmla="*/ 0 h 293"/>
                <a:gd name="T18" fmla="*/ 214 w 328"/>
                <a:gd name="T19" fmla="*/ 27 h 293"/>
                <a:gd name="T20" fmla="*/ 201 w 328"/>
                <a:gd name="T21" fmla="*/ 41 h 293"/>
                <a:gd name="T22" fmla="*/ 186 w 328"/>
                <a:gd name="T23" fmla="*/ 41 h 293"/>
                <a:gd name="T24" fmla="*/ 172 w 328"/>
                <a:gd name="T25" fmla="*/ 27 h 293"/>
                <a:gd name="T26" fmla="*/ 172 w 328"/>
                <a:gd name="T27" fmla="*/ 0 h 293"/>
                <a:gd name="T28" fmla="*/ 153 w 328"/>
                <a:gd name="T29" fmla="*/ 0 h 293"/>
                <a:gd name="T30" fmla="*/ 153 w 328"/>
                <a:gd name="T31" fmla="*/ 27 h 293"/>
                <a:gd name="T32" fmla="*/ 140 w 328"/>
                <a:gd name="T33" fmla="*/ 41 h 293"/>
                <a:gd name="T34" fmla="*/ 125 w 328"/>
                <a:gd name="T35" fmla="*/ 41 h 293"/>
                <a:gd name="T36" fmla="*/ 111 w 328"/>
                <a:gd name="T37" fmla="*/ 27 h 293"/>
                <a:gd name="T38" fmla="*/ 111 w 328"/>
                <a:gd name="T39" fmla="*/ 0 h 293"/>
                <a:gd name="T40" fmla="*/ 92 w 328"/>
                <a:gd name="T41" fmla="*/ 0 h 293"/>
                <a:gd name="T42" fmla="*/ 92 w 328"/>
                <a:gd name="T43" fmla="*/ 27 h 293"/>
                <a:gd name="T44" fmla="*/ 79 w 328"/>
                <a:gd name="T45" fmla="*/ 41 h 293"/>
                <a:gd name="T46" fmla="*/ 63 w 328"/>
                <a:gd name="T47" fmla="*/ 41 h 293"/>
                <a:gd name="T48" fmla="*/ 50 w 328"/>
                <a:gd name="T49" fmla="*/ 27 h 293"/>
                <a:gd name="T50" fmla="*/ 50 w 328"/>
                <a:gd name="T51" fmla="*/ 0 h 293"/>
                <a:gd name="T52" fmla="*/ 0 w 328"/>
                <a:gd name="T53" fmla="*/ 0 h 293"/>
                <a:gd name="T54" fmla="*/ 0 w 328"/>
                <a:gd name="T55" fmla="*/ 293 h 293"/>
                <a:gd name="T56" fmla="*/ 304 w 328"/>
                <a:gd name="T57" fmla="*/ 293 h 293"/>
                <a:gd name="T58" fmla="*/ 328 w 328"/>
                <a:gd name="T59" fmla="*/ 293 h 293"/>
                <a:gd name="T60" fmla="*/ 327 w 328"/>
                <a:gd name="T61" fmla="*/ 0 h 293"/>
                <a:gd name="T62" fmla="*/ 304 w 328"/>
                <a:gd name="T63" fmla="*/ 270 h 293"/>
                <a:gd name="T64" fmla="*/ 24 w 328"/>
                <a:gd name="T65" fmla="*/ 270 h 293"/>
                <a:gd name="T66" fmla="*/ 24 w 328"/>
                <a:gd name="T67" fmla="*/ 83 h 293"/>
                <a:gd name="T68" fmla="*/ 304 w 328"/>
                <a:gd name="T69" fmla="*/ 83 h 293"/>
                <a:gd name="T70" fmla="*/ 304 w 328"/>
                <a:gd name="T71" fmla="*/ 27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8" h="293">
                  <a:moveTo>
                    <a:pt x="327" y="0"/>
                  </a:moveTo>
                  <a:cubicBezTo>
                    <a:pt x="281" y="0"/>
                    <a:pt x="281" y="0"/>
                    <a:pt x="281" y="0"/>
                  </a:cubicBezTo>
                  <a:cubicBezTo>
                    <a:pt x="274" y="0"/>
                    <a:pt x="274" y="0"/>
                    <a:pt x="274" y="0"/>
                  </a:cubicBezTo>
                  <a:cubicBezTo>
                    <a:pt x="274" y="27"/>
                    <a:pt x="274" y="27"/>
                    <a:pt x="274" y="27"/>
                  </a:cubicBezTo>
                  <a:cubicBezTo>
                    <a:pt x="274" y="35"/>
                    <a:pt x="268" y="41"/>
                    <a:pt x="261" y="41"/>
                  </a:cubicBezTo>
                  <a:cubicBezTo>
                    <a:pt x="245" y="41"/>
                    <a:pt x="245" y="41"/>
                    <a:pt x="245" y="41"/>
                  </a:cubicBezTo>
                  <a:cubicBezTo>
                    <a:pt x="238" y="41"/>
                    <a:pt x="232" y="35"/>
                    <a:pt x="232" y="27"/>
                  </a:cubicBezTo>
                  <a:cubicBezTo>
                    <a:pt x="232" y="0"/>
                    <a:pt x="232" y="0"/>
                    <a:pt x="232" y="0"/>
                  </a:cubicBezTo>
                  <a:cubicBezTo>
                    <a:pt x="214" y="0"/>
                    <a:pt x="214" y="0"/>
                    <a:pt x="214" y="0"/>
                  </a:cubicBezTo>
                  <a:cubicBezTo>
                    <a:pt x="214" y="27"/>
                    <a:pt x="214" y="27"/>
                    <a:pt x="214" y="27"/>
                  </a:cubicBezTo>
                  <a:cubicBezTo>
                    <a:pt x="214" y="35"/>
                    <a:pt x="208" y="41"/>
                    <a:pt x="201" y="41"/>
                  </a:cubicBezTo>
                  <a:cubicBezTo>
                    <a:pt x="186" y="41"/>
                    <a:pt x="186" y="41"/>
                    <a:pt x="186" y="41"/>
                  </a:cubicBezTo>
                  <a:cubicBezTo>
                    <a:pt x="178" y="41"/>
                    <a:pt x="172" y="35"/>
                    <a:pt x="172" y="27"/>
                  </a:cubicBezTo>
                  <a:cubicBezTo>
                    <a:pt x="172" y="0"/>
                    <a:pt x="172" y="0"/>
                    <a:pt x="172" y="0"/>
                  </a:cubicBezTo>
                  <a:cubicBezTo>
                    <a:pt x="153" y="0"/>
                    <a:pt x="153" y="0"/>
                    <a:pt x="153" y="0"/>
                  </a:cubicBezTo>
                  <a:cubicBezTo>
                    <a:pt x="153" y="27"/>
                    <a:pt x="153" y="27"/>
                    <a:pt x="153" y="27"/>
                  </a:cubicBezTo>
                  <a:cubicBezTo>
                    <a:pt x="153" y="35"/>
                    <a:pt x="147" y="41"/>
                    <a:pt x="140" y="41"/>
                  </a:cubicBezTo>
                  <a:cubicBezTo>
                    <a:pt x="125" y="41"/>
                    <a:pt x="125" y="41"/>
                    <a:pt x="125" y="41"/>
                  </a:cubicBezTo>
                  <a:cubicBezTo>
                    <a:pt x="117" y="41"/>
                    <a:pt x="111" y="35"/>
                    <a:pt x="111" y="27"/>
                  </a:cubicBezTo>
                  <a:cubicBezTo>
                    <a:pt x="111" y="0"/>
                    <a:pt x="111" y="0"/>
                    <a:pt x="111" y="0"/>
                  </a:cubicBezTo>
                  <a:cubicBezTo>
                    <a:pt x="92" y="0"/>
                    <a:pt x="92" y="0"/>
                    <a:pt x="92" y="0"/>
                  </a:cubicBezTo>
                  <a:cubicBezTo>
                    <a:pt x="92" y="27"/>
                    <a:pt x="92" y="27"/>
                    <a:pt x="92" y="27"/>
                  </a:cubicBezTo>
                  <a:cubicBezTo>
                    <a:pt x="92" y="35"/>
                    <a:pt x="86" y="41"/>
                    <a:pt x="79" y="41"/>
                  </a:cubicBezTo>
                  <a:cubicBezTo>
                    <a:pt x="63" y="41"/>
                    <a:pt x="63" y="41"/>
                    <a:pt x="63" y="41"/>
                  </a:cubicBezTo>
                  <a:cubicBezTo>
                    <a:pt x="56" y="41"/>
                    <a:pt x="50" y="35"/>
                    <a:pt x="50" y="27"/>
                  </a:cubicBezTo>
                  <a:cubicBezTo>
                    <a:pt x="50" y="0"/>
                    <a:pt x="50" y="0"/>
                    <a:pt x="50" y="0"/>
                  </a:cubicBezTo>
                  <a:cubicBezTo>
                    <a:pt x="0" y="0"/>
                    <a:pt x="0" y="0"/>
                    <a:pt x="0" y="0"/>
                  </a:cubicBezTo>
                  <a:cubicBezTo>
                    <a:pt x="0" y="293"/>
                    <a:pt x="0" y="293"/>
                    <a:pt x="0" y="293"/>
                  </a:cubicBezTo>
                  <a:cubicBezTo>
                    <a:pt x="304" y="293"/>
                    <a:pt x="304" y="293"/>
                    <a:pt x="304" y="293"/>
                  </a:cubicBezTo>
                  <a:cubicBezTo>
                    <a:pt x="328" y="293"/>
                    <a:pt x="328" y="293"/>
                    <a:pt x="328" y="293"/>
                  </a:cubicBezTo>
                  <a:lnTo>
                    <a:pt x="327" y="0"/>
                  </a:lnTo>
                  <a:close/>
                  <a:moveTo>
                    <a:pt x="304" y="270"/>
                  </a:moveTo>
                  <a:cubicBezTo>
                    <a:pt x="24" y="270"/>
                    <a:pt x="24" y="270"/>
                    <a:pt x="24" y="270"/>
                  </a:cubicBezTo>
                  <a:cubicBezTo>
                    <a:pt x="24" y="83"/>
                    <a:pt x="24" y="83"/>
                    <a:pt x="24" y="83"/>
                  </a:cubicBezTo>
                  <a:cubicBezTo>
                    <a:pt x="304" y="83"/>
                    <a:pt x="304" y="83"/>
                    <a:pt x="304" y="83"/>
                  </a:cubicBezTo>
                  <a:lnTo>
                    <a:pt x="304" y="2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Freeform 16">
              <a:extLst>
                <a:ext uri="{FF2B5EF4-FFF2-40B4-BE49-F238E27FC236}">
                  <a16:creationId xmlns:a16="http://schemas.microsoft.com/office/drawing/2014/main" id="{920E5754-A7D4-425F-9768-356420DA1A0D}"/>
                </a:ext>
              </a:extLst>
            </p:cNvPr>
            <p:cNvSpPr>
              <a:spLocks/>
            </p:cNvSpPr>
            <p:nvPr/>
          </p:nvSpPr>
          <p:spPr bwMode="auto">
            <a:xfrm>
              <a:off x="2670175" y="4119563"/>
              <a:ext cx="36513" cy="88900"/>
            </a:xfrm>
            <a:custGeom>
              <a:avLst/>
              <a:gdLst>
                <a:gd name="T0" fmla="*/ 3 w 22"/>
                <a:gd name="T1" fmla="*/ 53 h 53"/>
                <a:gd name="T2" fmla="*/ 19 w 22"/>
                <a:gd name="T3" fmla="*/ 53 h 53"/>
                <a:gd name="T4" fmla="*/ 22 w 22"/>
                <a:gd name="T5" fmla="*/ 50 h 53"/>
                <a:gd name="T6" fmla="*/ 22 w 22"/>
                <a:gd name="T7" fmla="*/ 3 h 53"/>
                <a:gd name="T8" fmla="*/ 19 w 22"/>
                <a:gd name="T9" fmla="*/ 0 h 53"/>
                <a:gd name="T10" fmla="*/ 3 w 22"/>
                <a:gd name="T11" fmla="*/ 0 h 53"/>
                <a:gd name="T12" fmla="*/ 0 w 22"/>
                <a:gd name="T13" fmla="*/ 3 h 53"/>
                <a:gd name="T14" fmla="*/ 0 w 22"/>
                <a:gd name="T15" fmla="*/ 50 h 53"/>
                <a:gd name="T16" fmla="*/ 3 w 2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3" y="53"/>
                  </a:moveTo>
                  <a:cubicBezTo>
                    <a:pt x="19" y="53"/>
                    <a:pt x="19" y="53"/>
                    <a:pt x="19" y="53"/>
                  </a:cubicBezTo>
                  <a:cubicBezTo>
                    <a:pt x="20" y="53"/>
                    <a:pt x="22" y="52"/>
                    <a:pt x="22" y="50"/>
                  </a:cubicBezTo>
                  <a:cubicBezTo>
                    <a:pt x="22" y="3"/>
                    <a:pt x="22" y="3"/>
                    <a:pt x="22" y="3"/>
                  </a:cubicBezTo>
                  <a:cubicBezTo>
                    <a:pt x="22" y="2"/>
                    <a:pt x="20" y="0"/>
                    <a:pt x="19" y="0"/>
                  </a:cubicBezTo>
                  <a:cubicBezTo>
                    <a:pt x="3" y="0"/>
                    <a:pt x="3" y="0"/>
                    <a:pt x="3" y="0"/>
                  </a:cubicBezTo>
                  <a:cubicBezTo>
                    <a:pt x="1" y="0"/>
                    <a:pt x="0" y="2"/>
                    <a:pt x="0" y="3"/>
                  </a:cubicBezTo>
                  <a:cubicBezTo>
                    <a:pt x="0" y="50"/>
                    <a:pt x="0" y="50"/>
                    <a:pt x="0" y="50"/>
                  </a:cubicBezTo>
                  <a:cubicBezTo>
                    <a:pt x="0" y="52"/>
                    <a:pt x="1" y="53"/>
                    <a:pt x="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1" name="Freeform 17">
              <a:extLst>
                <a:ext uri="{FF2B5EF4-FFF2-40B4-BE49-F238E27FC236}">
                  <a16:creationId xmlns:a16="http://schemas.microsoft.com/office/drawing/2014/main" id="{44ADE6BD-0ACB-4D7D-931F-3F5A16126921}"/>
                </a:ext>
              </a:extLst>
            </p:cNvPr>
            <p:cNvSpPr>
              <a:spLocks/>
            </p:cNvSpPr>
            <p:nvPr/>
          </p:nvSpPr>
          <p:spPr bwMode="auto">
            <a:xfrm>
              <a:off x="2771775" y="4119563"/>
              <a:ext cx="36513" cy="88900"/>
            </a:xfrm>
            <a:custGeom>
              <a:avLst/>
              <a:gdLst>
                <a:gd name="T0" fmla="*/ 4 w 22"/>
                <a:gd name="T1" fmla="*/ 53 h 53"/>
                <a:gd name="T2" fmla="*/ 19 w 22"/>
                <a:gd name="T3" fmla="*/ 53 h 53"/>
                <a:gd name="T4" fmla="*/ 22 w 22"/>
                <a:gd name="T5" fmla="*/ 50 h 53"/>
                <a:gd name="T6" fmla="*/ 22 w 22"/>
                <a:gd name="T7" fmla="*/ 3 h 53"/>
                <a:gd name="T8" fmla="*/ 19 w 22"/>
                <a:gd name="T9" fmla="*/ 0 h 53"/>
                <a:gd name="T10" fmla="*/ 4 w 22"/>
                <a:gd name="T11" fmla="*/ 0 h 53"/>
                <a:gd name="T12" fmla="*/ 0 w 22"/>
                <a:gd name="T13" fmla="*/ 3 h 53"/>
                <a:gd name="T14" fmla="*/ 0 w 22"/>
                <a:gd name="T15" fmla="*/ 50 h 53"/>
                <a:gd name="T16" fmla="*/ 4 w 2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4" y="53"/>
                  </a:moveTo>
                  <a:cubicBezTo>
                    <a:pt x="19" y="53"/>
                    <a:pt x="19" y="53"/>
                    <a:pt x="19" y="53"/>
                  </a:cubicBezTo>
                  <a:cubicBezTo>
                    <a:pt x="21" y="53"/>
                    <a:pt x="22" y="52"/>
                    <a:pt x="22" y="50"/>
                  </a:cubicBezTo>
                  <a:cubicBezTo>
                    <a:pt x="22" y="3"/>
                    <a:pt x="22" y="3"/>
                    <a:pt x="22" y="3"/>
                  </a:cubicBezTo>
                  <a:cubicBezTo>
                    <a:pt x="22" y="2"/>
                    <a:pt x="21" y="0"/>
                    <a:pt x="19" y="0"/>
                  </a:cubicBezTo>
                  <a:cubicBezTo>
                    <a:pt x="4" y="0"/>
                    <a:pt x="4" y="0"/>
                    <a:pt x="4" y="0"/>
                  </a:cubicBezTo>
                  <a:cubicBezTo>
                    <a:pt x="2" y="0"/>
                    <a:pt x="0" y="2"/>
                    <a:pt x="0" y="3"/>
                  </a:cubicBezTo>
                  <a:cubicBezTo>
                    <a:pt x="0" y="50"/>
                    <a:pt x="0" y="50"/>
                    <a:pt x="0" y="50"/>
                  </a:cubicBezTo>
                  <a:cubicBezTo>
                    <a:pt x="0" y="52"/>
                    <a:pt x="2" y="53"/>
                    <a:pt x="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2" name="Freeform 18">
              <a:extLst>
                <a:ext uri="{FF2B5EF4-FFF2-40B4-BE49-F238E27FC236}">
                  <a16:creationId xmlns:a16="http://schemas.microsoft.com/office/drawing/2014/main" id="{210176AC-F86A-4340-ABCF-FEF005E37C9D}"/>
                </a:ext>
              </a:extLst>
            </p:cNvPr>
            <p:cNvSpPr>
              <a:spLocks/>
            </p:cNvSpPr>
            <p:nvPr/>
          </p:nvSpPr>
          <p:spPr bwMode="auto">
            <a:xfrm>
              <a:off x="2873375" y="4119563"/>
              <a:ext cx="36513" cy="88900"/>
            </a:xfrm>
            <a:custGeom>
              <a:avLst/>
              <a:gdLst>
                <a:gd name="T0" fmla="*/ 4 w 22"/>
                <a:gd name="T1" fmla="*/ 53 h 53"/>
                <a:gd name="T2" fmla="*/ 19 w 22"/>
                <a:gd name="T3" fmla="*/ 53 h 53"/>
                <a:gd name="T4" fmla="*/ 22 w 22"/>
                <a:gd name="T5" fmla="*/ 50 h 53"/>
                <a:gd name="T6" fmla="*/ 22 w 22"/>
                <a:gd name="T7" fmla="*/ 3 h 53"/>
                <a:gd name="T8" fmla="*/ 19 w 22"/>
                <a:gd name="T9" fmla="*/ 0 h 53"/>
                <a:gd name="T10" fmla="*/ 4 w 22"/>
                <a:gd name="T11" fmla="*/ 0 h 53"/>
                <a:gd name="T12" fmla="*/ 0 w 22"/>
                <a:gd name="T13" fmla="*/ 3 h 53"/>
                <a:gd name="T14" fmla="*/ 0 w 22"/>
                <a:gd name="T15" fmla="*/ 50 h 53"/>
                <a:gd name="T16" fmla="*/ 4 w 2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4" y="53"/>
                  </a:moveTo>
                  <a:cubicBezTo>
                    <a:pt x="19" y="53"/>
                    <a:pt x="19" y="53"/>
                    <a:pt x="19" y="53"/>
                  </a:cubicBezTo>
                  <a:cubicBezTo>
                    <a:pt x="21" y="53"/>
                    <a:pt x="22" y="52"/>
                    <a:pt x="22" y="50"/>
                  </a:cubicBezTo>
                  <a:cubicBezTo>
                    <a:pt x="22" y="3"/>
                    <a:pt x="22" y="3"/>
                    <a:pt x="22" y="3"/>
                  </a:cubicBezTo>
                  <a:cubicBezTo>
                    <a:pt x="22" y="2"/>
                    <a:pt x="21" y="0"/>
                    <a:pt x="19" y="0"/>
                  </a:cubicBezTo>
                  <a:cubicBezTo>
                    <a:pt x="4" y="0"/>
                    <a:pt x="4" y="0"/>
                    <a:pt x="4" y="0"/>
                  </a:cubicBezTo>
                  <a:cubicBezTo>
                    <a:pt x="2" y="0"/>
                    <a:pt x="0" y="2"/>
                    <a:pt x="0" y="3"/>
                  </a:cubicBezTo>
                  <a:cubicBezTo>
                    <a:pt x="0" y="50"/>
                    <a:pt x="0" y="50"/>
                    <a:pt x="0" y="50"/>
                  </a:cubicBezTo>
                  <a:cubicBezTo>
                    <a:pt x="0" y="52"/>
                    <a:pt x="2" y="53"/>
                    <a:pt x="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3" name="Freeform 19">
              <a:extLst>
                <a:ext uri="{FF2B5EF4-FFF2-40B4-BE49-F238E27FC236}">
                  <a16:creationId xmlns:a16="http://schemas.microsoft.com/office/drawing/2014/main" id="{4457C8FF-7320-4533-9F97-B893C1EA8B23}"/>
                </a:ext>
              </a:extLst>
            </p:cNvPr>
            <p:cNvSpPr>
              <a:spLocks/>
            </p:cNvSpPr>
            <p:nvPr/>
          </p:nvSpPr>
          <p:spPr bwMode="auto">
            <a:xfrm>
              <a:off x="2973388" y="4119563"/>
              <a:ext cx="38100" cy="88900"/>
            </a:xfrm>
            <a:custGeom>
              <a:avLst/>
              <a:gdLst>
                <a:gd name="T0" fmla="*/ 3 w 22"/>
                <a:gd name="T1" fmla="*/ 53 h 53"/>
                <a:gd name="T2" fmla="*/ 19 w 22"/>
                <a:gd name="T3" fmla="*/ 53 h 53"/>
                <a:gd name="T4" fmla="*/ 22 w 22"/>
                <a:gd name="T5" fmla="*/ 50 h 53"/>
                <a:gd name="T6" fmla="*/ 22 w 22"/>
                <a:gd name="T7" fmla="*/ 3 h 53"/>
                <a:gd name="T8" fmla="*/ 19 w 22"/>
                <a:gd name="T9" fmla="*/ 0 h 53"/>
                <a:gd name="T10" fmla="*/ 3 w 22"/>
                <a:gd name="T11" fmla="*/ 0 h 53"/>
                <a:gd name="T12" fmla="*/ 0 w 22"/>
                <a:gd name="T13" fmla="*/ 3 h 53"/>
                <a:gd name="T14" fmla="*/ 0 w 22"/>
                <a:gd name="T15" fmla="*/ 50 h 53"/>
                <a:gd name="T16" fmla="*/ 3 w 22"/>
                <a:gd name="T17"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3">
                  <a:moveTo>
                    <a:pt x="3" y="53"/>
                  </a:moveTo>
                  <a:cubicBezTo>
                    <a:pt x="19" y="53"/>
                    <a:pt x="19" y="53"/>
                    <a:pt x="19" y="53"/>
                  </a:cubicBezTo>
                  <a:cubicBezTo>
                    <a:pt x="21" y="53"/>
                    <a:pt x="22" y="52"/>
                    <a:pt x="22" y="50"/>
                  </a:cubicBezTo>
                  <a:cubicBezTo>
                    <a:pt x="22" y="3"/>
                    <a:pt x="22" y="3"/>
                    <a:pt x="22" y="3"/>
                  </a:cubicBezTo>
                  <a:cubicBezTo>
                    <a:pt x="22" y="2"/>
                    <a:pt x="21" y="0"/>
                    <a:pt x="19" y="0"/>
                  </a:cubicBezTo>
                  <a:cubicBezTo>
                    <a:pt x="3" y="0"/>
                    <a:pt x="3" y="0"/>
                    <a:pt x="3" y="0"/>
                  </a:cubicBezTo>
                  <a:cubicBezTo>
                    <a:pt x="2" y="0"/>
                    <a:pt x="0" y="2"/>
                    <a:pt x="0" y="3"/>
                  </a:cubicBezTo>
                  <a:cubicBezTo>
                    <a:pt x="0" y="50"/>
                    <a:pt x="0" y="50"/>
                    <a:pt x="0" y="50"/>
                  </a:cubicBezTo>
                  <a:cubicBezTo>
                    <a:pt x="0" y="52"/>
                    <a:pt x="2" y="53"/>
                    <a:pt x="3"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sp>
        <p:nvSpPr>
          <p:cNvPr id="24" name="Freeform 22">
            <a:extLst>
              <a:ext uri="{FF2B5EF4-FFF2-40B4-BE49-F238E27FC236}">
                <a16:creationId xmlns:a16="http://schemas.microsoft.com/office/drawing/2014/main" id="{C3DAB002-FEB1-419D-8AF0-F8E6056A65B0}"/>
              </a:ext>
            </a:extLst>
          </p:cNvPr>
          <p:cNvSpPr>
            <a:spLocks noEditPoints="1"/>
          </p:cNvSpPr>
          <p:nvPr/>
        </p:nvSpPr>
        <p:spPr bwMode="auto">
          <a:xfrm>
            <a:off x="6235700" y="4614334"/>
            <a:ext cx="728133" cy="668867"/>
          </a:xfrm>
          <a:custGeom>
            <a:avLst/>
            <a:gdLst>
              <a:gd name="T0" fmla="*/ 304 w 326"/>
              <a:gd name="T1" fmla="*/ 0 h 299"/>
              <a:gd name="T2" fmla="*/ 22 w 326"/>
              <a:gd name="T3" fmla="*/ 0 h 299"/>
              <a:gd name="T4" fmla="*/ 0 w 326"/>
              <a:gd name="T5" fmla="*/ 22 h 299"/>
              <a:gd name="T6" fmla="*/ 0 w 326"/>
              <a:gd name="T7" fmla="*/ 223 h 299"/>
              <a:gd name="T8" fmla="*/ 22 w 326"/>
              <a:gd name="T9" fmla="*/ 244 h 299"/>
              <a:gd name="T10" fmla="*/ 130 w 326"/>
              <a:gd name="T11" fmla="*/ 244 h 299"/>
              <a:gd name="T12" fmla="*/ 59 w 326"/>
              <a:gd name="T13" fmla="*/ 288 h 299"/>
              <a:gd name="T14" fmla="*/ 59 w 326"/>
              <a:gd name="T15" fmla="*/ 299 h 299"/>
              <a:gd name="T16" fmla="*/ 262 w 326"/>
              <a:gd name="T17" fmla="*/ 299 h 299"/>
              <a:gd name="T18" fmla="*/ 262 w 326"/>
              <a:gd name="T19" fmla="*/ 288 h 299"/>
              <a:gd name="T20" fmla="*/ 196 w 326"/>
              <a:gd name="T21" fmla="*/ 244 h 299"/>
              <a:gd name="T22" fmla="*/ 304 w 326"/>
              <a:gd name="T23" fmla="*/ 244 h 299"/>
              <a:gd name="T24" fmla="*/ 326 w 326"/>
              <a:gd name="T25" fmla="*/ 223 h 299"/>
              <a:gd name="T26" fmla="*/ 326 w 326"/>
              <a:gd name="T27" fmla="*/ 22 h 299"/>
              <a:gd name="T28" fmla="*/ 304 w 326"/>
              <a:gd name="T29" fmla="*/ 0 h 299"/>
              <a:gd name="T30" fmla="*/ 163 w 326"/>
              <a:gd name="T31" fmla="*/ 240 h 299"/>
              <a:gd name="T32" fmla="*/ 151 w 326"/>
              <a:gd name="T33" fmla="*/ 228 h 299"/>
              <a:gd name="T34" fmla="*/ 163 w 326"/>
              <a:gd name="T35" fmla="*/ 216 h 299"/>
              <a:gd name="T36" fmla="*/ 175 w 326"/>
              <a:gd name="T37" fmla="*/ 228 h 299"/>
              <a:gd name="T38" fmla="*/ 163 w 326"/>
              <a:gd name="T39" fmla="*/ 240 h 299"/>
              <a:gd name="T40" fmla="*/ 303 w 326"/>
              <a:gd name="T41" fmla="*/ 209 h 299"/>
              <a:gd name="T42" fmla="*/ 24 w 326"/>
              <a:gd name="T43" fmla="*/ 209 h 299"/>
              <a:gd name="T44" fmla="*/ 24 w 326"/>
              <a:gd name="T45" fmla="*/ 23 h 299"/>
              <a:gd name="T46" fmla="*/ 303 w 326"/>
              <a:gd name="T47" fmla="*/ 23 h 299"/>
              <a:gd name="T48" fmla="*/ 303 w 326"/>
              <a:gd name="T49" fmla="*/ 20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26" h="299">
                <a:moveTo>
                  <a:pt x="304" y="0"/>
                </a:moveTo>
                <a:cubicBezTo>
                  <a:pt x="22" y="0"/>
                  <a:pt x="22" y="0"/>
                  <a:pt x="22" y="0"/>
                </a:cubicBezTo>
                <a:cubicBezTo>
                  <a:pt x="10" y="0"/>
                  <a:pt x="0" y="10"/>
                  <a:pt x="0" y="22"/>
                </a:cubicBezTo>
                <a:cubicBezTo>
                  <a:pt x="0" y="223"/>
                  <a:pt x="0" y="223"/>
                  <a:pt x="0" y="223"/>
                </a:cubicBezTo>
                <a:cubicBezTo>
                  <a:pt x="0" y="235"/>
                  <a:pt x="10" y="244"/>
                  <a:pt x="22" y="244"/>
                </a:cubicBezTo>
                <a:cubicBezTo>
                  <a:pt x="130" y="244"/>
                  <a:pt x="130" y="244"/>
                  <a:pt x="130" y="244"/>
                </a:cubicBezTo>
                <a:cubicBezTo>
                  <a:pt x="130" y="244"/>
                  <a:pt x="111" y="288"/>
                  <a:pt x="59" y="288"/>
                </a:cubicBezTo>
                <a:cubicBezTo>
                  <a:pt x="59" y="299"/>
                  <a:pt x="59" y="299"/>
                  <a:pt x="59" y="299"/>
                </a:cubicBezTo>
                <a:cubicBezTo>
                  <a:pt x="262" y="299"/>
                  <a:pt x="262" y="299"/>
                  <a:pt x="262" y="299"/>
                </a:cubicBezTo>
                <a:cubicBezTo>
                  <a:pt x="262" y="288"/>
                  <a:pt x="262" y="288"/>
                  <a:pt x="262" y="288"/>
                </a:cubicBezTo>
                <a:cubicBezTo>
                  <a:pt x="208" y="288"/>
                  <a:pt x="196" y="244"/>
                  <a:pt x="196" y="244"/>
                </a:cubicBezTo>
                <a:cubicBezTo>
                  <a:pt x="304" y="244"/>
                  <a:pt x="304" y="244"/>
                  <a:pt x="304" y="244"/>
                </a:cubicBezTo>
                <a:cubicBezTo>
                  <a:pt x="316" y="244"/>
                  <a:pt x="326" y="235"/>
                  <a:pt x="326" y="223"/>
                </a:cubicBezTo>
                <a:cubicBezTo>
                  <a:pt x="326" y="22"/>
                  <a:pt x="326" y="22"/>
                  <a:pt x="326" y="22"/>
                </a:cubicBezTo>
                <a:cubicBezTo>
                  <a:pt x="326" y="10"/>
                  <a:pt x="316" y="0"/>
                  <a:pt x="304" y="0"/>
                </a:cubicBezTo>
                <a:close/>
                <a:moveTo>
                  <a:pt x="163" y="240"/>
                </a:moveTo>
                <a:cubicBezTo>
                  <a:pt x="157" y="240"/>
                  <a:pt x="151" y="234"/>
                  <a:pt x="151" y="228"/>
                </a:cubicBezTo>
                <a:cubicBezTo>
                  <a:pt x="151" y="221"/>
                  <a:pt x="157" y="216"/>
                  <a:pt x="163" y="216"/>
                </a:cubicBezTo>
                <a:cubicBezTo>
                  <a:pt x="170" y="216"/>
                  <a:pt x="175" y="221"/>
                  <a:pt x="175" y="228"/>
                </a:cubicBezTo>
                <a:cubicBezTo>
                  <a:pt x="175" y="234"/>
                  <a:pt x="170" y="240"/>
                  <a:pt x="163" y="240"/>
                </a:cubicBezTo>
                <a:close/>
                <a:moveTo>
                  <a:pt x="303" y="209"/>
                </a:moveTo>
                <a:cubicBezTo>
                  <a:pt x="24" y="209"/>
                  <a:pt x="24" y="209"/>
                  <a:pt x="24" y="209"/>
                </a:cubicBezTo>
                <a:cubicBezTo>
                  <a:pt x="24" y="23"/>
                  <a:pt x="24" y="23"/>
                  <a:pt x="24" y="23"/>
                </a:cubicBezTo>
                <a:cubicBezTo>
                  <a:pt x="303" y="23"/>
                  <a:pt x="303" y="23"/>
                  <a:pt x="303" y="23"/>
                </a:cubicBezTo>
                <a:lnTo>
                  <a:pt x="303" y="209"/>
                </a:lnTo>
                <a:close/>
              </a:path>
            </a:pathLst>
          </a:custGeom>
          <a:solidFill>
            <a:srgbClr val="00764D"/>
          </a:solidFill>
          <a:ln>
            <a:noFill/>
          </a:ln>
        </p:spPr>
        <p:txBody>
          <a:bodyPr vert="horz" wrap="square" lIns="121920" tIns="60960" rIns="121920" bIns="60960" numCol="1" anchor="t" anchorCtr="0" compatLnSpc="1">
            <a:prstTxWarp prst="textNoShape">
              <a:avLst/>
            </a:prstTxWarp>
          </a:bodyPr>
          <a:lstStyle/>
          <a:p>
            <a:endParaRPr lang="zh-CN" altLang="en-US"/>
          </a:p>
        </p:txBody>
      </p:sp>
      <p:grpSp>
        <p:nvGrpSpPr>
          <p:cNvPr id="25" name="组合 24">
            <a:extLst>
              <a:ext uri="{FF2B5EF4-FFF2-40B4-BE49-F238E27FC236}">
                <a16:creationId xmlns:a16="http://schemas.microsoft.com/office/drawing/2014/main" id="{FBC9B6D2-B0AC-4D9D-B969-D91B46F67EF1}"/>
              </a:ext>
            </a:extLst>
          </p:cNvPr>
          <p:cNvGrpSpPr/>
          <p:nvPr/>
        </p:nvGrpSpPr>
        <p:grpSpPr>
          <a:xfrm>
            <a:off x="3232151" y="2142068"/>
            <a:ext cx="6489700" cy="1553635"/>
            <a:chOff x="2338388" y="2278062"/>
            <a:chExt cx="4867275" cy="1165226"/>
          </a:xfrm>
        </p:grpSpPr>
        <p:sp>
          <p:nvSpPr>
            <p:cNvPr id="26" name="Freeform 23">
              <a:extLst>
                <a:ext uri="{FF2B5EF4-FFF2-40B4-BE49-F238E27FC236}">
                  <a16:creationId xmlns:a16="http://schemas.microsoft.com/office/drawing/2014/main" id="{CD7E88C1-4CC6-4236-B5F9-B80B6D36AE71}"/>
                </a:ext>
              </a:extLst>
            </p:cNvPr>
            <p:cNvSpPr>
              <a:spLocks/>
            </p:cNvSpPr>
            <p:nvPr/>
          </p:nvSpPr>
          <p:spPr bwMode="auto">
            <a:xfrm>
              <a:off x="2338388" y="2278063"/>
              <a:ext cx="1165225" cy="1165225"/>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cubicBezTo>
                    <a:pt x="0" y="0"/>
                    <a:pt x="0" y="0"/>
                    <a:pt x="0"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27" name="Freeform 24">
              <a:extLst>
                <a:ext uri="{FF2B5EF4-FFF2-40B4-BE49-F238E27FC236}">
                  <a16:creationId xmlns:a16="http://schemas.microsoft.com/office/drawing/2014/main" id="{4F9AC413-76F2-4083-862F-B12C5E448BC8}"/>
                </a:ext>
              </a:extLst>
            </p:cNvPr>
            <p:cNvSpPr>
              <a:spLocks/>
            </p:cNvSpPr>
            <p:nvPr/>
          </p:nvSpPr>
          <p:spPr bwMode="auto">
            <a:xfrm>
              <a:off x="2366963" y="3098801"/>
              <a:ext cx="906463" cy="317500"/>
            </a:xfrm>
            <a:custGeom>
              <a:avLst/>
              <a:gdLst>
                <a:gd name="T0" fmla="*/ 8 w 542"/>
                <a:gd name="T1" fmla="*/ 0 h 190"/>
                <a:gd name="T2" fmla="*/ 7 w 542"/>
                <a:gd name="T3" fmla="*/ 0 h 190"/>
                <a:gd name="T4" fmla="*/ 4 w 542"/>
                <a:gd name="T5" fmla="*/ 46 h 190"/>
                <a:gd name="T6" fmla="*/ 2 w 542"/>
                <a:gd name="T7" fmla="*/ 91 h 190"/>
                <a:gd name="T8" fmla="*/ 1 w 542"/>
                <a:gd name="T9" fmla="*/ 137 h 190"/>
                <a:gd name="T10" fmla="*/ 0 w 542"/>
                <a:gd name="T11" fmla="*/ 182 h 190"/>
                <a:gd name="T12" fmla="*/ 0 w 542"/>
                <a:gd name="T13" fmla="*/ 190 h 190"/>
                <a:gd name="T14" fmla="*/ 8 w 542"/>
                <a:gd name="T15" fmla="*/ 190 h 190"/>
                <a:gd name="T16" fmla="*/ 47 w 542"/>
                <a:gd name="T17" fmla="*/ 190 h 190"/>
                <a:gd name="T18" fmla="*/ 75 w 542"/>
                <a:gd name="T19" fmla="*/ 190 h 190"/>
                <a:gd name="T20" fmla="*/ 141 w 542"/>
                <a:gd name="T21" fmla="*/ 189 h 190"/>
                <a:gd name="T22" fmla="*/ 275 w 542"/>
                <a:gd name="T23" fmla="*/ 187 h 190"/>
                <a:gd name="T24" fmla="*/ 342 w 542"/>
                <a:gd name="T25" fmla="*/ 186 h 190"/>
                <a:gd name="T26" fmla="*/ 409 w 542"/>
                <a:gd name="T27" fmla="*/ 185 h 190"/>
                <a:gd name="T28" fmla="*/ 542 w 542"/>
                <a:gd name="T29" fmla="*/ 183 h 190"/>
                <a:gd name="T30" fmla="*/ 542 w 542"/>
                <a:gd name="T31" fmla="*/ 181 h 190"/>
                <a:gd name="T32" fmla="*/ 409 w 542"/>
                <a:gd name="T33" fmla="*/ 179 h 190"/>
                <a:gd name="T34" fmla="*/ 342 w 542"/>
                <a:gd name="T35" fmla="*/ 178 h 190"/>
                <a:gd name="T36" fmla="*/ 275 w 542"/>
                <a:gd name="T37" fmla="*/ 177 h 190"/>
                <a:gd name="T38" fmla="*/ 141 w 542"/>
                <a:gd name="T39" fmla="*/ 175 h 190"/>
                <a:gd name="T40" fmla="*/ 75 w 542"/>
                <a:gd name="T41" fmla="*/ 174 h 190"/>
                <a:gd name="T42" fmla="*/ 47 w 542"/>
                <a:gd name="T43" fmla="*/ 174 h 190"/>
                <a:gd name="T44" fmla="*/ 15 w 542"/>
                <a:gd name="T45" fmla="*/ 174 h 190"/>
                <a:gd name="T46" fmla="*/ 15 w 542"/>
                <a:gd name="T47" fmla="*/ 137 h 190"/>
                <a:gd name="T48" fmla="*/ 13 w 542"/>
                <a:gd name="T49" fmla="*/ 91 h 190"/>
                <a:gd name="T50" fmla="*/ 11 w 542"/>
                <a:gd name="T51" fmla="*/ 46 h 190"/>
                <a:gd name="T52" fmla="*/ 8 w 542"/>
                <a:gd name="T5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2" h="190">
                  <a:moveTo>
                    <a:pt x="8" y="0"/>
                  </a:moveTo>
                  <a:cubicBezTo>
                    <a:pt x="7" y="0"/>
                    <a:pt x="7" y="0"/>
                    <a:pt x="7" y="0"/>
                  </a:cubicBezTo>
                  <a:cubicBezTo>
                    <a:pt x="6" y="16"/>
                    <a:pt x="5" y="31"/>
                    <a:pt x="4" y="46"/>
                  </a:cubicBezTo>
                  <a:cubicBezTo>
                    <a:pt x="3" y="61"/>
                    <a:pt x="3" y="76"/>
                    <a:pt x="2" y="91"/>
                  </a:cubicBezTo>
                  <a:cubicBezTo>
                    <a:pt x="1" y="106"/>
                    <a:pt x="1" y="121"/>
                    <a:pt x="1" y="137"/>
                  </a:cubicBezTo>
                  <a:cubicBezTo>
                    <a:pt x="0" y="182"/>
                    <a:pt x="0" y="182"/>
                    <a:pt x="0" y="182"/>
                  </a:cubicBezTo>
                  <a:cubicBezTo>
                    <a:pt x="0" y="190"/>
                    <a:pt x="0" y="190"/>
                    <a:pt x="0" y="190"/>
                  </a:cubicBezTo>
                  <a:cubicBezTo>
                    <a:pt x="8" y="190"/>
                    <a:pt x="8" y="190"/>
                    <a:pt x="8" y="190"/>
                  </a:cubicBezTo>
                  <a:cubicBezTo>
                    <a:pt x="21" y="190"/>
                    <a:pt x="34" y="190"/>
                    <a:pt x="47" y="190"/>
                  </a:cubicBezTo>
                  <a:cubicBezTo>
                    <a:pt x="56" y="190"/>
                    <a:pt x="65" y="190"/>
                    <a:pt x="75" y="190"/>
                  </a:cubicBezTo>
                  <a:cubicBezTo>
                    <a:pt x="97" y="190"/>
                    <a:pt x="119" y="189"/>
                    <a:pt x="141" y="189"/>
                  </a:cubicBezTo>
                  <a:cubicBezTo>
                    <a:pt x="275" y="187"/>
                    <a:pt x="275" y="187"/>
                    <a:pt x="275" y="187"/>
                  </a:cubicBezTo>
                  <a:cubicBezTo>
                    <a:pt x="342" y="186"/>
                    <a:pt x="342" y="186"/>
                    <a:pt x="342" y="186"/>
                  </a:cubicBezTo>
                  <a:cubicBezTo>
                    <a:pt x="409" y="185"/>
                    <a:pt x="409" y="185"/>
                    <a:pt x="409" y="185"/>
                  </a:cubicBezTo>
                  <a:cubicBezTo>
                    <a:pt x="542" y="183"/>
                    <a:pt x="542" y="183"/>
                    <a:pt x="542" y="183"/>
                  </a:cubicBezTo>
                  <a:cubicBezTo>
                    <a:pt x="542" y="181"/>
                    <a:pt x="542" y="181"/>
                    <a:pt x="542" y="181"/>
                  </a:cubicBezTo>
                  <a:cubicBezTo>
                    <a:pt x="409" y="179"/>
                    <a:pt x="409" y="179"/>
                    <a:pt x="409" y="179"/>
                  </a:cubicBezTo>
                  <a:cubicBezTo>
                    <a:pt x="342" y="178"/>
                    <a:pt x="342" y="178"/>
                    <a:pt x="342" y="178"/>
                  </a:cubicBezTo>
                  <a:cubicBezTo>
                    <a:pt x="275" y="177"/>
                    <a:pt x="275" y="177"/>
                    <a:pt x="275" y="177"/>
                  </a:cubicBezTo>
                  <a:cubicBezTo>
                    <a:pt x="141" y="175"/>
                    <a:pt x="141" y="175"/>
                    <a:pt x="141" y="175"/>
                  </a:cubicBezTo>
                  <a:cubicBezTo>
                    <a:pt x="119" y="175"/>
                    <a:pt x="97" y="174"/>
                    <a:pt x="75" y="174"/>
                  </a:cubicBezTo>
                  <a:cubicBezTo>
                    <a:pt x="65" y="174"/>
                    <a:pt x="56" y="174"/>
                    <a:pt x="47" y="174"/>
                  </a:cubicBezTo>
                  <a:cubicBezTo>
                    <a:pt x="36" y="174"/>
                    <a:pt x="26" y="174"/>
                    <a:pt x="15" y="174"/>
                  </a:cubicBezTo>
                  <a:cubicBezTo>
                    <a:pt x="15" y="137"/>
                    <a:pt x="15" y="137"/>
                    <a:pt x="15" y="137"/>
                  </a:cubicBezTo>
                  <a:cubicBezTo>
                    <a:pt x="14" y="121"/>
                    <a:pt x="14" y="106"/>
                    <a:pt x="13" y="91"/>
                  </a:cubicBezTo>
                  <a:cubicBezTo>
                    <a:pt x="13" y="76"/>
                    <a:pt x="12" y="61"/>
                    <a:pt x="11" y="46"/>
                  </a:cubicBezTo>
                  <a:cubicBezTo>
                    <a:pt x="10" y="31"/>
                    <a:pt x="10" y="16"/>
                    <a:pt x="8"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8" name="Freeform 25">
              <a:extLst>
                <a:ext uri="{FF2B5EF4-FFF2-40B4-BE49-F238E27FC236}">
                  <a16:creationId xmlns:a16="http://schemas.microsoft.com/office/drawing/2014/main" id="{57934039-EA4C-404C-A541-9ECE13A3B8D0}"/>
                </a:ext>
              </a:extLst>
            </p:cNvPr>
            <p:cNvSpPr>
              <a:spLocks/>
            </p:cNvSpPr>
            <p:nvPr/>
          </p:nvSpPr>
          <p:spPr bwMode="auto">
            <a:xfrm>
              <a:off x="3355975" y="2278062"/>
              <a:ext cx="1165225" cy="1165225"/>
            </a:xfrm>
            <a:custGeom>
              <a:avLst/>
              <a:gdLst>
                <a:gd name="T0" fmla="*/ 0 w 697"/>
                <a:gd name="T1" fmla="*/ 0 h 696"/>
                <a:gd name="T2" fmla="*/ 0 w 697"/>
                <a:gd name="T3" fmla="*/ 223 h 696"/>
                <a:gd name="T4" fmla="*/ 125 w 697"/>
                <a:gd name="T5" fmla="*/ 348 h 696"/>
                <a:gd name="T6" fmla="*/ 0 w 697"/>
                <a:gd name="T7" fmla="*/ 473 h 696"/>
                <a:gd name="T8" fmla="*/ 0 w 697"/>
                <a:gd name="T9" fmla="*/ 696 h 696"/>
                <a:gd name="T10" fmla="*/ 580 w 697"/>
                <a:gd name="T11" fmla="*/ 696 h 696"/>
                <a:gd name="T12" fmla="*/ 580 w 697"/>
                <a:gd name="T13" fmla="*/ 438 h 696"/>
                <a:gd name="T14" fmla="*/ 604 w 697"/>
                <a:gd name="T15" fmla="*/ 441 h 696"/>
                <a:gd name="T16" fmla="*/ 697 w 697"/>
                <a:gd name="T17" fmla="*/ 348 h 696"/>
                <a:gd name="T18" fmla="*/ 604 w 697"/>
                <a:gd name="T19" fmla="*/ 255 h 696"/>
                <a:gd name="T20" fmla="*/ 580 w 697"/>
                <a:gd name="T21" fmla="*/ 258 h 696"/>
                <a:gd name="T22" fmla="*/ 580 w 697"/>
                <a:gd name="T23" fmla="*/ 0 h 696"/>
                <a:gd name="T24" fmla="*/ 0 w 697"/>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7" h="696">
                  <a:moveTo>
                    <a:pt x="0" y="0"/>
                  </a:moveTo>
                  <a:cubicBezTo>
                    <a:pt x="0" y="223"/>
                    <a:pt x="0" y="223"/>
                    <a:pt x="0" y="223"/>
                  </a:cubicBezTo>
                  <a:cubicBezTo>
                    <a:pt x="69" y="223"/>
                    <a:pt x="125" y="279"/>
                    <a:pt x="125" y="348"/>
                  </a:cubicBezTo>
                  <a:cubicBezTo>
                    <a:pt x="125" y="417"/>
                    <a:pt x="69"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cubicBezTo>
                    <a:pt x="0" y="0"/>
                    <a:pt x="0" y="0"/>
                    <a:pt x="0"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dirty="0"/>
            </a:p>
          </p:txBody>
        </p:sp>
        <p:sp>
          <p:nvSpPr>
            <p:cNvPr id="29" name="Freeform 26">
              <a:extLst>
                <a:ext uri="{FF2B5EF4-FFF2-40B4-BE49-F238E27FC236}">
                  <a16:creationId xmlns:a16="http://schemas.microsoft.com/office/drawing/2014/main" id="{1CE37CE0-5204-405A-BBA7-C55E3CD6B51E}"/>
                </a:ext>
              </a:extLst>
            </p:cNvPr>
            <p:cNvSpPr>
              <a:spLocks/>
            </p:cNvSpPr>
            <p:nvPr/>
          </p:nvSpPr>
          <p:spPr bwMode="auto">
            <a:xfrm>
              <a:off x="3381375" y="3098801"/>
              <a:ext cx="909638" cy="317500"/>
            </a:xfrm>
            <a:custGeom>
              <a:avLst/>
              <a:gdLst>
                <a:gd name="T0" fmla="*/ 9 w 543"/>
                <a:gd name="T1" fmla="*/ 0 h 190"/>
                <a:gd name="T2" fmla="*/ 8 w 543"/>
                <a:gd name="T3" fmla="*/ 0 h 190"/>
                <a:gd name="T4" fmla="*/ 5 w 543"/>
                <a:gd name="T5" fmla="*/ 46 h 190"/>
                <a:gd name="T6" fmla="*/ 3 w 543"/>
                <a:gd name="T7" fmla="*/ 91 h 190"/>
                <a:gd name="T8" fmla="*/ 1 w 543"/>
                <a:gd name="T9" fmla="*/ 137 h 190"/>
                <a:gd name="T10" fmla="*/ 1 w 543"/>
                <a:gd name="T11" fmla="*/ 182 h 190"/>
                <a:gd name="T12" fmla="*/ 0 w 543"/>
                <a:gd name="T13" fmla="*/ 190 h 190"/>
                <a:gd name="T14" fmla="*/ 9 w 543"/>
                <a:gd name="T15" fmla="*/ 190 h 190"/>
                <a:gd name="T16" fmla="*/ 48 w 543"/>
                <a:gd name="T17" fmla="*/ 190 h 190"/>
                <a:gd name="T18" fmla="*/ 75 w 543"/>
                <a:gd name="T19" fmla="*/ 190 h 190"/>
                <a:gd name="T20" fmla="*/ 142 w 543"/>
                <a:gd name="T21" fmla="*/ 189 h 190"/>
                <a:gd name="T22" fmla="*/ 276 w 543"/>
                <a:gd name="T23" fmla="*/ 187 h 190"/>
                <a:gd name="T24" fmla="*/ 343 w 543"/>
                <a:gd name="T25" fmla="*/ 186 h 190"/>
                <a:gd name="T26" fmla="*/ 410 w 543"/>
                <a:gd name="T27" fmla="*/ 185 h 190"/>
                <a:gd name="T28" fmla="*/ 543 w 543"/>
                <a:gd name="T29" fmla="*/ 183 h 190"/>
                <a:gd name="T30" fmla="*/ 543 w 543"/>
                <a:gd name="T31" fmla="*/ 181 h 190"/>
                <a:gd name="T32" fmla="*/ 410 w 543"/>
                <a:gd name="T33" fmla="*/ 179 h 190"/>
                <a:gd name="T34" fmla="*/ 343 w 543"/>
                <a:gd name="T35" fmla="*/ 178 h 190"/>
                <a:gd name="T36" fmla="*/ 276 w 543"/>
                <a:gd name="T37" fmla="*/ 177 h 190"/>
                <a:gd name="T38" fmla="*/ 142 w 543"/>
                <a:gd name="T39" fmla="*/ 175 h 190"/>
                <a:gd name="T40" fmla="*/ 75 w 543"/>
                <a:gd name="T41" fmla="*/ 174 h 190"/>
                <a:gd name="T42" fmla="*/ 48 w 543"/>
                <a:gd name="T43" fmla="*/ 174 h 190"/>
                <a:gd name="T44" fmla="*/ 16 w 543"/>
                <a:gd name="T45" fmla="*/ 174 h 190"/>
                <a:gd name="T46" fmla="*/ 16 w 543"/>
                <a:gd name="T47" fmla="*/ 137 h 190"/>
                <a:gd name="T48" fmla="*/ 14 w 543"/>
                <a:gd name="T49" fmla="*/ 91 h 190"/>
                <a:gd name="T50" fmla="*/ 12 w 543"/>
                <a:gd name="T51" fmla="*/ 46 h 190"/>
                <a:gd name="T52" fmla="*/ 9 w 543"/>
                <a:gd name="T5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3" h="190">
                  <a:moveTo>
                    <a:pt x="9" y="0"/>
                  </a:moveTo>
                  <a:cubicBezTo>
                    <a:pt x="8" y="0"/>
                    <a:pt x="8" y="0"/>
                    <a:pt x="8" y="0"/>
                  </a:cubicBezTo>
                  <a:cubicBezTo>
                    <a:pt x="7" y="16"/>
                    <a:pt x="6" y="31"/>
                    <a:pt x="5" y="46"/>
                  </a:cubicBezTo>
                  <a:cubicBezTo>
                    <a:pt x="4" y="61"/>
                    <a:pt x="3" y="76"/>
                    <a:pt x="3" y="91"/>
                  </a:cubicBezTo>
                  <a:cubicBezTo>
                    <a:pt x="2" y="106"/>
                    <a:pt x="2" y="121"/>
                    <a:pt x="1" y="137"/>
                  </a:cubicBezTo>
                  <a:cubicBezTo>
                    <a:pt x="1" y="182"/>
                    <a:pt x="1" y="182"/>
                    <a:pt x="1" y="182"/>
                  </a:cubicBezTo>
                  <a:cubicBezTo>
                    <a:pt x="0" y="190"/>
                    <a:pt x="0" y="190"/>
                    <a:pt x="0" y="190"/>
                  </a:cubicBezTo>
                  <a:cubicBezTo>
                    <a:pt x="9" y="190"/>
                    <a:pt x="9" y="190"/>
                    <a:pt x="9" y="190"/>
                  </a:cubicBezTo>
                  <a:cubicBezTo>
                    <a:pt x="22" y="190"/>
                    <a:pt x="35" y="190"/>
                    <a:pt x="48" y="190"/>
                  </a:cubicBezTo>
                  <a:cubicBezTo>
                    <a:pt x="57" y="190"/>
                    <a:pt x="66" y="190"/>
                    <a:pt x="75" y="190"/>
                  </a:cubicBezTo>
                  <a:cubicBezTo>
                    <a:pt x="98" y="190"/>
                    <a:pt x="120" y="189"/>
                    <a:pt x="142" y="189"/>
                  </a:cubicBezTo>
                  <a:cubicBezTo>
                    <a:pt x="276" y="187"/>
                    <a:pt x="276" y="187"/>
                    <a:pt x="276" y="187"/>
                  </a:cubicBezTo>
                  <a:cubicBezTo>
                    <a:pt x="343" y="186"/>
                    <a:pt x="343" y="186"/>
                    <a:pt x="343" y="186"/>
                  </a:cubicBezTo>
                  <a:cubicBezTo>
                    <a:pt x="410" y="185"/>
                    <a:pt x="410" y="185"/>
                    <a:pt x="410" y="185"/>
                  </a:cubicBezTo>
                  <a:cubicBezTo>
                    <a:pt x="543" y="183"/>
                    <a:pt x="543" y="183"/>
                    <a:pt x="543" y="183"/>
                  </a:cubicBezTo>
                  <a:cubicBezTo>
                    <a:pt x="543" y="181"/>
                    <a:pt x="543" y="181"/>
                    <a:pt x="543" y="181"/>
                  </a:cubicBezTo>
                  <a:cubicBezTo>
                    <a:pt x="410" y="179"/>
                    <a:pt x="410" y="179"/>
                    <a:pt x="410" y="179"/>
                  </a:cubicBezTo>
                  <a:cubicBezTo>
                    <a:pt x="343" y="178"/>
                    <a:pt x="343" y="178"/>
                    <a:pt x="343" y="178"/>
                  </a:cubicBezTo>
                  <a:cubicBezTo>
                    <a:pt x="276" y="177"/>
                    <a:pt x="276" y="177"/>
                    <a:pt x="276" y="177"/>
                  </a:cubicBezTo>
                  <a:cubicBezTo>
                    <a:pt x="142" y="175"/>
                    <a:pt x="142" y="175"/>
                    <a:pt x="142" y="175"/>
                  </a:cubicBezTo>
                  <a:cubicBezTo>
                    <a:pt x="120" y="175"/>
                    <a:pt x="98" y="174"/>
                    <a:pt x="75" y="174"/>
                  </a:cubicBezTo>
                  <a:cubicBezTo>
                    <a:pt x="66" y="174"/>
                    <a:pt x="57" y="174"/>
                    <a:pt x="48" y="174"/>
                  </a:cubicBezTo>
                  <a:cubicBezTo>
                    <a:pt x="37" y="174"/>
                    <a:pt x="27" y="174"/>
                    <a:pt x="16" y="174"/>
                  </a:cubicBezTo>
                  <a:cubicBezTo>
                    <a:pt x="16" y="137"/>
                    <a:pt x="16" y="137"/>
                    <a:pt x="16" y="137"/>
                  </a:cubicBezTo>
                  <a:cubicBezTo>
                    <a:pt x="15" y="121"/>
                    <a:pt x="15" y="106"/>
                    <a:pt x="14" y="91"/>
                  </a:cubicBezTo>
                  <a:cubicBezTo>
                    <a:pt x="14" y="76"/>
                    <a:pt x="13" y="61"/>
                    <a:pt x="12" y="46"/>
                  </a:cubicBezTo>
                  <a:cubicBezTo>
                    <a:pt x="11" y="31"/>
                    <a:pt x="11" y="16"/>
                    <a:pt x="9" y="0"/>
                  </a:cubicBezTo>
                </a:path>
              </a:pathLst>
            </a:custGeom>
            <a:solidFill>
              <a:srgbClr val="00764D"/>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a:p>
          </p:txBody>
        </p:sp>
        <p:sp>
          <p:nvSpPr>
            <p:cNvPr id="30" name="Freeform 27">
              <a:extLst>
                <a:ext uri="{FF2B5EF4-FFF2-40B4-BE49-F238E27FC236}">
                  <a16:creationId xmlns:a16="http://schemas.microsoft.com/office/drawing/2014/main" id="{CFB77D5C-009A-43A0-B48E-85BB00839681}"/>
                </a:ext>
              </a:extLst>
            </p:cNvPr>
            <p:cNvSpPr>
              <a:spLocks/>
            </p:cNvSpPr>
            <p:nvPr/>
          </p:nvSpPr>
          <p:spPr bwMode="auto">
            <a:xfrm>
              <a:off x="4371975" y="2278063"/>
              <a:ext cx="1165225" cy="1165225"/>
            </a:xfrm>
            <a:custGeom>
              <a:avLst/>
              <a:gdLst>
                <a:gd name="T0" fmla="*/ 0 w 697"/>
                <a:gd name="T1" fmla="*/ 0 h 696"/>
                <a:gd name="T2" fmla="*/ 0 w 697"/>
                <a:gd name="T3" fmla="*/ 223 h 696"/>
                <a:gd name="T4" fmla="*/ 125 w 697"/>
                <a:gd name="T5" fmla="*/ 348 h 696"/>
                <a:gd name="T6" fmla="*/ 0 w 697"/>
                <a:gd name="T7" fmla="*/ 473 h 696"/>
                <a:gd name="T8" fmla="*/ 0 w 697"/>
                <a:gd name="T9" fmla="*/ 696 h 696"/>
                <a:gd name="T10" fmla="*/ 579 w 697"/>
                <a:gd name="T11" fmla="*/ 696 h 696"/>
                <a:gd name="T12" fmla="*/ 579 w 697"/>
                <a:gd name="T13" fmla="*/ 438 h 696"/>
                <a:gd name="T14" fmla="*/ 603 w 697"/>
                <a:gd name="T15" fmla="*/ 441 h 696"/>
                <a:gd name="T16" fmla="*/ 697 w 697"/>
                <a:gd name="T17" fmla="*/ 348 h 696"/>
                <a:gd name="T18" fmla="*/ 603 w 697"/>
                <a:gd name="T19" fmla="*/ 255 h 696"/>
                <a:gd name="T20" fmla="*/ 579 w 697"/>
                <a:gd name="T21" fmla="*/ 258 h 696"/>
                <a:gd name="T22" fmla="*/ 579 w 697"/>
                <a:gd name="T23" fmla="*/ 0 h 696"/>
                <a:gd name="T24" fmla="*/ 0 w 697"/>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7" h="696">
                  <a:moveTo>
                    <a:pt x="0" y="0"/>
                  </a:moveTo>
                  <a:cubicBezTo>
                    <a:pt x="0" y="223"/>
                    <a:pt x="0" y="223"/>
                    <a:pt x="0" y="223"/>
                  </a:cubicBezTo>
                  <a:cubicBezTo>
                    <a:pt x="69" y="223"/>
                    <a:pt x="125" y="279"/>
                    <a:pt x="125" y="348"/>
                  </a:cubicBezTo>
                  <a:cubicBezTo>
                    <a:pt x="125" y="417"/>
                    <a:pt x="69"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cubicBezTo>
                    <a:pt x="0" y="0"/>
                    <a:pt x="0" y="0"/>
                    <a:pt x="0"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1" name="Freeform 28">
              <a:extLst>
                <a:ext uri="{FF2B5EF4-FFF2-40B4-BE49-F238E27FC236}">
                  <a16:creationId xmlns:a16="http://schemas.microsoft.com/office/drawing/2014/main" id="{DBA49CDE-0B6F-4052-B51B-D03CAD826910}"/>
                </a:ext>
              </a:extLst>
            </p:cNvPr>
            <p:cNvSpPr>
              <a:spLocks/>
            </p:cNvSpPr>
            <p:nvPr/>
          </p:nvSpPr>
          <p:spPr bwMode="auto">
            <a:xfrm>
              <a:off x="4398963" y="3098801"/>
              <a:ext cx="908050" cy="317500"/>
            </a:xfrm>
            <a:custGeom>
              <a:avLst/>
              <a:gdLst>
                <a:gd name="T0" fmla="*/ 9 w 543"/>
                <a:gd name="T1" fmla="*/ 0 h 190"/>
                <a:gd name="T2" fmla="*/ 8 w 543"/>
                <a:gd name="T3" fmla="*/ 0 h 190"/>
                <a:gd name="T4" fmla="*/ 5 w 543"/>
                <a:gd name="T5" fmla="*/ 46 h 190"/>
                <a:gd name="T6" fmla="*/ 3 w 543"/>
                <a:gd name="T7" fmla="*/ 91 h 190"/>
                <a:gd name="T8" fmla="*/ 1 w 543"/>
                <a:gd name="T9" fmla="*/ 137 h 190"/>
                <a:gd name="T10" fmla="*/ 0 w 543"/>
                <a:gd name="T11" fmla="*/ 182 h 190"/>
                <a:gd name="T12" fmla="*/ 0 w 543"/>
                <a:gd name="T13" fmla="*/ 190 h 190"/>
                <a:gd name="T14" fmla="*/ 8 w 543"/>
                <a:gd name="T15" fmla="*/ 190 h 190"/>
                <a:gd name="T16" fmla="*/ 48 w 543"/>
                <a:gd name="T17" fmla="*/ 190 h 190"/>
                <a:gd name="T18" fmla="*/ 75 w 543"/>
                <a:gd name="T19" fmla="*/ 190 h 190"/>
                <a:gd name="T20" fmla="*/ 142 w 543"/>
                <a:gd name="T21" fmla="*/ 189 h 190"/>
                <a:gd name="T22" fmla="*/ 276 w 543"/>
                <a:gd name="T23" fmla="*/ 187 h 190"/>
                <a:gd name="T24" fmla="*/ 343 w 543"/>
                <a:gd name="T25" fmla="*/ 186 h 190"/>
                <a:gd name="T26" fmla="*/ 410 w 543"/>
                <a:gd name="T27" fmla="*/ 185 h 190"/>
                <a:gd name="T28" fmla="*/ 543 w 543"/>
                <a:gd name="T29" fmla="*/ 183 h 190"/>
                <a:gd name="T30" fmla="*/ 543 w 543"/>
                <a:gd name="T31" fmla="*/ 181 h 190"/>
                <a:gd name="T32" fmla="*/ 410 w 543"/>
                <a:gd name="T33" fmla="*/ 179 h 190"/>
                <a:gd name="T34" fmla="*/ 343 w 543"/>
                <a:gd name="T35" fmla="*/ 178 h 190"/>
                <a:gd name="T36" fmla="*/ 276 w 543"/>
                <a:gd name="T37" fmla="*/ 177 h 190"/>
                <a:gd name="T38" fmla="*/ 142 w 543"/>
                <a:gd name="T39" fmla="*/ 175 h 190"/>
                <a:gd name="T40" fmla="*/ 75 w 543"/>
                <a:gd name="T41" fmla="*/ 174 h 190"/>
                <a:gd name="T42" fmla="*/ 48 w 543"/>
                <a:gd name="T43" fmla="*/ 174 h 190"/>
                <a:gd name="T44" fmla="*/ 16 w 543"/>
                <a:gd name="T45" fmla="*/ 174 h 190"/>
                <a:gd name="T46" fmla="*/ 16 w 543"/>
                <a:gd name="T47" fmla="*/ 137 h 190"/>
                <a:gd name="T48" fmla="*/ 14 w 543"/>
                <a:gd name="T49" fmla="*/ 91 h 190"/>
                <a:gd name="T50" fmla="*/ 12 w 543"/>
                <a:gd name="T51" fmla="*/ 46 h 190"/>
                <a:gd name="T52" fmla="*/ 9 w 543"/>
                <a:gd name="T5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3" h="190">
                  <a:moveTo>
                    <a:pt x="9" y="0"/>
                  </a:moveTo>
                  <a:cubicBezTo>
                    <a:pt x="8" y="0"/>
                    <a:pt x="8" y="0"/>
                    <a:pt x="8" y="0"/>
                  </a:cubicBezTo>
                  <a:cubicBezTo>
                    <a:pt x="6" y="16"/>
                    <a:pt x="6" y="31"/>
                    <a:pt x="5" y="46"/>
                  </a:cubicBezTo>
                  <a:cubicBezTo>
                    <a:pt x="4" y="61"/>
                    <a:pt x="3" y="76"/>
                    <a:pt x="3" y="91"/>
                  </a:cubicBezTo>
                  <a:cubicBezTo>
                    <a:pt x="2" y="106"/>
                    <a:pt x="2" y="121"/>
                    <a:pt x="1" y="137"/>
                  </a:cubicBezTo>
                  <a:cubicBezTo>
                    <a:pt x="0" y="182"/>
                    <a:pt x="0" y="182"/>
                    <a:pt x="0" y="182"/>
                  </a:cubicBezTo>
                  <a:cubicBezTo>
                    <a:pt x="0" y="190"/>
                    <a:pt x="0" y="190"/>
                    <a:pt x="0" y="190"/>
                  </a:cubicBezTo>
                  <a:cubicBezTo>
                    <a:pt x="8" y="190"/>
                    <a:pt x="8" y="190"/>
                    <a:pt x="8" y="190"/>
                  </a:cubicBezTo>
                  <a:cubicBezTo>
                    <a:pt x="21" y="190"/>
                    <a:pt x="34" y="190"/>
                    <a:pt x="48" y="190"/>
                  </a:cubicBezTo>
                  <a:cubicBezTo>
                    <a:pt x="57" y="190"/>
                    <a:pt x="66" y="190"/>
                    <a:pt x="75" y="190"/>
                  </a:cubicBezTo>
                  <a:cubicBezTo>
                    <a:pt x="98" y="190"/>
                    <a:pt x="120" y="189"/>
                    <a:pt x="142" y="189"/>
                  </a:cubicBezTo>
                  <a:cubicBezTo>
                    <a:pt x="276" y="187"/>
                    <a:pt x="276" y="187"/>
                    <a:pt x="276" y="187"/>
                  </a:cubicBezTo>
                  <a:cubicBezTo>
                    <a:pt x="343" y="186"/>
                    <a:pt x="343" y="186"/>
                    <a:pt x="343" y="186"/>
                  </a:cubicBezTo>
                  <a:cubicBezTo>
                    <a:pt x="410" y="185"/>
                    <a:pt x="410" y="185"/>
                    <a:pt x="410" y="185"/>
                  </a:cubicBezTo>
                  <a:cubicBezTo>
                    <a:pt x="543" y="183"/>
                    <a:pt x="543" y="183"/>
                    <a:pt x="543" y="183"/>
                  </a:cubicBezTo>
                  <a:cubicBezTo>
                    <a:pt x="543" y="181"/>
                    <a:pt x="543" y="181"/>
                    <a:pt x="543" y="181"/>
                  </a:cubicBezTo>
                  <a:cubicBezTo>
                    <a:pt x="410" y="179"/>
                    <a:pt x="410" y="179"/>
                    <a:pt x="410" y="179"/>
                  </a:cubicBezTo>
                  <a:cubicBezTo>
                    <a:pt x="343" y="178"/>
                    <a:pt x="343" y="178"/>
                    <a:pt x="343" y="178"/>
                  </a:cubicBezTo>
                  <a:cubicBezTo>
                    <a:pt x="276" y="177"/>
                    <a:pt x="276" y="177"/>
                    <a:pt x="276" y="177"/>
                  </a:cubicBezTo>
                  <a:cubicBezTo>
                    <a:pt x="142" y="175"/>
                    <a:pt x="142" y="175"/>
                    <a:pt x="142" y="175"/>
                  </a:cubicBezTo>
                  <a:cubicBezTo>
                    <a:pt x="120" y="175"/>
                    <a:pt x="98" y="174"/>
                    <a:pt x="75" y="174"/>
                  </a:cubicBezTo>
                  <a:cubicBezTo>
                    <a:pt x="66" y="174"/>
                    <a:pt x="57" y="174"/>
                    <a:pt x="48" y="174"/>
                  </a:cubicBezTo>
                  <a:cubicBezTo>
                    <a:pt x="37" y="174"/>
                    <a:pt x="27" y="174"/>
                    <a:pt x="16" y="174"/>
                  </a:cubicBezTo>
                  <a:cubicBezTo>
                    <a:pt x="16" y="137"/>
                    <a:pt x="16" y="137"/>
                    <a:pt x="16" y="137"/>
                  </a:cubicBezTo>
                  <a:cubicBezTo>
                    <a:pt x="15" y="121"/>
                    <a:pt x="15" y="106"/>
                    <a:pt x="14" y="91"/>
                  </a:cubicBezTo>
                  <a:cubicBezTo>
                    <a:pt x="14" y="76"/>
                    <a:pt x="13" y="61"/>
                    <a:pt x="12" y="46"/>
                  </a:cubicBezTo>
                  <a:cubicBezTo>
                    <a:pt x="11" y="31"/>
                    <a:pt x="11" y="16"/>
                    <a:pt x="9" y="0"/>
                  </a:cubicBezTo>
                </a:path>
              </a:pathLst>
            </a:custGeom>
            <a:solidFill>
              <a:srgbClr val="00764D"/>
            </a:solidFill>
            <a:ln>
              <a:noFill/>
            </a:ln>
          </p:spPr>
          <p:txBody>
            <a:bodyPr vert="horz" wrap="square" lIns="121920" tIns="60960" rIns="121920" bIns="60960" numCol="1" anchor="t" anchorCtr="0" compatLnSpc="1">
              <a:prstTxWarp prst="textNoShape">
                <a:avLst/>
              </a:prstTxWarp>
            </a:bodyPr>
            <a:lstStyle/>
            <a:p>
              <a:endParaRPr lang="zh-CN" altLang="en-US"/>
            </a:p>
          </p:txBody>
        </p:sp>
        <p:sp>
          <p:nvSpPr>
            <p:cNvPr id="32" name="Freeform 29">
              <a:extLst>
                <a:ext uri="{FF2B5EF4-FFF2-40B4-BE49-F238E27FC236}">
                  <a16:creationId xmlns:a16="http://schemas.microsoft.com/office/drawing/2014/main" id="{6F17B912-5E03-463B-964D-1342C499DDAA}"/>
                </a:ext>
              </a:extLst>
            </p:cNvPr>
            <p:cNvSpPr>
              <a:spLocks/>
            </p:cNvSpPr>
            <p:nvPr/>
          </p:nvSpPr>
          <p:spPr bwMode="auto">
            <a:xfrm>
              <a:off x="5389563" y="2278063"/>
              <a:ext cx="1165225" cy="1165225"/>
            </a:xfrm>
            <a:custGeom>
              <a:avLst/>
              <a:gdLst>
                <a:gd name="T0" fmla="*/ 0 w 697"/>
                <a:gd name="T1" fmla="*/ 0 h 696"/>
                <a:gd name="T2" fmla="*/ 0 w 697"/>
                <a:gd name="T3" fmla="*/ 223 h 696"/>
                <a:gd name="T4" fmla="*/ 125 w 697"/>
                <a:gd name="T5" fmla="*/ 348 h 696"/>
                <a:gd name="T6" fmla="*/ 0 w 697"/>
                <a:gd name="T7" fmla="*/ 473 h 696"/>
                <a:gd name="T8" fmla="*/ 0 w 697"/>
                <a:gd name="T9" fmla="*/ 696 h 696"/>
                <a:gd name="T10" fmla="*/ 579 w 697"/>
                <a:gd name="T11" fmla="*/ 696 h 696"/>
                <a:gd name="T12" fmla="*/ 579 w 697"/>
                <a:gd name="T13" fmla="*/ 438 h 696"/>
                <a:gd name="T14" fmla="*/ 603 w 697"/>
                <a:gd name="T15" fmla="*/ 441 h 696"/>
                <a:gd name="T16" fmla="*/ 697 w 697"/>
                <a:gd name="T17" fmla="*/ 348 h 696"/>
                <a:gd name="T18" fmla="*/ 603 w 697"/>
                <a:gd name="T19" fmla="*/ 255 h 696"/>
                <a:gd name="T20" fmla="*/ 579 w 697"/>
                <a:gd name="T21" fmla="*/ 258 h 696"/>
                <a:gd name="T22" fmla="*/ 579 w 697"/>
                <a:gd name="T23" fmla="*/ 0 h 696"/>
                <a:gd name="T24" fmla="*/ 0 w 697"/>
                <a:gd name="T25"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7" h="696">
                  <a:moveTo>
                    <a:pt x="0" y="0"/>
                  </a:moveTo>
                  <a:cubicBezTo>
                    <a:pt x="0" y="223"/>
                    <a:pt x="0" y="223"/>
                    <a:pt x="0" y="223"/>
                  </a:cubicBezTo>
                  <a:cubicBezTo>
                    <a:pt x="69" y="223"/>
                    <a:pt x="125" y="279"/>
                    <a:pt x="125" y="348"/>
                  </a:cubicBezTo>
                  <a:cubicBezTo>
                    <a:pt x="125" y="417"/>
                    <a:pt x="69"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cubicBezTo>
                    <a:pt x="0" y="0"/>
                    <a:pt x="0" y="0"/>
                    <a:pt x="0" y="0"/>
                  </a:cubicBezTo>
                </a:path>
              </a:pathLst>
            </a:custGeom>
            <a:solidFill>
              <a:srgbClr val="00764D"/>
            </a:solidFill>
            <a:ln>
              <a:noFill/>
            </a:ln>
          </p:spPr>
          <p:txBody>
            <a:bodyPr vert="horz" wrap="square" lIns="121920" tIns="60960" rIns="121920" bIns="60960" numCol="1" anchor="t" anchorCtr="0" compatLnSpc="1">
              <a:prstTxWarp prst="textNoShape">
                <a:avLst/>
              </a:prstTxWarp>
            </a:bodyPr>
            <a:lstStyle/>
            <a:p>
              <a:endParaRPr lang="zh-CN" altLang="en-US"/>
            </a:p>
          </p:txBody>
        </p:sp>
        <p:sp>
          <p:nvSpPr>
            <p:cNvPr id="33" name="Freeform 30">
              <a:extLst>
                <a:ext uri="{FF2B5EF4-FFF2-40B4-BE49-F238E27FC236}">
                  <a16:creationId xmlns:a16="http://schemas.microsoft.com/office/drawing/2014/main" id="{10DF6BE0-35DC-42DC-B534-E7C730B9DB44}"/>
                </a:ext>
              </a:extLst>
            </p:cNvPr>
            <p:cNvSpPr>
              <a:spLocks/>
            </p:cNvSpPr>
            <p:nvPr/>
          </p:nvSpPr>
          <p:spPr bwMode="auto">
            <a:xfrm>
              <a:off x="5416550" y="3098801"/>
              <a:ext cx="908050" cy="317500"/>
            </a:xfrm>
            <a:custGeom>
              <a:avLst/>
              <a:gdLst>
                <a:gd name="T0" fmla="*/ 9 w 543"/>
                <a:gd name="T1" fmla="*/ 0 h 190"/>
                <a:gd name="T2" fmla="*/ 8 w 543"/>
                <a:gd name="T3" fmla="*/ 0 h 190"/>
                <a:gd name="T4" fmla="*/ 5 w 543"/>
                <a:gd name="T5" fmla="*/ 46 h 190"/>
                <a:gd name="T6" fmla="*/ 3 w 543"/>
                <a:gd name="T7" fmla="*/ 91 h 190"/>
                <a:gd name="T8" fmla="*/ 1 w 543"/>
                <a:gd name="T9" fmla="*/ 137 h 190"/>
                <a:gd name="T10" fmla="*/ 0 w 543"/>
                <a:gd name="T11" fmla="*/ 182 h 190"/>
                <a:gd name="T12" fmla="*/ 0 w 543"/>
                <a:gd name="T13" fmla="*/ 190 h 190"/>
                <a:gd name="T14" fmla="*/ 8 w 543"/>
                <a:gd name="T15" fmla="*/ 190 h 190"/>
                <a:gd name="T16" fmla="*/ 47 w 543"/>
                <a:gd name="T17" fmla="*/ 190 h 190"/>
                <a:gd name="T18" fmla="*/ 75 w 543"/>
                <a:gd name="T19" fmla="*/ 190 h 190"/>
                <a:gd name="T20" fmla="*/ 142 w 543"/>
                <a:gd name="T21" fmla="*/ 189 h 190"/>
                <a:gd name="T22" fmla="*/ 276 w 543"/>
                <a:gd name="T23" fmla="*/ 187 h 190"/>
                <a:gd name="T24" fmla="*/ 343 w 543"/>
                <a:gd name="T25" fmla="*/ 186 h 190"/>
                <a:gd name="T26" fmla="*/ 409 w 543"/>
                <a:gd name="T27" fmla="*/ 185 h 190"/>
                <a:gd name="T28" fmla="*/ 543 w 543"/>
                <a:gd name="T29" fmla="*/ 183 h 190"/>
                <a:gd name="T30" fmla="*/ 543 w 543"/>
                <a:gd name="T31" fmla="*/ 181 h 190"/>
                <a:gd name="T32" fmla="*/ 409 w 543"/>
                <a:gd name="T33" fmla="*/ 179 h 190"/>
                <a:gd name="T34" fmla="*/ 343 w 543"/>
                <a:gd name="T35" fmla="*/ 178 h 190"/>
                <a:gd name="T36" fmla="*/ 276 w 543"/>
                <a:gd name="T37" fmla="*/ 177 h 190"/>
                <a:gd name="T38" fmla="*/ 142 w 543"/>
                <a:gd name="T39" fmla="*/ 175 h 190"/>
                <a:gd name="T40" fmla="*/ 75 w 543"/>
                <a:gd name="T41" fmla="*/ 174 h 190"/>
                <a:gd name="T42" fmla="*/ 47 w 543"/>
                <a:gd name="T43" fmla="*/ 174 h 190"/>
                <a:gd name="T44" fmla="*/ 16 w 543"/>
                <a:gd name="T45" fmla="*/ 174 h 190"/>
                <a:gd name="T46" fmla="*/ 15 w 543"/>
                <a:gd name="T47" fmla="*/ 137 h 190"/>
                <a:gd name="T48" fmla="*/ 14 w 543"/>
                <a:gd name="T49" fmla="*/ 91 h 190"/>
                <a:gd name="T50" fmla="*/ 12 w 543"/>
                <a:gd name="T51" fmla="*/ 46 h 190"/>
                <a:gd name="T52" fmla="*/ 9 w 543"/>
                <a:gd name="T53"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43" h="190">
                  <a:moveTo>
                    <a:pt x="9" y="0"/>
                  </a:moveTo>
                  <a:cubicBezTo>
                    <a:pt x="8" y="0"/>
                    <a:pt x="8" y="0"/>
                    <a:pt x="8" y="0"/>
                  </a:cubicBezTo>
                  <a:cubicBezTo>
                    <a:pt x="6" y="16"/>
                    <a:pt x="6" y="31"/>
                    <a:pt x="5" y="46"/>
                  </a:cubicBezTo>
                  <a:cubicBezTo>
                    <a:pt x="4" y="61"/>
                    <a:pt x="3" y="76"/>
                    <a:pt x="3" y="91"/>
                  </a:cubicBezTo>
                  <a:cubicBezTo>
                    <a:pt x="2" y="106"/>
                    <a:pt x="2" y="121"/>
                    <a:pt x="1" y="137"/>
                  </a:cubicBezTo>
                  <a:cubicBezTo>
                    <a:pt x="0" y="182"/>
                    <a:pt x="0" y="182"/>
                    <a:pt x="0" y="182"/>
                  </a:cubicBezTo>
                  <a:cubicBezTo>
                    <a:pt x="0" y="190"/>
                    <a:pt x="0" y="190"/>
                    <a:pt x="0" y="190"/>
                  </a:cubicBezTo>
                  <a:cubicBezTo>
                    <a:pt x="8" y="190"/>
                    <a:pt x="8" y="190"/>
                    <a:pt x="8" y="190"/>
                  </a:cubicBezTo>
                  <a:cubicBezTo>
                    <a:pt x="21" y="190"/>
                    <a:pt x="34" y="190"/>
                    <a:pt x="47" y="190"/>
                  </a:cubicBezTo>
                  <a:cubicBezTo>
                    <a:pt x="57" y="190"/>
                    <a:pt x="66" y="190"/>
                    <a:pt x="75" y="190"/>
                  </a:cubicBezTo>
                  <a:cubicBezTo>
                    <a:pt x="98" y="190"/>
                    <a:pt x="120" y="189"/>
                    <a:pt x="142" y="189"/>
                  </a:cubicBezTo>
                  <a:cubicBezTo>
                    <a:pt x="276" y="187"/>
                    <a:pt x="276" y="187"/>
                    <a:pt x="276" y="187"/>
                  </a:cubicBezTo>
                  <a:cubicBezTo>
                    <a:pt x="343" y="186"/>
                    <a:pt x="343" y="186"/>
                    <a:pt x="343" y="186"/>
                  </a:cubicBezTo>
                  <a:cubicBezTo>
                    <a:pt x="409" y="185"/>
                    <a:pt x="409" y="185"/>
                    <a:pt x="409" y="185"/>
                  </a:cubicBezTo>
                  <a:cubicBezTo>
                    <a:pt x="543" y="183"/>
                    <a:pt x="543" y="183"/>
                    <a:pt x="543" y="183"/>
                  </a:cubicBezTo>
                  <a:cubicBezTo>
                    <a:pt x="543" y="181"/>
                    <a:pt x="543" y="181"/>
                    <a:pt x="543" y="181"/>
                  </a:cubicBezTo>
                  <a:cubicBezTo>
                    <a:pt x="409" y="179"/>
                    <a:pt x="409" y="179"/>
                    <a:pt x="409" y="179"/>
                  </a:cubicBezTo>
                  <a:cubicBezTo>
                    <a:pt x="343" y="178"/>
                    <a:pt x="343" y="178"/>
                    <a:pt x="343" y="178"/>
                  </a:cubicBezTo>
                  <a:cubicBezTo>
                    <a:pt x="276" y="177"/>
                    <a:pt x="276" y="177"/>
                    <a:pt x="276" y="177"/>
                  </a:cubicBezTo>
                  <a:cubicBezTo>
                    <a:pt x="142" y="175"/>
                    <a:pt x="142" y="175"/>
                    <a:pt x="142" y="175"/>
                  </a:cubicBezTo>
                  <a:cubicBezTo>
                    <a:pt x="120" y="175"/>
                    <a:pt x="98" y="174"/>
                    <a:pt x="75" y="174"/>
                  </a:cubicBezTo>
                  <a:cubicBezTo>
                    <a:pt x="66" y="174"/>
                    <a:pt x="57" y="174"/>
                    <a:pt x="47" y="174"/>
                  </a:cubicBezTo>
                  <a:cubicBezTo>
                    <a:pt x="37" y="174"/>
                    <a:pt x="27" y="174"/>
                    <a:pt x="16" y="174"/>
                  </a:cubicBezTo>
                  <a:cubicBezTo>
                    <a:pt x="15" y="137"/>
                    <a:pt x="15" y="137"/>
                    <a:pt x="15" y="137"/>
                  </a:cubicBezTo>
                  <a:cubicBezTo>
                    <a:pt x="15" y="121"/>
                    <a:pt x="15" y="106"/>
                    <a:pt x="14" y="91"/>
                  </a:cubicBezTo>
                  <a:cubicBezTo>
                    <a:pt x="13" y="76"/>
                    <a:pt x="13" y="61"/>
                    <a:pt x="12" y="46"/>
                  </a:cubicBezTo>
                  <a:cubicBezTo>
                    <a:pt x="11" y="31"/>
                    <a:pt x="10" y="16"/>
                    <a:pt x="9" y="0"/>
                  </a:cubicBezTo>
                </a:path>
              </a:pathLst>
            </a:custGeom>
            <a:solidFill>
              <a:srgbClr val="296F79"/>
            </a:solidFill>
            <a:ln>
              <a:noFill/>
            </a:ln>
          </p:spPr>
          <p:txBody>
            <a:bodyPr vert="horz" wrap="square" lIns="121920" tIns="60960" rIns="121920" bIns="60960" numCol="1" anchor="t" anchorCtr="0" compatLnSpc="1">
              <a:prstTxWarp prst="textNoShape">
                <a:avLst/>
              </a:prstTxWarp>
            </a:bodyPr>
            <a:lstStyle/>
            <a:p>
              <a:endParaRPr lang="zh-CN" altLang="en-US"/>
            </a:p>
          </p:txBody>
        </p:sp>
        <p:sp>
          <p:nvSpPr>
            <p:cNvPr id="34" name="Freeform 31">
              <a:extLst>
                <a:ext uri="{FF2B5EF4-FFF2-40B4-BE49-F238E27FC236}">
                  <a16:creationId xmlns:a16="http://schemas.microsoft.com/office/drawing/2014/main" id="{FF541442-BEE0-4FA5-94A8-D8E9854741F1}"/>
                </a:ext>
              </a:extLst>
            </p:cNvPr>
            <p:cNvSpPr>
              <a:spLocks/>
            </p:cNvSpPr>
            <p:nvPr/>
          </p:nvSpPr>
          <p:spPr bwMode="auto">
            <a:xfrm>
              <a:off x="6399213" y="2278063"/>
              <a:ext cx="806450" cy="1165225"/>
            </a:xfrm>
            <a:custGeom>
              <a:avLst/>
              <a:gdLst>
                <a:gd name="T0" fmla="*/ 0 w 482"/>
                <a:gd name="T1" fmla="*/ 0 h 696"/>
                <a:gd name="T2" fmla="*/ 0 w 482"/>
                <a:gd name="T3" fmla="*/ 223 h 696"/>
                <a:gd name="T4" fmla="*/ 125 w 482"/>
                <a:gd name="T5" fmla="*/ 348 h 696"/>
                <a:gd name="T6" fmla="*/ 0 w 482"/>
                <a:gd name="T7" fmla="*/ 473 h 696"/>
                <a:gd name="T8" fmla="*/ 0 w 482"/>
                <a:gd name="T9" fmla="*/ 696 h 696"/>
                <a:gd name="T10" fmla="*/ 388 w 482"/>
                <a:gd name="T11" fmla="*/ 441 h 696"/>
                <a:gd name="T12" fmla="*/ 482 w 482"/>
                <a:gd name="T13" fmla="*/ 348 h 696"/>
                <a:gd name="T14" fmla="*/ 388 w 482"/>
                <a:gd name="T15" fmla="*/ 255 h 696"/>
                <a:gd name="T16" fmla="*/ 0 w 482"/>
                <a:gd name="T17"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2" h="696">
                  <a:moveTo>
                    <a:pt x="0" y="0"/>
                  </a:moveTo>
                  <a:cubicBezTo>
                    <a:pt x="0" y="223"/>
                    <a:pt x="0" y="223"/>
                    <a:pt x="0" y="223"/>
                  </a:cubicBezTo>
                  <a:cubicBezTo>
                    <a:pt x="69" y="223"/>
                    <a:pt x="125" y="279"/>
                    <a:pt x="125" y="348"/>
                  </a:cubicBezTo>
                  <a:cubicBezTo>
                    <a:pt x="125" y="417"/>
                    <a:pt x="69"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5" name="Freeform 32">
              <a:extLst>
                <a:ext uri="{FF2B5EF4-FFF2-40B4-BE49-F238E27FC236}">
                  <a16:creationId xmlns:a16="http://schemas.microsoft.com/office/drawing/2014/main" id="{58EE6D80-5843-41AB-9923-7BCA35A9F198}"/>
                </a:ext>
              </a:extLst>
            </p:cNvPr>
            <p:cNvSpPr>
              <a:spLocks/>
            </p:cNvSpPr>
            <p:nvPr/>
          </p:nvSpPr>
          <p:spPr bwMode="auto">
            <a:xfrm>
              <a:off x="6991350" y="2705101"/>
              <a:ext cx="214313" cy="311150"/>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6" name="Freeform 33">
              <a:extLst>
                <a:ext uri="{FF2B5EF4-FFF2-40B4-BE49-F238E27FC236}">
                  <a16:creationId xmlns:a16="http://schemas.microsoft.com/office/drawing/2014/main" id="{BD22CC2C-BDCC-4F6F-8FC2-91B0B416D063}"/>
                </a:ext>
              </a:extLst>
            </p:cNvPr>
            <p:cNvSpPr>
              <a:spLocks/>
            </p:cNvSpPr>
            <p:nvPr/>
          </p:nvSpPr>
          <p:spPr bwMode="auto">
            <a:xfrm>
              <a:off x="6426200" y="3009901"/>
              <a:ext cx="557213" cy="382588"/>
            </a:xfrm>
            <a:custGeom>
              <a:avLst/>
              <a:gdLst>
                <a:gd name="T0" fmla="*/ 332 w 333"/>
                <a:gd name="T1" fmla="*/ 0 h 229"/>
                <a:gd name="T2" fmla="*/ 250 w 333"/>
                <a:gd name="T3" fmla="*/ 52 h 229"/>
                <a:gd name="T4" fmla="*/ 168 w 333"/>
                <a:gd name="T5" fmla="*/ 103 h 229"/>
                <a:gd name="T6" fmla="*/ 85 w 333"/>
                <a:gd name="T7" fmla="*/ 155 h 229"/>
                <a:gd name="T8" fmla="*/ 44 w 333"/>
                <a:gd name="T9" fmla="*/ 181 h 229"/>
                <a:gd name="T10" fmla="*/ 16 w 333"/>
                <a:gd name="T11" fmla="*/ 200 h 229"/>
                <a:gd name="T12" fmla="*/ 15 w 333"/>
                <a:gd name="T13" fmla="*/ 174 h 229"/>
                <a:gd name="T14" fmla="*/ 14 w 333"/>
                <a:gd name="T15" fmla="*/ 134 h 229"/>
                <a:gd name="T16" fmla="*/ 12 w 333"/>
                <a:gd name="T17" fmla="*/ 94 h 229"/>
                <a:gd name="T18" fmla="*/ 9 w 333"/>
                <a:gd name="T19" fmla="*/ 53 h 229"/>
                <a:gd name="T20" fmla="*/ 8 w 333"/>
                <a:gd name="T21" fmla="*/ 53 h 229"/>
                <a:gd name="T22" fmla="*/ 5 w 333"/>
                <a:gd name="T23" fmla="*/ 94 h 229"/>
                <a:gd name="T24" fmla="*/ 3 w 333"/>
                <a:gd name="T25" fmla="*/ 134 h 229"/>
                <a:gd name="T26" fmla="*/ 1 w 333"/>
                <a:gd name="T27" fmla="*/ 174 h 229"/>
                <a:gd name="T28" fmla="*/ 0 w 333"/>
                <a:gd name="T29" fmla="*/ 215 h 229"/>
                <a:gd name="T30" fmla="*/ 0 w 333"/>
                <a:gd name="T31" fmla="*/ 229 h 229"/>
                <a:gd name="T32" fmla="*/ 13 w 333"/>
                <a:gd name="T33" fmla="*/ 221 h 229"/>
                <a:gd name="T34" fmla="*/ 53 w 333"/>
                <a:gd name="T35" fmla="*/ 195 h 229"/>
                <a:gd name="T36" fmla="*/ 93 w 333"/>
                <a:gd name="T37" fmla="*/ 167 h 229"/>
                <a:gd name="T38" fmla="*/ 173 w 333"/>
                <a:gd name="T39" fmla="*/ 112 h 229"/>
                <a:gd name="T40" fmla="*/ 253 w 333"/>
                <a:gd name="T41" fmla="*/ 57 h 229"/>
                <a:gd name="T42" fmla="*/ 333 w 333"/>
                <a:gd name="T43" fmla="*/ 2 h 229"/>
                <a:gd name="T44" fmla="*/ 332 w 333"/>
                <a:gd name="T45" fmla="*/ 0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3" h="229">
                  <a:moveTo>
                    <a:pt x="332" y="0"/>
                  </a:moveTo>
                  <a:cubicBezTo>
                    <a:pt x="250" y="52"/>
                    <a:pt x="250" y="52"/>
                    <a:pt x="250" y="52"/>
                  </a:cubicBezTo>
                  <a:cubicBezTo>
                    <a:pt x="222" y="69"/>
                    <a:pt x="195" y="86"/>
                    <a:pt x="168" y="103"/>
                  </a:cubicBezTo>
                  <a:cubicBezTo>
                    <a:pt x="85" y="155"/>
                    <a:pt x="85" y="155"/>
                    <a:pt x="85" y="155"/>
                  </a:cubicBezTo>
                  <a:cubicBezTo>
                    <a:pt x="44" y="181"/>
                    <a:pt x="44" y="181"/>
                    <a:pt x="44" y="181"/>
                  </a:cubicBezTo>
                  <a:cubicBezTo>
                    <a:pt x="35" y="187"/>
                    <a:pt x="25" y="194"/>
                    <a:pt x="16" y="200"/>
                  </a:cubicBezTo>
                  <a:cubicBezTo>
                    <a:pt x="15" y="174"/>
                    <a:pt x="15" y="174"/>
                    <a:pt x="15" y="174"/>
                  </a:cubicBezTo>
                  <a:cubicBezTo>
                    <a:pt x="15" y="161"/>
                    <a:pt x="15" y="148"/>
                    <a:pt x="14" y="134"/>
                  </a:cubicBezTo>
                  <a:cubicBezTo>
                    <a:pt x="13" y="121"/>
                    <a:pt x="13" y="107"/>
                    <a:pt x="12" y="94"/>
                  </a:cubicBezTo>
                  <a:cubicBezTo>
                    <a:pt x="11" y="80"/>
                    <a:pt x="10" y="67"/>
                    <a:pt x="9" y="53"/>
                  </a:cubicBezTo>
                  <a:cubicBezTo>
                    <a:pt x="8" y="53"/>
                    <a:pt x="8" y="53"/>
                    <a:pt x="8" y="53"/>
                  </a:cubicBezTo>
                  <a:cubicBezTo>
                    <a:pt x="6" y="67"/>
                    <a:pt x="6" y="80"/>
                    <a:pt x="5" y="94"/>
                  </a:cubicBezTo>
                  <a:cubicBezTo>
                    <a:pt x="4" y="107"/>
                    <a:pt x="3" y="121"/>
                    <a:pt x="3" y="134"/>
                  </a:cubicBezTo>
                  <a:cubicBezTo>
                    <a:pt x="2" y="148"/>
                    <a:pt x="2" y="161"/>
                    <a:pt x="1" y="174"/>
                  </a:cubicBezTo>
                  <a:cubicBezTo>
                    <a:pt x="0" y="215"/>
                    <a:pt x="0" y="215"/>
                    <a:pt x="0" y="215"/>
                  </a:cubicBezTo>
                  <a:cubicBezTo>
                    <a:pt x="0" y="229"/>
                    <a:pt x="0" y="229"/>
                    <a:pt x="0" y="229"/>
                  </a:cubicBezTo>
                  <a:cubicBezTo>
                    <a:pt x="13" y="221"/>
                    <a:pt x="13" y="221"/>
                    <a:pt x="13" y="221"/>
                  </a:cubicBezTo>
                  <a:cubicBezTo>
                    <a:pt x="26" y="213"/>
                    <a:pt x="40" y="204"/>
                    <a:pt x="53" y="195"/>
                  </a:cubicBezTo>
                  <a:cubicBezTo>
                    <a:pt x="93" y="167"/>
                    <a:pt x="93" y="167"/>
                    <a:pt x="93" y="167"/>
                  </a:cubicBezTo>
                  <a:cubicBezTo>
                    <a:pt x="173" y="112"/>
                    <a:pt x="173" y="112"/>
                    <a:pt x="173" y="112"/>
                  </a:cubicBezTo>
                  <a:cubicBezTo>
                    <a:pt x="200" y="94"/>
                    <a:pt x="227" y="76"/>
                    <a:pt x="253" y="57"/>
                  </a:cubicBezTo>
                  <a:cubicBezTo>
                    <a:pt x="333" y="2"/>
                    <a:pt x="333" y="2"/>
                    <a:pt x="333" y="2"/>
                  </a:cubicBezTo>
                  <a:cubicBezTo>
                    <a:pt x="332" y="0"/>
                    <a:pt x="332" y="0"/>
                    <a:pt x="332" y="0"/>
                  </a:cubicBezTo>
                </a:path>
              </a:pathLst>
            </a:cu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7" name="Oval 34">
              <a:extLst>
                <a:ext uri="{FF2B5EF4-FFF2-40B4-BE49-F238E27FC236}">
                  <a16:creationId xmlns:a16="http://schemas.microsoft.com/office/drawing/2014/main" id="{E252EA74-5175-4A83-87B7-36FAC39EA3C7}"/>
                </a:ext>
              </a:extLst>
            </p:cNvPr>
            <p:cNvSpPr>
              <a:spLocks noChangeArrowheads="1"/>
            </p:cNvSpPr>
            <p:nvPr/>
          </p:nvSpPr>
          <p:spPr bwMode="auto">
            <a:xfrm>
              <a:off x="3203575" y="2708276"/>
              <a:ext cx="303213" cy="304800"/>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8" name="Freeform 35">
              <a:extLst>
                <a:ext uri="{FF2B5EF4-FFF2-40B4-BE49-F238E27FC236}">
                  <a16:creationId xmlns:a16="http://schemas.microsoft.com/office/drawing/2014/main" id="{B29338F1-75A1-4E72-BED5-BCB54009407B}"/>
                </a:ext>
              </a:extLst>
            </p:cNvPr>
            <p:cNvSpPr>
              <a:spLocks noEditPoints="1"/>
            </p:cNvSpPr>
            <p:nvPr/>
          </p:nvSpPr>
          <p:spPr bwMode="auto">
            <a:xfrm>
              <a:off x="3273425" y="2771776"/>
              <a:ext cx="158750" cy="188913"/>
            </a:xfrm>
            <a:custGeom>
              <a:avLst/>
              <a:gdLst>
                <a:gd name="T0" fmla="*/ 27 w 95"/>
                <a:gd name="T1" fmla="*/ 77 h 113"/>
                <a:gd name="T2" fmla="*/ 15 w 95"/>
                <a:gd name="T3" fmla="*/ 113 h 113"/>
                <a:gd name="T4" fmla="*/ 0 w 95"/>
                <a:gd name="T5" fmla="*/ 113 h 113"/>
                <a:gd name="T6" fmla="*/ 38 w 95"/>
                <a:gd name="T7" fmla="*/ 0 h 113"/>
                <a:gd name="T8" fmla="*/ 56 w 95"/>
                <a:gd name="T9" fmla="*/ 0 h 113"/>
                <a:gd name="T10" fmla="*/ 95 w 95"/>
                <a:gd name="T11" fmla="*/ 113 h 113"/>
                <a:gd name="T12" fmla="*/ 79 w 95"/>
                <a:gd name="T13" fmla="*/ 113 h 113"/>
                <a:gd name="T14" fmla="*/ 67 w 95"/>
                <a:gd name="T15" fmla="*/ 77 h 113"/>
                <a:gd name="T16" fmla="*/ 27 w 95"/>
                <a:gd name="T17" fmla="*/ 77 h 113"/>
                <a:gd name="T18" fmla="*/ 64 w 95"/>
                <a:gd name="T19" fmla="*/ 66 h 113"/>
                <a:gd name="T20" fmla="*/ 53 w 95"/>
                <a:gd name="T21" fmla="*/ 33 h 113"/>
                <a:gd name="T22" fmla="*/ 47 w 95"/>
                <a:gd name="T23" fmla="*/ 13 h 113"/>
                <a:gd name="T24" fmla="*/ 46 w 95"/>
                <a:gd name="T25" fmla="*/ 13 h 113"/>
                <a:gd name="T26" fmla="*/ 41 w 95"/>
                <a:gd name="T27" fmla="*/ 33 h 113"/>
                <a:gd name="T28" fmla="*/ 30 w 95"/>
                <a:gd name="T29" fmla="*/ 66 h 113"/>
                <a:gd name="T30" fmla="*/ 64 w 95"/>
                <a:gd name="T31" fmla="*/ 6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113">
                  <a:moveTo>
                    <a:pt x="27" y="77"/>
                  </a:moveTo>
                  <a:cubicBezTo>
                    <a:pt x="15" y="113"/>
                    <a:pt x="15" y="113"/>
                    <a:pt x="15" y="113"/>
                  </a:cubicBezTo>
                  <a:cubicBezTo>
                    <a:pt x="0" y="113"/>
                    <a:pt x="0" y="113"/>
                    <a:pt x="0" y="113"/>
                  </a:cubicBezTo>
                  <a:cubicBezTo>
                    <a:pt x="38" y="0"/>
                    <a:pt x="38" y="0"/>
                    <a:pt x="38" y="0"/>
                  </a:cubicBezTo>
                  <a:cubicBezTo>
                    <a:pt x="56" y="0"/>
                    <a:pt x="56" y="0"/>
                    <a:pt x="56" y="0"/>
                  </a:cubicBezTo>
                  <a:cubicBezTo>
                    <a:pt x="95" y="113"/>
                    <a:pt x="95" y="113"/>
                    <a:pt x="95" y="113"/>
                  </a:cubicBezTo>
                  <a:cubicBezTo>
                    <a:pt x="79" y="113"/>
                    <a:pt x="79" y="113"/>
                    <a:pt x="79" y="113"/>
                  </a:cubicBezTo>
                  <a:cubicBezTo>
                    <a:pt x="67" y="77"/>
                    <a:pt x="67" y="77"/>
                    <a:pt x="67" y="77"/>
                  </a:cubicBezTo>
                  <a:lnTo>
                    <a:pt x="27" y="77"/>
                  </a:lnTo>
                  <a:close/>
                  <a:moveTo>
                    <a:pt x="64" y="66"/>
                  </a:moveTo>
                  <a:cubicBezTo>
                    <a:pt x="53" y="33"/>
                    <a:pt x="53" y="33"/>
                    <a:pt x="53" y="33"/>
                  </a:cubicBezTo>
                  <a:cubicBezTo>
                    <a:pt x="50" y="26"/>
                    <a:pt x="48" y="19"/>
                    <a:pt x="47" y="13"/>
                  </a:cubicBezTo>
                  <a:cubicBezTo>
                    <a:pt x="46" y="13"/>
                    <a:pt x="46" y="13"/>
                    <a:pt x="46" y="13"/>
                  </a:cubicBezTo>
                  <a:cubicBezTo>
                    <a:pt x="45" y="19"/>
                    <a:pt x="43" y="26"/>
                    <a:pt x="41" y="33"/>
                  </a:cubicBezTo>
                  <a:cubicBezTo>
                    <a:pt x="30" y="66"/>
                    <a:pt x="30" y="66"/>
                    <a:pt x="30" y="66"/>
                  </a:cubicBezTo>
                  <a:lnTo>
                    <a:pt x="64" y="66"/>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39" name="Oval 36">
              <a:extLst>
                <a:ext uri="{FF2B5EF4-FFF2-40B4-BE49-F238E27FC236}">
                  <a16:creationId xmlns:a16="http://schemas.microsoft.com/office/drawing/2014/main" id="{5CA36E12-9365-47BF-BBAB-93F78B32BF74}"/>
                </a:ext>
              </a:extLst>
            </p:cNvPr>
            <p:cNvSpPr>
              <a:spLocks noChangeArrowheads="1"/>
            </p:cNvSpPr>
            <p:nvPr/>
          </p:nvSpPr>
          <p:spPr bwMode="auto">
            <a:xfrm>
              <a:off x="4198938" y="2700338"/>
              <a:ext cx="323850" cy="323850"/>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0" name="Freeform 37">
              <a:extLst>
                <a:ext uri="{FF2B5EF4-FFF2-40B4-BE49-F238E27FC236}">
                  <a16:creationId xmlns:a16="http://schemas.microsoft.com/office/drawing/2014/main" id="{9A9B4D04-6762-4651-9908-A622C1F14CAC}"/>
                </a:ext>
              </a:extLst>
            </p:cNvPr>
            <p:cNvSpPr>
              <a:spLocks noEditPoints="1"/>
            </p:cNvSpPr>
            <p:nvPr/>
          </p:nvSpPr>
          <p:spPr bwMode="auto">
            <a:xfrm>
              <a:off x="4286250" y="2765426"/>
              <a:ext cx="127000" cy="206375"/>
            </a:xfrm>
            <a:custGeom>
              <a:avLst/>
              <a:gdLst>
                <a:gd name="T0" fmla="*/ 0 w 76"/>
                <a:gd name="T1" fmla="*/ 3 h 123"/>
                <a:gd name="T2" fmla="*/ 29 w 76"/>
                <a:gd name="T3" fmla="*/ 0 h 123"/>
                <a:gd name="T4" fmla="*/ 62 w 76"/>
                <a:gd name="T5" fmla="*/ 9 h 123"/>
                <a:gd name="T6" fmla="*/ 72 w 76"/>
                <a:gd name="T7" fmla="*/ 31 h 123"/>
                <a:gd name="T8" fmla="*/ 51 w 76"/>
                <a:gd name="T9" fmla="*/ 57 h 123"/>
                <a:gd name="T10" fmla="*/ 51 w 76"/>
                <a:gd name="T11" fmla="*/ 57 h 123"/>
                <a:gd name="T12" fmla="*/ 76 w 76"/>
                <a:gd name="T13" fmla="*/ 88 h 123"/>
                <a:gd name="T14" fmla="*/ 66 w 76"/>
                <a:gd name="T15" fmla="*/ 112 h 123"/>
                <a:gd name="T16" fmla="*/ 24 w 76"/>
                <a:gd name="T17" fmla="*/ 123 h 123"/>
                <a:gd name="T18" fmla="*/ 0 w 76"/>
                <a:gd name="T19" fmla="*/ 122 h 123"/>
                <a:gd name="T20" fmla="*/ 0 w 76"/>
                <a:gd name="T21" fmla="*/ 3 h 123"/>
                <a:gd name="T22" fmla="*/ 16 w 76"/>
                <a:gd name="T23" fmla="*/ 52 h 123"/>
                <a:gd name="T24" fmla="*/ 30 w 76"/>
                <a:gd name="T25" fmla="*/ 52 h 123"/>
                <a:gd name="T26" fmla="*/ 56 w 76"/>
                <a:gd name="T27" fmla="*/ 32 h 123"/>
                <a:gd name="T28" fmla="*/ 29 w 76"/>
                <a:gd name="T29" fmla="*/ 12 h 123"/>
                <a:gd name="T30" fmla="*/ 16 w 76"/>
                <a:gd name="T31" fmla="*/ 14 h 123"/>
                <a:gd name="T32" fmla="*/ 16 w 76"/>
                <a:gd name="T33" fmla="*/ 52 h 123"/>
                <a:gd name="T34" fmla="*/ 16 w 76"/>
                <a:gd name="T35" fmla="*/ 110 h 123"/>
                <a:gd name="T36" fmla="*/ 29 w 76"/>
                <a:gd name="T37" fmla="*/ 111 h 123"/>
                <a:gd name="T38" fmla="*/ 60 w 76"/>
                <a:gd name="T39" fmla="*/ 88 h 123"/>
                <a:gd name="T40" fmla="*/ 29 w 76"/>
                <a:gd name="T41" fmla="*/ 64 h 123"/>
                <a:gd name="T42" fmla="*/ 16 w 76"/>
                <a:gd name="T43" fmla="*/ 64 h 123"/>
                <a:gd name="T44" fmla="*/ 16 w 76"/>
                <a:gd name="T45" fmla="*/ 11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6" h="123">
                  <a:moveTo>
                    <a:pt x="0" y="3"/>
                  </a:moveTo>
                  <a:cubicBezTo>
                    <a:pt x="7" y="1"/>
                    <a:pt x="18" y="0"/>
                    <a:pt x="29" y="0"/>
                  </a:cubicBezTo>
                  <a:cubicBezTo>
                    <a:pt x="44" y="0"/>
                    <a:pt x="54" y="3"/>
                    <a:pt x="62" y="9"/>
                  </a:cubicBezTo>
                  <a:cubicBezTo>
                    <a:pt x="68" y="14"/>
                    <a:pt x="72" y="21"/>
                    <a:pt x="72" y="31"/>
                  </a:cubicBezTo>
                  <a:cubicBezTo>
                    <a:pt x="72" y="42"/>
                    <a:pt x="64" y="52"/>
                    <a:pt x="51" y="57"/>
                  </a:cubicBezTo>
                  <a:cubicBezTo>
                    <a:pt x="51" y="57"/>
                    <a:pt x="51" y="57"/>
                    <a:pt x="51" y="57"/>
                  </a:cubicBezTo>
                  <a:cubicBezTo>
                    <a:pt x="63" y="60"/>
                    <a:pt x="76" y="70"/>
                    <a:pt x="76" y="88"/>
                  </a:cubicBezTo>
                  <a:cubicBezTo>
                    <a:pt x="76" y="98"/>
                    <a:pt x="72" y="106"/>
                    <a:pt x="66" y="112"/>
                  </a:cubicBezTo>
                  <a:cubicBezTo>
                    <a:pt x="58" y="120"/>
                    <a:pt x="44" y="123"/>
                    <a:pt x="24" y="123"/>
                  </a:cubicBezTo>
                  <a:cubicBezTo>
                    <a:pt x="13" y="123"/>
                    <a:pt x="5" y="123"/>
                    <a:pt x="0" y="122"/>
                  </a:cubicBezTo>
                  <a:lnTo>
                    <a:pt x="0" y="3"/>
                  </a:lnTo>
                  <a:close/>
                  <a:moveTo>
                    <a:pt x="16" y="52"/>
                  </a:moveTo>
                  <a:cubicBezTo>
                    <a:pt x="30" y="52"/>
                    <a:pt x="30" y="52"/>
                    <a:pt x="30" y="52"/>
                  </a:cubicBezTo>
                  <a:cubicBezTo>
                    <a:pt x="46" y="52"/>
                    <a:pt x="56" y="44"/>
                    <a:pt x="56" y="32"/>
                  </a:cubicBezTo>
                  <a:cubicBezTo>
                    <a:pt x="56" y="18"/>
                    <a:pt x="45" y="12"/>
                    <a:pt x="29" y="12"/>
                  </a:cubicBezTo>
                  <a:cubicBezTo>
                    <a:pt x="22" y="12"/>
                    <a:pt x="18" y="13"/>
                    <a:pt x="16" y="14"/>
                  </a:cubicBezTo>
                  <a:lnTo>
                    <a:pt x="16" y="52"/>
                  </a:lnTo>
                  <a:close/>
                  <a:moveTo>
                    <a:pt x="16" y="110"/>
                  </a:moveTo>
                  <a:cubicBezTo>
                    <a:pt x="19" y="111"/>
                    <a:pt x="23" y="111"/>
                    <a:pt x="29" y="111"/>
                  </a:cubicBezTo>
                  <a:cubicBezTo>
                    <a:pt x="45" y="111"/>
                    <a:pt x="60" y="105"/>
                    <a:pt x="60" y="88"/>
                  </a:cubicBezTo>
                  <a:cubicBezTo>
                    <a:pt x="60" y="71"/>
                    <a:pt x="46" y="64"/>
                    <a:pt x="29" y="64"/>
                  </a:cubicBezTo>
                  <a:cubicBezTo>
                    <a:pt x="16" y="64"/>
                    <a:pt x="16" y="64"/>
                    <a:pt x="16" y="64"/>
                  </a:cubicBezTo>
                  <a:lnTo>
                    <a:pt x="16" y="11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1" name="Oval 38">
              <a:extLst>
                <a:ext uri="{FF2B5EF4-FFF2-40B4-BE49-F238E27FC236}">
                  <a16:creationId xmlns:a16="http://schemas.microsoft.com/office/drawing/2014/main" id="{1E20C048-E635-4811-A38B-F64630657C93}"/>
                </a:ext>
              </a:extLst>
            </p:cNvPr>
            <p:cNvSpPr>
              <a:spLocks noChangeArrowheads="1"/>
            </p:cNvSpPr>
            <p:nvPr/>
          </p:nvSpPr>
          <p:spPr bwMode="auto">
            <a:xfrm>
              <a:off x="5227638" y="2703513"/>
              <a:ext cx="309563" cy="312738"/>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latin typeface="微软雅黑" panose="020B0503020204020204" pitchFamily="34" charset="-122"/>
                <a:ea typeface="微软雅黑" panose="020B0503020204020204" pitchFamily="34" charset="-122"/>
              </a:endParaRPr>
            </a:p>
          </p:txBody>
        </p:sp>
        <p:sp>
          <p:nvSpPr>
            <p:cNvPr id="42" name="Freeform 39">
              <a:extLst>
                <a:ext uri="{FF2B5EF4-FFF2-40B4-BE49-F238E27FC236}">
                  <a16:creationId xmlns:a16="http://schemas.microsoft.com/office/drawing/2014/main" id="{5DDC0CC6-2C29-4EFB-A9D7-58090F6D44FA}"/>
                </a:ext>
              </a:extLst>
            </p:cNvPr>
            <p:cNvSpPr>
              <a:spLocks/>
            </p:cNvSpPr>
            <p:nvPr/>
          </p:nvSpPr>
          <p:spPr bwMode="auto">
            <a:xfrm>
              <a:off x="5300663" y="2765426"/>
              <a:ext cx="147638" cy="200025"/>
            </a:xfrm>
            <a:custGeom>
              <a:avLst/>
              <a:gdLst>
                <a:gd name="T0" fmla="*/ 88 w 88"/>
                <a:gd name="T1" fmla="*/ 114 h 120"/>
                <a:gd name="T2" fmla="*/ 57 w 88"/>
                <a:gd name="T3" fmla="*/ 120 h 120"/>
                <a:gd name="T4" fmla="*/ 0 w 88"/>
                <a:gd name="T5" fmla="*/ 61 h 120"/>
                <a:gd name="T6" fmla="*/ 60 w 88"/>
                <a:gd name="T7" fmla="*/ 0 h 120"/>
                <a:gd name="T8" fmla="*/ 88 w 88"/>
                <a:gd name="T9" fmla="*/ 5 h 120"/>
                <a:gd name="T10" fmla="*/ 84 w 88"/>
                <a:gd name="T11" fmla="*/ 17 h 120"/>
                <a:gd name="T12" fmla="*/ 61 w 88"/>
                <a:gd name="T13" fmla="*/ 13 h 120"/>
                <a:gd name="T14" fmla="*/ 16 w 88"/>
                <a:gd name="T15" fmla="*/ 60 h 120"/>
                <a:gd name="T16" fmla="*/ 60 w 88"/>
                <a:gd name="T17" fmla="*/ 107 h 120"/>
                <a:gd name="T18" fmla="*/ 85 w 88"/>
                <a:gd name="T19" fmla="*/ 102 h 120"/>
                <a:gd name="T20" fmla="*/ 88 w 88"/>
                <a:gd name="T21"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20">
                  <a:moveTo>
                    <a:pt x="88" y="114"/>
                  </a:moveTo>
                  <a:cubicBezTo>
                    <a:pt x="82" y="117"/>
                    <a:pt x="71" y="120"/>
                    <a:pt x="57" y="120"/>
                  </a:cubicBezTo>
                  <a:cubicBezTo>
                    <a:pt x="24" y="120"/>
                    <a:pt x="0" y="99"/>
                    <a:pt x="0" y="61"/>
                  </a:cubicBezTo>
                  <a:cubicBezTo>
                    <a:pt x="0" y="25"/>
                    <a:pt x="24" y="0"/>
                    <a:pt x="60" y="0"/>
                  </a:cubicBezTo>
                  <a:cubicBezTo>
                    <a:pt x="75" y="0"/>
                    <a:pt x="84" y="3"/>
                    <a:pt x="88" y="5"/>
                  </a:cubicBezTo>
                  <a:cubicBezTo>
                    <a:pt x="84" y="17"/>
                    <a:pt x="84" y="17"/>
                    <a:pt x="84" y="17"/>
                  </a:cubicBezTo>
                  <a:cubicBezTo>
                    <a:pt x="79" y="15"/>
                    <a:pt x="71" y="13"/>
                    <a:pt x="61" y="13"/>
                  </a:cubicBezTo>
                  <a:cubicBezTo>
                    <a:pt x="34" y="13"/>
                    <a:pt x="16" y="30"/>
                    <a:pt x="16" y="60"/>
                  </a:cubicBezTo>
                  <a:cubicBezTo>
                    <a:pt x="16" y="89"/>
                    <a:pt x="32" y="107"/>
                    <a:pt x="60" y="107"/>
                  </a:cubicBezTo>
                  <a:cubicBezTo>
                    <a:pt x="69" y="107"/>
                    <a:pt x="79" y="105"/>
                    <a:pt x="85" y="102"/>
                  </a:cubicBezTo>
                  <a:lnTo>
                    <a:pt x="88" y="114"/>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3" name="Oval 40">
              <a:extLst>
                <a:ext uri="{FF2B5EF4-FFF2-40B4-BE49-F238E27FC236}">
                  <a16:creationId xmlns:a16="http://schemas.microsoft.com/office/drawing/2014/main" id="{98F075F9-BBEB-4E6A-BC29-F80A025DF87E}"/>
                </a:ext>
              </a:extLst>
            </p:cNvPr>
            <p:cNvSpPr>
              <a:spLocks noChangeArrowheads="1"/>
            </p:cNvSpPr>
            <p:nvPr/>
          </p:nvSpPr>
          <p:spPr bwMode="auto">
            <a:xfrm>
              <a:off x="6245225" y="2703513"/>
              <a:ext cx="309563" cy="309563"/>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4" name="Freeform 41">
              <a:extLst>
                <a:ext uri="{FF2B5EF4-FFF2-40B4-BE49-F238E27FC236}">
                  <a16:creationId xmlns:a16="http://schemas.microsoft.com/office/drawing/2014/main" id="{E2D1CEF2-A0D4-484E-A8C0-F688473F493A}"/>
                </a:ext>
              </a:extLst>
            </p:cNvPr>
            <p:cNvSpPr>
              <a:spLocks noEditPoints="1"/>
            </p:cNvSpPr>
            <p:nvPr/>
          </p:nvSpPr>
          <p:spPr bwMode="auto">
            <a:xfrm>
              <a:off x="6330950" y="2767013"/>
              <a:ext cx="157163" cy="195263"/>
            </a:xfrm>
            <a:custGeom>
              <a:avLst/>
              <a:gdLst>
                <a:gd name="T0" fmla="*/ 0 w 94"/>
                <a:gd name="T1" fmla="*/ 2 h 117"/>
                <a:gd name="T2" fmla="*/ 31 w 94"/>
                <a:gd name="T3" fmla="*/ 0 h 117"/>
                <a:gd name="T4" fmla="*/ 78 w 94"/>
                <a:gd name="T5" fmla="*/ 14 h 117"/>
                <a:gd name="T6" fmla="*/ 94 w 94"/>
                <a:gd name="T7" fmla="*/ 55 h 117"/>
                <a:gd name="T8" fmla="*/ 77 w 94"/>
                <a:gd name="T9" fmla="*/ 100 h 117"/>
                <a:gd name="T10" fmla="*/ 27 w 94"/>
                <a:gd name="T11" fmla="*/ 117 h 117"/>
                <a:gd name="T12" fmla="*/ 0 w 94"/>
                <a:gd name="T13" fmla="*/ 115 h 117"/>
                <a:gd name="T14" fmla="*/ 0 w 94"/>
                <a:gd name="T15" fmla="*/ 2 h 117"/>
                <a:gd name="T16" fmla="*/ 14 w 94"/>
                <a:gd name="T17" fmla="*/ 104 h 117"/>
                <a:gd name="T18" fmla="*/ 29 w 94"/>
                <a:gd name="T19" fmla="*/ 105 h 117"/>
                <a:gd name="T20" fmla="*/ 78 w 94"/>
                <a:gd name="T21" fmla="*/ 56 h 117"/>
                <a:gd name="T22" fmla="*/ 32 w 94"/>
                <a:gd name="T23" fmla="*/ 12 h 117"/>
                <a:gd name="T24" fmla="*/ 14 w 94"/>
                <a:gd name="T25" fmla="*/ 13 h 117"/>
                <a:gd name="T26" fmla="*/ 14 w 94"/>
                <a:gd name="T27" fmla="*/ 10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117">
                  <a:moveTo>
                    <a:pt x="0" y="2"/>
                  </a:moveTo>
                  <a:cubicBezTo>
                    <a:pt x="9" y="1"/>
                    <a:pt x="19" y="0"/>
                    <a:pt x="31" y="0"/>
                  </a:cubicBezTo>
                  <a:cubicBezTo>
                    <a:pt x="52" y="0"/>
                    <a:pt x="68" y="5"/>
                    <a:pt x="78" y="14"/>
                  </a:cubicBezTo>
                  <a:cubicBezTo>
                    <a:pt x="88" y="23"/>
                    <a:pt x="94" y="37"/>
                    <a:pt x="94" y="55"/>
                  </a:cubicBezTo>
                  <a:cubicBezTo>
                    <a:pt x="94" y="74"/>
                    <a:pt x="88" y="90"/>
                    <a:pt x="77" y="100"/>
                  </a:cubicBezTo>
                  <a:cubicBezTo>
                    <a:pt x="67" y="111"/>
                    <a:pt x="49" y="117"/>
                    <a:pt x="27" y="117"/>
                  </a:cubicBezTo>
                  <a:cubicBezTo>
                    <a:pt x="16" y="117"/>
                    <a:pt x="7" y="116"/>
                    <a:pt x="0" y="115"/>
                  </a:cubicBezTo>
                  <a:lnTo>
                    <a:pt x="0" y="2"/>
                  </a:lnTo>
                  <a:close/>
                  <a:moveTo>
                    <a:pt x="14" y="104"/>
                  </a:moveTo>
                  <a:cubicBezTo>
                    <a:pt x="18" y="105"/>
                    <a:pt x="24" y="105"/>
                    <a:pt x="29" y="105"/>
                  </a:cubicBezTo>
                  <a:cubicBezTo>
                    <a:pt x="61" y="105"/>
                    <a:pt x="78" y="87"/>
                    <a:pt x="78" y="56"/>
                  </a:cubicBezTo>
                  <a:cubicBezTo>
                    <a:pt x="79" y="29"/>
                    <a:pt x="63" y="12"/>
                    <a:pt x="32" y="12"/>
                  </a:cubicBezTo>
                  <a:cubicBezTo>
                    <a:pt x="24" y="12"/>
                    <a:pt x="18" y="12"/>
                    <a:pt x="14" y="13"/>
                  </a:cubicBezTo>
                  <a:lnTo>
                    <a:pt x="14" y="104"/>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5" name="Freeform 42">
              <a:extLst>
                <a:ext uri="{FF2B5EF4-FFF2-40B4-BE49-F238E27FC236}">
                  <a16:creationId xmlns:a16="http://schemas.microsoft.com/office/drawing/2014/main" id="{A019EDB6-5737-487B-9025-791272C7AF17}"/>
                </a:ext>
              </a:extLst>
            </p:cNvPr>
            <p:cNvSpPr>
              <a:spLocks noEditPoints="1"/>
            </p:cNvSpPr>
            <p:nvPr/>
          </p:nvSpPr>
          <p:spPr bwMode="auto">
            <a:xfrm>
              <a:off x="3614738" y="2794001"/>
              <a:ext cx="504825" cy="376238"/>
            </a:xfrm>
            <a:custGeom>
              <a:avLst/>
              <a:gdLst>
                <a:gd name="T0" fmla="*/ 281 w 302"/>
                <a:gd name="T1" fmla="*/ 192 h 225"/>
                <a:gd name="T2" fmla="*/ 239 w 302"/>
                <a:gd name="T3" fmla="*/ 184 h 225"/>
                <a:gd name="T4" fmla="*/ 153 w 302"/>
                <a:gd name="T5" fmla="*/ 204 h 225"/>
                <a:gd name="T6" fmla="*/ 153 w 302"/>
                <a:gd name="T7" fmla="*/ 134 h 225"/>
                <a:gd name="T8" fmla="*/ 158 w 302"/>
                <a:gd name="T9" fmla="*/ 140 h 225"/>
                <a:gd name="T10" fmla="*/ 158 w 302"/>
                <a:gd name="T11" fmla="*/ 34 h 225"/>
                <a:gd name="T12" fmla="*/ 228 w 302"/>
                <a:gd name="T13" fmla="*/ 8 h 225"/>
                <a:gd name="T14" fmla="*/ 234 w 302"/>
                <a:gd name="T15" fmla="*/ 0 h 225"/>
                <a:gd name="T16" fmla="*/ 152 w 302"/>
                <a:gd name="T17" fmla="*/ 28 h 225"/>
                <a:gd name="T18" fmla="*/ 70 w 302"/>
                <a:gd name="T19" fmla="*/ 0 h 225"/>
                <a:gd name="T20" fmla="*/ 17 w 302"/>
                <a:gd name="T21" fmla="*/ 9 h 225"/>
                <a:gd name="T22" fmla="*/ 14 w 302"/>
                <a:gd name="T23" fmla="*/ 10 h 225"/>
                <a:gd name="T24" fmla="*/ 14 w 302"/>
                <a:gd name="T25" fmla="*/ 27 h 225"/>
                <a:gd name="T26" fmla="*/ 0 w 302"/>
                <a:gd name="T27" fmla="*/ 37 h 225"/>
                <a:gd name="T28" fmla="*/ 0 w 302"/>
                <a:gd name="T29" fmla="*/ 218 h 225"/>
                <a:gd name="T30" fmla="*/ 133 w 302"/>
                <a:gd name="T31" fmla="*/ 218 h 225"/>
                <a:gd name="T32" fmla="*/ 152 w 302"/>
                <a:gd name="T33" fmla="*/ 225 h 225"/>
                <a:gd name="T34" fmla="*/ 171 w 302"/>
                <a:gd name="T35" fmla="*/ 218 h 225"/>
                <a:gd name="T36" fmla="*/ 302 w 302"/>
                <a:gd name="T37" fmla="*/ 218 h 225"/>
                <a:gd name="T38" fmla="*/ 302 w 302"/>
                <a:gd name="T39" fmla="*/ 37 h 225"/>
                <a:gd name="T40" fmla="*/ 281 w 302"/>
                <a:gd name="T41" fmla="*/ 80 h 225"/>
                <a:gd name="T42" fmla="*/ 281 w 302"/>
                <a:gd name="T43" fmla="*/ 192 h 225"/>
                <a:gd name="T44" fmla="*/ 150 w 302"/>
                <a:gd name="T45" fmla="*/ 204 h 225"/>
                <a:gd name="T46" fmla="*/ 63 w 302"/>
                <a:gd name="T47" fmla="*/ 185 h 225"/>
                <a:gd name="T48" fmla="*/ 23 w 302"/>
                <a:gd name="T49" fmla="*/ 192 h 225"/>
                <a:gd name="T50" fmla="*/ 23 w 302"/>
                <a:gd name="T51" fmla="*/ 16 h 225"/>
                <a:gd name="T52" fmla="*/ 70 w 302"/>
                <a:gd name="T53" fmla="*/ 8 h 225"/>
                <a:gd name="T54" fmla="*/ 145 w 302"/>
                <a:gd name="T55" fmla="*/ 34 h 225"/>
                <a:gd name="T56" fmla="*/ 145 w 302"/>
                <a:gd name="T57" fmla="*/ 140 h 225"/>
                <a:gd name="T58" fmla="*/ 150 w 302"/>
                <a:gd name="T59" fmla="*/ 134 h 225"/>
                <a:gd name="T60" fmla="*/ 150 w 302"/>
                <a:gd name="T61" fmla="*/ 20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2" h="225">
                  <a:moveTo>
                    <a:pt x="281" y="192"/>
                  </a:moveTo>
                  <a:cubicBezTo>
                    <a:pt x="269" y="187"/>
                    <a:pt x="255" y="184"/>
                    <a:pt x="239" y="184"/>
                  </a:cubicBezTo>
                  <a:cubicBezTo>
                    <a:pt x="201" y="184"/>
                    <a:pt x="164" y="199"/>
                    <a:pt x="153" y="204"/>
                  </a:cubicBezTo>
                  <a:cubicBezTo>
                    <a:pt x="153" y="134"/>
                    <a:pt x="153" y="134"/>
                    <a:pt x="153" y="134"/>
                  </a:cubicBezTo>
                  <a:cubicBezTo>
                    <a:pt x="158" y="140"/>
                    <a:pt x="158" y="140"/>
                    <a:pt x="158" y="140"/>
                  </a:cubicBezTo>
                  <a:cubicBezTo>
                    <a:pt x="158" y="34"/>
                    <a:pt x="158" y="34"/>
                    <a:pt x="158" y="34"/>
                  </a:cubicBezTo>
                  <a:cubicBezTo>
                    <a:pt x="178" y="18"/>
                    <a:pt x="201" y="9"/>
                    <a:pt x="228" y="8"/>
                  </a:cubicBezTo>
                  <a:cubicBezTo>
                    <a:pt x="234" y="0"/>
                    <a:pt x="234" y="0"/>
                    <a:pt x="234" y="0"/>
                  </a:cubicBezTo>
                  <a:cubicBezTo>
                    <a:pt x="202" y="0"/>
                    <a:pt x="174" y="9"/>
                    <a:pt x="152" y="28"/>
                  </a:cubicBezTo>
                  <a:cubicBezTo>
                    <a:pt x="130" y="9"/>
                    <a:pt x="102" y="0"/>
                    <a:pt x="70" y="0"/>
                  </a:cubicBezTo>
                  <a:cubicBezTo>
                    <a:pt x="40" y="0"/>
                    <a:pt x="18" y="8"/>
                    <a:pt x="17" y="9"/>
                  </a:cubicBezTo>
                  <a:cubicBezTo>
                    <a:pt x="14" y="10"/>
                    <a:pt x="14" y="10"/>
                    <a:pt x="14" y="10"/>
                  </a:cubicBezTo>
                  <a:cubicBezTo>
                    <a:pt x="14" y="27"/>
                    <a:pt x="14" y="27"/>
                    <a:pt x="14" y="27"/>
                  </a:cubicBezTo>
                  <a:cubicBezTo>
                    <a:pt x="5" y="29"/>
                    <a:pt x="0" y="32"/>
                    <a:pt x="0" y="37"/>
                  </a:cubicBezTo>
                  <a:cubicBezTo>
                    <a:pt x="0" y="218"/>
                    <a:pt x="0" y="218"/>
                    <a:pt x="0" y="218"/>
                  </a:cubicBezTo>
                  <a:cubicBezTo>
                    <a:pt x="133" y="218"/>
                    <a:pt x="133" y="218"/>
                    <a:pt x="133" y="218"/>
                  </a:cubicBezTo>
                  <a:cubicBezTo>
                    <a:pt x="138" y="222"/>
                    <a:pt x="145" y="225"/>
                    <a:pt x="152" y="225"/>
                  </a:cubicBezTo>
                  <a:cubicBezTo>
                    <a:pt x="160" y="225"/>
                    <a:pt x="167" y="222"/>
                    <a:pt x="171" y="218"/>
                  </a:cubicBezTo>
                  <a:cubicBezTo>
                    <a:pt x="302" y="218"/>
                    <a:pt x="302" y="218"/>
                    <a:pt x="302" y="218"/>
                  </a:cubicBezTo>
                  <a:cubicBezTo>
                    <a:pt x="302" y="37"/>
                    <a:pt x="302" y="37"/>
                    <a:pt x="302" y="37"/>
                  </a:cubicBezTo>
                  <a:cubicBezTo>
                    <a:pt x="281" y="80"/>
                    <a:pt x="281" y="80"/>
                    <a:pt x="281" y="80"/>
                  </a:cubicBezTo>
                  <a:lnTo>
                    <a:pt x="281" y="192"/>
                  </a:lnTo>
                  <a:close/>
                  <a:moveTo>
                    <a:pt x="150" y="204"/>
                  </a:moveTo>
                  <a:cubicBezTo>
                    <a:pt x="139" y="200"/>
                    <a:pt x="101" y="185"/>
                    <a:pt x="63" y="185"/>
                  </a:cubicBezTo>
                  <a:cubicBezTo>
                    <a:pt x="48" y="185"/>
                    <a:pt x="34" y="187"/>
                    <a:pt x="23" y="192"/>
                  </a:cubicBezTo>
                  <a:cubicBezTo>
                    <a:pt x="23" y="16"/>
                    <a:pt x="23" y="16"/>
                    <a:pt x="23" y="16"/>
                  </a:cubicBezTo>
                  <a:cubicBezTo>
                    <a:pt x="30" y="13"/>
                    <a:pt x="48" y="8"/>
                    <a:pt x="70" y="8"/>
                  </a:cubicBezTo>
                  <a:cubicBezTo>
                    <a:pt x="100" y="8"/>
                    <a:pt x="125" y="17"/>
                    <a:pt x="145" y="34"/>
                  </a:cubicBezTo>
                  <a:cubicBezTo>
                    <a:pt x="145" y="140"/>
                    <a:pt x="145" y="140"/>
                    <a:pt x="145" y="140"/>
                  </a:cubicBezTo>
                  <a:cubicBezTo>
                    <a:pt x="150" y="134"/>
                    <a:pt x="150" y="134"/>
                    <a:pt x="150" y="134"/>
                  </a:cubicBezTo>
                  <a:lnTo>
                    <a:pt x="150" y="204"/>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6" name="Freeform 43">
              <a:extLst>
                <a:ext uri="{FF2B5EF4-FFF2-40B4-BE49-F238E27FC236}">
                  <a16:creationId xmlns:a16="http://schemas.microsoft.com/office/drawing/2014/main" id="{B9ECB828-B1E8-45A2-9065-1EF5C8316C62}"/>
                </a:ext>
              </a:extLst>
            </p:cNvPr>
            <p:cNvSpPr>
              <a:spLocks/>
            </p:cNvSpPr>
            <p:nvPr/>
          </p:nvSpPr>
          <p:spPr bwMode="auto">
            <a:xfrm>
              <a:off x="3681413" y="2836863"/>
              <a:ext cx="152400" cy="50800"/>
            </a:xfrm>
            <a:custGeom>
              <a:avLst/>
              <a:gdLst>
                <a:gd name="T0" fmla="*/ 0 w 91"/>
                <a:gd name="T1" fmla="*/ 13 h 30"/>
                <a:gd name="T2" fmla="*/ 2 w 91"/>
                <a:gd name="T3" fmla="*/ 20 h 30"/>
                <a:gd name="T4" fmla="*/ 88 w 91"/>
                <a:gd name="T5" fmla="*/ 30 h 30"/>
                <a:gd name="T6" fmla="*/ 91 w 91"/>
                <a:gd name="T7" fmla="*/ 24 h 30"/>
                <a:gd name="T8" fmla="*/ 0 w 91"/>
                <a:gd name="T9" fmla="*/ 13 h 30"/>
              </a:gdLst>
              <a:ahLst/>
              <a:cxnLst>
                <a:cxn ang="0">
                  <a:pos x="T0" y="T1"/>
                </a:cxn>
                <a:cxn ang="0">
                  <a:pos x="T2" y="T3"/>
                </a:cxn>
                <a:cxn ang="0">
                  <a:pos x="T4" y="T5"/>
                </a:cxn>
                <a:cxn ang="0">
                  <a:pos x="T6" y="T7"/>
                </a:cxn>
                <a:cxn ang="0">
                  <a:pos x="T8" y="T9"/>
                </a:cxn>
              </a:cxnLst>
              <a:rect l="0" t="0" r="r" b="b"/>
              <a:pathLst>
                <a:path w="91" h="30">
                  <a:moveTo>
                    <a:pt x="0" y="13"/>
                  </a:moveTo>
                  <a:cubicBezTo>
                    <a:pt x="2" y="20"/>
                    <a:pt x="2" y="20"/>
                    <a:pt x="2" y="20"/>
                  </a:cubicBezTo>
                  <a:cubicBezTo>
                    <a:pt x="47" y="8"/>
                    <a:pt x="88" y="30"/>
                    <a:pt x="88" y="30"/>
                  </a:cubicBezTo>
                  <a:cubicBezTo>
                    <a:pt x="91" y="24"/>
                    <a:pt x="91" y="24"/>
                    <a:pt x="91" y="24"/>
                  </a:cubicBezTo>
                  <a:cubicBezTo>
                    <a:pt x="90" y="23"/>
                    <a:pt x="48" y="0"/>
                    <a:pt x="0" y="1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7" name="Freeform 44">
              <a:extLst>
                <a:ext uri="{FF2B5EF4-FFF2-40B4-BE49-F238E27FC236}">
                  <a16:creationId xmlns:a16="http://schemas.microsoft.com/office/drawing/2014/main" id="{817FB38D-84D6-4C93-A5B8-C62C83FC9444}"/>
                </a:ext>
              </a:extLst>
            </p:cNvPr>
            <p:cNvSpPr>
              <a:spLocks/>
            </p:cNvSpPr>
            <p:nvPr/>
          </p:nvSpPr>
          <p:spPr bwMode="auto">
            <a:xfrm>
              <a:off x="3681413" y="2870201"/>
              <a:ext cx="152400" cy="50800"/>
            </a:xfrm>
            <a:custGeom>
              <a:avLst/>
              <a:gdLst>
                <a:gd name="T0" fmla="*/ 0 w 91"/>
                <a:gd name="T1" fmla="*/ 13 h 30"/>
                <a:gd name="T2" fmla="*/ 2 w 91"/>
                <a:gd name="T3" fmla="*/ 19 h 30"/>
                <a:gd name="T4" fmla="*/ 88 w 91"/>
                <a:gd name="T5" fmla="*/ 30 h 30"/>
                <a:gd name="T6" fmla="*/ 91 w 91"/>
                <a:gd name="T7" fmla="*/ 24 h 30"/>
                <a:gd name="T8" fmla="*/ 0 w 91"/>
                <a:gd name="T9" fmla="*/ 13 h 30"/>
              </a:gdLst>
              <a:ahLst/>
              <a:cxnLst>
                <a:cxn ang="0">
                  <a:pos x="T0" y="T1"/>
                </a:cxn>
                <a:cxn ang="0">
                  <a:pos x="T2" y="T3"/>
                </a:cxn>
                <a:cxn ang="0">
                  <a:pos x="T4" y="T5"/>
                </a:cxn>
                <a:cxn ang="0">
                  <a:pos x="T6" y="T7"/>
                </a:cxn>
                <a:cxn ang="0">
                  <a:pos x="T8" y="T9"/>
                </a:cxn>
              </a:cxnLst>
              <a:rect l="0" t="0" r="r" b="b"/>
              <a:pathLst>
                <a:path w="91" h="30">
                  <a:moveTo>
                    <a:pt x="0" y="13"/>
                  </a:moveTo>
                  <a:cubicBezTo>
                    <a:pt x="2" y="19"/>
                    <a:pt x="2" y="19"/>
                    <a:pt x="2" y="19"/>
                  </a:cubicBezTo>
                  <a:cubicBezTo>
                    <a:pt x="47" y="7"/>
                    <a:pt x="88" y="30"/>
                    <a:pt x="88" y="30"/>
                  </a:cubicBezTo>
                  <a:cubicBezTo>
                    <a:pt x="91" y="24"/>
                    <a:pt x="91" y="24"/>
                    <a:pt x="91" y="24"/>
                  </a:cubicBezTo>
                  <a:cubicBezTo>
                    <a:pt x="90" y="23"/>
                    <a:pt x="48" y="0"/>
                    <a:pt x="0" y="1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8" name="Freeform 45">
              <a:extLst>
                <a:ext uri="{FF2B5EF4-FFF2-40B4-BE49-F238E27FC236}">
                  <a16:creationId xmlns:a16="http://schemas.microsoft.com/office/drawing/2014/main" id="{0A53AD43-B94F-4807-85D0-4806D616B3A2}"/>
                </a:ext>
              </a:extLst>
            </p:cNvPr>
            <p:cNvSpPr>
              <a:spLocks/>
            </p:cNvSpPr>
            <p:nvPr/>
          </p:nvSpPr>
          <p:spPr bwMode="auto">
            <a:xfrm>
              <a:off x="3681413" y="2901951"/>
              <a:ext cx="152400" cy="50800"/>
            </a:xfrm>
            <a:custGeom>
              <a:avLst/>
              <a:gdLst>
                <a:gd name="T0" fmla="*/ 0 w 91"/>
                <a:gd name="T1" fmla="*/ 12 h 30"/>
                <a:gd name="T2" fmla="*/ 2 w 91"/>
                <a:gd name="T3" fmla="*/ 19 h 30"/>
                <a:gd name="T4" fmla="*/ 88 w 91"/>
                <a:gd name="T5" fmla="*/ 30 h 30"/>
                <a:gd name="T6" fmla="*/ 91 w 91"/>
                <a:gd name="T7" fmla="*/ 23 h 30"/>
                <a:gd name="T8" fmla="*/ 0 w 91"/>
                <a:gd name="T9" fmla="*/ 12 h 30"/>
              </a:gdLst>
              <a:ahLst/>
              <a:cxnLst>
                <a:cxn ang="0">
                  <a:pos x="T0" y="T1"/>
                </a:cxn>
                <a:cxn ang="0">
                  <a:pos x="T2" y="T3"/>
                </a:cxn>
                <a:cxn ang="0">
                  <a:pos x="T4" y="T5"/>
                </a:cxn>
                <a:cxn ang="0">
                  <a:pos x="T6" y="T7"/>
                </a:cxn>
                <a:cxn ang="0">
                  <a:pos x="T8" y="T9"/>
                </a:cxn>
              </a:cxnLst>
              <a:rect l="0" t="0" r="r" b="b"/>
              <a:pathLst>
                <a:path w="91" h="30">
                  <a:moveTo>
                    <a:pt x="0" y="12"/>
                  </a:moveTo>
                  <a:cubicBezTo>
                    <a:pt x="2" y="19"/>
                    <a:pt x="2" y="19"/>
                    <a:pt x="2" y="19"/>
                  </a:cubicBezTo>
                  <a:cubicBezTo>
                    <a:pt x="47" y="7"/>
                    <a:pt x="88" y="29"/>
                    <a:pt x="88" y="30"/>
                  </a:cubicBezTo>
                  <a:cubicBezTo>
                    <a:pt x="91" y="23"/>
                    <a:pt x="91" y="23"/>
                    <a:pt x="91" y="23"/>
                  </a:cubicBezTo>
                  <a:cubicBezTo>
                    <a:pt x="90" y="22"/>
                    <a:pt x="48" y="0"/>
                    <a:pt x="0" y="12"/>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49" name="Freeform 46">
              <a:extLst>
                <a:ext uri="{FF2B5EF4-FFF2-40B4-BE49-F238E27FC236}">
                  <a16:creationId xmlns:a16="http://schemas.microsoft.com/office/drawing/2014/main" id="{E347F6C9-31BB-4E5E-8A7F-F8BA9B1078E9}"/>
                </a:ext>
              </a:extLst>
            </p:cNvPr>
            <p:cNvSpPr>
              <a:spLocks/>
            </p:cNvSpPr>
            <p:nvPr/>
          </p:nvSpPr>
          <p:spPr bwMode="auto">
            <a:xfrm>
              <a:off x="3681413" y="2936876"/>
              <a:ext cx="152400" cy="49213"/>
            </a:xfrm>
            <a:custGeom>
              <a:avLst/>
              <a:gdLst>
                <a:gd name="T0" fmla="*/ 0 w 91"/>
                <a:gd name="T1" fmla="*/ 13 h 30"/>
                <a:gd name="T2" fmla="*/ 2 w 91"/>
                <a:gd name="T3" fmla="*/ 20 h 30"/>
                <a:gd name="T4" fmla="*/ 88 w 91"/>
                <a:gd name="T5" fmla="*/ 30 h 30"/>
                <a:gd name="T6" fmla="*/ 91 w 91"/>
                <a:gd name="T7" fmla="*/ 24 h 30"/>
                <a:gd name="T8" fmla="*/ 0 w 91"/>
                <a:gd name="T9" fmla="*/ 13 h 30"/>
              </a:gdLst>
              <a:ahLst/>
              <a:cxnLst>
                <a:cxn ang="0">
                  <a:pos x="T0" y="T1"/>
                </a:cxn>
                <a:cxn ang="0">
                  <a:pos x="T2" y="T3"/>
                </a:cxn>
                <a:cxn ang="0">
                  <a:pos x="T4" y="T5"/>
                </a:cxn>
                <a:cxn ang="0">
                  <a:pos x="T6" y="T7"/>
                </a:cxn>
                <a:cxn ang="0">
                  <a:pos x="T8" y="T9"/>
                </a:cxn>
              </a:cxnLst>
              <a:rect l="0" t="0" r="r" b="b"/>
              <a:pathLst>
                <a:path w="91" h="30">
                  <a:moveTo>
                    <a:pt x="0" y="13"/>
                  </a:moveTo>
                  <a:cubicBezTo>
                    <a:pt x="2" y="20"/>
                    <a:pt x="2" y="20"/>
                    <a:pt x="2" y="20"/>
                  </a:cubicBezTo>
                  <a:cubicBezTo>
                    <a:pt x="47" y="8"/>
                    <a:pt x="88" y="30"/>
                    <a:pt x="88" y="30"/>
                  </a:cubicBezTo>
                  <a:cubicBezTo>
                    <a:pt x="91" y="24"/>
                    <a:pt x="91" y="24"/>
                    <a:pt x="91" y="24"/>
                  </a:cubicBezTo>
                  <a:cubicBezTo>
                    <a:pt x="90" y="23"/>
                    <a:pt x="48" y="0"/>
                    <a:pt x="0" y="1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0" name="Freeform 47">
              <a:extLst>
                <a:ext uri="{FF2B5EF4-FFF2-40B4-BE49-F238E27FC236}">
                  <a16:creationId xmlns:a16="http://schemas.microsoft.com/office/drawing/2014/main" id="{4463A413-5972-4EC2-A82D-05C9F8FBE933}"/>
                </a:ext>
              </a:extLst>
            </p:cNvPr>
            <p:cNvSpPr>
              <a:spLocks/>
            </p:cNvSpPr>
            <p:nvPr/>
          </p:nvSpPr>
          <p:spPr bwMode="auto">
            <a:xfrm>
              <a:off x="3681413" y="2968626"/>
              <a:ext cx="152400" cy="49213"/>
            </a:xfrm>
            <a:custGeom>
              <a:avLst/>
              <a:gdLst>
                <a:gd name="T0" fmla="*/ 0 w 91"/>
                <a:gd name="T1" fmla="*/ 13 h 30"/>
                <a:gd name="T2" fmla="*/ 2 w 91"/>
                <a:gd name="T3" fmla="*/ 20 h 30"/>
                <a:gd name="T4" fmla="*/ 88 w 91"/>
                <a:gd name="T5" fmla="*/ 30 h 30"/>
                <a:gd name="T6" fmla="*/ 91 w 91"/>
                <a:gd name="T7" fmla="*/ 24 h 30"/>
                <a:gd name="T8" fmla="*/ 0 w 91"/>
                <a:gd name="T9" fmla="*/ 13 h 30"/>
              </a:gdLst>
              <a:ahLst/>
              <a:cxnLst>
                <a:cxn ang="0">
                  <a:pos x="T0" y="T1"/>
                </a:cxn>
                <a:cxn ang="0">
                  <a:pos x="T2" y="T3"/>
                </a:cxn>
                <a:cxn ang="0">
                  <a:pos x="T4" y="T5"/>
                </a:cxn>
                <a:cxn ang="0">
                  <a:pos x="T6" y="T7"/>
                </a:cxn>
                <a:cxn ang="0">
                  <a:pos x="T8" y="T9"/>
                </a:cxn>
              </a:cxnLst>
              <a:rect l="0" t="0" r="r" b="b"/>
              <a:pathLst>
                <a:path w="91" h="30">
                  <a:moveTo>
                    <a:pt x="0" y="13"/>
                  </a:moveTo>
                  <a:cubicBezTo>
                    <a:pt x="2" y="20"/>
                    <a:pt x="2" y="20"/>
                    <a:pt x="2" y="20"/>
                  </a:cubicBezTo>
                  <a:cubicBezTo>
                    <a:pt x="47" y="8"/>
                    <a:pt x="88" y="30"/>
                    <a:pt x="88" y="30"/>
                  </a:cubicBezTo>
                  <a:cubicBezTo>
                    <a:pt x="91" y="24"/>
                    <a:pt x="91" y="24"/>
                    <a:pt x="91" y="24"/>
                  </a:cubicBezTo>
                  <a:cubicBezTo>
                    <a:pt x="90" y="23"/>
                    <a:pt x="48" y="0"/>
                    <a:pt x="0" y="1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1" name="Freeform 48">
              <a:extLst>
                <a:ext uri="{FF2B5EF4-FFF2-40B4-BE49-F238E27FC236}">
                  <a16:creationId xmlns:a16="http://schemas.microsoft.com/office/drawing/2014/main" id="{F44B1433-C6A7-4076-9492-5841A8F00E9F}"/>
                </a:ext>
              </a:extLst>
            </p:cNvPr>
            <p:cNvSpPr>
              <a:spLocks/>
            </p:cNvSpPr>
            <p:nvPr/>
          </p:nvSpPr>
          <p:spPr bwMode="auto">
            <a:xfrm>
              <a:off x="3681413" y="3001963"/>
              <a:ext cx="152400" cy="47625"/>
            </a:xfrm>
            <a:custGeom>
              <a:avLst/>
              <a:gdLst>
                <a:gd name="T0" fmla="*/ 0 w 91"/>
                <a:gd name="T1" fmla="*/ 12 h 29"/>
                <a:gd name="T2" fmla="*/ 2 w 91"/>
                <a:gd name="T3" fmla="*/ 19 h 29"/>
                <a:gd name="T4" fmla="*/ 88 w 91"/>
                <a:gd name="T5" fmla="*/ 29 h 29"/>
                <a:gd name="T6" fmla="*/ 91 w 91"/>
                <a:gd name="T7" fmla="*/ 23 h 29"/>
                <a:gd name="T8" fmla="*/ 0 w 91"/>
                <a:gd name="T9" fmla="*/ 12 h 29"/>
              </a:gdLst>
              <a:ahLst/>
              <a:cxnLst>
                <a:cxn ang="0">
                  <a:pos x="T0" y="T1"/>
                </a:cxn>
                <a:cxn ang="0">
                  <a:pos x="T2" y="T3"/>
                </a:cxn>
                <a:cxn ang="0">
                  <a:pos x="T4" y="T5"/>
                </a:cxn>
                <a:cxn ang="0">
                  <a:pos x="T6" y="T7"/>
                </a:cxn>
                <a:cxn ang="0">
                  <a:pos x="T8" y="T9"/>
                </a:cxn>
              </a:cxnLst>
              <a:rect l="0" t="0" r="r" b="b"/>
              <a:pathLst>
                <a:path w="91" h="29">
                  <a:moveTo>
                    <a:pt x="0" y="12"/>
                  </a:moveTo>
                  <a:cubicBezTo>
                    <a:pt x="2" y="19"/>
                    <a:pt x="2" y="19"/>
                    <a:pt x="2" y="19"/>
                  </a:cubicBezTo>
                  <a:cubicBezTo>
                    <a:pt x="47" y="7"/>
                    <a:pt x="88" y="29"/>
                    <a:pt x="88" y="29"/>
                  </a:cubicBezTo>
                  <a:cubicBezTo>
                    <a:pt x="91" y="23"/>
                    <a:pt x="91" y="23"/>
                    <a:pt x="91" y="23"/>
                  </a:cubicBezTo>
                  <a:cubicBezTo>
                    <a:pt x="90" y="22"/>
                    <a:pt x="48" y="0"/>
                    <a:pt x="0" y="12"/>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2" name="Freeform 49">
              <a:extLst>
                <a:ext uri="{FF2B5EF4-FFF2-40B4-BE49-F238E27FC236}">
                  <a16:creationId xmlns:a16="http://schemas.microsoft.com/office/drawing/2014/main" id="{EC860C58-9BD9-4BBC-B887-6EF5B86F24C9}"/>
                </a:ext>
              </a:extLst>
            </p:cNvPr>
            <p:cNvSpPr>
              <a:spLocks/>
            </p:cNvSpPr>
            <p:nvPr/>
          </p:nvSpPr>
          <p:spPr bwMode="auto">
            <a:xfrm>
              <a:off x="3681413" y="3033713"/>
              <a:ext cx="152400" cy="49213"/>
            </a:xfrm>
            <a:custGeom>
              <a:avLst/>
              <a:gdLst>
                <a:gd name="T0" fmla="*/ 0 w 91"/>
                <a:gd name="T1" fmla="*/ 13 h 30"/>
                <a:gd name="T2" fmla="*/ 2 w 91"/>
                <a:gd name="T3" fmla="*/ 19 h 30"/>
                <a:gd name="T4" fmla="*/ 88 w 91"/>
                <a:gd name="T5" fmla="*/ 30 h 30"/>
                <a:gd name="T6" fmla="*/ 91 w 91"/>
                <a:gd name="T7" fmla="*/ 24 h 30"/>
                <a:gd name="T8" fmla="*/ 0 w 91"/>
                <a:gd name="T9" fmla="*/ 13 h 30"/>
              </a:gdLst>
              <a:ahLst/>
              <a:cxnLst>
                <a:cxn ang="0">
                  <a:pos x="T0" y="T1"/>
                </a:cxn>
                <a:cxn ang="0">
                  <a:pos x="T2" y="T3"/>
                </a:cxn>
                <a:cxn ang="0">
                  <a:pos x="T4" y="T5"/>
                </a:cxn>
                <a:cxn ang="0">
                  <a:pos x="T6" y="T7"/>
                </a:cxn>
                <a:cxn ang="0">
                  <a:pos x="T8" y="T9"/>
                </a:cxn>
              </a:cxnLst>
              <a:rect l="0" t="0" r="r" b="b"/>
              <a:pathLst>
                <a:path w="91" h="30">
                  <a:moveTo>
                    <a:pt x="0" y="13"/>
                  </a:moveTo>
                  <a:cubicBezTo>
                    <a:pt x="2" y="19"/>
                    <a:pt x="2" y="19"/>
                    <a:pt x="2" y="19"/>
                  </a:cubicBezTo>
                  <a:cubicBezTo>
                    <a:pt x="47" y="8"/>
                    <a:pt x="88" y="30"/>
                    <a:pt x="88" y="30"/>
                  </a:cubicBezTo>
                  <a:cubicBezTo>
                    <a:pt x="91" y="24"/>
                    <a:pt x="91" y="24"/>
                    <a:pt x="91" y="24"/>
                  </a:cubicBezTo>
                  <a:cubicBezTo>
                    <a:pt x="90" y="23"/>
                    <a:pt x="48" y="0"/>
                    <a:pt x="0" y="1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3" name="Freeform 50">
              <a:extLst>
                <a:ext uri="{FF2B5EF4-FFF2-40B4-BE49-F238E27FC236}">
                  <a16:creationId xmlns:a16="http://schemas.microsoft.com/office/drawing/2014/main" id="{C1383CB3-798C-461E-B074-18B6E52CCD8B}"/>
                </a:ext>
              </a:extLst>
            </p:cNvPr>
            <p:cNvSpPr>
              <a:spLocks noEditPoints="1"/>
            </p:cNvSpPr>
            <p:nvPr/>
          </p:nvSpPr>
          <p:spPr bwMode="auto">
            <a:xfrm>
              <a:off x="3963988" y="2601913"/>
              <a:ext cx="239713" cy="415925"/>
            </a:xfrm>
            <a:custGeom>
              <a:avLst/>
              <a:gdLst>
                <a:gd name="T0" fmla="*/ 97 w 151"/>
                <a:gd name="T1" fmla="*/ 0 h 262"/>
                <a:gd name="T2" fmla="*/ 75 w 151"/>
                <a:gd name="T3" fmla="*/ 45 h 262"/>
                <a:gd name="T4" fmla="*/ 75 w 151"/>
                <a:gd name="T5" fmla="*/ 45 h 262"/>
                <a:gd name="T6" fmla="*/ 6 w 151"/>
                <a:gd name="T7" fmla="*/ 187 h 262"/>
                <a:gd name="T8" fmla="*/ 0 w 151"/>
                <a:gd name="T9" fmla="*/ 262 h 262"/>
                <a:gd name="T10" fmla="*/ 59 w 151"/>
                <a:gd name="T11" fmla="*/ 215 h 262"/>
                <a:gd name="T12" fmla="*/ 129 w 151"/>
                <a:gd name="T13" fmla="*/ 71 h 262"/>
                <a:gd name="T14" fmla="*/ 129 w 151"/>
                <a:gd name="T15" fmla="*/ 71 h 262"/>
                <a:gd name="T16" fmla="*/ 151 w 151"/>
                <a:gd name="T17" fmla="*/ 26 h 262"/>
                <a:gd name="T18" fmla="*/ 97 w 151"/>
                <a:gd name="T19" fmla="*/ 0 h 262"/>
                <a:gd name="T20" fmla="*/ 55 w 151"/>
                <a:gd name="T21" fmla="*/ 211 h 262"/>
                <a:gd name="T22" fmla="*/ 21 w 151"/>
                <a:gd name="T23" fmla="*/ 238 h 262"/>
                <a:gd name="T24" fmla="*/ 8 w 151"/>
                <a:gd name="T25" fmla="*/ 232 h 262"/>
                <a:gd name="T26" fmla="*/ 12 w 151"/>
                <a:gd name="T27" fmla="*/ 189 h 262"/>
                <a:gd name="T28" fmla="*/ 15 w 151"/>
                <a:gd name="T29" fmla="*/ 183 h 262"/>
                <a:gd name="T30" fmla="*/ 20 w 151"/>
                <a:gd name="T31" fmla="*/ 205 h 262"/>
                <a:gd name="T32" fmla="*/ 34 w 151"/>
                <a:gd name="T33" fmla="*/ 196 h 262"/>
                <a:gd name="T34" fmla="*/ 37 w 151"/>
                <a:gd name="T35" fmla="*/ 213 h 262"/>
                <a:gd name="T36" fmla="*/ 57 w 151"/>
                <a:gd name="T37" fmla="*/ 205 h 262"/>
                <a:gd name="T38" fmla="*/ 55 w 151"/>
                <a:gd name="T39" fmla="*/ 211 h 262"/>
                <a:gd name="T40" fmla="*/ 128 w 151"/>
                <a:gd name="T41" fmla="*/ 48 h 262"/>
                <a:gd name="T42" fmla="*/ 94 w 151"/>
                <a:gd name="T43" fmla="*/ 31 h 262"/>
                <a:gd name="T44" fmla="*/ 102 w 151"/>
                <a:gd name="T45" fmla="*/ 14 h 262"/>
                <a:gd name="T46" fmla="*/ 136 w 151"/>
                <a:gd name="T47" fmla="*/ 30 h 262"/>
                <a:gd name="T48" fmla="*/ 128 w 151"/>
                <a:gd name="T49" fmla="*/ 4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1" h="262">
                  <a:moveTo>
                    <a:pt x="97" y="0"/>
                  </a:moveTo>
                  <a:lnTo>
                    <a:pt x="75" y="45"/>
                  </a:lnTo>
                  <a:lnTo>
                    <a:pt x="75" y="45"/>
                  </a:lnTo>
                  <a:lnTo>
                    <a:pt x="6" y="187"/>
                  </a:lnTo>
                  <a:lnTo>
                    <a:pt x="0" y="262"/>
                  </a:lnTo>
                  <a:lnTo>
                    <a:pt x="59" y="215"/>
                  </a:lnTo>
                  <a:lnTo>
                    <a:pt x="129" y="71"/>
                  </a:lnTo>
                  <a:lnTo>
                    <a:pt x="129" y="71"/>
                  </a:lnTo>
                  <a:lnTo>
                    <a:pt x="151" y="26"/>
                  </a:lnTo>
                  <a:lnTo>
                    <a:pt x="97" y="0"/>
                  </a:lnTo>
                  <a:close/>
                  <a:moveTo>
                    <a:pt x="55" y="211"/>
                  </a:moveTo>
                  <a:lnTo>
                    <a:pt x="21" y="238"/>
                  </a:lnTo>
                  <a:lnTo>
                    <a:pt x="8" y="232"/>
                  </a:lnTo>
                  <a:lnTo>
                    <a:pt x="12" y="189"/>
                  </a:lnTo>
                  <a:lnTo>
                    <a:pt x="15" y="183"/>
                  </a:lnTo>
                  <a:lnTo>
                    <a:pt x="20" y="205"/>
                  </a:lnTo>
                  <a:lnTo>
                    <a:pt x="34" y="196"/>
                  </a:lnTo>
                  <a:lnTo>
                    <a:pt x="37" y="213"/>
                  </a:lnTo>
                  <a:lnTo>
                    <a:pt x="57" y="205"/>
                  </a:lnTo>
                  <a:lnTo>
                    <a:pt x="55" y="211"/>
                  </a:lnTo>
                  <a:close/>
                  <a:moveTo>
                    <a:pt x="128" y="48"/>
                  </a:moveTo>
                  <a:lnTo>
                    <a:pt x="94" y="31"/>
                  </a:lnTo>
                  <a:lnTo>
                    <a:pt x="102" y="14"/>
                  </a:lnTo>
                  <a:lnTo>
                    <a:pt x="136" y="30"/>
                  </a:lnTo>
                  <a:lnTo>
                    <a:pt x="128" y="48"/>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4" name="Oval 51">
              <a:extLst>
                <a:ext uri="{FF2B5EF4-FFF2-40B4-BE49-F238E27FC236}">
                  <a16:creationId xmlns:a16="http://schemas.microsoft.com/office/drawing/2014/main" id="{BF496974-268F-4085-A615-AE86EF9035CA}"/>
                </a:ext>
              </a:extLst>
            </p:cNvPr>
            <p:cNvSpPr>
              <a:spLocks noChangeArrowheads="1"/>
            </p:cNvSpPr>
            <p:nvPr/>
          </p:nvSpPr>
          <p:spPr bwMode="auto">
            <a:xfrm>
              <a:off x="4800600" y="2768601"/>
              <a:ext cx="85725" cy="85725"/>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5" name="Oval 52">
              <a:extLst>
                <a:ext uri="{FF2B5EF4-FFF2-40B4-BE49-F238E27FC236}">
                  <a16:creationId xmlns:a16="http://schemas.microsoft.com/office/drawing/2014/main" id="{B5B39605-16B9-4B48-82ED-29C815830F31}"/>
                </a:ext>
              </a:extLst>
            </p:cNvPr>
            <p:cNvSpPr>
              <a:spLocks noChangeArrowheads="1"/>
            </p:cNvSpPr>
            <p:nvPr/>
          </p:nvSpPr>
          <p:spPr bwMode="auto">
            <a:xfrm>
              <a:off x="4908550" y="2943226"/>
              <a:ext cx="53975" cy="52388"/>
            </a:xfrm>
            <a:prstGeom prst="ellipse">
              <a:avLst/>
            </a:pr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6" name="Freeform 53">
              <a:extLst>
                <a:ext uri="{FF2B5EF4-FFF2-40B4-BE49-F238E27FC236}">
                  <a16:creationId xmlns:a16="http://schemas.microsoft.com/office/drawing/2014/main" id="{6E45A814-B1B0-49E6-BA51-FB5771EB1F70}"/>
                </a:ext>
              </a:extLst>
            </p:cNvPr>
            <p:cNvSpPr>
              <a:spLocks noEditPoints="1"/>
            </p:cNvSpPr>
            <p:nvPr/>
          </p:nvSpPr>
          <p:spPr bwMode="auto">
            <a:xfrm>
              <a:off x="4659313" y="2636838"/>
              <a:ext cx="485775" cy="539750"/>
            </a:xfrm>
            <a:custGeom>
              <a:avLst/>
              <a:gdLst>
                <a:gd name="T0" fmla="*/ 103 w 290"/>
                <a:gd name="T1" fmla="*/ 14 h 323"/>
                <a:gd name="T2" fmla="*/ 68 w 290"/>
                <a:gd name="T3" fmla="*/ 247 h 323"/>
                <a:gd name="T4" fmla="*/ 173 w 290"/>
                <a:gd name="T5" fmla="*/ 323 h 323"/>
                <a:gd name="T6" fmla="*/ 214 w 290"/>
                <a:gd name="T7" fmla="*/ 299 h 323"/>
                <a:gd name="T8" fmla="*/ 258 w 290"/>
                <a:gd name="T9" fmla="*/ 252 h 323"/>
                <a:gd name="T10" fmla="*/ 263 w 290"/>
                <a:gd name="T11" fmla="*/ 235 h 323"/>
                <a:gd name="T12" fmla="*/ 281 w 290"/>
                <a:gd name="T13" fmla="*/ 202 h 323"/>
                <a:gd name="T14" fmla="*/ 98 w 290"/>
                <a:gd name="T15" fmla="*/ 159 h 323"/>
                <a:gd name="T16" fmla="*/ 89 w 290"/>
                <a:gd name="T17" fmla="*/ 146 h 323"/>
                <a:gd name="T18" fmla="*/ 79 w 290"/>
                <a:gd name="T19" fmla="*/ 155 h 323"/>
                <a:gd name="T20" fmla="*/ 52 w 290"/>
                <a:gd name="T21" fmla="*/ 135 h 323"/>
                <a:gd name="T22" fmla="*/ 62 w 290"/>
                <a:gd name="T23" fmla="*/ 115 h 323"/>
                <a:gd name="T24" fmla="*/ 48 w 290"/>
                <a:gd name="T25" fmla="*/ 102 h 323"/>
                <a:gd name="T26" fmla="*/ 45 w 290"/>
                <a:gd name="T27" fmla="*/ 91 h 323"/>
                <a:gd name="T28" fmla="*/ 67 w 290"/>
                <a:gd name="T29" fmla="*/ 65 h 323"/>
                <a:gd name="T30" fmla="*/ 84 w 290"/>
                <a:gd name="T31" fmla="*/ 65 h 323"/>
                <a:gd name="T32" fmla="*/ 91 w 290"/>
                <a:gd name="T33" fmla="*/ 44 h 323"/>
                <a:gd name="T34" fmla="*/ 125 w 290"/>
                <a:gd name="T35" fmla="*/ 50 h 323"/>
                <a:gd name="T36" fmla="*/ 135 w 290"/>
                <a:gd name="T37" fmla="*/ 63 h 323"/>
                <a:gd name="T38" fmla="*/ 155 w 290"/>
                <a:gd name="T39" fmla="*/ 56 h 323"/>
                <a:gd name="T40" fmla="*/ 171 w 290"/>
                <a:gd name="T41" fmla="*/ 87 h 323"/>
                <a:gd name="T42" fmla="*/ 162 w 290"/>
                <a:gd name="T43" fmla="*/ 103 h 323"/>
                <a:gd name="T44" fmla="*/ 177 w 290"/>
                <a:gd name="T45" fmla="*/ 121 h 323"/>
                <a:gd name="T46" fmla="*/ 154 w 290"/>
                <a:gd name="T47" fmla="*/ 146 h 323"/>
                <a:gd name="T48" fmla="*/ 138 w 290"/>
                <a:gd name="T49" fmla="*/ 144 h 323"/>
                <a:gd name="T50" fmla="*/ 131 w 290"/>
                <a:gd name="T51" fmla="*/ 165 h 323"/>
                <a:gd name="T52" fmla="*/ 98 w 290"/>
                <a:gd name="T53" fmla="*/ 159 h 323"/>
                <a:gd name="T54" fmla="*/ 193 w 290"/>
                <a:gd name="T55" fmla="*/ 225 h 323"/>
                <a:gd name="T56" fmla="*/ 183 w 290"/>
                <a:gd name="T57" fmla="*/ 224 h 323"/>
                <a:gd name="T58" fmla="*/ 178 w 290"/>
                <a:gd name="T59" fmla="*/ 238 h 323"/>
                <a:gd name="T60" fmla="*/ 157 w 290"/>
                <a:gd name="T61" fmla="*/ 234 h 323"/>
                <a:gd name="T62" fmla="*/ 152 w 290"/>
                <a:gd name="T63" fmla="*/ 226 h 323"/>
                <a:gd name="T64" fmla="*/ 145 w 290"/>
                <a:gd name="T65" fmla="*/ 231 h 323"/>
                <a:gd name="T66" fmla="*/ 128 w 290"/>
                <a:gd name="T67" fmla="*/ 218 h 323"/>
                <a:gd name="T68" fmla="*/ 134 w 290"/>
                <a:gd name="T69" fmla="*/ 206 h 323"/>
                <a:gd name="T70" fmla="*/ 125 w 290"/>
                <a:gd name="T71" fmla="*/ 197 h 323"/>
                <a:gd name="T72" fmla="*/ 123 w 290"/>
                <a:gd name="T73" fmla="*/ 190 h 323"/>
                <a:gd name="T74" fmla="*/ 137 w 290"/>
                <a:gd name="T75" fmla="*/ 174 h 323"/>
                <a:gd name="T76" fmla="*/ 149 w 290"/>
                <a:gd name="T77" fmla="*/ 174 h 323"/>
                <a:gd name="T78" fmla="*/ 153 w 290"/>
                <a:gd name="T79" fmla="*/ 160 h 323"/>
                <a:gd name="T80" fmla="*/ 174 w 290"/>
                <a:gd name="T81" fmla="*/ 164 h 323"/>
                <a:gd name="T82" fmla="*/ 181 w 290"/>
                <a:gd name="T83" fmla="*/ 173 h 323"/>
                <a:gd name="T84" fmla="*/ 194 w 290"/>
                <a:gd name="T85" fmla="*/ 168 h 323"/>
                <a:gd name="T86" fmla="*/ 204 w 290"/>
                <a:gd name="T87" fmla="*/ 188 h 323"/>
                <a:gd name="T88" fmla="*/ 198 w 290"/>
                <a:gd name="T89" fmla="*/ 198 h 323"/>
                <a:gd name="T90" fmla="*/ 208 w 290"/>
                <a:gd name="T91"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0" h="323">
                  <a:moveTo>
                    <a:pt x="254" y="146"/>
                  </a:moveTo>
                  <a:cubicBezTo>
                    <a:pt x="274" y="46"/>
                    <a:pt x="193" y="0"/>
                    <a:pt x="103" y="14"/>
                  </a:cubicBezTo>
                  <a:cubicBezTo>
                    <a:pt x="13" y="29"/>
                    <a:pt x="16" y="83"/>
                    <a:pt x="11" y="109"/>
                  </a:cubicBezTo>
                  <a:cubicBezTo>
                    <a:pt x="0" y="175"/>
                    <a:pt x="68" y="247"/>
                    <a:pt x="68" y="247"/>
                  </a:cubicBezTo>
                  <a:cubicBezTo>
                    <a:pt x="64" y="323"/>
                    <a:pt x="64" y="323"/>
                    <a:pt x="64" y="323"/>
                  </a:cubicBezTo>
                  <a:cubicBezTo>
                    <a:pt x="173" y="323"/>
                    <a:pt x="173" y="323"/>
                    <a:pt x="173" y="323"/>
                  </a:cubicBezTo>
                  <a:cubicBezTo>
                    <a:pt x="181" y="288"/>
                    <a:pt x="181" y="288"/>
                    <a:pt x="181" y="288"/>
                  </a:cubicBezTo>
                  <a:cubicBezTo>
                    <a:pt x="181" y="288"/>
                    <a:pt x="186" y="296"/>
                    <a:pt x="214" y="299"/>
                  </a:cubicBezTo>
                  <a:cubicBezTo>
                    <a:pt x="243" y="301"/>
                    <a:pt x="239" y="267"/>
                    <a:pt x="239" y="267"/>
                  </a:cubicBezTo>
                  <a:cubicBezTo>
                    <a:pt x="239" y="267"/>
                    <a:pt x="258" y="258"/>
                    <a:pt x="258" y="252"/>
                  </a:cubicBezTo>
                  <a:cubicBezTo>
                    <a:pt x="258" y="246"/>
                    <a:pt x="247" y="238"/>
                    <a:pt x="247" y="238"/>
                  </a:cubicBezTo>
                  <a:cubicBezTo>
                    <a:pt x="247" y="238"/>
                    <a:pt x="259" y="240"/>
                    <a:pt x="263" y="235"/>
                  </a:cubicBezTo>
                  <a:cubicBezTo>
                    <a:pt x="267" y="230"/>
                    <a:pt x="258" y="212"/>
                    <a:pt x="258" y="212"/>
                  </a:cubicBezTo>
                  <a:cubicBezTo>
                    <a:pt x="258" y="212"/>
                    <a:pt x="272" y="211"/>
                    <a:pt x="281" y="202"/>
                  </a:cubicBezTo>
                  <a:cubicBezTo>
                    <a:pt x="290" y="192"/>
                    <a:pt x="254" y="164"/>
                    <a:pt x="254" y="146"/>
                  </a:cubicBezTo>
                  <a:close/>
                  <a:moveTo>
                    <a:pt x="98" y="159"/>
                  </a:moveTo>
                  <a:cubicBezTo>
                    <a:pt x="98" y="159"/>
                    <a:pt x="97" y="153"/>
                    <a:pt x="97" y="149"/>
                  </a:cubicBezTo>
                  <a:cubicBezTo>
                    <a:pt x="94" y="149"/>
                    <a:pt x="92" y="148"/>
                    <a:pt x="89" y="146"/>
                  </a:cubicBezTo>
                  <a:cubicBezTo>
                    <a:pt x="86" y="149"/>
                    <a:pt x="80" y="154"/>
                    <a:pt x="80" y="154"/>
                  </a:cubicBezTo>
                  <a:cubicBezTo>
                    <a:pt x="79" y="155"/>
                    <a:pt x="79" y="155"/>
                    <a:pt x="79" y="155"/>
                  </a:cubicBezTo>
                  <a:cubicBezTo>
                    <a:pt x="78" y="155"/>
                    <a:pt x="69" y="154"/>
                    <a:pt x="69" y="154"/>
                  </a:cubicBezTo>
                  <a:cubicBezTo>
                    <a:pt x="52" y="135"/>
                    <a:pt x="52" y="135"/>
                    <a:pt x="52" y="135"/>
                  </a:cubicBezTo>
                  <a:cubicBezTo>
                    <a:pt x="52" y="123"/>
                    <a:pt x="52" y="123"/>
                    <a:pt x="52" y="123"/>
                  </a:cubicBezTo>
                  <a:cubicBezTo>
                    <a:pt x="52" y="123"/>
                    <a:pt x="59" y="118"/>
                    <a:pt x="62" y="115"/>
                  </a:cubicBezTo>
                  <a:cubicBezTo>
                    <a:pt x="61" y="113"/>
                    <a:pt x="61" y="110"/>
                    <a:pt x="60" y="107"/>
                  </a:cubicBezTo>
                  <a:cubicBezTo>
                    <a:pt x="56" y="106"/>
                    <a:pt x="48" y="102"/>
                    <a:pt x="48" y="102"/>
                  </a:cubicBezTo>
                  <a:cubicBezTo>
                    <a:pt x="45" y="92"/>
                    <a:pt x="45" y="92"/>
                    <a:pt x="45" y="92"/>
                  </a:cubicBezTo>
                  <a:cubicBezTo>
                    <a:pt x="45" y="91"/>
                    <a:pt x="45" y="91"/>
                    <a:pt x="45" y="91"/>
                  </a:cubicBezTo>
                  <a:cubicBezTo>
                    <a:pt x="56" y="68"/>
                    <a:pt x="56" y="68"/>
                    <a:pt x="56" y="68"/>
                  </a:cubicBezTo>
                  <a:cubicBezTo>
                    <a:pt x="67" y="65"/>
                    <a:pt x="67" y="65"/>
                    <a:pt x="67" y="65"/>
                  </a:cubicBezTo>
                  <a:cubicBezTo>
                    <a:pt x="67" y="65"/>
                    <a:pt x="74" y="68"/>
                    <a:pt x="77" y="70"/>
                  </a:cubicBezTo>
                  <a:cubicBezTo>
                    <a:pt x="80" y="68"/>
                    <a:pt x="82" y="66"/>
                    <a:pt x="84" y="65"/>
                  </a:cubicBezTo>
                  <a:cubicBezTo>
                    <a:pt x="84" y="61"/>
                    <a:pt x="83" y="52"/>
                    <a:pt x="83" y="52"/>
                  </a:cubicBezTo>
                  <a:cubicBezTo>
                    <a:pt x="91" y="44"/>
                    <a:pt x="91" y="44"/>
                    <a:pt x="91" y="44"/>
                  </a:cubicBezTo>
                  <a:cubicBezTo>
                    <a:pt x="117" y="42"/>
                    <a:pt x="117" y="42"/>
                    <a:pt x="117" y="42"/>
                  </a:cubicBezTo>
                  <a:cubicBezTo>
                    <a:pt x="125" y="50"/>
                    <a:pt x="125" y="50"/>
                    <a:pt x="125" y="50"/>
                  </a:cubicBezTo>
                  <a:cubicBezTo>
                    <a:pt x="125" y="50"/>
                    <a:pt x="125" y="57"/>
                    <a:pt x="125" y="60"/>
                  </a:cubicBezTo>
                  <a:cubicBezTo>
                    <a:pt x="129" y="61"/>
                    <a:pt x="132" y="62"/>
                    <a:pt x="135" y="63"/>
                  </a:cubicBezTo>
                  <a:cubicBezTo>
                    <a:pt x="138" y="61"/>
                    <a:pt x="143" y="56"/>
                    <a:pt x="143" y="56"/>
                  </a:cubicBezTo>
                  <a:cubicBezTo>
                    <a:pt x="155" y="56"/>
                    <a:pt x="155" y="56"/>
                    <a:pt x="155" y="56"/>
                  </a:cubicBezTo>
                  <a:cubicBezTo>
                    <a:pt x="171" y="76"/>
                    <a:pt x="171" y="76"/>
                    <a:pt x="171" y="76"/>
                  </a:cubicBezTo>
                  <a:cubicBezTo>
                    <a:pt x="171" y="87"/>
                    <a:pt x="171" y="87"/>
                    <a:pt x="171" y="87"/>
                  </a:cubicBezTo>
                  <a:cubicBezTo>
                    <a:pt x="171" y="87"/>
                    <a:pt x="164" y="93"/>
                    <a:pt x="161" y="96"/>
                  </a:cubicBezTo>
                  <a:cubicBezTo>
                    <a:pt x="161" y="98"/>
                    <a:pt x="162" y="100"/>
                    <a:pt x="162" y="103"/>
                  </a:cubicBezTo>
                  <a:cubicBezTo>
                    <a:pt x="166" y="105"/>
                    <a:pt x="174" y="110"/>
                    <a:pt x="174" y="110"/>
                  </a:cubicBezTo>
                  <a:cubicBezTo>
                    <a:pt x="177" y="121"/>
                    <a:pt x="177" y="121"/>
                    <a:pt x="177" y="121"/>
                  </a:cubicBezTo>
                  <a:cubicBezTo>
                    <a:pt x="165" y="143"/>
                    <a:pt x="165" y="143"/>
                    <a:pt x="165" y="143"/>
                  </a:cubicBezTo>
                  <a:cubicBezTo>
                    <a:pt x="154" y="146"/>
                    <a:pt x="154" y="146"/>
                    <a:pt x="154" y="146"/>
                  </a:cubicBezTo>
                  <a:cubicBezTo>
                    <a:pt x="154" y="146"/>
                    <a:pt x="147" y="142"/>
                    <a:pt x="144" y="140"/>
                  </a:cubicBezTo>
                  <a:cubicBezTo>
                    <a:pt x="142" y="142"/>
                    <a:pt x="140" y="143"/>
                    <a:pt x="138" y="144"/>
                  </a:cubicBezTo>
                  <a:cubicBezTo>
                    <a:pt x="138" y="148"/>
                    <a:pt x="139" y="157"/>
                    <a:pt x="139" y="157"/>
                  </a:cubicBezTo>
                  <a:cubicBezTo>
                    <a:pt x="131" y="165"/>
                    <a:pt x="131" y="165"/>
                    <a:pt x="131" y="165"/>
                  </a:cubicBezTo>
                  <a:cubicBezTo>
                    <a:pt x="106" y="168"/>
                    <a:pt x="106" y="168"/>
                    <a:pt x="106" y="168"/>
                  </a:cubicBezTo>
                  <a:lnTo>
                    <a:pt x="98" y="159"/>
                  </a:lnTo>
                  <a:close/>
                  <a:moveTo>
                    <a:pt x="200" y="224"/>
                  </a:moveTo>
                  <a:cubicBezTo>
                    <a:pt x="193" y="225"/>
                    <a:pt x="193" y="225"/>
                    <a:pt x="193" y="225"/>
                  </a:cubicBezTo>
                  <a:cubicBezTo>
                    <a:pt x="193" y="225"/>
                    <a:pt x="189" y="223"/>
                    <a:pt x="187" y="222"/>
                  </a:cubicBezTo>
                  <a:cubicBezTo>
                    <a:pt x="185" y="223"/>
                    <a:pt x="184" y="224"/>
                    <a:pt x="183" y="224"/>
                  </a:cubicBezTo>
                  <a:cubicBezTo>
                    <a:pt x="183" y="227"/>
                    <a:pt x="184" y="233"/>
                    <a:pt x="184" y="233"/>
                  </a:cubicBezTo>
                  <a:cubicBezTo>
                    <a:pt x="178" y="238"/>
                    <a:pt x="178" y="238"/>
                    <a:pt x="178" y="238"/>
                  </a:cubicBezTo>
                  <a:cubicBezTo>
                    <a:pt x="162" y="239"/>
                    <a:pt x="162" y="239"/>
                    <a:pt x="162" y="239"/>
                  </a:cubicBezTo>
                  <a:cubicBezTo>
                    <a:pt x="157" y="234"/>
                    <a:pt x="157" y="234"/>
                    <a:pt x="157" y="234"/>
                  </a:cubicBezTo>
                  <a:cubicBezTo>
                    <a:pt x="157" y="234"/>
                    <a:pt x="157" y="230"/>
                    <a:pt x="157" y="228"/>
                  </a:cubicBezTo>
                  <a:cubicBezTo>
                    <a:pt x="155" y="227"/>
                    <a:pt x="153" y="227"/>
                    <a:pt x="152" y="226"/>
                  </a:cubicBezTo>
                  <a:cubicBezTo>
                    <a:pt x="146" y="231"/>
                    <a:pt x="146" y="231"/>
                    <a:pt x="146" y="231"/>
                  </a:cubicBezTo>
                  <a:cubicBezTo>
                    <a:pt x="145" y="231"/>
                    <a:pt x="145" y="231"/>
                    <a:pt x="145" y="231"/>
                  </a:cubicBezTo>
                  <a:cubicBezTo>
                    <a:pt x="144" y="231"/>
                    <a:pt x="138" y="231"/>
                    <a:pt x="138" y="231"/>
                  </a:cubicBezTo>
                  <a:cubicBezTo>
                    <a:pt x="128" y="218"/>
                    <a:pt x="128" y="218"/>
                    <a:pt x="128" y="218"/>
                  </a:cubicBezTo>
                  <a:cubicBezTo>
                    <a:pt x="128" y="211"/>
                    <a:pt x="128" y="211"/>
                    <a:pt x="128" y="211"/>
                  </a:cubicBezTo>
                  <a:cubicBezTo>
                    <a:pt x="134" y="206"/>
                    <a:pt x="134" y="206"/>
                    <a:pt x="134" y="206"/>
                  </a:cubicBezTo>
                  <a:cubicBezTo>
                    <a:pt x="134" y="204"/>
                    <a:pt x="133" y="203"/>
                    <a:pt x="133" y="201"/>
                  </a:cubicBezTo>
                  <a:cubicBezTo>
                    <a:pt x="131" y="200"/>
                    <a:pt x="125" y="197"/>
                    <a:pt x="125" y="197"/>
                  </a:cubicBezTo>
                  <a:cubicBezTo>
                    <a:pt x="123" y="191"/>
                    <a:pt x="123" y="191"/>
                    <a:pt x="123" y="191"/>
                  </a:cubicBezTo>
                  <a:cubicBezTo>
                    <a:pt x="123" y="190"/>
                    <a:pt x="123" y="190"/>
                    <a:pt x="123" y="190"/>
                  </a:cubicBezTo>
                  <a:cubicBezTo>
                    <a:pt x="130" y="175"/>
                    <a:pt x="130" y="175"/>
                    <a:pt x="130" y="175"/>
                  </a:cubicBezTo>
                  <a:cubicBezTo>
                    <a:pt x="137" y="174"/>
                    <a:pt x="137" y="174"/>
                    <a:pt x="137" y="174"/>
                  </a:cubicBezTo>
                  <a:cubicBezTo>
                    <a:pt x="137" y="174"/>
                    <a:pt x="142" y="176"/>
                    <a:pt x="144" y="177"/>
                  </a:cubicBezTo>
                  <a:cubicBezTo>
                    <a:pt x="145" y="175"/>
                    <a:pt x="147" y="174"/>
                    <a:pt x="149" y="174"/>
                  </a:cubicBezTo>
                  <a:cubicBezTo>
                    <a:pt x="148" y="171"/>
                    <a:pt x="148" y="165"/>
                    <a:pt x="148" y="165"/>
                  </a:cubicBezTo>
                  <a:cubicBezTo>
                    <a:pt x="153" y="160"/>
                    <a:pt x="153" y="160"/>
                    <a:pt x="153" y="160"/>
                  </a:cubicBezTo>
                  <a:cubicBezTo>
                    <a:pt x="169" y="159"/>
                    <a:pt x="169" y="159"/>
                    <a:pt x="169" y="159"/>
                  </a:cubicBezTo>
                  <a:cubicBezTo>
                    <a:pt x="174" y="164"/>
                    <a:pt x="174" y="164"/>
                    <a:pt x="174" y="164"/>
                  </a:cubicBezTo>
                  <a:cubicBezTo>
                    <a:pt x="174" y="164"/>
                    <a:pt x="175" y="168"/>
                    <a:pt x="175" y="170"/>
                  </a:cubicBezTo>
                  <a:cubicBezTo>
                    <a:pt x="177" y="171"/>
                    <a:pt x="179" y="172"/>
                    <a:pt x="181" y="173"/>
                  </a:cubicBezTo>
                  <a:cubicBezTo>
                    <a:pt x="186" y="168"/>
                    <a:pt x="186" y="168"/>
                    <a:pt x="186" y="168"/>
                  </a:cubicBezTo>
                  <a:cubicBezTo>
                    <a:pt x="194" y="168"/>
                    <a:pt x="194" y="168"/>
                    <a:pt x="194" y="168"/>
                  </a:cubicBezTo>
                  <a:cubicBezTo>
                    <a:pt x="204" y="180"/>
                    <a:pt x="204" y="180"/>
                    <a:pt x="204" y="180"/>
                  </a:cubicBezTo>
                  <a:cubicBezTo>
                    <a:pt x="204" y="188"/>
                    <a:pt x="204" y="188"/>
                    <a:pt x="204" y="188"/>
                  </a:cubicBezTo>
                  <a:cubicBezTo>
                    <a:pt x="204" y="188"/>
                    <a:pt x="200" y="191"/>
                    <a:pt x="198" y="193"/>
                  </a:cubicBezTo>
                  <a:cubicBezTo>
                    <a:pt x="198" y="195"/>
                    <a:pt x="198" y="196"/>
                    <a:pt x="198" y="198"/>
                  </a:cubicBezTo>
                  <a:cubicBezTo>
                    <a:pt x="201" y="199"/>
                    <a:pt x="206" y="202"/>
                    <a:pt x="206" y="202"/>
                  </a:cubicBezTo>
                  <a:cubicBezTo>
                    <a:pt x="208" y="210"/>
                    <a:pt x="208" y="210"/>
                    <a:pt x="208" y="210"/>
                  </a:cubicBezTo>
                  <a:lnTo>
                    <a:pt x="200" y="224"/>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7" name="Freeform 54">
              <a:extLst>
                <a:ext uri="{FF2B5EF4-FFF2-40B4-BE49-F238E27FC236}">
                  <a16:creationId xmlns:a16="http://schemas.microsoft.com/office/drawing/2014/main" id="{ADD9A31C-F746-49BA-89B0-9F00FCD7066F}"/>
                </a:ext>
              </a:extLst>
            </p:cNvPr>
            <p:cNvSpPr>
              <a:spLocks/>
            </p:cNvSpPr>
            <p:nvPr/>
          </p:nvSpPr>
          <p:spPr bwMode="auto">
            <a:xfrm>
              <a:off x="2940050" y="2978151"/>
              <a:ext cx="206375" cy="206375"/>
            </a:xfrm>
            <a:custGeom>
              <a:avLst/>
              <a:gdLst>
                <a:gd name="T0" fmla="*/ 112 w 123"/>
                <a:gd name="T1" fmla="*/ 71 h 123"/>
                <a:gd name="T2" fmla="*/ 41 w 123"/>
                <a:gd name="T3" fmla="*/ 0 h 123"/>
                <a:gd name="T4" fmla="*/ 0 w 123"/>
                <a:gd name="T5" fmla="*/ 41 h 123"/>
                <a:gd name="T6" fmla="*/ 71 w 123"/>
                <a:gd name="T7" fmla="*/ 112 h 123"/>
                <a:gd name="T8" fmla="*/ 112 w 123"/>
                <a:gd name="T9" fmla="*/ 112 h 123"/>
                <a:gd name="T10" fmla="*/ 112 w 123"/>
                <a:gd name="T11" fmla="*/ 71 h 123"/>
              </a:gdLst>
              <a:ahLst/>
              <a:cxnLst>
                <a:cxn ang="0">
                  <a:pos x="T0" y="T1"/>
                </a:cxn>
                <a:cxn ang="0">
                  <a:pos x="T2" y="T3"/>
                </a:cxn>
                <a:cxn ang="0">
                  <a:pos x="T4" y="T5"/>
                </a:cxn>
                <a:cxn ang="0">
                  <a:pos x="T6" y="T7"/>
                </a:cxn>
                <a:cxn ang="0">
                  <a:pos x="T8" y="T9"/>
                </a:cxn>
                <a:cxn ang="0">
                  <a:pos x="T10" y="T11"/>
                </a:cxn>
              </a:cxnLst>
              <a:rect l="0" t="0" r="r" b="b"/>
              <a:pathLst>
                <a:path w="123" h="123">
                  <a:moveTo>
                    <a:pt x="112" y="71"/>
                  </a:moveTo>
                  <a:cubicBezTo>
                    <a:pt x="41" y="0"/>
                    <a:pt x="41" y="0"/>
                    <a:pt x="41" y="0"/>
                  </a:cubicBezTo>
                  <a:cubicBezTo>
                    <a:pt x="31" y="16"/>
                    <a:pt x="17" y="30"/>
                    <a:pt x="0" y="41"/>
                  </a:cubicBezTo>
                  <a:cubicBezTo>
                    <a:pt x="71" y="112"/>
                    <a:pt x="71" y="112"/>
                    <a:pt x="71" y="112"/>
                  </a:cubicBezTo>
                  <a:cubicBezTo>
                    <a:pt x="82" y="123"/>
                    <a:pt x="101" y="123"/>
                    <a:pt x="112" y="112"/>
                  </a:cubicBezTo>
                  <a:cubicBezTo>
                    <a:pt x="123" y="100"/>
                    <a:pt x="123" y="82"/>
                    <a:pt x="112" y="71"/>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8" name="Freeform 55">
              <a:extLst>
                <a:ext uri="{FF2B5EF4-FFF2-40B4-BE49-F238E27FC236}">
                  <a16:creationId xmlns:a16="http://schemas.microsoft.com/office/drawing/2014/main" id="{A5E9D717-44DF-4E71-8E00-F09DA11857FE}"/>
                </a:ext>
              </a:extLst>
            </p:cNvPr>
            <p:cNvSpPr>
              <a:spLocks noEditPoints="1"/>
            </p:cNvSpPr>
            <p:nvPr/>
          </p:nvSpPr>
          <p:spPr bwMode="auto">
            <a:xfrm>
              <a:off x="2625725" y="2662238"/>
              <a:ext cx="387350" cy="387350"/>
            </a:xfrm>
            <a:custGeom>
              <a:avLst/>
              <a:gdLst>
                <a:gd name="T0" fmla="*/ 231 w 231"/>
                <a:gd name="T1" fmla="*/ 116 h 232"/>
                <a:gd name="T2" fmla="*/ 116 w 231"/>
                <a:gd name="T3" fmla="*/ 0 h 232"/>
                <a:gd name="T4" fmla="*/ 0 w 231"/>
                <a:gd name="T5" fmla="*/ 116 h 232"/>
                <a:gd name="T6" fmla="*/ 116 w 231"/>
                <a:gd name="T7" fmla="*/ 232 h 232"/>
                <a:gd name="T8" fmla="*/ 231 w 231"/>
                <a:gd name="T9" fmla="*/ 116 h 232"/>
                <a:gd name="T10" fmla="*/ 116 w 231"/>
                <a:gd name="T11" fmla="*/ 203 h 232"/>
                <a:gd name="T12" fmla="*/ 29 w 231"/>
                <a:gd name="T13" fmla="*/ 116 h 232"/>
                <a:gd name="T14" fmla="*/ 116 w 231"/>
                <a:gd name="T15" fmla="*/ 29 h 232"/>
                <a:gd name="T16" fmla="*/ 202 w 231"/>
                <a:gd name="T17" fmla="*/ 116 h 232"/>
                <a:gd name="T18" fmla="*/ 116 w 231"/>
                <a:gd name="T19" fmla="*/ 20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 h="232">
                  <a:moveTo>
                    <a:pt x="231" y="116"/>
                  </a:moveTo>
                  <a:cubicBezTo>
                    <a:pt x="231" y="52"/>
                    <a:pt x="180" y="0"/>
                    <a:pt x="116" y="0"/>
                  </a:cubicBezTo>
                  <a:cubicBezTo>
                    <a:pt x="52" y="0"/>
                    <a:pt x="0" y="52"/>
                    <a:pt x="0" y="116"/>
                  </a:cubicBezTo>
                  <a:cubicBezTo>
                    <a:pt x="0" y="180"/>
                    <a:pt x="52" y="232"/>
                    <a:pt x="116" y="232"/>
                  </a:cubicBezTo>
                  <a:cubicBezTo>
                    <a:pt x="180" y="232"/>
                    <a:pt x="231" y="180"/>
                    <a:pt x="231" y="116"/>
                  </a:cubicBezTo>
                  <a:close/>
                  <a:moveTo>
                    <a:pt x="116" y="203"/>
                  </a:moveTo>
                  <a:cubicBezTo>
                    <a:pt x="68" y="203"/>
                    <a:pt x="29" y="164"/>
                    <a:pt x="29" y="116"/>
                  </a:cubicBezTo>
                  <a:cubicBezTo>
                    <a:pt x="29" y="68"/>
                    <a:pt x="68" y="29"/>
                    <a:pt x="116" y="29"/>
                  </a:cubicBezTo>
                  <a:cubicBezTo>
                    <a:pt x="163" y="29"/>
                    <a:pt x="202" y="68"/>
                    <a:pt x="202" y="116"/>
                  </a:cubicBezTo>
                  <a:cubicBezTo>
                    <a:pt x="202" y="164"/>
                    <a:pt x="163" y="203"/>
                    <a:pt x="116" y="203"/>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59" name="Freeform 56">
              <a:extLst>
                <a:ext uri="{FF2B5EF4-FFF2-40B4-BE49-F238E27FC236}">
                  <a16:creationId xmlns:a16="http://schemas.microsoft.com/office/drawing/2014/main" id="{063461EE-72D3-4040-9AE2-ECEAAC46E9B9}"/>
                </a:ext>
              </a:extLst>
            </p:cNvPr>
            <p:cNvSpPr>
              <a:spLocks/>
            </p:cNvSpPr>
            <p:nvPr/>
          </p:nvSpPr>
          <p:spPr bwMode="auto">
            <a:xfrm>
              <a:off x="2706688" y="2743201"/>
              <a:ext cx="112713" cy="112713"/>
            </a:xfrm>
            <a:custGeom>
              <a:avLst/>
              <a:gdLst>
                <a:gd name="T0" fmla="*/ 0 w 68"/>
                <a:gd name="T1" fmla="*/ 67 h 67"/>
                <a:gd name="T2" fmla="*/ 19 w 68"/>
                <a:gd name="T3" fmla="*/ 67 h 67"/>
                <a:gd name="T4" fmla="*/ 68 w 68"/>
                <a:gd name="T5" fmla="*/ 19 h 67"/>
                <a:gd name="T6" fmla="*/ 68 w 68"/>
                <a:gd name="T7" fmla="*/ 0 h 67"/>
                <a:gd name="T8" fmla="*/ 0 w 68"/>
                <a:gd name="T9" fmla="*/ 67 h 67"/>
              </a:gdLst>
              <a:ahLst/>
              <a:cxnLst>
                <a:cxn ang="0">
                  <a:pos x="T0" y="T1"/>
                </a:cxn>
                <a:cxn ang="0">
                  <a:pos x="T2" y="T3"/>
                </a:cxn>
                <a:cxn ang="0">
                  <a:pos x="T4" y="T5"/>
                </a:cxn>
                <a:cxn ang="0">
                  <a:pos x="T6" y="T7"/>
                </a:cxn>
                <a:cxn ang="0">
                  <a:pos x="T8" y="T9"/>
                </a:cxn>
              </a:cxnLst>
              <a:rect l="0" t="0" r="r" b="b"/>
              <a:pathLst>
                <a:path w="68" h="67">
                  <a:moveTo>
                    <a:pt x="0" y="67"/>
                  </a:moveTo>
                  <a:cubicBezTo>
                    <a:pt x="19" y="67"/>
                    <a:pt x="19" y="67"/>
                    <a:pt x="19" y="67"/>
                  </a:cubicBezTo>
                  <a:cubicBezTo>
                    <a:pt x="19" y="41"/>
                    <a:pt x="41" y="19"/>
                    <a:pt x="68" y="19"/>
                  </a:cubicBezTo>
                  <a:cubicBezTo>
                    <a:pt x="68" y="0"/>
                    <a:pt x="68" y="0"/>
                    <a:pt x="68" y="0"/>
                  </a:cubicBezTo>
                  <a:cubicBezTo>
                    <a:pt x="30" y="0"/>
                    <a:pt x="0" y="30"/>
                    <a:pt x="0" y="67"/>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60" name="Freeform 57">
              <a:extLst>
                <a:ext uri="{FF2B5EF4-FFF2-40B4-BE49-F238E27FC236}">
                  <a16:creationId xmlns:a16="http://schemas.microsoft.com/office/drawing/2014/main" id="{0AC7C826-0314-4CBE-8283-621BDE030152}"/>
                </a:ext>
              </a:extLst>
            </p:cNvPr>
            <p:cNvSpPr>
              <a:spLocks/>
            </p:cNvSpPr>
            <p:nvPr/>
          </p:nvSpPr>
          <p:spPr bwMode="auto">
            <a:xfrm>
              <a:off x="5803900" y="2574926"/>
              <a:ext cx="161925" cy="160338"/>
            </a:xfrm>
            <a:custGeom>
              <a:avLst/>
              <a:gdLst>
                <a:gd name="T0" fmla="*/ 49 w 97"/>
                <a:gd name="T1" fmla="*/ 96 h 96"/>
                <a:gd name="T2" fmla="*/ 84 w 97"/>
                <a:gd name="T3" fmla="*/ 80 h 96"/>
                <a:gd name="T4" fmla="*/ 95 w 97"/>
                <a:gd name="T5" fmla="*/ 43 h 96"/>
                <a:gd name="T6" fmla="*/ 75 w 97"/>
                <a:gd name="T7" fmla="*/ 10 h 96"/>
                <a:gd name="T8" fmla="*/ 37 w 97"/>
                <a:gd name="T9" fmla="*/ 3 h 96"/>
                <a:gd name="T10" fmla="*/ 7 w 97"/>
                <a:gd name="T11" fmla="*/ 27 h 96"/>
                <a:gd name="T12" fmla="*/ 5 w 97"/>
                <a:gd name="T13" fmla="*/ 66 h 96"/>
                <a:gd name="T14" fmla="*/ 32 w 97"/>
                <a:gd name="T15" fmla="*/ 92 h 96"/>
                <a:gd name="T16" fmla="*/ 49 w 97"/>
                <a:gd name="T17"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7" h="96">
                  <a:moveTo>
                    <a:pt x="49" y="96"/>
                  </a:moveTo>
                  <a:cubicBezTo>
                    <a:pt x="62" y="96"/>
                    <a:pt x="75" y="90"/>
                    <a:pt x="84" y="80"/>
                  </a:cubicBezTo>
                  <a:cubicBezTo>
                    <a:pt x="93" y="70"/>
                    <a:pt x="97" y="56"/>
                    <a:pt x="95" y="43"/>
                  </a:cubicBezTo>
                  <a:cubicBezTo>
                    <a:pt x="93" y="30"/>
                    <a:pt x="86" y="18"/>
                    <a:pt x="75" y="10"/>
                  </a:cubicBezTo>
                  <a:cubicBezTo>
                    <a:pt x="64" y="2"/>
                    <a:pt x="50" y="0"/>
                    <a:pt x="37" y="3"/>
                  </a:cubicBezTo>
                  <a:cubicBezTo>
                    <a:pt x="24" y="7"/>
                    <a:pt x="13" y="15"/>
                    <a:pt x="7" y="27"/>
                  </a:cubicBezTo>
                  <a:cubicBezTo>
                    <a:pt x="1" y="39"/>
                    <a:pt x="0" y="53"/>
                    <a:pt x="5" y="66"/>
                  </a:cubicBezTo>
                  <a:cubicBezTo>
                    <a:pt x="10" y="78"/>
                    <a:pt x="20" y="88"/>
                    <a:pt x="32" y="92"/>
                  </a:cubicBezTo>
                  <a:cubicBezTo>
                    <a:pt x="37" y="94"/>
                    <a:pt x="43" y="96"/>
                    <a:pt x="49" y="96"/>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61" name="Freeform 58">
              <a:extLst>
                <a:ext uri="{FF2B5EF4-FFF2-40B4-BE49-F238E27FC236}">
                  <a16:creationId xmlns:a16="http://schemas.microsoft.com/office/drawing/2014/main" id="{7048EB85-83D6-488B-80D4-6E220285BAE3}"/>
                </a:ext>
              </a:extLst>
            </p:cNvPr>
            <p:cNvSpPr>
              <a:spLocks/>
            </p:cNvSpPr>
            <p:nvPr/>
          </p:nvSpPr>
          <p:spPr bwMode="auto">
            <a:xfrm>
              <a:off x="5678488" y="2571751"/>
              <a:ext cx="412750" cy="595313"/>
            </a:xfrm>
            <a:custGeom>
              <a:avLst/>
              <a:gdLst>
                <a:gd name="T0" fmla="*/ 240 w 247"/>
                <a:gd name="T1" fmla="*/ 4 h 356"/>
                <a:gd name="T2" fmla="*/ 220 w 247"/>
                <a:gd name="T3" fmla="*/ 7 h 356"/>
                <a:gd name="T4" fmla="*/ 162 w 247"/>
                <a:gd name="T5" fmla="*/ 92 h 356"/>
                <a:gd name="T6" fmla="*/ 124 w 247"/>
                <a:gd name="T7" fmla="*/ 106 h 356"/>
                <a:gd name="T8" fmla="*/ 19 w 247"/>
                <a:gd name="T9" fmla="*/ 81 h 356"/>
                <a:gd name="T10" fmla="*/ 2 w 247"/>
                <a:gd name="T11" fmla="*/ 90 h 356"/>
                <a:gd name="T12" fmla="*/ 9 w 247"/>
                <a:gd name="T13" fmla="*/ 107 h 356"/>
                <a:gd name="T14" fmla="*/ 11 w 247"/>
                <a:gd name="T15" fmla="*/ 107 h 356"/>
                <a:gd name="T16" fmla="*/ 117 w 247"/>
                <a:gd name="T17" fmla="*/ 146 h 356"/>
                <a:gd name="T18" fmla="*/ 125 w 247"/>
                <a:gd name="T19" fmla="*/ 177 h 356"/>
                <a:gd name="T20" fmla="*/ 133 w 247"/>
                <a:gd name="T21" fmla="*/ 246 h 356"/>
                <a:gd name="T22" fmla="*/ 131 w 247"/>
                <a:gd name="T23" fmla="*/ 272 h 356"/>
                <a:gd name="T24" fmla="*/ 127 w 247"/>
                <a:gd name="T25" fmla="*/ 300 h 356"/>
                <a:gd name="T26" fmla="*/ 122 w 247"/>
                <a:gd name="T27" fmla="*/ 317 h 356"/>
                <a:gd name="T28" fmla="*/ 110 w 247"/>
                <a:gd name="T29" fmla="*/ 317 h 356"/>
                <a:gd name="T30" fmla="*/ 96 w 247"/>
                <a:gd name="T31" fmla="*/ 314 h 356"/>
                <a:gd name="T32" fmla="*/ 84 w 247"/>
                <a:gd name="T33" fmla="*/ 310 h 356"/>
                <a:gd name="T34" fmla="*/ 75 w 247"/>
                <a:gd name="T35" fmla="*/ 306 h 356"/>
                <a:gd name="T36" fmla="*/ 70 w 247"/>
                <a:gd name="T37" fmla="*/ 305 h 356"/>
                <a:gd name="T38" fmla="*/ 66 w 247"/>
                <a:gd name="T39" fmla="*/ 304 h 356"/>
                <a:gd name="T40" fmla="*/ 57 w 247"/>
                <a:gd name="T41" fmla="*/ 308 h 356"/>
                <a:gd name="T42" fmla="*/ 50 w 247"/>
                <a:gd name="T43" fmla="*/ 325 h 356"/>
                <a:gd name="T44" fmla="*/ 59 w 247"/>
                <a:gd name="T45" fmla="*/ 336 h 356"/>
                <a:gd name="T46" fmla="*/ 102 w 247"/>
                <a:gd name="T47" fmla="*/ 353 h 356"/>
                <a:gd name="T48" fmla="*/ 127 w 247"/>
                <a:gd name="T49" fmla="*/ 355 h 356"/>
                <a:gd name="T50" fmla="*/ 151 w 247"/>
                <a:gd name="T51" fmla="*/ 344 h 356"/>
                <a:gd name="T52" fmla="*/ 155 w 247"/>
                <a:gd name="T53" fmla="*/ 339 h 356"/>
                <a:gd name="T54" fmla="*/ 155 w 247"/>
                <a:gd name="T55" fmla="*/ 339 h 356"/>
                <a:gd name="T56" fmla="*/ 155 w 247"/>
                <a:gd name="T57" fmla="*/ 339 h 356"/>
                <a:gd name="T58" fmla="*/ 157 w 247"/>
                <a:gd name="T59" fmla="*/ 336 h 356"/>
                <a:gd name="T60" fmla="*/ 160 w 247"/>
                <a:gd name="T61" fmla="*/ 330 h 356"/>
                <a:gd name="T62" fmla="*/ 166 w 247"/>
                <a:gd name="T63" fmla="*/ 317 h 356"/>
                <a:gd name="T64" fmla="*/ 174 w 247"/>
                <a:gd name="T65" fmla="*/ 291 h 356"/>
                <a:gd name="T66" fmla="*/ 177 w 247"/>
                <a:gd name="T67" fmla="*/ 274 h 356"/>
                <a:gd name="T68" fmla="*/ 185 w 247"/>
                <a:gd name="T69" fmla="*/ 273 h 356"/>
                <a:gd name="T70" fmla="*/ 196 w 247"/>
                <a:gd name="T71" fmla="*/ 299 h 356"/>
                <a:gd name="T72" fmla="*/ 186 w 247"/>
                <a:gd name="T73" fmla="*/ 322 h 356"/>
                <a:gd name="T74" fmla="*/ 196 w 247"/>
                <a:gd name="T75" fmla="*/ 338 h 356"/>
                <a:gd name="T76" fmla="*/ 214 w 247"/>
                <a:gd name="T77" fmla="*/ 349 h 356"/>
                <a:gd name="T78" fmla="*/ 225 w 247"/>
                <a:gd name="T79" fmla="*/ 350 h 356"/>
                <a:gd name="T80" fmla="*/ 241 w 247"/>
                <a:gd name="T81" fmla="*/ 335 h 356"/>
                <a:gd name="T82" fmla="*/ 237 w 247"/>
                <a:gd name="T83" fmla="*/ 282 h 356"/>
                <a:gd name="T84" fmla="*/ 229 w 247"/>
                <a:gd name="T85" fmla="*/ 255 h 356"/>
                <a:gd name="T86" fmla="*/ 223 w 247"/>
                <a:gd name="T87" fmla="*/ 238 h 356"/>
                <a:gd name="T88" fmla="*/ 222 w 247"/>
                <a:gd name="T89" fmla="*/ 234 h 356"/>
                <a:gd name="T90" fmla="*/ 222 w 247"/>
                <a:gd name="T91" fmla="*/ 223 h 356"/>
                <a:gd name="T92" fmla="*/ 221 w 247"/>
                <a:gd name="T93" fmla="*/ 211 h 356"/>
                <a:gd name="T94" fmla="*/ 217 w 247"/>
                <a:gd name="T95" fmla="*/ 184 h 356"/>
                <a:gd name="T96" fmla="*/ 201 w 247"/>
                <a:gd name="T97" fmla="*/ 129 h 356"/>
                <a:gd name="T98" fmla="*/ 195 w 247"/>
                <a:gd name="T99" fmla="*/ 115 h 356"/>
                <a:gd name="T100" fmla="*/ 244 w 247"/>
                <a:gd name="T101" fmla="*/ 22 h 356"/>
                <a:gd name="T102" fmla="*/ 240 w 247"/>
                <a:gd name="T103" fmla="*/ 4 h 356"/>
                <a:gd name="T104" fmla="*/ 240 w 247"/>
                <a:gd name="T105" fmla="*/ 4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7" h="356">
                  <a:moveTo>
                    <a:pt x="240" y="4"/>
                  </a:moveTo>
                  <a:cubicBezTo>
                    <a:pt x="233" y="0"/>
                    <a:pt x="225" y="1"/>
                    <a:pt x="220" y="7"/>
                  </a:cubicBezTo>
                  <a:cubicBezTo>
                    <a:pt x="220" y="7"/>
                    <a:pt x="177" y="74"/>
                    <a:pt x="162" y="92"/>
                  </a:cubicBezTo>
                  <a:cubicBezTo>
                    <a:pt x="151" y="105"/>
                    <a:pt x="140" y="108"/>
                    <a:pt x="124" y="106"/>
                  </a:cubicBezTo>
                  <a:cubicBezTo>
                    <a:pt x="116" y="105"/>
                    <a:pt x="19" y="81"/>
                    <a:pt x="19" y="81"/>
                  </a:cubicBezTo>
                  <a:cubicBezTo>
                    <a:pt x="12" y="79"/>
                    <a:pt x="5" y="83"/>
                    <a:pt x="2" y="90"/>
                  </a:cubicBezTo>
                  <a:cubicBezTo>
                    <a:pt x="0" y="96"/>
                    <a:pt x="3" y="104"/>
                    <a:pt x="9" y="107"/>
                  </a:cubicBezTo>
                  <a:cubicBezTo>
                    <a:pt x="9" y="107"/>
                    <a:pt x="10" y="107"/>
                    <a:pt x="11" y="107"/>
                  </a:cubicBezTo>
                  <a:cubicBezTo>
                    <a:pt x="117" y="146"/>
                    <a:pt x="117" y="146"/>
                    <a:pt x="117" y="146"/>
                  </a:cubicBezTo>
                  <a:cubicBezTo>
                    <a:pt x="117" y="148"/>
                    <a:pt x="122" y="162"/>
                    <a:pt x="125" y="177"/>
                  </a:cubicBezTo>
                  <a:cubicBezTo>
                    <a:pt x="127" y="186"/>
                    <a:pt x="132" y="235"/>
                    <a:pt x="133" y="246"/>
                  </a:cubicBezTo>
                  <a:cubicBezTo>
                    <a:pt x="132" y="254"/>
                    <a:pt x="132" y="263"/>
                    <a:pt x="131" y="272"/>
                  </a:cubicBezTo>
                  <a:cubicBezTo>
                    <a:pt x="130" y="281"/>
                    <a:pt x="129" y="291"/>
                    <a:pt x="127" y="300"/>
                  </a:cubicBezTo>
                  <a:cubicBezTo>
                    <a:pt x="125" y="312"/>
                    <a:pt x="122" y="316"/>
                    <a:pt x="122" y="317"/>
                  </a:cubicBezTo>
                  <a:cubicBezTo>
                    <a:pt x="118" y="318"/>
                    <a:pt x="114" y="318"/>
                    <a:pt x="110" y="317"/>
                  </a:cubicBezTo>
                  <a:cubicBezTo>
                    <a:pt x="105" y="317"/>
                    <a:pt x="100" y="315"/>
                    <a:pt x="96" y="314"/>
                  </a:cubicBezTo>
                  <a:cubicBezTo>
                    <a:pt x="92" y="313"/>
                    <a:pt x="88" y="312"/>
                    <a:pt x="84" y="310"/>
                  </a:cubicBezTo>
                  <a:cubicBezTo>
                    <a:pt x="81" y="309"/>
                    <a:pt x="78" y="308"/>
                    <a:pt x="75" y="306"/>
                  </a:cubicBezTo>
                  <a:cubicBezTo>
                    <a:pt x="73" y="306"/>
                    <a:pt x="72" y="305"/>
                    <a:pt x="70" y="305"/>
                  </a:cubicBezTo>
                  <a:cubicBezTo>
                    <a:pt x="69" y="304"/>
                    <a:pt x="67" y="304"/>
                    <a:pt x="66" y="304"/>
                  </a:cubicBezTo>
                  <a:cubicBezTo>
                    <a:pt x="62" y="305"/>
                    <a:pt x="59" y="306"/>
                    <a:pt x="57" y="308"/>
                  </a:cubicBezTo>
                  <a:cubicBezTo>
                    <a:pt x="51" y="312"/>
                    <a:pt x="49" y="319"/>
                    <a:pt x="50" y="325"/>
                  </a:cubicBezTo>
                  <a:cubicBezTo>
                    <a:pt x="51" y="330"/>
                    <a:pt x="55" y="334"/>
                    <a:pt x="59" y="336"/>
                  </a:cubicBezTo>
                  <a:cubicBezTo>
                    <a:pt x="72" y="344"/>
                    <a:pt x="87" y="350"/>
                    <a:pt x="102" y="353"/>
                  </a:cubicBezTo>
                  <a:cubicBezTo>
                    <a:pt x="110" y="355"/>
                    <a:pt x="119" y="356"/>
                    <a:pt x="127" y="355"/>
                  </a:cubicBezTo>
                  <a:cubicBezTo>
                    <a:pt x="136" y="354"/>
                    <a:pt x="144" y="350"/>
                    <a:pt x="151" y="344"/>
                  </a:cubicBezTo>
                  <a:cubicBezTo>
                    <a:pt x="152" y="342"/>
                    <a:pt x="153" y="341"/>
                    <a:pt x="155" y="339"/>
                  </a:cubicBezTo>
                  <a:cubicBezTo>
                    <a:pt x="155" y="339"/>
                    <a:pt x="155" y="339"/>
                    <a:pt x="155" y="339"/>
                  </a:cubicBezTo>
                  <a:cubicBezTo>
                    <a:pt x="155" y="339"/>
                    <a:pt x="155" y="339"/>
                    <a:pt x="155" y="339"/>
                  </a:cubicBezTo>
                  <a:cubicBezTo>
                    <a:pt x="155" y="338"/>
                    <a:pt x="156" y="337"/>
                    <a:pt x="157" y="336"/>
                  </a:cubicBezTo>
                  <a:cubicBezTo>
                    <a:pt x="158" y="334"/>
                    <a:pt x="159" y="332"/>
                    <a:pt x="160" y="330"/>
                  </a:cubicBezTo>
                  <a:cubicBezTo>
                    <a:pt x="162" y="326"/>
                    <a:pt x="164" y="322"/>
                    <a:pt x="166" y="317"/>
                  </a:cubicBezTo>
                  <a:cubicBezTo>
                    <a:pt x="169" y="309"/>
                    <a:pt x="172" y="300"/>
                    <a:pt x="174" y="291"/>
                  </a:cubicBezTo>
                  <a:cubicBezTo>
                    <a:pt x="175" y="286"/>
                    <a:pt x="176" y="280"/>
                    <a:pt x="177" y="274"/>
                  </a:cubicBezTo>
                  <a:cubicBezTo>
                    <a:pt x="180" y="274"/>
                    <a:pt x="182" y="273"/>
                    <a:pt x="185" y="273"/>
                  </a:cubicBezTo>
                  <a:cubicBezTo>
                    <a:pt x="189" y="282"/>
                    <a:pt x="193" y="290"/>
                    <a:pt x="196" y="299"/>
                  </a:cubicBezTo>
                  <a:cubicBezTo>
                    <a:pt x="187" y="303"/>
                    <a:pt x="183" y="313"/>
                    <a:pt x="186" y="322"/>
                  </a:cubicBezTo>
                  <a:cubicBezTo>
                    <a:pt x="189" y="328"/>
                    <a:pt x="192" y="333"/>
                    <a:pt x="196" y="338"/>
                  </a:cubicBezTo>
                  <a:cubicBezTo>
                    <a:pt x="201" y="343"/>
                    <a:pt x="207" y="347"/>
                    <a:pt x="214" y="349"/>
                  </a:cubicBezTo>
                  <a:cubicBezTo>
                    <a:pt x="218" y="350"/>
                    <a:pt x="222" y="351"/>
                    <a:pt x="225" y="350"/>
                  </a:cubicBezTo>
                  <a:cubicBezTo>
                    <a:pt x="233" y="349"/>
                    <a:pt x="240" y="343"/>
                    <a:pt x="241" y="335"/>
                  </a:cubicBezTo>
                  <a:cubicBezTo>
                    <a:pt x="244" y="317"/>
                    <a:pt x="241" y="300"/>
                    <a:pt x="237" y="282"/>
                  </a:cubicBezTo>
                  <a:cubicBezTo>
                    <a:pt x="235" y="273"/>
                    <a:pt x="232" y="264"/>
                    <a:pt x="229" y="255"/>
                  </a:cubicBezTo>
                  <a:cubicBezTo>
                    <a:pt x="227" y="249"/>
                    <a:pt x="225" y="243"/>
                    <a:pt x="223" y="238"/>
                  </a:cubicBezTo>
                  <a:cubicBezTo>
                    <a:pt x="223" y="236"/>
                    <a:pt x="222" y="235"/>
                    <a:pt x="222" y="234"/>
                  </a:cubicBezTo>
                  <a:cubicBezTo>
                    <a:pt x="222" y="230"/>
                    <a:pt x="222" y="226"/>
                    <a:pt x="222" y="223"/>
                  </a:cubicBezTo>
                  <a:cubicBezTo>
                    <a:pt x="222" y="219"/>
                    <a:pt x="221" y="215"/>
                    <a:pt x="221" y="211"/>
                  </a:cubicBezTo>
                  <a:cubicBezTo>
                    <a:pt x="220" y="202"/>
                    <a:pt x="219" y="193"/>
                    <a:pt x="217" y="184"/>
                  </a:cubicBezTo>
                  <a:cubicBezTo>
                    <a:pt x="214" y="165"/>
                    <a:pt x="208" y="147"/>
                    <a:pt x="201" y="129"/>
                  </a:cubicBezTo>
                  <a:cubicBezTo>
                    <a:pt x="199" y="124"/>
                    <a:pt x="197" y="119"/>
                    <a:pt x="195" y="115"/>
                  </a:cubicBezTo>
                  <a:cubicBezTo>
                    <a:pt x="244" y="22"/>
                    <a:pt x="244" y="22"/>
                    <a:pt x="244" y="22"/>
                  </a:cubicBezTo>
                  <a:cubicBezTo>
                    <a:pt x="247" y="16"/>
                    <a:pt x="246" y="8"/>
                    <a:pt x="240" y="4"/>
                  </a:cubicBezTo>
                  <a:cubicBezTo>
                    <a:pt x="233" y="0"/>
                    <a:pt x="246" y="8"/>
                    <a:pt x="240" y="4"/>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62" name="组合 61">
            <a:extLst>
              <a:ext uri="{FF2B5EF4-FFF2-40B4-BE49-F238E27FC236}">
                <a16:creationId xmlns:a16="http://schemas.microsoft.com/office/drawing/2014/main" id="{EBB320AE-8CF5-4F69-8D3A-F0167C0B2D50}"/>
              </a:ext>
            </a:extLst>
          </p:cNvPr>
          <p:cNvGrpSpPr/>
          <p:nvPr/>
        </p:nvGrpSpPr>
        <p:grpSpPr>
          <a:xfrm>
            <a:off x="7920567" y="1479551"/>
            <a:ext cx="82551" cy="1056216"/>
            <a:chOff x="5854700" y="1781176"/>
            <a:chExt cx="61913" cy="792162"/>
          </a:xfrm>
          <a:solidFill>
            <a:srgbClr val="E6C76B"/>
          </a:solidFill>
        </p:grpSpPr>
        <p:sp>
          <p:nvSpPr>
            <p:cNvPr id="63" name="Rectangle 5">
              <a:extLst>
                <a:ext uri="{FF2B5EF4-FFF2-40B4-BE49-F238E27FC236}">
                  <a16:creationId xmlns:a16="http://schemas.microsoft.com/office/drawing/2014/main" id="{7645B913-98AF-432E-9161-CDB7CAF23E0C}"/>
                </a:ext>
              </a:extLst>
            </p:cNvPr>
            <p:cNvSpPr>
              <a:spLocks noChangeArrowheads="1"/>
            </p:cNvSpPr>
            <p:nvPr/>
          </p:nvSpPr>
          <p:spPr bwMode="auto">
            <a:xfrm>
              <a:off x="5875338" y="1811338"/>
              <a:ext cx="19050" cy="762000"/>
            </a:xfrm>
            <a:prstGeom prst="rect">
              <a:avLst/>
            </a:prstGeom>
            <a:solidFill>
              <a:srgbClr val="0076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64" name="Oval 59">
              <a:extLst>
                <a:ext uri="{FF2B5EF4-FFF2-40B4-BE49-F238E27FC236}">
                  <a16:creationId xmlns:a16="http://schemas.microsoft.com/office/drawing/2014/main" id="{25E6C896-B3CA-487D-9C1F-536CE75E675C}"/>
                </a:ext>
              </a:extLst>
            </p:cNvPr>
            <p:cNvSpPr>
              <a:spLocks noChangeArrowheads="1"/>
            </p:cNvSpPr>
            <p:nvPr/>
          </p:nvSpPr>
          <p:spPr bwMode="auto">
            <a:xfrm>
              <a:off x="5854700" y="1781176"/>
              <a:ext cx="61913" cy="61913"/>
            </a:xfrm>
            <a:prstGeom prst="ellipse">
              <a:avLst/>
            </a:prstGeom>
            <a:solidFill>
              <a:srgbClr val="0076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65" name="组合 64">
            <a:extLst>
              <a:ext uri="{FF2B5EF4-FFF2-40B4-BE49-F238E27FC236}">
                <a16:creationId xmlns:a16="http://schemas.microsoft.com/office/drawing/2014/main" id="{3CBFB6A1-F2D7-497A-8723-C474309DDD33}"/>
              </a:ext>
            </a:extLst>
          </p:cNvPr>
          <p:cNvGrpSpPr/>
          <p:nvPr/>
        </p:nvGrpSpPr>
        <p:grpSpPr>
          <a:xfrm>
            <a:off x="5228167" y="1479551"/>
            <a:ext cx="82551" cy="1056216"/>
            <a:chOff x="3835400" y="1781176"/>
            <a:chExt cx="61913" cy="792162"/>
          </a:xfrm>
          <a:solidFill>
            <a:srgbClr val="00764D"/>
          </a:solidFill>
        </p:grpSpPr>
        <p:sp>
          <p:nvSpPr>
            <p:cNvPr id="66" name="Rectangle 8">
              <a:extLst>
                <a:ext uri="{FF2B5EF4-FFF2-40B4-BE49-F238E27FC236}">
                  <a16:creationId xmlns:a16="http://schemas.microsoft.com/office/drawing/2014/main" id="{72240704-6EDC-4D83-AE82-32750C79C2F4}"/>
                </a:ext>
              </a:extLst>
            </p:cNvPr>
            <p:cNvSpPr>
              <a:spLocks noChangeArrowheads="1"/>
            </p:cNvSpPr>
            <p:nvPr/>
          </p:nvSpPr>
          <p:spPr bwMode="auto">
            <a:xfrm>
              <a:off x="3857625" y="1811338"/>
              <a:ext cx="17463" cy="76200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67" name="Oval 60">
              <a:extLst>
                <a:ext uri="{FF2B5EF4-FFF2-40B4-BE49-F238E27FC236}">
                  <a16:creationId xmlns:a16="http://schemas.microsoft.com/office/drawing/2014/main" id="{72585E1E-64F3-4020-953E-39B1F1B473B5}"/>
                </a:ext>
              </a:extLst>
            </p:cNvPr>
            <p:cNvSpPr>
              <a:spLocks noChangeArrowheads="1"/>
            </p:cNvSpPr>
            <p:nvPr/>
          </p:nvSpPr>
          <p:spPr bwMode="auto">
            <a:xfrm>
              <a:off x="3835400" y="1781176"/>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grpSp>
        <p:nvGrpSpPr>
          <p:cNvPr id="68" name="组合 67">
            <a:extLst>
              <a:ext uri="{FF2B5EF4-FFF2-40B4-BE49-F238E27FC236}">
                <a16:creationId xmlns:a16="http://schemas.microsoft.com/office/drawing/2014/main" id="{FD007273-413F-416D-B69F-689B97005DD4}"/>
              </a:ext>
            </a:extLst>
          </p:cNvPr>
          <p:cNvGrpSpPr/>
          <p:nvPr/>
        </p:nvGrpSpPr>
        <p:grpSpPr>
          <a:xfrm>
            <a:off x="3862918" y="3369735"/>
            <a:ext cx="82551" cy="1143001"/>
            <a:chOff x="2811463" y="3198813"/>
            <a:chExt cx="61913" cy="857251"/>
          </a:xfrm>
          <a:solidFill>
            <a:srgbClr val="00764D"/>
          </a:solidFill>
        </p:grpSpPr>
        <p:sp>
          <p:nvSpPr>
            <p:cNvPr id="69" name="Rectangle 12">
              <a:extLst>
                <a:ext uri="{FF2B5EF4-FFF2-40B4-BE49-F238E27FC236}">
                  <a16:creationId xmlns:a16="http://schemas.microsoft.com/office/drawing/2014/main" id="{7A073422-933F-4DD9-B473-F9A28E05DBBC}"/>
                </a:ext>
              </a:extLst>
            </p:cNvPr>
            <p:cNvSpPr>
              <a:spLocks noChangeArrowheads="1"/>
            </p:cNvSpPr>
            <p:nvPr/>
          </p:nvSpPr>
          <p:spPr bwMode="auto">
            <a:xfrm>
              <a:off x="2833688" y="3198813"/>
              <a:ext cx="17463" cy="82550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0" name="组合 69">
              <a:extLst>
                <a:ext uri="{FF2B5EF4-FFF2-40B4-BE49-F238E27FC236}">
                  <a16:creationId xmlns:a16="http://schemas.microsoft.com/office/drawing/2014/main" id="{EC3594BD-E812-4488-9DD6-C6EB09091081}"/>
                </a:ext>
              </a:extLst>
            </p:cNvPr>
            <p:cNvGrpSpPr/>
            <p:nvPr/>
          </p:nvGrpSpPr>
          <p:grpSpPr>
            <a:xfrm>
              <a:off x="2811463" y="3198813"/>
              <a:ext cx="61913" cy="857251"/>
              <a:chOff x="2811463" y="3198813"/>
              <a:chExt cx="61913" cy="857251"/>
            </a:xfrm>
            <a:grpFill/>
          </p:grpSpPr>
          <p:sp>
            <p:nvSpPr>
              <p:cNvPr id="71" name="Rectangle 13">
                <a:extLst>
                  <a:ext uri="{FF2B5EF4-FFF2-40B4-BE49-F238E27FC236}">
                    <a16:creationId xmlns:a16="http://schemas.microsoft.com/office/drawing/2014/main" id="{28CA8F11-9539-431E-B2BF-3771A2F0339A}"/>
                  </a:ext>
                </a:extLst>
              </p:cNvPr>
              <p:cNvSpPr>
                <a:spLocks noChangeArrowheads="1"/>
              </p:cNvSpPr>
              <p:nvPr/>
            </p:nvSpPr>
            <p:spPr bwMode="auto">
              <a:xfrm>
                <a:off x="2833688" y="3198813"/>
                <a:ext cx="17463" cy="8255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72" name="Oval 62">
                <a:extLst>
                  <a:ext uri="{FF2B5EF4-FFF2-40B4-BE49-F238E27FC236}">
                    <a16:creationId xmlns:a16="http://schemas.microsoft.com/office/drawing/2014/main" id="{0883AEAB-1A43-45BA-B9B1-48F163036BC9}"/>
                  </a:ext>
                </a:extLst>
              </p:cNvPr>
              <p:cNvSpPr>
                <a:spLocks noChangeArrowheads="1"/>
              </p:cNvSpPr>
              <p:nvPr/>
            </p:nvSpPr>
            <p:spPr bwMode="auto">
              <a:xfrm>
                <a:off x="2811463" y="3994151"/>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lang="zh-CN" altLang="en-US">
                  <a:latin typeface="微软雅黑" panose="020B0503020204020204" pitchFamily="34" charset="-122"/>
                  <a:ea typeface="微软雅黑" panose="020B0503020204020204" pitchFamily="34" charset="-122"/>
                </a:endParaRPr>
              </a:p>
            </p:txBody>
          </p:sp>
        </p:grpSp>
      </p:grpSp>
      <p:sp>
        <p:nvSpPr>
          <p:cNvPr id="73" name="矩形 72">
            <a:extLst>
              <a:ext uri="{FF2B5EF4-FFF2-40B4-BE49-F238E27FC236}">
                <a16:creationId xmlns:a16="http://schemas.microsoft.com/office/drawing/2014/main" id="{5A4440AE-029C-4E57-B4E4-E5A8CFA7F164}"/>
              </a:ext>
            </a:extLst>
          </p:cNvPr>
          <p:cNvSpPr/>
          <p:nvPr/>
        </p:nvSpPr>
        <p:spPr>
          <a:xfrm>
            <a:off x="2401015" y="1121116"/>
            <a:ext cx="2621836" cy="646331"/>
          </a:xfrm>
          <a:prstGeom prst="rect">
            <a:avLst/>
          </a:prstGeom>
        </p:spPr>
        <p:txBody>
          <a:bodyPr wrap="square">
            <a:spAutoFit/>
          </a:bodyPr>
          <a:lstStyle/>
          <a:p>
            <a:pPr eaLnBrk="1" hangingPunct="1"/>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尽量与标题文本语言风格相符合</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4" name="矩形 73">
            <a:extLst>
              <a:ext uri="{FF2B5EF4-FFF2-40B4-BE49-F238E27FC236}">
                <a16:creationId xmlns:a16="http://schemas.microsoft.com/office/drawing/2014/main" id="{D735BA8A-6EA4-4F4A-B9E3-17E47642DF25}"/>
              </a:ext>
            </a:extLst>
          </p:cNvPr>
          <p:cNvSpPr/>
          <p:nvPr/>
        </p:nvSpPr>
        <p:spPr>
          <a:xfrm>
            <a:off x="8268057" y="1108189"/>
            <a:ext cx="2621836" cy="646331"/>
          </a:xfrm>
          <a:prstGeom prst="rect">
            <a:avLst/>
          </a:prstGeom>
        </p:spPr>
        <p:txBody>
          <a:bodyPr wrap="square">
            <a:spAutoFit/>
          </a:bodyPr>
          <a:lstStyle/>
          <a:p>
            <a:pPr eaLnBrk="1" hangingPunct="1"/>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尽量与标题文本语言风格相符合</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5" name="矩形 74">
            <a:extLst>
              <a:ext uri="{FF2B5EF4-FFF2-40B4-BE49-F238E27FC236}">
                <a16:creationId xmlns:a16="http://schemas.microsoft.com/office/drawing/2014/main" id="{8264CB5B-5C5D-42A4-812B-90F060A702C8}"/>
              </a:ext>
            </a:extLst>
          </p:cNvPr>
          <p:cNvSpPr/>
          <p:nvPr/>
        </p:nvSpPr>
        <p:spPr>
          <a:xfrm>
            <a:off x="789173" y="4451464"/>
            <a:ext cx="2621836" cy="646331"/>
          </a:xfrm>
          <a:prstGeom prst="rect">
            <a:avLst/>
          </a:prstGeom>
        </p:spPr>
        <p:txBody>
          <a:bodyPr wrap="square">
            <a:spAutoFit/>
          </a:bodyPr>
          <a:lstStyle/>
          <a:p>
            <a:pPr eaLnBrk="1" hangingPunct="1"/>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尽量与标题文本语言风格相符合</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76" name="矩形 75">
            <a:extLst>
              <a:ext uri="{FF2B5EF4-FFF2-40B4-BE49-F238E27FC236}">
                <a16:creationId xmlns:a16="http://schemas.microsoft.com/office/drawing/2014/main" id="{5AC92227-DE5B-4A0C-89D2-3119E8264DD4}"/>
              </a:ext>
            </a:extLst>
          </p:cNvPr>
          <p:cNvSpPr/>
          <p:nvPr/>
        </p:nvSpPr>
        <p:spPr>
          <a:xfrm>
            <a:off x="7078135" y="4458027"/>
            <a:ext cx="2621836" cy="646331"/>
          </a:xfrm>
          <a:prstGeom prst="rect">
            <a:avLst/>
          </a:prstGeom>
        </p:spPr>
        <p:txBody>
          <a:bodyPr wrap="square">
            <a:spAutoFit/>
          </a:bodyPr>
          <a:lstStyle/>
          <a:p>
            <a:pPr eaLnBrk="1" hangingPunct="1"/>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尽量与标题文本语言风格相符合</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sym typeface="微软雅黑" panose="020B0503020204020204" pitchFamily="34" charset="-122"/>
              </a:rPr>
              <a:t>在此处添加详细描述文本</a:t>
            </a:r>
            <a:r>
              <a:rPr lang="en-US" altLang="zh-CN" sz="1200" dirty="0">
                <a:latin typeface="微软雅黑" panose="020B0503020204020204" pitchFamily="34" charset="-122"/>
                <a:ea typeface="微软雅黑" panose="020B0503020204020204" pitchFamily="34" charset="-122"/>
                <a:sym typeface="微软雅黑" panose="020B0503020204020204" pitchFamily="34" charset="-122"/>
              </a:rPr>
              <a:t>,</a:t>
            </a:r>
          </a:p>
        </p:txBody>
      </p:sp>
    </p:spTree>
    <p:extLst>
      <p:ext uri="{BB962C8B-B14F-4D97-AF65-F5344CB8AC3E}">
        <p14:creationId xmlns:p14="http://schemas.microsoft.com/office/powerpoint/2010/main" val="23587544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Effect transition="in" filter="wipe(down)">
                                      <p:cBhvr>
                                        <p:cTn id="14" dur="500"/>
                                        <p:tgtEl>
                                          <p:spTgt spid="6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down)">
                                      <p:cBhvr>
                                        <p:cTn id="34" dur="500"/>
                                        <p:tgtEl>
                                          <p:spTgt spid="62"/>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1000" fill="hold"/>
                                        <p:tgtEl>
                                          <p:spTgt spid="10"/>
                                        </p:tgtEl>
                                        <p:attrNameLst>
                                          <p:attrName>ppt_w</p:attrName>
                                        </p:attrNameLst>
                                      </p:cBhvr>
                                      <p:tavLst>
                                        <p:tav tm="0">
                                          <p:val>
                                            <p:fltVal val="0"/>
                                          </p:val>
                                        </p:tav>
                                        <p:tav tm="100000">
                                          <p:val>
                                            <p:strVal val="#ppt_w"/>
                                          </p:val>
                                        </p:tav>
                                      </p:tavLst>
                                    </p:anim>
                                    <p:anim calcmode="lin" valueType="num">
                                      <p:cBhvr>
                                        <p:cTn id="40" dur="1000" fill="hold"/>
                                        <p:tgtEl>
                                          <p:spTgt spid="10"/>
                                        </p:tgtEl>
                                        <p:attrNameLst>
                                          <p:attrName>ppt_h</p:attrName>
                                        </p:attrNameLst>
                                      </p:cBhvr>
                                      <p:tavLst>
                                        <p:tav tm="0">
                                          <p:val>
                                            <p:fltVal val="0"/>
                                          </p:val>
                                        </p:tav>
                                        <p:tav tm="100000">
                                          <p:val>
                                            <p:strVal val="#ppt_h"/>
                                          </p:val>
                                        </p:tav>
                                      </p:tavLst>
                                    </p:anim>
                                    <p:anim calcmode="lin" valueType="num">
                                      <p:cBhvr>
                                        <p:cTn id="41" dur="1000" fill="hold"/>
                                        <p:tgtEl>
                                          <p:spTgt spid="10"/>
                                        </p:tgtEl>
                                        <p:attrNameLst>
                                          <p:attrName>style.rotation</p:attrName>
                                        </p:attrNameLst>
                                      </p:cBhvr>
                                      <p:tavLst>
                                        <p:tav tm="0">
                                          <p:val>
                                            <p:fltVal val="90"/>
                                          </p:val>
                                        </p:tav>
                                        <p:tav tm="100000">
                                          <p:val>
                                            <p:fltVal val="0"/>
                                          </p:val>
                                        </p:tav>
                                      </p:tavLst>
                                    </p:anim>
                                    <p:animEffect transition="in" filter="fade">
                                      <p:cBhvr>
                                        <p:cTn id="42" dur="10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74"/>
                                        </p:tgtEl>
                                        <p:attrNameLst>
                                          <p:attrName>style.visibility</p:attrName>
                                        </p:attrNameLst>
                                      </p:cBhvr>
                                      <p:to>
                                        <p:strVal val="visible"/>
                                      </p:to>
                                    </p:set>
                                    <p:animEffect transition="in" filter="fade">
                                      <p:cBhvr>
                                        <p:cTn id="47" dur="1000"/>
                                        <p:tgtEl>
                                          <p:spTgt spid="74"/>
                                        </p:tgtEl>
                                      </p:cBhvr>
                                    </p:animEffect>
                                    <p:anim calcmode="lin" valueType="num">
                                      <p:cBhvr>
                                        <p:cTn id="48" dur="1000" fill="hold"/>
                                        <p:tgtEl>
                                          <p:spTgt spid="74"/>
                                        </p:tgtEl>
                                        <p:attrNameLst>
                                          <p:attrName>ppt_x</p:attrName>
                                        </p:attrNameLst>
                                      </p:cBhvr>
                                      <p:tavLst>
                                        <p:tav tm="0">
                                          <p:val>
                                            <p:strVal val="#ppt_x"/>
                                          </p:val>
                                        </p:tav>
                                        <p:tav tm="100000">
                                          <p:val>
                                            <p:strVal val="#ppt_x"/>
                                          </p:val>
                                        </p:tav>
                                      </p:tavLst>
                                    </p:anim>
                                    <p:anim calcmode="lin" valueType="num">
                                      <p:cBhvr>
                                        <p:cTn id="49"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68"/>
                                        </p:tgtEl>
                                        <p:attrNameLst>
                                          <p:attrName>style.visibility</p:attrName>
                                        </p:attrNameLst>
                                      </p:cBhvr>
                                      <p:to>
                                        <p:strVal val="visible"/>
                                      </p:to>
                                    </p:set>
                                    <p:animEffect transition="in" filter="wipe(up)">
                                      <p:cBhvr>
                                        <p:cTn id="54" dur="500"/>
                                        <p:tgtEl>
                                          <p:spTgt spid="68"/>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1000" fill="hold"/>
                                        <p:tgtEl>
                                          <p:spTgt spid="17"/>
                                        </p:tgtEl>
                                        <p:attrNameLst>
                                          <p:attrName>ppt_w</p:attrName>
                                        </p:attrNameLst>
                                      </p:cBhvr>
                                      <p:tavLst>
                                        <p:tav tm="0">
                                          <p:val>
                                            <p:fltVal val="0"/>
                                          </p:val>
                                        </p:tav>
                                        <p:tav tm="100000">
                                          <p:val>
                                            <p:strVal val="#ppt_w"/>
                                          </p:val>
                                        </p:tav>
                                      </p:tavLst>
                                    </p:anim>
                                    <p:anim calcmode="lin" valueType="num">
                                      <p:cBhvr>
                                        <p:cTn id="60" dur="1000" fill="hold"/>
                                        <p:tgtEl>
                                          <p:spTgt spid="17"/>
                                        </p:tgtEl>
                                        <p:attrNameLst>
                                          <p:attrName>ppt_h</p:attrName>
                                        </p:attrNameLst>
                                      </p:cBhvr>
                                      <p:tavLst>
                                        <p:tav tm="0">
                                          <p:val>
                                            <p:fltVal val="0"/>
                                          </p:val>
                                        </p:tav>
                                        <p:tav tm="100000">
                                          <p:val>
                                            <p:strVal val="#ppt_h"/>
                                          </p:val>
                                        </p:tav>
                                      </p:tavLst>
                                    </p:anim>
                                    <p:anim calcmode="lin" valueType="num">
                                      <p:cBhvr>
                                        <p:cTn id="61" dur="1000" fill="hold"/>
                                        <p:tgtEl>
                                          <p:spTgt spid="17"/>
                                        </p:tgtEl>
                                        <p:attrNameLst>
                                          <p:attrName>style.rotation</p:attrName>
                                        </p:attrNameLst>
                                      </p:cBhvr>
                                      <p:tavLst>
                                        <p:tav tm="0">
                                          <p:val>
                                            <p:fltVal val="90"/>
                                          </p:val>
                                        </p:tav>
                                        <p:tav tm="100000">
                                          <p:val>
                                            <p:fltVal val="0"/>
                                          </p:val>
                                        </p:tav>
                                      </p:tavLst>
                                    </p:anim>
                                    <p:animEffect transition="in" filter="fade">
                                      <p:cBhvr>
                                        <p:cTn id="62" dur="10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2" presetClass="entr" presetSubtype="1" fill="hold" nodeType="clickEffect">
                                  <p:stCondLst>
                                    <p:cond delay="0"/>
                                  </p:stCondLst>
                                  <p:childTnLst>
                                    <p:set>
                                      <p:cBhvr>
                                        <p:cTn id="73" dur="1" fill="hold">
                                          <p:stCondLst>
                                            <p:cond delay="0"/>
                                          </p:stCondLst>
                                        </p:cTn>
                                        <p:tgtEl>
                                          <p:spTgt spid="7"/>
                                        </p:tgtEl>
                                        <p:attrNameLst>
                                          <p:attrName>style.visibility</p:attrName>
                                        </p:attrNameLst>
                                      </p:cBhvr>
                                      <p:to>
                                        <p:strVal val="visible"/>
                                      </p:to>
                                    </p:set>
                                    <p:animEffect transition="in" filter="wipe(up)">
                                      <p:cBhvr>
                                        <p:cTn id="74" dur="500"/>
                                        <p:tgtEl>
                                          <p:spTgt spid="7"/>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1000" fill="hold"/>
                                        <p:tgtEl>
                                          <p:spTgt spid="24"/>
                                        </p:tgtEl>
                                        <p:attrNameLst>
                                          <p:attrName>ppt_w</p:attrName>
                                        </p:attrNameLst>
                                      </p:cBhvr>
                                      <p:tavLst>
                                        <p:tav tm="0">
                                          <p:val>
                                            <p:fltVal val="0"/>
                                          </p:val>
                                        </p:tav>
                                        <p:tav tm="100000">
                                          <p:val>
                                            <p:strVal val="#ppt_w"/>
                                          </p:val>
                                        </p:tav>
                                      </p:tavLst>
                                    </p:anim>
                                    <p:anim calcmode="lin" valueType="num">
                                      <p:cBhvr>
                                        <p:cTn id="80" dur="1000" fill="hold"/>
                                        <p:tgtEl>
                                          <p:spTgt spid="24"/>
                                        </p:tgtEl>
                                        <p:attrNameLst>
                                          <p:attrName>ppt_h</p:attrName>
                                        </p:attrNameLst>
                                      </p:cBhvr>
                                      <p:tavLst>
                                        <p:tav tm="0">
                                          <p:val>
                                            <p:fltVal val="0"/>
                                          </p:val>
                                        </p:tav>
                                        <p:tav tm="100000">
                                          <p:val>
                                            <p:strVal val="#ppt_h"/>
                                          </p:val>
                                        </p:tav>
                                      </p:tavLst>
                                    </p:anim>
                                    <p:anim calcmode="lin" valueType="num">
                                      <p:cBhvr>
                                        <p:cTn id="81" dur="1000" fill="hold"/>
                                        <p:tgtEl>
                                          <p:spTgt spid="24"/>
                                        </p:tgtEl>
                                        <p:attrNameLst>
                                          <p:attrName>style.rotation</p:attrName>
                                        </p:attrNameLst>
                                      </p:cBhvr>
                                      <p:tavLst>
                                        <p:tav tm="0">
                                          <p:val>
                                            <p:fltVal val="90"/>
                                          </p:val>
                                        </p:tav>
                                        <p:tav tm="100000">
                                          <p:val>
                                            <p:fltVal val="0"/>
                                          </p:val>
                                        </p:tav>
                                      </p:tavLst>
                                    </p:anim>
                                    <p:animEffect transition="in" filter="fade">
                                      <p:cBhvr>
                                        <p:cTn id="82" dur="10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grpId="0" nodeType="clickEffect">
                                  <p:stCondLst>
                                    <p:cond delay="0"/>
                                  </p:stCondLst>
                                  <p:childTnLst>
                                    <p:set>
                                      <p:cBhvr>
                                        <p:cTn id="86" dur="1" fill="hold">
                                          <p:stCondLst>
                                            <p:cond delay="0"/>
                                          </p:stCondLst>
                                        </p:cTn>
                                        <p:tgtEl>
                                          <p:spTgt spid="76"/>
                                        </p:tgtEl>
                                        <p:attrNameLst>
                                          <p:attrName>style.visibility</p:attrName>
                                        </p:attrNameLst>
                                      </p:cBhvr>
                                      <p:to>
                                        <p:strVal val="visible"/>
                                      </p:to>
                                    </p:set>
                                    <p:animEffect transition="in" filter="fade">
                                      <p:cBhvr>
                                        <p:cTn id="87" dur="1000"/>
                                        <p:tgtEl>
                                          <p:spTgt spid="76"/>
                                        </p:tgtEl>
                                      </p:cBhvr>
                                    </p:animEffect>
                                    <p:anim calcmode="lin" valueType="num">
                                      <p:cBhvr>
                                        <p:cTn id="88" dur="1000" fill="hold"/>
                                        <p:tgtEl>
                                          <p:spTgt spid="76"/>
                                        </p:tgtEl>
                                        <p:attrNameLst>
                                          <p:attrName>ppt_x</p:attrName>
                                        </p:attrNameLst>
                                      </p:cBhvr>
                                      <p:tavLst>
                                        <p:tav tm="0">
                                          <p:val>
                                            <p:strVal val="#ppt_x"/>
                                          </p:val>
                                        </p:tav>
                                        <p:tav tm="100000">
                                          <p:val>
                                            <p:strVal val="#ppt_x"/>
                                          </p:val>
                                        </p:tav>
                                      </p:tavLst>
                                    </p:anim>
                                    <p:anim calcmode="lin" valueType="num">
                                      <p:cBhvr>
                                        <p:cTn id="89"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73" grpId="0"/>
      <p:bldP spid="74" grpId="0"/>
      <p:bldP spid="75" grpId="0"/>
      <p:bldP spid="7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2A31A468-19BD-4EF3-8777-A508814EBA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椭圆 4">
            <a:extLst>
              <a:ext uri="{FF2B5EF4-FFF2-40B4-BE49-F238E27FC236}">
                <a16:creationId xmlns:a16="http://schemas.microsoft.com/office/drawing/2014/main" id="{47ADF0F1-1DD8-4F5D-8A14-6E1A837DC551}"/>
              </a:ext>
            </a:extLst>
          </p:cNvPr>
          <p:cNvSpPr/>
          <p:nvPr/>
        </p:nvSpPr>
        <p:spPr>
          <a:xfrm>
            <a:off x="5450590" y="1374785"/>
            <a:ext cx="1080120" cy="1080120"/>
          </a:xfrm>
          <a:prstGeom prst="ellipse">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4400">
                <a:solidFill>
                  <a:prstClr val="white"/>
                </a:solidFill>
                <a:latin typeface="微软雅黑" panose="020B0503020204020204" pitchFamily="34" charset="-122"/>
                <a:ea typeface="微软雅黑" panose="020B0503020204020204" pitchFamily="34" charset="-122"/>
              </a:rPr>
              <a:t>2</a:t>
            </a:r>
            <a:endParaRPr kumimoji="0" lang="zh-CN" altLang="en-US" sz="44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标题 5">
            <a:extLst>
              <a:ext uri="{FF2B5EF4-FFF2-40B4-BE49-F238E27FC236}">
                <a16:creationId xmlns:a16="http://schemas.microsoft.com/office/drawing/2014/main" id="{4CB0490E-A852-4939-ABD9-54B2B04212EE}"/>
              </a:ext>
            </a:extLst>
          </p:cNvPr>
          <p:cNvSpPr txBox="1">
            <a:spLocks/>
          </p:cNvSpPr>
          <p:nvPr>
            <p:custDataLst>
              <p:tags r:id="rId1"/>
            </p:custDataLst>
          </p:nvPr>
        </p:nvSpPr>
        <p:spPr>
          <a:xfrm>
            <a:off x="2794853" y="2875659"/>
            <a:ext cx="6391593" cy="553998"/>
          </a:xfrm>
          <a:prstGeom prst="rect">
            <a:avLst/>
          </a:prstGeom>
          <a:noFill/>
        </p:spPr>
        <p:txBody>
          <a:bodyPr wrap="square" lIns="0" tIns="0" rIns="0" bIns="0" anchor="t" anchorCtr="0">
            <a:spAutoFit/>
          </a:bodyPr>
          <a:lstStyle>
            <a:lvl1pPr algn="ctr">
              <a:lnSpc>
                <a:spcPct val="90000"/>
              </a:lnSpc>
              <a:spcBef>
                <a:spcPct val="0"/>
              </a:spcBef>
              <a:buNone/>
              <a:defRPr sz="4000">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4000" b="1" i="0" u="none" strike="noStrike" kern="1200" cap="none" spc="0" normalizeH="0" baseline="0" noProof="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rPr>
              <a:t>单击此处添加您的标题</a:t>
            </a:r>
            <a:endParaRPr kumimoji="0" lang="en-US" altLang="zh-CN" sz="4000" b="1" i="0" u="none" strike="noStrike" kern="1200" cap="none" spc="0" normalizeH="0" baseline="0" noProof="0" dirty="0">
              <a:ln>
                <a:noFill/>
              </a:ln>
              <a:solidFill>
                <a:srgbClr val="00764D"/>
              </a:solidFill>
              <a:effectLst/>
              <a:uLnTx/>
              <a:uFillTx/>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7" name="文本占位符 6">
            <a:extLst>
              <a:ext uri="{FF2B5EF4-FFF2-40B4-BE49-F238E27FC236}">
                <a16:creationId xmlns:a16="http://schemas.microsoft.com/office/drawing/2014/main" id="{7D6AF286-30A2-408C-B00D-5BCAF1729937}"/>
              </a:ext>
            </a:extLst>
          </p:cNvPr>
          <p:cNvSpPr txBox="1">
            <a:spLocks/>
          </p:cNvSpPr>
          <p:nvPr>
            <p:custDataLst>
              <p:tags r:id="rId2"/>
            </p:custDataLst>
          </p:nvPr>
        </p:nvSpPr>
        <p:spPr>
          <a:xfrm>
            <a:off x="3793494" y="3681929"/>
            <a:ext cx="4464334" cy="332399"/>
          </a:xfrm>
          <a:prstGeom prst="rect">
            <a:avLst/>
          </a:prstGeom>
          <a:noFill/>
        </p:spPr>
        <p:txBody>
          <a:bodyPr wrap="square" lIns="0" tIns="0" rIns="0" bIns="0" anchor="t" anchorCtr="0">
            <a:spAutoFit/>
          </a:bodyPr>
          <a:lstStyle>
            <a:lvl1pPr indent="0" algn="ctr">
              <a:lnSpc>
                <a:spcPct val="90000"/>
              </a:lnSpc>
              <a:spcBef>
                <a:spcPts val="1000"/>
              </a:spcBef>
              <a:buFont typeface="Arial" panose="020B0604020202020204" pitchFamily="34" charset="0"/>
              <a:buNone/>
              <a:defRPr sz="1600" baseline="0">
                <a:solidFill>
                  <a:schemeClr val="bg1">
                    <a:lumMod val="50000"/>
                  </a:schemeClr>
                </a:solidFill>
              </a:defRPr>
            </a:lvl1pPr>
            <a:lvl2pPr indent="0">
              <a:lnSpc>
                <a:spcPct val="90000"/>
              </a:lnSpc>
              <a:spcBef>
                <a:spcPts val="500"/>
              </a:spcBef>
              <a:buFont typeface="Arial" panose="020B0604020202020204" pitchFamily="34" charset="0"/>
              <a:buNone/>
              <a:defRPr sz="2000">
                <a:solidFill>
                  <a:schemeClr val="tx1">
                    <a:tint val="75000"/>
                  </a:schemeClr>
                </a:solidFill>
              </a:defRPr>
            </a:lvl2pPr>
            <a:lvl3pPr indent="0">
              <a:lnSpc>
                <a:spcPct val="90000"/>
              </a:lnSpc>
              <a:spcBef>
                <a:spcPts val="500"/>
              </a:spcBef>
              <a:buFont typeface="Arial" panose="020B0604020202020204" pitchFamily="34" charset="0"/>
              <a:buNone/>
              <a:defRPr>
                <a:solidFill>
                  <a:schemeClr val="tx1">
                    <a:tint val="75000"/>
                  </a:schemeClr>
                </a:solidFill>
              </a:defRPr>
            </a:lvl3pPr>
            <a:lvl4pPr indent="0">
              <a:lnSpc>
                <a:spcPct val="90000"/>
              </a:lnSpc>
              <a:spcBef>
                <a:spcPts val="500"/>
              </a:spcBef>
              <a:buFont typeface="Arial" panose="020B0604020202020204" pitchFamily="34" charset="0"/>
              <a:buNone/>
              <a:defRPr sz="1600">
                <a:solidFill>
                  <a:schemeClr val="tx1">
                    <a:tint val="75000"/>
                  </a:schemeClr>
                </a:solidFill>
              </a:defRPr>
            </a:lvl4pPr>
            <a:lvl5pPr indent="0">
              <a:lnSpc>
                <a:spcPct val="90000"/>
              </a:lnSpc>
              <a:spcBef>
                <a:spcPts val="500"/>
              </a:spcBef>
              <a:buFont typeface="Arial" panose="020B0604020202020204" pitchFamily="34" charset="0"/>
              <a:buNone/>
              <a:defRPr sz="1600">
                <a:solidFill>
                  <a:schemeClr val="tx1">
                    <a:tint val="75000"/>
                  </a:schemeClr>
                </a:solidFill>
              </a:defRPr>
            </a:lvl5pPr>
            <a:lvl6pPr indent="0">
              <a:lnSpc>
                <a:spcPct val="90000"/>
              </a:lnSpc>
              <a:spcBef>
                <a:spcPts val="500"/>
              </a:spcBef>
              <a:buFont typeface="Arial" panose="020B0604020202020204" pitchFamily="34" charset="0"/>
              <a:buNone/>
              <a:defRPr sz="1600">
                <a:solidFill>
                  <a:schemeClr val="tx1">
                    <a:tint val="75000"/>
                  </a:schemeClr>
                </a:solidFill>
              </a:defRPr>
            </a:lvl6pPr>
            <a:lvl7pPr indent="0">
              <a:lnSpc>
                <a:spcPct val="90000"/>
              </a:lnSpc>
              <a:spcBef>
                <a:spcPts val="500"/>
              </a:spcBef>
              <a:buFont typeface="Arial" panose="020B0604020202020204" pitchFamily="34" charset="0"/>
              <a:buNone/>
              <a:defRPr sz="1600">
                <a:solidFill>
                  <a:schemeClr val="tx1">
                    <a:tint val="75000"/>
                  </a:schemeClr>
                </a:solidFill>
              </a:defRPr>
            </a:lvl7pPr>
            <a:lvl8pPr indent="0">
              <a:lnSpc>
                <a:spcPct val="90000"/>
              </a:lnSpc>
              <a:spcBef>
                <a:spcPts val="500"/>
              </a:spcBef>
              <a:buFont typeface="Arial" panose="020B0604020202020204" pitchFamily="34" charset="0"/>
              <a:buNone/>
              <a:defRPr sz="1600">
                <a:solidFill>
                  <a:schemeClr val="tx1">
                    <a:tint val="75000"/>
                  </a:schemeClr>
                </a:solidFill>
              </a:defRPr>
            </a:lvl8pPr>
            <a:lvl9pPr indent="0">
              <a:lnSpc>
                <a:spcPct val="90000"/>
              </a:lnSpc>
              <a:spcBef>
                <a:spcPts val="500"/>
              </a:spcBef>
              <a:buFont typeface="Arial" panose="020B0604020202020204" pitchFamily="34" charset="0"/>
              <a:buNone/>
              <a:defRPr sz="1600">
                <a:solidFill>
                  <a:schemeClr val="tx1">
                    <a:tint val="75000"/>
                  </a:schemeClr>
                </a:solidFill>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zh-CN" sz="2400" b="0" i="0" u="none" strike="noStrike" kern="0" cap="none" spc="0" normalizeH="0" baseline="0" noProof="0" dirty="0">
                <a:ln>
                  <a:noFill/>
                </a:ln>
                <a:solidFill>
                  <a:prstClr val="black">
                    <a:lumMod val="65000"/>
                    <a:lumOff val="35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CLICK TO ADD CAPTION TEXT</a:t>
            </a:r>
          </a:p>
        </p:txBody>
      </p:sp>
    </p:spTree>
    <p:extLst>
      <p:ext uri="{BB962C8B-B14F-4D97-AF65-F5344CB8AC3E}">
        <p14:creationId xmlns:p14="http://schemas.microsoft.com/office/powerpoint/2010/main" val="356555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3C4AA423-7D1C-474E-9F8C-978D98777ED9}"/>
              </a:ext>
            </a:extLst>
          </p:cNvPr>
          <p:cNvGrpSpPr/>
          <p:nvPr/>
        </p:nvGrpSpPr>
        <p:grpSpPr>
          <a:xfrm>
            <a:off x="0" y="211016"/>
            <a:ext cx="3784139" cy="589257"/>
            <a:chOff x="0" y="211016"/>
            <a:chExt cx="3784139" cy="589257"/>
          </a:xfrm>
        </p:grpSpPr>
        <p:sp>
          <p:nvSpPr>
            <p:cNvPr id="4" name="矩形 3">
              <a:extLst>
                <a:ext uri="{FF2B5EF4-FFF2-40B4-BE49-F238E27FC236}">
                  <a16:creationId xmlns:a16="http://schemas.microsoft.com/office/drawing/2014/main" id="{9C060E22-B202-4DF9-BC68-91DA9E5482EC}"/>
                </a:ext>
              </a:extLst>
            </p:cNvPr>
            <p:cNvSpPr/>
            <p:nvPr/>
          </p:nvSpPr>
          <p:spPr>
            <a:xfrm>
              <a:off x="0" y="211016"/>
              <a:ext cx="175846" cy="580292"/>
            </a:xfrm>
            <a:prstGeom prst="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5" name="文本框 4">
              <a:extLst>
                <a:ext uri="{FF2B5EF4-FFF2-40B4-BE49-F238E27FC236}">
                  <a16:creationId xmlns:a16="http://schemas.microsoft.com/office/drawing/2014/main" id="{23931196-4763-4633-BCF7-28D502C9BA80}"/>
                </a:ext>
              </a:extLst>
            </p:cNvPr>
            <p:cNvSpPr txBox="1"/>
            <p:nvPr/>
          </p:nvSpPr>
          <p:spPr>
            <a:xfrm>
              <a:off x="316523" y="215498"/>
              <a:ext cx="3467616"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rPr>
                <a:t>单击此处添加标题</a:t>
              </a:r>
            </a:p>
          </p:txBody>
        </p:sp>
      </p:grpSp>
      <p:sp>
        <p:nvSpPr>
          <p:cNvPr id="7" name="TextBox 82">
            <a:extLst>
              <a:ext uri="{FF2B5EF4-FFF2-40B4-BE49-F238E27FC236}">
                <a16:creationId xmlns:a16="http://schemas.microsoft.com/office/drawing/2014/main" id="{213CA18B-2BD5-424D-8185-B23C9501F7A7}"/>
              </a:ext>
            </a:extLst>
          </p:cNvPr>
          <p:cNvSpPr txBox="1"/>
          <p:nvPr/>
        </p:nvSpPr>
        <p:spPr>
          <a:xfrm>
            <a:off x="1253470" y="2203701"/>
            <a:ext cx="1472436" cy="338406"/>
          </a:xfrm>
          <a:prstGeom prst="rect">
            <a:avLst/>
          </a:prstGeom>
          <a:noFill/>
        </p:spPr>
        <p:txBody>
          <a:bodyPr wrap="square" lIns="91421" tIns="45710" rIns="91421" bIns="45710" rtlCol="0">
            <a:spAutoFit/>
          </a:bodyPr>
          <a:lstStyle/>
          <a:p>
            <a:pPr defTabSz="1218804" fontAlgn="base">
              <a:spcBef>
                <a:spcPct val="0"/>
              </a:spcBef>
              <a:spcAft>
                <a:spcPct val="0"/>
              </a:spcAft>
            </a:pPr>
            <a:r>
              <a:rPr lang="zh-CN" altLang="en-US" sz="1599" b="1" dirty="0">
                <a:latin typeface="黑体" pitchFamily="49" charset="-122"/>
                <a:ea typeface="黑体" pitchFamily="49" charset="-122"/>
              </a:rPr>
              <a:t>添加内容</a:t>
            </a:r>
          </a:p>
        </p:txBody>
      </p:sp>
      <p:sp>
        <p:nvSpPr>
          <p:cNvPr id="8" name="TextBox 83">
            <a:extLst>
              <a:ext uri="{FF2B5EF4-FFF2-40B4-BE49-F238E27FC236}">
                <a16:creationId xmlns:a16="http://schemas.microsoft.com/office/drawing/2014/main" id="{0D361182-0700-445D-9C05-0A1947F7DBD1}"/>
              </a:ext>
            </a:extLst>
          </p:cNvPr>
          <p:cNvSpPr txBox="1"/>
          <p:nvPr/>
        </p:nvSpPr>
        <p:spPr>
          <a:xfrm>
            <a:off x="1253470" y="2584019"/>
            <a:ext cx="2602690" cy="2440969"/>
          </a:xfrm>
          <a:prstGeom prst="rect">
            <a:avLst/>
          </a:prstGeom>
          <a:noFill/>
        </p:spPr>
        <p:txBody>
          <a:bodyPr wrap="square" lIns="91421" tIns="45710" rIns="91421" bIns="45710" rtlCol="0">
            <a:spAutoFit/>
          </a:bodyPr>
          <a:lstStyle/>
          <a:p>
            <a:pPr defTabSz="1218804" fontAlgn="base">
              <a:lnSpc>
                <a:spcPct val="130000"/>
              </a:lnSpc>
              <a:spcBef>
                <a:spcPct val="0"/>
              </a:spcBef>
              <a:spcAft>
                <a:spcPct val="0"/>
              </a:spcAft>
            </a:pPr>
            <a:r>
              <a:rPr lang="zh-CN" altLang="en-US" sz="1066" dirty="0">
                <a:latin typeface="微软雅黑" pitchFamily="34" charset="-122"/>
                <a:ea typeface="微软雅黑" pitchFamily="34" charset="-122"/>
              </a:rPr>
              <a:t>您的内容打在这里，或者通过复制您的文本后，在此框中选择粘贴，您的内容打在这里，或者通过复制您的文本后，在此框中选择粘贴，</a:t>
            </a:r>
          </a:p>
          <a:p>
            <a:pPr defTabSz="1218804" fontAlgn="base">
              <a:lnSpc>
                <a:spcPct val="130000"/>
              </a:lnSpc>
              <a:spcBef>
                <a:spcPct val="0"/>
              </a:spcBef>
              <a:spcAft>
                <a:spcPct val="0"/>
              </a:spcAft>
            </a:pPr>
            <a:r>
              <a:rPr lang="zh-CN" altLang="en-US" sz="1066" dirty="0">
                <a:latin typeface="微软雅黑" pitchFamily="34" charset="-122"/>
                <a:ea typeface="微软雅黑" pitchFamily="34" charset="-122"/>
              </a:rPr>
              <a:t>您的内容打在这里，或者通过复制您的文本后，在此框中选择粘贴，</a:t>
            </a:r>
          </a:p>
          <a:p>
            <a:pPr defTabSz="1218804" fontAlgn="base">
              <a:lnSpc>
                <a:spcPct val="130000"/>
              </a:lnSpc>
              <a:spcBef>
                <a:spcPct val="0"/>
              </a:spcBef>
              <a:spcAft>
                <a:spcPct val="0"/>
              </a:spcAft>
            </a:pPr>
            <a:r>
              <a:rPr lang="zh-CN" altLang="en-US" sz="1066" dirty="0">
                <a:latin typeface="微软雅黑" pitchFamily="34" charset="-122"/>
                <a:ea typeface="微软雅黑" pitchFamily="34" charset="-122"/>
              </a:rPr>
              <a:t>您的内容打在这里，或者通过复制您的文本后，在此框中选择粘贴，</a:t>
            </a:r>
          </a:p>
          <a:p>
            <a:pPr defTabSz="1218804" fontAlgn="base">
              <a:lnSpc>
                <a:spcPct val="130000"/>
              </a:lnSpc>
              <a:spcBef>
                <a:spcPct val="0"/>
              </a:spcBef>
              <a:spcAft>
                <a:spcPct val="0"/>
              </a:spcAft>
            </a:pPr>
            <a:r>
              <a:rPr lang="zh-CN" altLang="en-US" sz="1066" dirty="0">
                <a:latin typeface="微软雅黑" pitchFamily="34" charset="-122"/>
                <a:ea typeface="微软雅黑" pitchFamily="34" charset="-122"/>
              </a:rPr>
              <a:t>您的内容打在这里，或者通过复制您的文本后，在此框中选择粘贴，</a:t>
            </a:r>
          </a:p>
          <a:p>
            <a:pPr defTabSz="1218804" fontAlgn="base">
              <a:lnSpc>
                <a:spcPct val="130000"/>
              </a:lnSpc>
              <a:spcBef>
                <a:spcPct val="0"/>
              </a:spcBef>
              <a:spcAft>
                <a:spcPct val="0"/>
              </a:spcAft>
            </a:pPr>
            <a:endParaRPr lang="zh-CN" altLang="en-US" sz="1200" dirty="0">
              <a:latin typeface="微软雅黑" pitchFamily="34" charset="-122"/>
              <a:ea typeface="微软雅黑" pitchFamily="34" charset="-122"/>
            </a:endParaRPr>
          </a:p>
        </p:txBody>
      </p:sp>
      <p:sp>
        <p:nvSpPr>
          <p:cNvPr id="9" name="圆角矩形 1">
            <a:extLst>
              <a:ext uri="{FF2B5EF4-FFF2-40B4-BE49-F238E27FC236}">
                <a16:creationId xmlns:a16="http://schemas.microsoft.com/office/drawing/2014/main" id="{6A68B3F6-B1FB-4B89-BE25-B5010082F5C4}"/>
              </a:ext>
            </a:extLst>
          </p:cNvPr>
          <p:cNvSpPr/>
          <p:nvPr/>
        </p:nvSpPr>
        <p:spPr>
          <a:xfrm>
            <a:off x="1079334" y="1716885"/>
            <a:ext cx="2937018" cy="3560406"/>
          </a:xfrm>
          <a:prstGeom prst="roundRect">
            <a:avLst/>
          </a:prstGeom>
          <a:noFill/>
          <a:ln w="15875">
            <a:solidFill>
              <a:srgbClr val="00764D"/>
            </a:solid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defTabSz="1218804" fontAlgn="base">
              <a:spcBef>
                <a:spcPct val="0"/>
              </a:spcBef>
              <a:spcAft>
                <a:spcPct val="0"/>
              </a:spcAft>
            </a:pPr>
            <a:endParaRPr lang="zh-CN" altLang="en-US" sz="2399">
              <a:solidFill>
                <a:prstClr val="white"/>
              </a:solidFill>
              <a:latin typeface="Calibri"/>
              <a:ea typeface="宋体" panose="02010600030101010101" pitchFamily="2" charset="-122"/>
            </a:endParaRPr>
          </a:p>
        </p:txBody>
      </p:sp>
      <p:grpSp>
        <p:nvGrpSpPr>
          <p:cNvPr id="10" name="组合 9">
            <a:extLst>
              <a:ext uri="{FF2B5EF4-FFF2-40B4-BE49-F238E27FC236}">
                <a16:creationId xmlns:a16="http://schemas.microsoft.com/office/drawing/2014/main" id="{57E74F8A-FF33-46C7-A6DF-56BEA149A338}"/>
              </a:ext>
            </a:extLst>
          </p:cNvPr>
          <p:cNvGrpSpPr/>
          <p:nvPr/>
        </p:nvGrpSpPr>
        <p:grpSpPr>
          <a:xfrm>
            <a:off x="1759431" y="1482965"/>
            <a:ext cx="1677385" cy="432048"/>
            <a:chOff x="2109790" y="1790699"/>
            <a:chExt cx="1677610" cy="432048"/>
          </a:xfrm>
        </p:grpSpPr>
        <p:sp>
          <p:nvSpPr>
            <p:cNvPr id="11" name="圆角矩形 72">
              <a:extLst>
                <a:ext uri="{FF2B5EF4-FFF2-40B4-BE49-F238E27FC236}">
                  <a16:creationId xmlns:a16="http://schemas.microsoft.com/office/drawing/2014/main" id="{1B095963-105B-42B8-A9BC-D279F52B9AE9}"/>
                </a:ext>
              </a:extLst>
            </p:cNvPr>
            <p:cNvSpPr/>
            <p:nvPr/>
          </p:nvSpPr>
          <p:spPr>
            <a:xfrm>
              <a:off x="2109790" y="1790699"/>
              <a:ext cx="1440160" cy="432048"/>
            </a:xfrm>
            <a:prstGeom prst="round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prstClr val="white"/>
                </a:solidFill>
                <a:latin typeface="Calibri"/>
                <a:ea typeface="宋体" panose="02010600030101010101" pitchFamily="2" charset="-122"/>
              </a:endParaRPr>
            </a:p>
          </p:txBody>
        </p:sp>
        <p:sp>
          <p:nvSpPr>
            <p:cNvPr id="12" name="TextBox 116">
              <a:extLst>
                <a:ext uri="{FF2B5EF4-FFF2-40B4-BE49-F238E27FC236}">
                  <a16:creationId xmlns:a16="http://schemas.microsoft.com/office/drawing/2014/main" id="{8BD0A3B1-BB58-4214-9BD4-2618A9EE0FE6}"/>
                </a:ext>
              </a:extLst>
            </p:cNvPr>
            <p:cNvSpPr txBox="1"/>
            <p:nvPr/>
          </p:nvSpPr>
          <p:spPr>
            <a:xfrm>
              <a:off x="2314766" y="1820157"/>
              <a:ext cx="1472634" cy="379424"/>
            </a:xfrm>
            <a:prstGeom prst="rect">
              <a:avLst/>
            </a:prstGeom>
            <a:noFill/>
          </p:spPr>
          <p:txBody>
            <a:bodyPr wrap="square" lIns="91402" tIns="45701" rIns="91402" bIns="45701" rtlCol="0">
              <a:spAutoFit/>
            </a:bodyPr>
            <a:lstStyle/>
            <a:p>
              <a:pPr defTabSz="1218804" fontAlgn="base">
                <a:spcBef>
                  <a:spcPct val="0"/>
                </a:spcBef>
                <a:spcAft>
                  <a:spcPct val="0"/>
                </a:spcAft>
              </a:pPr>
              <a:r>
                <a:rPr lang="zh-CN" altLang="en-US" sz="1866">
                  <a:solidFill>
                    <a:prstClr val="white"/>
                  </a:solidFill>
                  <a:latin typeface="黑体" pitchFamily="49" charset="-122"/>
                  <a:ea typeface="黑体" pitchFamily="49" charset="-122"/>
                </a:rPr>
                <a:t>添加标题</a:t>
              </a:r>
              <a:endParaRPr lang="zh-CN" altLang="en-US" sz="1866" dirty="0">
                <a:solidFill>
                  <a:prstClr val="white"/>
                </a:solidFill>
                <a:latin typeface="黑体" pitchFamily="49" charset="-122"/>
                <a:ea typeface="黑体" pitchFamily="49" charset="-122"/>
              </a:endParaRPr>
            </a:p>
          </p:txBody>
        </p:sp>
      </p:grpSp>
      <p:grpSp>
        <p:nvGrpSpPr>
          <p:cNvPr id="13" name="组合 8">
            <a:extLst>
              <a:ext uri="{FF2B5EF4-FFF2-40B4-BE49-F238E27FC236}">
                <a16:creationId xmlns:a16="http://schemas.microsoft.com/office/drawing/2014/main" id="{C5763594-C4E1-4539-A45C-C5FE921C279A}"/>
              </a:ext>
            </a:extLst>
          </p:cNvPr>
          <p:cNvGrpSpPr/>
          <p:nvPr/>
        </p:nvGrpSpPr>
        <p:grpSpPr>
          <a:xfrm>
            <a:off x="3664656" y="1933758"/>
            <a:ext cx="3162367" cy="2987926"/>
            <a:chOff x="4281713" y="2241488"/>
            <a:chExt cx="767013" cy="2987926"/>
          </a:xfrm>
        </p:grpSpPr>
        <p:cxnSp>
          <p:nvCxnSpPr>
            <p:cNvPr id="14" name="直接连接符 13">
              <a:extLst>
                <a:ext uri="{FF2B5EF4-FFF2-40B4-BE49-F238E27FC236}">
                  <a16:creationId xmlns:a16="http://schemas.microsoft.com/office/drawing/2014/main" id="{70CA82E2-1E8E-4098-BDF2-5320B172F309}"/>
                </a:ext>
              </a:extLst>
            </p:cNvPr>
            <p:cNvCxnSpPr>
              <a:endCxn id="24" idx="1"/>
            </p:cNvCxnSpPr>
            <p:nvPr/>
          </p:nvCxnSpPr>
          <p:spPr>
            <a:xfrm>
              <a:off x="4281713" y="2241488"/>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BA014D0-C16C-44A1-9EE0-4B64EAD45D80}"/>
                </a:ext>
              </a:extLst>
            </p:cNvPr>
            <p:cNvCxnSpPr/>
            <p:nvPr/>
          </p:nvCxnSpPr>
          <p:spPr>
            <a:xfrm>
              <a:off x="4367014" y="3449940"/>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881D6A5-F311-49F4-9AC6-A858546093FB}"/>
                </a:ext>
              </a:extLst>
            </p:cNvPr>
            <p:cNvCxnSpPr/>
            <p:nvPr/>
          </p:nvCxnSpPr>
          <p:spPr>
            <a:xfrm>
              <a:off x="4367014" y="4313409"/>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C04E4D8-6C39-487E-BD0F-9F58437FEC3E}"/>
                </a:ext>
              </a:extLst>
            </p:cNvPr>
            <p:cNvCxnSpPr/>
            <p:nvPr/>
          </p:nvCxnSpPr>
          <p:spPr>
            <a:xfrm>
              <a:off x="4367014" y="5229413"/>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9">
            <a:extLst>
              <a:ext uri="{FF2B5EF4-FFF2-40B4-BE49-F238E27FC236}">
                <a16:creationId xmlns:a16="http://schemas.microsoft.com/office/drawing/2014/main" id="{7527B004-4820-42F2-8763-875A70B8B129}"/>
              </a:ext>
            </a:extLst>
          </p:cNvPr>
          <p:cNvGrpSpPr/>
          <p:nvPr/>
        </p:nvGrpSpPr>
        <p:grpSpPr>
          <a:xfrm>
            <a:off x="6827024" y="1486270"/>
            <a:ext cx="4138684" cy="3646384"/>
            <a:chOff x="7178067" y="1794000"/>
            <a:chExt cx="4139243" cy="3646384"/>
          </a:xfrm>
        </p:grpSpPr>
        <p:grpSp>
          <p:nvGrpSpPr>
            <p:cNvPr id="19" name="组合 6">
              <a:extLst>
                <a:ext uri="{FF2B5EF4-FFF2-40B4-BE49-F238E27FC236}">
                  <a16:creationId xmlns:a16="http://schemas.microsoft.com/office/drawing/2014/main" id="{24F473EF-D7BE-406E-89EC-4B9B80AAED78}"/>
                </a:ext>
              </a:extLst>
            </p:cNvPr>
            <p:cNvGrpSpPr/>
            <p:nvPr/>
          </p:nvGrpSpPr>
          <p:grpSpPr>
            <a:xfrm>
              <a:off x="7178067" y="4038192"/>
              <a:ext cx="4139243" cy="1402192"/>
              <a:chOff x="7445805" y="4169658"/>
              <a:chExt cx="4092125" cy="1402192"/>
            </a:xfrm>
          </p:grpSpPr>
          <p:pic>
            <p:nvPicPr>
              <p:cNvPr id="21" name="Picture 3">
                <a:extLst>
                  <a:ext uri="{FF2B5EF4-FFF2-40B4-BE49-F238E27FC236}">
                    <a16:creationId xmlns:a16="http://schemas.microsoft.com/office/drawing/2014/main" id="{5D953B6C-2BF7-4514-B740-1F344C6961EE}"/>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tretch>
                <a:fillRect/>
              </a:stretch>
            </p:blipFill>
            <p:spPr bwMode="auto">
              <a:xfrm>
                <a:off x="9458303" y="4169658"/>
                <a:ext cx="2079627" cy="1402192"/>
              </a:xfrm>
              <a:prstGeom prst="rect">
                <a:avLst/>
              </a:prstGeom>
              <a:noFill/>
              <a:extLst>
                <a:ext uri="{909E8E84-426E-40DD-AFC4-6F175D3DCCD1}">
                  <a14:hiddenFill xmlns:a14="http://schemas.microsoft.com/office/drawing/2010/main">
                    <a:solidFill>
                      <a:srgbClr val="FFFFFF"/>
                    </a:solidFill>
                  </a14:hiddenFill>
                </a:ext>
              </a:extLst>
            </p:spPr>
          </p:pic>
          <p:pic>
            <p:nvPicPr>
              <p:cNvPr id="22" name="图片 21">
                <a:extLst>
                  <a:ext uri="{FF2B5EF4-FFF2-40B4-BE49-F238E27FC236}">
                    <a16:creationId xmlns:a16="http://schemas.microsoft.com/office/drawing/2014/main" id="{357A6727-2860-4ABB-9094-83B8CD9C673F}"/>
                  </a:ext>
                </a:extLst>
              </p:cNvPr>
              <p:cNvPicPr>
                <a:picLocks noChangeAspect="1"/>
              </p:cNvPicPr>
              <p:nvPr/>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a:off x="7445805" y="4214211"/>
                <a:ext cx="1947470" cy="1313086"/>
              </a:xfrm>
              <a:prstGeom prst="rect">
                <a:avLst/>
              </a:prstGeom>
            </p:spPr>
          </p:pic>
        </p:grpSp>
        <p:pic>
          <p:nvPicPr>
            <p:cNvPr id="20" name="图片 19">
              <a:extLst>
                <a:ext uri="{FF2B5EF4-FFF2-40B4-BE49-F238E27FC236}">
                  <a16:creationId xmlns:a16="http://schemas.microsoft.com/office/drawing/2014/main" id="{AAEF1753-5562-40DA-879A-2B9F06CFE999}"/>
                </a:ext>
              </a:extLst>
            </p:cNvPr>
            <p:cNvPicPr>
              <a:picLocks noChangeAspect="1"/>
            </p:cNvPicPr>
            <p:nvPr/>
          </p:nvPicPr>
          <p:blipFill>
            <a:blip r:embed="rId7">
              <a:extLst>
                <a:ext uri="{BEBA8EAE-BF5A-486C-A8C5-ECC9F3942E4B}">
                  <a14:imgProps xmlns:a14="http://schemas.microsoft.com/office/drawing/2010/main">
                    <a14:imgLayer r:embed="rId8">
                      <a14:imgEffect>
                        <a14:artisticBlur/>
                      </a14:imgEffect>
                    </a14:imgLayer>
                  </a14:imgProps>
                </a:ext>
                <a:ext uri="{28A0092B-C50C-407E-A947-70E740481C1C}">
                  <a14:useLocalDpi xmlns:a14="http://schemas.microsoft.com/office/drawing/2010/main" val="0"/>
                </a:ext>
              </a:extLst>
            </a:blip>
            <a:stretch>
              <a:fillRect/>
            </a:stretch>
          </p:blipFill>
          <p:spPr>
            <a:xfrm>
              <a:off x="7602901" y="1794000"/>
              <a:ext cx="3289573" cy="1825218"/>
            </a:xfrm>
            <a:prstGeom prst="rect">
              <a:avLst/>
            </a:prstGeom>
          </p:spPr>
        </p:pic>
      </p:grpSp>
      <p:grpSp>
        <p:nvGrpSpPr>
          <p:cNvPr id="23" name="组合 22">
            <a:extLst>
              <a:ext uri="{FF2B5EF4-FFF2-40B4-BE49-F238E27FC236}">
                <a16:creationId xmlns:a16="http://schemas.microsoft.com/office/drawing/2014/main" id="{6DCBDB1E-1EDC-410C-B8FD-8A92BCA502F7}"/>
              </a:ext>
            </a:extLst>
          </p:cNvPr>
          <p:cNvGrpSpPr/>
          <p:nvPr/>
        </p:nvGrpSpPr>
        <p:grpSpPr>
          <a:xfrm>
            <a:off x="4697970" y="2017983"/>
            <a:ext cx="1531617" cy="447018"/>
            <a:chOff x="5048726" y="2325711"/>
            <a:chExt cx="1531822" cy="447017"/>
          </a:xfrm>
          <a:solidFill>
            <a:srgbClr val="CB1B3D"/>
          </a:solidFill>
        </p:grpSpPr>
        <p:sp>
          <p:nvSpPr>
            <p:cNvPr id="24" name="圆角矩形 3">
              <a:extLst>
                <a:ext uri="{FF2B5EF4-FFF2-40B4-BE49-F238E27FC236}">
                  <a16:creationId xmlns:a16="http://schemas.microsoft.com/office/drawing/2014/main" id="{604D082C-737B-44D2-AAE1-BFFFC9E5B315}"/>
                </a:ext>
              </a:extLst>
            </p:cNvPr>
            <p:cNvSpPr/>
            <p:nvPr/>
          </p:nvSpPr>
          <p:spPr>
            <a:xfrm>
              <a:off x="5048726" y="2325711"/>
              <a:ext cx="1531822" cy="447017"/>
            </a:xfrm>
            <a:prstGeom prst="round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schemeClr val="tx1"/>
                </a:solidFill>
                <a:latin typeface="Calibri"/>
                <a:ea typeface="宋体" panose="02010600030101010101" pitchFamily="2" charset="-122"/>
              </a:endParaRPr>
            </a:p>
          </p:txBody>
        </p:sp>
        <p:sp>
          <p:nvSpPr>
            <p:cNvPr id="25" name="TextBox 168">
              <a:extLst>
                <a:ext uri="{FF2B5EF4-FFF2-40B4-BE49-F238E27FC236}">
                  <a16:creationId xmlns:a16="http://schemas.microsoft.com/office/drawing/2014/main" id="{B292C1C0-02C2-4F83-AC97-F63C5BE8CA51}"/>
                </a:ext>
              </a:extLst>
            </p:cNvPr>
            <p:cNvSpPr txBox="1"/>
            <p:nvPr/>
          </p:nvSpPr>
          <p:spPr>
            <a:xfrm>
              <a:off x="5297979" y="2356371"/>
              <a:ext cx="1244303" cy="338388"/>
            </a:xfrm>
            <a:prstGeom prst="rect">
              <a:avLst/>
            </a:prstGeom>
            <a:noFill/>
          </p:spPr>
          <p:txBody>
            <a:bodyPr wrap="square" lIns="91402" tIns="45701" rIns="91402" bIns="45701" rtlCol="0">
              <a:spAutoFit/>
            </a:bodyPr>
            <a:lstStyle/>
            <a:p>
              <a:pPr defTabSz="1218804" fontAlgn="base">
                <a:spcBef>
                  <a:spcPct val="0"/>
                </a:spcBef>
                <a:spcAft>
                  <a:spcPct val="0"/>
                </a:spcAft>
              </a:pPr>
              <a:r>
                <a:rPr lang="zh-CN" altLang="en-US" sz="1599" dirty="0">
                  <a:solidFill>
                    <a:prstClr val="white"/>
                  </a:solidFill>
                  <a:latin typeface="黑体" pitchFamily="49" charset="-122"/>
                  <a:ea typeface="黑体" pitchFamily="49" charset="-122"/>
                </a:rPr>
                <a:t>添加内容</a:t>
              </a:r>
              <a:endParaRPr lang="zh-CN" altLang="en-US" sz="2133" dirty="0">
                <a:solidFill>
                  <a:prstClr val="white"/>
                </a:solidFill>
                <a:latin typeface="黑体" pitchFamily="49" charset="-122"/>
                <a:ea typeface="黑体" pitchFamily="49" charset="-122"/>
              </a:endParaRPr>
            </a:p>
          </p:txBody>
        </p:sp>
      </p:grpSp>
      <p:grpSp>
        <p:nvGrpSpPr>
          <p:cNvPr id="26" name="组合 13">
            <a:extLst>
              <a:ext uri="{FF2B5EF4-FFF2-40B4-BE49-F238E27FC236}">
                <a16:creationId xmlns:a16="http://schemas.microsoft.com/office/drawing/2014/main" id="{7C2102AD-104E-4C90-96AC-B80AACA2A1A8}"/>
              </a:ext>
            </a:extLst>
          </p:cNvPr>
          <p:cNvGrpSpPr/>
          <p:nvPr/>
        </p:nvGrpSpPr>
        <p:grpSpPr>
          <a:xfrm>
            <a:off x="4697970" y="2922519"/>
            <a:ext cx="1531617" cy="447018"/>
            <a:chOff x="5048726" y="3230247"/>
            <a:chExt cx="1531822" cy="447017"/>
          </a:xfrm>
          <a:solidFill>
            <a:srgbClr val="CB1B3D"/>
          </a:solidFill>
        </p:grpSpPr>
        <p:sp>
          <p:nvSpPr>
            <p:cNvPr id="27" name="圆角矩形 124">
              <a:extLst>
                <a:ext uri="{FF2B5EF4-FFF2-40B4-BE49-F238E27FC236}">
                  <a16:creationId xmlns:a16="http://schemas.microsoft.com/office/drawing/2014/main" id="{1AF2C2B0-8678-4E07-824B-787502DF2FA2}"/>
                </a:ext>
              </a:extLst>
            </p:cNvPr>
            <p:cNvSpPr/>
            <p:nvPr/>
          </p:nvSpPr>
          <p:spPr>
            <a:xfrm>
              <a:off x="5048726" y="3230247"/>
              <a:ext cx="1531822" cy="447017"/>
            </a:xfrm>
            <a:prstGeom prst="round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prstClr val="white"/>
                </a:solidFill>
                <a:latin typeface="Calibri"/>
                <a:ea typeface="宋体" panose="02010600030101010101" pitchFamily="2" charset="-122"/>
              </a:endParaRPr>
            </a:p>
          </p:txBody>
        </p:sp>
        <p:sp>
          <p:nvSpPr>
            <p:cNvPr id="28" name="TextBox 169">
              <a:extLst>
                <a:ext uri="{FF2B5EF4-FFF2-40B4-BE49-F238E27FC236}">
                  <a16:creationId xmlns:a16="http://schemas.microsoft.com/office/drawing/2014/main" id="{CD98BA6C-FB09-48C0-8B09-3AC27CEB6925}"/>
                </a:ext>
              </a:extLst>
            </p:cNvPr>
            <p:cNvSpPr txBox="1"/>
            <p:nvPr/>
          </p:nvSpPr>
          <p:spPr>
            <a:xfrm>
              <a:off x="5297979" y="3264439"/>
              <a:ext cx="1244303" cy="338387"/>
            </a:xfrm>
            <a:prstGeom prst="rect">
              <a:avLst/>
            </a:prstGeom>
            <a:noFill/>
          </p:spPr>
          <p:txBody>
            <a:bodyPr wrap="square" lIns="91402" tIns="45701" rIns="91402" bIns="45701" rtlCol="0">
              <a:spAutoFit/>
            </a:bodyPr>
            <a:lstStyle/>
            <a:p>
              <a:pPr defTabSz="1218804" fontAlgn="base">
                <a:spcBef>
                  <a:spcPct val="0"/>
                </a:spcBef>
                <a:spcAft>
                  <a:spcPct val="0"/>
                </a:spcAft>
              </a:pPr>
              <a:r>
                <a:rPr lang="zh-CN" altLang="en-US" sz="1599" dirty="0">
                  <a:solidFill>
                    <a:prstClr val="white"/>
                  </a:solidFill>
                  <a:latin typeface="黑体" pitchFamily="49" charset="-122"/>
                  <a:ea typeface="黑体" pitchFamily="49" charset="-122"/>
                </a:rPr>
                <a:t>添加内容</a:t>
              </a:r>
            </a:p>
          </p:txBody>
        </p:sp>
      </p:grpSp>
      <p:grpSp>
        <p:nvGrpSpPr>
          <p:cNvPr id="29" name="组合 12">
            <a:extLst>
              <a:ext uri="{FF2B5EF4-FFF2-40B4-BE49-F238E27FC236}">
                <a16:creationId xmlns:a16="http://schemas.microsoft.com/office/drawing/2014/main" id="{552A22DC-F787-4E8C-AAB0-09D9F78A8C77}"/>
              </a:ext>
            </a:extLst>
          </p:cNvPr>
          <p:cNvGrpSpPr/>
          <p:nvPr/>
        </p:nvGrpSpPr>
        <p:grpSpPr>
          <a:xfrm>
            <a:off x="4697970" y="3814979"/>
            <a:ext cx="1531617" cy="447016"/>
            <a:chOff x="5048726" y="4122713"/>
            <a:chExt cx="1531822" cy="447017"/>
          </a:xfrm>
          <a:solidFill>
            <a:srgbClr val="CB1B3D"/>
          </a:solidFill>
        </p:grpSpPr>
        <p:sp>
          <p:nvSpPr>
            <p:cNvPr id="30" name="圆角矩形 125">
              <a:extLst>
                <a:ext uri="{FF2B5EF4-FFF2-40B4-BE49-F238E27FC236}">
                  <a16:creationId xmlns:a16="http://schemas.microsoft.com/office/drawing/2014/main" id="{7616CFB6-2B32-43F3-95C1-D5C59248029B}"/>
                </a:ext>
              </a:extLst>
            </p:cNvPr>
            <p:cNvSpPr/>
            <p:nvPr/>
          </p:nvSpPr>
          <p:spPr>
            <a:xfrm>
              <a:off x="5048726" y="4122713"/>
              <a:ext cx="1531822" cy="447017"/>
            </a:xfrm>
            <a:prstGeom prst="round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prstClr val="white"/>
                </a:solidFill>
                <a:latin typeface="Calibri"/>
                <a:ea typeface="宋体" panose="02010600030101010101" pitchFamily="2" charset="-122"/>
              </a:endParaRPr>
            </a:p>
          </p:txBody>
        </p:sp>
        <p:sp>
          <p:nvSpPr>
            <p:cNvPr id="31" name="TextBox 170">
              <a:extLst>
                <a:ext uri="{FF2B5EF4-FFF2-40B4-BE49-F238E27FC236}">
                  <a16:creationId xmlns:a16="http://schemas.microsoft.com/office/drawing/2014/main" id="{B33185C8-DACB-48DC-9410-625E6C9991F3}"/>
                </a:ext>
              </a:extLst>
            </p:cNvPr>
            <p:cNvSpPr txBox="1"/>
            <p:nvPr/>
          </p:nvSpPr>
          <p:spPr>
            <a:xfrm>
              <a:off x="5297979" y="4167765"/>
              <a:ext cx="1244303" cy="338388"/>
            </a:xfrm>
            <a:prstGeom prst="rect">
              <a:avLst/>
            </a:prstGeom>
            <a:noFill/>
          </p:spPr>
          <p:txBody>
            <a:bodyPr wrap="square" lIns="91402" tIns="45701" rIns="91402" bIns="45701" rtlCol="0">
              <a:spAutoFit/>
            </a:bodyPr>
            <a:lstStyle/>
            <a:p>
              <a:pPr defTabSz="1218804" fontAlgn="base">
                <a:spcBef>
                  <a:spcPct val="0"/>
                </a:spcBef>
                <a:spcAft>
                  <a:spcPct val="0"/>
                </a:spcAft>
              </a:pPr>
              <a:r>
                <a:rPr lang="zh-CN" altLang="en-US" sz="1599" dirty="0">
                  <a:solidFill>
                    <a:prstClr val="white"/>
                  </a:solidFill>
                  <a:latin typeface="黑体" pitchFamily="49" charset="-122"/>
                  <a:ea typeface="黑体" pitchFamily="49" charset="-122"/>
                </a:rPr>
                <a:t>添加内容</a:t>
              </a:r>
            </a:p>
          </p:txBody>
        </p:sp>
      </p:grpSp>
      <p:grpSp>
        <p:nvGrpSpPr>
          <p:cNvPr id="32" name="组合 11">
            <a:extLst>
              <a:ext uri="{FF2B5EF4-FFF2-40B4-BE49-F238E27FC236}">
                <a16:creationId xmlns:a16="http://schemas.microsoft.com/office/drawing/2014/main" id="{11D24C87-B328-4E80-8B3B-6CAD325BA883}"/>
              </a:ext>
            </a:extLst>
          </p:cNvPr>
          <p:cNvGrpSpPr/>
          <p:nvPr/>
        </p:nvGrpSpPr>
        <p:grpSpPr>
          <a:xfrm>
            <a:off x="4697970" y="4698166"/>
            <a:ext cx="1531617" cy="447017"/>
            <a:chOff x="5048726" y="5005906"/>
            <a:chExt cx="1531822" cy="447017"/>
          </a:xfrm>
          <a:solidFill>
            <a:srgbClr val="CB1B3D"/>
          </a:solidFill>
        </p:grpSpPr>
        <p:sp>
          <p:nvSpPr>
            <p:cNvPr id="33" name="圆角矩形 126">
              <a:extLst>
                <a:ext uri="{FF2B5EF4-FFF2-40B4-BE49-F238E27FC236}">
                  <a16:creationId xmlns:a16="http://schemas.microsoft.com/office/drawing/2014/main" id="{88841F55-C017-4CC8-96F5-AFB9EB31C12F}"/>
                </a:ext>
              </a:extLst>
            </p:cNvPr>
            <p:cNvSpPr/>
            <p:nvPr/>
          </p:nvSpPr>
          <p:spPr>
            <a:xfrm>
              <a:off x="5048726" y="5005906"/>
              <a:ext cx="1531822" cy="447017"/>
            </a:xfrm>
            <a:prstGeom prst="roundRect">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804" fontAlgn="base">
                <a:spcBef>
                  <a:spcPct val="0"/>
                </a:spcBef>
                <a:spcAft>
                  <a:spcPct val="0"/>
                </a:spcAft>
              </a:pPr>
              <a:endParaRPr lang="zh-CN" altLang="en-US" sz="2399">
                <a:solidFill>
                  <a:prstClr val="white"/>
                </a:solidFill>
                <a:latin typeface="Calibri"/>
                <a:ea typeface="宋体" panose="02010600030101010101" pitchFamily="2" charset="-122"/>
              </a:endParaRPr>
            </a:p>
          </p:txBody>
        </p:sp>
        <p:sp>
          <p:nvSpPr>
            <p:cNvPr id="34" name="TextBox 171">
              <a:extLst>
                <a:ext uri="{FF2B5EF4-FFF2-40B4-BE49-F238E27FC236}">
                  <a16:creationId xmlns:a16="http://schemas.microsoft.com/office/drawing/2014/main" id="{19A39A9F-4333-4721-BE66-14129660AC1C}"/>
                </a:ext>
              </a:extLst>
            </p:cNvPr>
            <p:cNvSpPr txBox="1"/>
            <p:nvPr/>
          </p:nvSpPr>
          <p:spPr>
            <a:xfrm>
              <a:off x="5311611" y="5015177"/>
              <a:ext cx="1244303" cy="338388"/>
            </a:xfrm>
            <a:prstGeom prst="rect">
              <a:avLst/>
            </a:prstGeom>
            <a:noFill/>
          </p:spPr>
          <p:txBody>
            <a:bodyPr wrap="square" lIns="91402" tIns="45701" rIns="91402" bIns="45701" rtlCol="0">
              <a:spAutoFit/>
            </a:bodyPr>
            <a:lstStyle/>
            <a:p>
              <a:pPr defTabSz="1218804" fontAlgn="base">
                <a:spcBef>
                  <a:spcPct val="0"/>
                </a:spcBef>
                <a:spcAft>
                  <a:spcPct val="0"/>
                </a:spcAft>
              </a:pPr>
              <a:r>
                <a:rPr lang="zh-CN" altLang="en-US" sz="1599" dirty="0">
                  <a:solidFill>
                    <a:prstClr val="white"/>
                  </a:solidFill>
                  <a:latin typeface="黑体" pitchFamily="49" charset="-122"/>
                  <a:ea typeface="黑体" pitchFamily="49" charset="-122"/>
                </a:rPr>
                <a:t>添加内容</a:t>
              </a:r>
            </a:p>
          </p:txBody>
        </p:sp>
      </p:grpSp>
      <p:sp>
        <p:nvSpPr>
          <p:cNvPr id="35" name="燕尾形 7">
            <a:extLst>
              <a:ext uri="{FF2B5EF4-FFF2-40B4-BE49-F238E27FC236}">
                <a16:creationId xmlns:a16="http://schemas.microsoft.com/office/drawing/2014/main" id="{768593C2-F47B-4434-BDA6-9B41E46F5D43}"/>
              </a:ext>
            </a:extLst>
          </p:cNvPr>
          <p:cNvSpPr/>
          <p:nvPr/>
        </p:nvSpPr>
        <p:spPr>
          <a:xfrm rot="5400000">
            <a:off x="5348285" y="1556864"/>
            <a:ext cx="216024" cy="320500"/>
          </a:xfrm>
          <a:prstGeom prst="chevr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defTabSz="1218804" fontAlgn="base">
              <a:spcBef>
                <a:spcPct val="0"/>
              </a:spcBef>
              <a:spcAft>
                <a:spcPct val="0"/>
              </a:spcAft>
            </a:pPr>
            <a:endParaRPr lang="zh-CN" altLang="en-US" sz="2399">
              <a:solidFill>
                <a:prstClr val="black"/>
              </a:solidFill>
              <a:latin typeface="Calibri"/>
              <a:ea typeface="宋体" panose="02010600030101010101" pitchFamily="2" charset="-122"/>
            </a:endParaRPr>
          </a:p>
        </p:txBody>
      </p:sp>
      <p:sp>
        <p:nvSpPr>
          <p:cNvPr id="36" name="燕尾形 172">
            <a:extLst>
              <a:ext uri="{FF2B5EF4-FFF2-40B4-BE49-F238E27FC236}">
                <a16:creationId xmlns:a16="http://schemas.microsoft.com/office/drawing/2014/main" id="{C8873214-FD1A-4B4B-BE84-B37DE4AF50A1}"/>
              </a:ext>
            </a:extLst>
          </p:cNvPr>
          <p:cNvSpPr/>
          <p:nvPr/>
        </p:nvSpPr>
        <p:spPr>
          <a:xfrm rot="5400000">
            <a:off x="5348285" y="2565161"/>
            <a:ext cx="216024" cy="320500"/>
          </a:xfrm>
          <a:prstGeom prst="chevr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defTabSz="1218804" fontAlgn="base">
              <a:spcBef>
                <a:spcPct val="0"/>
              </a:spcBef>
              <a:spcAft>
                <a:spcPct val="0"/>
              </a:spcAft>
            </a:pPr>
            <a:endParaRPr lang="zh-CN" altLang="en-US" sz="2399">
              <a:solidFill>
                <a:prstClr val="black"/>
              </a:solidFill>
              <a:latin typeface="Calibri"/>
              <a:ea typeface="宋体" panose="02010600030101010101" pitchFamily="2" charset="-122"/>
            </a:endParaRPr>
          </a:p>
        </p:txBody>
      </p:sp>
      <p:sp>
        <p:nvSpPr>
          <p:cNvPr id="37" name="燕尾形 173">
            <a:extLst>
              <a:ext uri="{FF2B5EF4-FFF2-40B4-BE49-F238E27FC236}">
                <a16:creationId xmlns:a16="http://schemas.microsoft.com/office/drawing/2014/main" id="{E6281590-8CF9-40ED-9250-4ECDCFB17604}"/>
              </a:ext>
            </a:extLst>
          </p:cNvPr>
          <p:cNvSpPr/>
          <p:nvPr/>
        </p:nvSpPr>
        <p:spPr>
          <a:xfrm rot="5400000">
            <a:off x="5348285" y="3446789"/>
            <a:ext cx="216024" cy="320500"/>
          </a:xfrm>
          <a:prstGeom prst="chevr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defTabSz="1218804" fontAlgn="base">
              <a:spcBef>
                <a:spcPct val="0"/>
              </a:spcBef>
              <a:spcAft>
                <a:spcPct val="0"/>
              </a:spcAft>
            </a:pPr>
            <a:endParaRPr lang="zh-CN" altLang="en-US" sz="2399">
              <a:solidFill>
                <a:prstClr val="black"/>
              </a:solidFill>
              <a:latin typeface="Calibri"/>
              <a:ea typeface="宋体" panose="02010600030101010101" pitchFamily="2" charset="-122"/>
            </a:endParaRPr>
          </a:p>
        </p:txBody>
      </p:sp>
      <p:sp>
        <p:nvSpPr>
          <p:cNvPr id="38" name="燕尾形 174">
            <a:extLst>
              <a:ext uri="{FF2B5EF4-FFF2-40B4-BE49-F238E27FC236}">
                <a16:creationId xmlns:a16="http://schemas.microsoft.com/office/drawing/2014/main" id="{499C157C-19E2-48DF-8EF0-016CF73848D6}"/>
              </a:ext>
            </a:extLst>
          </p:cNvPr>
          <p:cNvSpPr/>
          <p:nvPr/>
        </p:nvSpPr>
        <p:spPr>
          <a:xfrm rot="5400000">
            <a:off x="5348285" y="4300442"/>
            <a:ext cx="216024" cy="320500"/>
          </a:xfrm>
          <a:prstGeom prst="chevron">
            <a:avLst/>
          </a:prstGeom>
          <a:solidFill>
            <a:srgbClr val="00764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6" tIns="60953" rIns="121906" bIns="60953" rtlCol="0" anchor="ctr"/>
          <a:lstStyle/>
          <a:p>
            <a:pPr algn="ctr" defTabSz="1218804" fontAlgn="base">
              <a:spcBef>
                <a:spcPct val="0"/>
              </a:spcBef>
              <a:spcAft>
                <a:spcPct val="0"/>
              </a:spcAft>
            </a:pPr>
            <a:endParaRPr lang="zh-CN" altLang="en-US" sz="2399">
              <a:solidFill>
                <a:prstClr val="black"/>
              </a:solidFill>
              <a:latin typeface="Calibri"/>
              <a:ea typeface="宋体" panose="02010600030101010101" pitchFamily="2" charset="-122"/>
            </a:endParaRPr>
          </a:p>
        </p:txBody>
      </p:sp>
    </p:spTree>
    <p:extLst>
      <p:ext uri="{BB962C8B-B14F-4D97-AF65-F5344CB8AC3E}">
        <p14:creationId xmlns:p14="http://schemas.microsoft.com/office/powerpoint/2010/main" val="9242163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randombar(horizontal)">
                                      <p:cBhvr>
                                        <p:cTn id="21" dur="500"/>
                                        <p:tgtEl>
                                          <p:spTgt spid="7"/>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 calcmode="lin" valueType="num">
                                      <p:cBhvr>
                                        <p:cTn id="31" dur="500" fill="hold"/>
                                        <p:tgtEl>
                                          <p:spTgt spid="18"/>
                                        </p:tgtEl>
                                        <p:attrNameLst>
                                          <p:attrName>style.rotation</p:attrName>
                                        </p:attrNameLst>
                                      </p:cBhvr>
                                      <p:tavLst>
                                        <p:tav tm="0">
                                          <p:val>
                                            <p:fltVal val="360"/>
                                          </p:val>
                                        </p:tav>
                                        <p:tav tm="100000">
                                          <p:val>
                                            <p:fltVal val="0"/>
                                          </p:val>
                                        </p:tav>
                                      </p:tavLst>
                                    </p:anim>
                                    <p:animEffect transition="in" filter="fade">
                                      <p:cBhvr>
                                        <p:cTn id="32" dur="500"/>
                                        <p:tgtEl>
                                          <p:spTgt spid="1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2" presetClass="entr" presetSubtype="4"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additive="base">
                                        <p:cTn id="39" dur="500" fill="hold"/>
                                        <p:tgtEl>
                                          <p:spTgt spid="23"/>
                                        </p:tgtEl>
                                        <p:attrNameLst>
                                          <p:attrName>ppt_x</p:attrName>
                                        </p:attrNameLst>
                                      </p:cBhvr>
                                      <p:tavLst>
                                        <p:tav tm="0">
                                          <p:val>
                                            <p:strVal val="#ppt_x"/>
                                          </p:val>
                                        </p:tav>
                                        <p:tav tm="100000">
                                          <p:val>
                                            <p:strVal val="#ppt_x"/>
                                          </p:val>
                                        </p:tav>
                                      </p:tavLst>
                                    </p:anim>
                                    <p:anim calcmode="lin" valueType="num">
                                      <p:cBhvr additive="base">
                                        <p:cTn id="40" dur="500" fill="hold"/>
                                        <p:tgtEl>
                                          <p:spTgt spid="23"/>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fade">
                                      <p:cBhvr>
                                        <p:cTn id="44" dur="500"/>
                                        <p:tgtEl>
                                          <p:spTgt spid="36"/>
                                        </p:tgtEl>
                                      </p:cBhvr>
                                    </p:animEffect>
                                  </p:childTnLst>
                                </p:cTn>
                              </p:par>
                              <p:par>
                                <p:cTn id="45" presetID="2" presetClass="entr" presetSubtype="4"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ppt_x"/>
                                          </p:val>
                                        </p:tav>
                                        <p:tav tm="100000">
                                          <p:val>
                                            <p:strVal val="#ppt_x"/>
                                          </p:val>
                                        </p:tav>
                                      </p:tavLst>
                                    </p:anim>
                                    <p:anim calcmode="lin" valueType="num">
                                      <p:cBhvr additive="base">
                                        <p:cTn id="48" dur="500" fill="hold"/>
                                        <p:tgtEl>
                                          <p:spTgt spid="26"/>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2" presetClass="entr" presetSubtype="4" fill="hold"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additive="base">
                                        <p:cTn id="55" dur="500" fill="hold"/>
                                        <p:tgtEl>
                                          <p:spTgt spid="29"/>
                                        </p:tgtEl>
                                        <p:attrNameLst>
                                          <p:attrName>ppt_x</p:attrName>
                                        </p:attrNameLst>
                                      </p:cBhvr>
                                      <p:tavLst>
                                        <p:tav tm="0">
                                          <p:val>
                                            <p:strVal val="#ppt_x"/>
                                          </p:val>
                                        </p:tav>
                                        <p:tav tm="100000">
                                          <p:val>
                                            <p:strVal val="#ppt_x"/>
                                          </p:val>
                                        </p:tav>
                                      </p:tavLst>
                                    </p:anim>
                                    <p:anim calcmode="lin" valueType="num">
                                      <p:cBhvr additive="base">
                                        <p:cTn id="56" dur="500" fill="hold"/>
                                        <p:tgtEl>
                                          <p:spTgt spid="29"/>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Effect transition="in" filter="fade">
                                      <p:cBhvr>
                                        <p:cTn id="60" dur="500"/>
                                        <p:tgtEl>
                                          <p:spTgt spid="38"/>
                                        </p:tgtEl>
                                      </p:cBhvr>
                                    </p:animEffect>
                                  </p:childTnLst>
                                </p:cTn>
                              </p:par>
                              <p:par>
                                <p:cTn id="61" presetID="2" presetClass="entr" presetSubtype="4" fill="hold" nodeType="with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fill="hold"/>
                                        <p:tgtEl>
                                          <p:spTgt spid="32"/>
                                        </p:tgtEl>
                                        <p:attrNameLst>
                                          <p:attrName>ppt_x</p:attrName>
                                        </p:attrNameLst>
                                      </p:cBhvr>
                                      <p:tavLst>
                                        <p:tav tm="0">
                                          <p:val>
                                            <p:strVal val="#ppt_x"/>
                                          </p:val>
                                        </p:tav>
                                        <p:tav tm="100000">
                                          <p:val>
                                            <p:strVal val="#ppt_x"/>
                                          </p:val>
                                        </p:tav>
                                      </p:tavLst>
                                    </p:anim>
                                    <p:anim calcmode="lin" valueType="num">
                                      <p:cBhvr additive="base">
                                        <p:cTn id="6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35" grpId="0" animBg="1"/>
      <p:bldP spid="36" grpId="0" animBg="1"/>
      <p:bldP spid="37" grpId="0" animBg="1"/>
      <p:bldP spid="3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3"/>
</p:tagLst>
</file>

<file path=ppt/tags/tag1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7"/>
</p:tagLst>
</file>

<file path=ppt/tags/tag1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8"/>
</p:tagLst>
</file>

<file path=ppt/tags/tag1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18.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19.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2.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0.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21.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3.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4.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标题 5"/>
</p:tagLst>
</file>

<file path=ppt/tags/tag5.xml><?xml version="1.0" encoding="utf-8"?>
<p:tagLst xmlns:a="http://schemas.openxmlformats.org/drawingml/2006/main" xmlns:r="http://schemas.openxmlformats.org/officeDocument/2006/relationships" xmlns:p="http://schemas.openxmlformats.org/presentationml/2006/main">
  <p:tag name="MH" val="20161022204343"/>
  <p:tag name="MH_LIBRARY" val="GRAPHIC"/>
  <p:tag name="MH_ORDER" val="文本占位符 6"/>
</p:tagLst>
</file>

<file path=ppt/tags/tag6.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Other"/>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自定义 1093">
      <a:dk1>
        <a:sysClr val="windowText" lastClr="000000"/>
      </a:dk1>
      <a:lt1>
        <a:sysClr val="window" lastClr="FFFFFF"/>
      </a:lt1>
      <a:dk2>
        <a:srgbClr val="5A6378"/>
      </a:dk2>
      <a:lt2>
        <a:srgbClr val="D4D4D6"/>
      </a:lt2>
      <a:accent1>
        <a:srgbClr val="60B5CC"/>
      </a:accent1>
      <a:accent2>
        <a:srgbClr val="E66C7D"/>
      </a:accent2>
      <a:accent3>
        <a:srgbClr val="F0AD00"/>
      </a:accent3>
      <a:accent4>
        <a:srgbClr val="6BB76D"/>
      </a:accent4>
      <a:accent5>
        <a:srgbClr val="E88651"/>
      </a:accent5>
      <a:accent6>
        <a:srgbClr val="C64847"/>
      </a:accent6>
      <a:hlink>
        <a:srgbClr val="168BBA"/>
      </a:hlink>
      <a:folHlink>
        <a:srgbClr val="6800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1837</Words>
  <Application>Microsoft Office PowerPoint</Application>
  <PresentationFormat>宽屏</PresentationFormat>
  <Paragraphs>220</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等线</vt:lpstr>
      <vt:lpstr>等线 Light</vt:lpstr>
      <vt:lpstr>黑体</vt:lpstr>
      <vt:lpstr>微软雅黑</vt:lpstr>
      <vt:lpstr>Arial</vt:lpstr>
      <vt:lpstr>Calibri</vt:lpstr>
      <vt:lpstr>Calibri Light</vt:lpstr>
      <vt:lpstr>Segoe UI Light</vt:lpstr>
      <vt:lpstr>Office 主题​​</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subject>PPT</dc:subject>
  <dc:creator>administrator</dc:creator>
  <cp:keywords>PPT</cp:keywords>
  <dc:description>PPT</dc:description>
  <cp:lastModifiedBy>administrator</cp:lastModifiedBy>
  <cp:revision>11</cp:revision>
  <dcterms:created xsi:type="dcterms:W3CDTF">2018-07-20T13:44:51Z</dcterms:created>
  <dcterms:modified xsi:type="dcterms:W3CDTF">2020-10-30T12:05:19Z</dcterms:modified>
  <cp:category>PPT</cp:category>
</cp:coreProperties>
</file>