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.xml" ContentType="application/vnd.openxmlformats-officedocument.themeOverr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1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12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58" r:id="rId4"/>
    <p:sldId id="257" r:id="rId5"/>
    <p:sldId id="266" r:id="rId6"/>
    <p:sldId id="278" r:id="rId7"/>
    <p:sldId id="268" r:id="rId8"/>
    <p:sldId id="269" r:id="rId9"/>
    <p:sldId id="281" r:id="rId10"/>
    <p:sldId id="259" r:id="rId11"/>
    <p:sldId id="270" r:id="rId12"/>
    <p:sldId id="262" r:id="rId13"/>
    <p:sldId id="274" r:id="rId14"/>
    <p:sldId id="279" r:id="rId15"/>
    <p:sldId id="275" r:id="rId16"/>
    <p:sldId id="260" r:id="rId17"/>
    <p:sldId id="267" r:id="rId18"/>
    <p:sldId id="280" r:id="rId19"/>
    <p:sldId id="265" r:id="rId20"/>
    <p:sldId id="264" r:id="rId21"/>
    <p:sldId id="261" r:id="rId22"/>
    <p:sldId id="277" r:id="rId23"/>
    <p:sldId id="271" r:id="rId24"/>
    <p:sldId id="263" r:id="rId25"/>
    <p:sldId id="273" r:id="rId26"/>
    <p:sldId id="282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1301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0A835-E4BD-4605-8736-D03B68F319B2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CD25CF-FD5D-405C-BE3A-719E5F4E83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747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70DCD1-95AB-4626-ABD9-D3784FCC6B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30252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fld id="{72238D5B-A449-4131-9D21-93B889AF43A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63071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70DCD1-95AB-4626-ABD9-D3784FCC6B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80896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B4767-23C8-455B-A219-511EDE072F8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1435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70DCD1-95AB-4626-ABD9-D3784FCC6B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605030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939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5A2170-5E6D-4B0E-A217-036286DF3F0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002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70DCD1-95AB-4626-ABD9-D3784FCC6B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4634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684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6705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F70DCD1-95AB-4626-ABD9-D3784FCC6B6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6897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B4767-23C8-455B-A219-511EDE072F8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2631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/>
              <a:t>模板来自于 </a:t>
            </a:r>
            <a:r>
              <a:rPr lang="en-US" altLang="zh-CN"/>
              <a:t>http://docer.wps.cn</a:t>
            </a: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AE97D8-B883-4FE6-BF25-2338D00EB60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55664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5A2170-5E6D-4B0E-A217-036286DF3F0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928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59A-8FA9-4922-A56A-55C6566F3071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C25BD-15A9-4F10-AF5B-4BFDDA0B40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101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59A-8FA9-4922-A56A-55C6566F3071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C25BD-15A9-4F10-AF5B-4BFDDA0B40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303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59A-8FA9-4922-A56A-55C6566F3071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C25BD-15A9-4F10-AF5B-4BFDDA0B40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122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51878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80705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354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219075" y="649549"/>
            <a:ext cx="11753850" cy="60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" y="78694"/>
            <a:ext cx="2624166" cy="765699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4464784" y="9394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单击添加文字标题内容</a:t>
            </a:r>
          </a:p>
        </p:txBody>
      </p:sp>
    </p:spTree>
    <p:extLst>
      <p:ext uri="{BB962C8B-B14F-4D97-AF65-F5344CB8AC3E}">
        <p14:creationId xmlns:p14="http://schemas.microsoft.com/office/powerpoint/2010/main" val="11033470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4015586" y="1363664"/>
            <a:ext cx="1945478" cy="1945478"/>
          </a:xfrm>
          <a:custGeom>
            <a:avLst/>
            <a:gdLst>
              <a:gd name="connsiteX0" fmla="*/ 972739 w 1945478"/>
              <a:gd name="connsiteY0" fmla="*/ 0 h 1945478"/>
              <a:gd name="connsiteX1" fmla="*/ 1945478 w 1945478"/>
              <a:gd name="connsiteY1" fmla="*/ 972739 h 1945478"/>
              <a:gd name="connsiteX2" fmla="*/ 972739 w 1945478"/>
              <a:gd name="connsiteY2" fmla="*/ 1945478 h 1945478"/>
              <a:gd name="connsiteX3" fmla="*/ 0 w 1945478"/>
              <a:gd name="connsiteY3" fmla="*/ 972739 h 1945478"/>
              <a:gd name="connsiteX4" fmla="*/ 972739 w 1945478"/>
              <a:gd name="connsiteY4" fmla="*/ 0 h 1945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5478" h="1945478">
                <a:moveTo>
                  <a:pt x="972739" y="0"/>
                </a:moveTo>
                <a:cubicBezTo>
                  <a:pt x="1509968" y="0"/>
                  <a:pt x="1945478" y="435510"/>
                  <a:pt x="1945478" y="972739"/>
                </a:cubicBezTo>
                <a:cubicBezTo>
                  <a:pt x="1945478" y="1509968"/>
                  <a:pt x="1509968" y="1945478"/>
                  <a:pt x="972739" y="1945478"/>
                </a:cubicBezTo>
                <a:cubicBezTo>
                  <a:pt x="435510" y="1945478"/>
                  <a:pt x="0" y="1509968"/>
                  <a:pt x="0" y="972739"/>
                </a:cubicBezTo>
                <a:cubicBezTo>
                  <a:pt x="0" y="435510"/>
                  <a:pt x="435510" y="0"/>
                  <a:pt x="972739" y="0"/>
                </a:cubicBezTo>
                <a:close/>
              </a:path>
            </a:pathLst>
          </a:custGeom>
          <a:solidFill>
            <a:schemeClr val="accent1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3228973" y="3834823"/>
            <a:ext cx="2022476" cy="2022476"/>
          </a:xfrm>
          <a:custGeom>
            <a:avLst/>
            <a:gdLst>
              <a:gd name="connsiteX0" fmla="*/ 1011238 w 2022476"/>
              <a:gd name="connsiteY0" fmla="*/ 0 h 2022476"/>
              <a:gd name="connsiteX1" fmla="*/ 2022476 w 2022476"/>
              <a:gd name="connsiteY1" fmla="*/ 1011238 h 2022476"/>
              <a:gd name="connsiteX2" fmla="*/ 1011238 w 2022476"/>
              <a:gd name="connsiteY2" fmla="*/ 2022476 h 2022476"/>
              <a:gd name="connsiteX3" fmla="*/ 0 w 2022476"/>
              <a:gd name="connsiteY3" fmla="*/ 1011238 h 2022476"/>
              <a:gd name="connsiteX4" fmla="*/ 1011238 w 2022476"/>
              <a:gd name="connsiteY4" fmla="*/ 0 h 2022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22476" h="2022476">
                <a:moveTo>
                  <a:pt x="1011238" y="0"/>
                </a:moveTo>
                <a:cubicBezTo>
                  <a:pt x="1569729" y="0"/>
                  <a:pt x="2022476" y="452747"/>
                  <a:pt x="2022476" y="1011238"/>
                </a:cubicBezTo>
                <a:cubicBezTo>
                  <a:pt x="2022476" y="1569729"/>
                  <a:pt x="1569729" y="2022476"/>
                  <a:pt x="1011238" y="2022476"/>
                </a:cubicBezTo>
                <a:cubicBezTo>
                  <a:pt x="452747" y="2022476"/>
                  <a:pt x="0" y="1569729"/>
                  <a:pt x="0" y="1011238"/>
                </a:cubicBezTo>
                <a:cubicBezTo>
                  <a:pt x="0" y="452747"/>
                  <a:pt x="452747" y="0"/>
                  <a:pt x="1011238" y="0"/>
                </a:cubicBezTo>
                <a:close/>
              </a:path>
            </a:pathLst>
          </a:custGeom>
          <a:solidFill>
            <a:schemeClr val="accent1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6453187" y="3045619"/>
            <a:ext cx="2590800" cy="2592388"/>
          </a:xfrm>
          <a:custGeom>
            <a:avLst/>
            <a:gdLst>
              <a:gd name="connsiteX0" fmla="*/ 1295400 w 2590800"/>
              <a:gd name="connsiteY0" fmla="*/ 0 h 2592388"/>
              <a:gd name="connsiteX1" fmla="*/ 2590800 w 2590800"/>
              <a:gd name="connsiteY1" fmla="*/ 1296194 h 2592388"/>
              <a:gd name="connsiteX2" fmla="*/ 1295400 w 2590800"/>
              <a:gd name="connsiteY2" fmla="*/ 2592388 h 2592388"/>
              <a:gd name="connsiteX3" fmla="*/ 0 w 2590800"/>
              <a:gd name="connsiteY3" fmla="*/ 1296194 h 2592388"/>
              <a:gd name="connsiteX4" fmla="*/ 1295400 w 2590800"/>
              <a:gd name="connsiteY4" fmla="*/ 0 h 2592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90800" h="2592388">
                <a:moveTo>
                  <a:pt x="1295400" y="0"/>
                </a:moveTo>
                <a:cubicBezTo>
                  <a:pt x="2010830" y="0"/>
                  <a:pt x="2590800" y="580326"/>
                  <a:pt x="2590800" y="1296194"/>
                </a:cubicBezTo>
                <a:cubicBezTo>
                  <a:pt x="2590800" y="2012062"/>
                  <a:pt x="2010830" y="2592388"/>
                  <a:pt x="1295400" y="2592388"/>
                </a:cubicBezTo>
                <a:cubicBezTo>
                  <a:pt x="579970" y="2592388"/>
                  <a:pt x="0" y="2012062"/>
                  <a:pt x="0" y="1296194"/>
                </a:cubicBezTo>
                <a:cubicBezTo>
                  <a:pt x="0" y="580326"/>
                  <a:pt x="579970" y="0"/>
                  <a:pt x="1295400" y="0"/>
                </a:cubicBezTo>
                <a:close/>
              </a:path>
            </a:pathLst>
          </a:custGeom>
          <a:solidFill>
            <a:schemeClr val="accent1"/>
          </a:solidFill>
          <a:ln w="57150">
            <a:solidFill>
              <a:srgbClr val="FE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6629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2100746" y="2119783"/>
            <a:ext cx="2866542" cy="2720034"/>
          </a:xfrm>
          <a:custGeom>
            <a:avLst/>
            <a:gdLst>
              <a:gd name="connsiteX0" fmla="*/ 1433271 w 2866542"/>
              <a:gd name="connsiteY0" fmla="*/ 0 h 2720034"/>
              <a:gd name="connsiteX1" fmla="*/ 2866542 w 2866542"/>
              <a:gd name="connsiteY1" fmla="*/ 1360017 h 2720034"/>
              <a:gd name="connsiteX2" fmla="*/ 1433271 w 2866542"/>
              <a:gd name="connsiteY2" fmla="*/ 2720034 h 2720034"/>
              <a:gd name="connsiteX3" fmla="*/ 0 w 2866542"/>
              <a:gd name="connsiteY3" fmla="*/ 1360017 h 2720034"/>
              <a:gd name="connsiteX4" fmla="*/ 1433271 w 2866542"/>
              <a:gd name="connsiteY4" fmla="*/ 0 h 2720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6542" h="2720034">
                <a:moveTo>
                  <a:pt x="1433271" y="0"/>
                </a:moveTo>
                <a:cubicBezTo>
                  <a:pt x="2224845" y="0"/>
                  <a:pt x="2866542" y="608900"/>
                  <a:pt x="2866542" y="1360017"/>
                </a:cubicBezTo>
                <a:cubicBezTo>
                  <a:pt x="2866542" y="2111134"/>
                  <a:pt x="2224845" y="2720034"/>
                  <a:pt x="1433271" y="2720034"/>
                </a:cubicBezTo>
                <a:cubicBezTo>
                  <a:pt x="641697" y="2720034"/>
                  <a:pt x="0" y="2111134"/>
                  <a:pt x="0" y="1360017"/>
                </a:cubicBezTo>
                <a:cubicBezTo>
                  <a:pt x="0" y="608900"/>
                  <a:pt x="641697" y="0"/>
                  <a:pt x="143327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0100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534380" y="1823178"/>
            <a:ext cx="1712665" cy="1744767"/>
          </a:xfrm>
          <a:custGeom>
            <a:avLst/>
            <a:gdLst>
              <a:gd name="connsiteX0" fmla="*/ 0 w 1712665"/>
              <a:gd name="connsiteY0" fmla="*/ 0 h 1744767"/>
              <a:gd name="connsiteX1" fmla="*/ 1712665 w 1712665"/>
              <a:gd name="connsiteY1" fmla="*/ 0 h 1744767"/>
              <a:gd name="connsiteX2" fmla="*/ 1712665 w 1712665"/>
              <a:gd name="connsiteY2" fmla="*/ 1744767 h 1744767"/>
              <a:gd name="connsiteX3" fmla="*/ 0 w 1712665"/>
              <a:gd name="connsiteY3" fmla="*/ 1744767 h 174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2665" h="1744767">
                <a:moveTo>
                  <a:pt x="0" y="0"/>
                </a:moveTo>
                <a:lnTo>
                  <a:pt x="1712665" y="0"/>
                </a:lnTo>
                <a:lnTo>
                  <a:pt x="1712665" y="1744767"/>
                </a:lnTo>
                <a:lnTo>
                  <a:pt x="0" y="17447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002357" y="1823178"/>
            <a:ext cx="1712667" cy="1744767"/>
          </a:xfrm>
          <a:custGeom>
            <a:avLst/>
            <a:gdLst>
              <a:gd name="connsiteX0" fmla="*/ 0 w 1712667"/>
              <a:gd name="connsiteY0" fmla="*/ 0 h 1744767"/>
              <a:gd name="connsiteX1" fmla="*/ 1712667 w 1712667"/>
              <a:gd name="connsiteY1" fmla="*/ 0 h 1744767"/>
              <a:gd name="connsiteX2" fmla="*/ 1712667 w 1712667"/>
              <a:gd name="connsiteY2" fmla="*/ 1744767 h 1744767"/>
              <a:gd name="connsiteX3" fmla="*/ 0 w 1712667"/>
              <a:gd name="connsiteY3" fmla="*/ 1744767 h 174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2667" h="1744767">
                <a:moveTo>
                  <a:pt x="0" y="0"/>
                </a:moveTo>
                <a:lnTo>
                  <a:pt x="1712667" y="0"/>
                </a:lnTo>
                <a:lnTo>
                  <a:pt x="1712667" y="1744767"/>
                </a:lnTo>
                <a:lnTo>
                  <a:pt x="0" y="17447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472221" y="1823178"/>
            <a:ext cx="1712667" cy="1744767"/>
          </a:xfrm>
          <a:custGeom>
            <a:avLst/>
            <a:gdLst>
              <a:gd name="connsiteX0" fmla="*/ 0 w 1712667"/>
              <a:gd name="connsiteY0" fmla="*/ 0 h 1744767"/>
              <a:gd name="connsiteX1" fmla="*/ 1712667 w 1712667"/>
              <a:gd name="connsiteY1" fmla="*/ 0 h 1744767"/>
              <a:gd name="connsiteX2" fmla="*/ 1712667 w 1712667"/>
              <a:gd name="connsiteY2" fmla="*/ 1744767 h 1744767"/>
              <a:gd name="connsiteX3" fmla="*/ 0 w 1712667"/>
              <a:gd name="connsiteY3" fmla="*/ 1744767 h 174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2667" h="1744767">
                <a:moveTo>
                  <a:pt x="0" y="0"/>
                </a:moveTo>
                <a:lnTo>
                  <a:pt x="1712667" y="0"/>
                </a:lnTo>
                <a:lnTo>
                  <a:pt x="1712667" y="1744767"/>
                </a:lnTo>
                <a:lnTo>
                  <a:pt x="0" y="17447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8940197" y="1823178"/>
            <a:ext cx="1712665" cy="1744767"/>
          </a:xfrm>
          <a:custGeom>
            <a:avLst/>
            <a:gdLst>
              <a:gd name="connsiteX0" fmla="*/ 0 w 1712665"/>
              <a:gd name="connsiteY0" fmla="*/ 0 h 1744767"/>
              <a:gd name="connsiteX1" fmla="*/ 1712665 w 1712665"/>
              <a:gd name="connsiteY1" fmla="*/ 0 h 1744767"/>
              <a:gd name="connsiteX2" fmla="*/ 1712665 w 1712665"/>
              <a:gd name="connsiteY2" fmla="*/ 1744767 h 1744767"/>
              <a:gd name="connsiteX3" fmla="*/ 0 w 1712665"/>
              <a:gd name="connsiteY3" fmla="*/ 1744767 h 1744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2665" h="1744767">
                <a:moveTo>
                  <a:pt x="0" y="0"/>
                </a:moveTo>
                <a:lnTo>
                  <a:pt x="1712665" y="0"/>
                </a:lnTo>
                <a:lnTo>
                  <a:pt x="1712665" y="1744767"/>
                </a:lnTo>
                <a:lnTo>
                  <a:pt x="0" y="174476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1409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714502" y="1857072"/>
            <a:ext cx="2306160" cy="2306158"/>
          </a:xfrm>
          <a:custGeom>
            <a:avLst/>
            <a:gdLst>
              <a:gd name="connsiteX0" fmla="*/ 1153080 w 2306160"/>
              <a:gd name="connsiteY0" fmla="*/ 0 h 2306158"/>
              <a:gd name="connsiteX1" fmla="*/ 2306160 w 2306160"/>
              <a:gd name="connsiteY1" fmla="*/ 1153079 h 2306158"/>
              <a:gd name="connsiteX2" fmla="*/ 1153080 w 2306160"/>
              <a:gd name="connsiteY2" fmla="*/ 2306158 h 2306158"/>
              <a:gd name="connsiteX3" fmla="*/ 0 w 2306160"/>
              <a:gd name="connsiteY3" fmla="*/ 1153079 h 2306158"/>
              <a:gd name="connsiteX4" fmla="*/ 1153080 w 2306160"/>
              <a:gd name="connsiteY4" fmla="*/ 0 h 230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6160" h="2306158">
                <a:moveTo>
                  <a:pt x="1153080" y="0"/>
                </a:moveTo>
                <a:cubicBezTo>
                  <a:pt x="1789908" y="0"/>
                  <a:pt x="2306160" y="516251"/>
                  <a:pt x="2306160" y="1153079"/>
                </a:cubicBezTo>
                <a:cubicBezTo>
                  <a:pt x="2306160" y="1789907"/>
                  <a:pt x="1789908" y="2306158"/>
                  <a:pt x="1153080" y="2306158"/>
                </a:cubicBezTo>
                <a:cubicBezTo>
                  <a:pt x="516252" y="2306158"/>
                  <a:pt x="0" y="1789907"/>
                  <a:pt x="0" y="1153079"/>
                </a:cubicBezTo>
                <a:cubicBezTo>
                  <a:pt x="0" y="516251"/>
                  <a:pt x="516252" y="0"/>
                  <a:pt x="1153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941904" y="1857072"/>
            <a:ext cx="2306160" cy="2306158"/>
          </a:xfrm>
          <a:custGeom>
            <a:avLst/>
            <a:gdLst>
              <a:gd name="connsiteX0" fmla="*/ 1153080 w 2306160"/>
              <a:gd name="connsiteY0" fmla="*/ 0 h 2306158"/>
              <a:gd name="connsiteX1" fmla="*/ 2306160 w 2306160"/>
              <a:gd name="connsiteY1" fmla="*/ 1153079 h 2306158"/>
              <a:gd name="connsiteX2" fmla="*/ 1153080 w 2306160"/>
              <a:gd name="connsiteY2" fmla="*/ 2306158 h 2306158"/>
              <a:gd name="connsiteX3" fmla="*/ 0 w 2306160"/>
              <a:gd name="connsiteY3" fmla="*/ 1153079 h 2306158"/>
              <a:gd name="connsiteX4" fmla="*/ 1153080 w 2306160"/>
              <a:gd name="connsiteY4" fmla="*/ 0 h 230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6160" h="2306158">
                <a:moveTo>
                  <a:pt x="1153080" y="0"/>
                </a:moveTo>
                <a:cubicBezTo>
                  <a:pt x="1789908" y="0"/>
                  <a:pt x="2306160" y="516251"/>
                  <a:pt x="2306160" y="1153079"/>
                </a:cubicBezTo>
                <a:cubicBezTo>
                  <a:pt x="2306160" y="1789907"/>
                  <a:pt x="1789908" y="2306158"/>
                  <a:pt x="1153080" y="2306158"/>
                </a:cubicBezTo>
                <a:cubicBezTo>
                  <a:pt x="516252" y="2306158"/>
                  <a:pt x="0" y="1789907"/>
                  <a:pt x="0" y="1153079"/>
                </a:cubicBezTo>
                <a:cubicBezTo>
                  <a:pt x="0" y="516251"/>
                  <a:pt x="516252" y="0"/>
                  <a:pt x="1153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171341" y="1857072"/>
            <a:ext cx="2306160" cy="2306158"/>
          </a:xfrm>
          <a:custGeom>
            <a:avLst/>
            <a:gdLst>
              <a:gd name="connsiteX0" fmla="*/ 1153080 w 2306160"/>
              <a:gd name="connsiteY0" fmla="*/ 0 h 2306158"/>
              <a:gd name="connsiteX1" fmla="*/ 2306160 w 2306160"/>
              <a:gd name="connsiteY1" fmla="*/ 1153079 h 2306158"/>
              <a:gd name="connsiteX2" fmla="*/ 1153080 w 2306160"/>
              <a:gd name="connsiteY2" fmla="*/ 2306158 h 2306158"/>
              <a:gd name="connsiteX3" fmla="*/ 0 w 2306160"/>
              <a:gd name="connsiteY3" fmla="*/ 1153079 h 2306158"/>
              <a:gd name="connsiteX4" fmla="*/ 1153080 w 2306160"/>
              <a:gd name="connsiteY4" fmla="*/ 0 h 2306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06160" h="2306158">
                <a:moveTo>
                  <a:pt x="1153080" y="0"/>
                </a:moveTo>
                <a:cubicBezTo>
                  <a:pt x="1789908" y="0"/>
                  <a:pt x="2306160" y="516251"/>
                  <a:pt x="2306160" y="1153079"/>
                </a:cubicBezTo>
                <a:cubicBezTo>
                  <a:pt x="2306160" y="1789907"/>
                  <a:pt x="1789908" y="2306158"/>
                  <a:pt x="1153080" y="2306158"/>
                </a:cubicBezTo>
                <a:cubicBezTo>
                  <a:pt x="516252" y="2306158"/>
                  <a:pt x="0" y="1789907"/>
                  <a:pt x="0" y="1153079"/>
                </a:cubicBezTo>
                <a:cubicBezTo>
                  <a:pt x="0" y="516251"/>
                  <a:pt x="516252" y="0"/>
                  <a:pt x="115308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67677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8070368" y="1879100"/>
            <a:ext cx="2008714" cy="2313642"/>
          </a:xfrm>
          <a:custGeom>
            <a:avLst/>
            <a:gdLst>
              <a:gd name="connsiteX0" fmla="*/ 298238 w 2008714"/>
              <a:gd name="connsiteY0" fmla="*/ 0 h 2313642"/>
              <a:gd name="connsiteX1" fmla="*/ 2008714 w 2008714"/>
              <a:gd name="connsiteY1" fmla="*/ 246817 h 2313642"/>
              <a:gd name="connsiteX2" fmla="*/ 1710476 w 2008714"/>
              <a:gd name="connsiteY2" fmla="*/ 2313642 h 2313642"/>
              <a:gd name="connsiteX3" fmla="*/ 0 w 2008714"/>
              <a:gd name="connsiteY3" fmla="*/ 2066825 h 2313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8714" h="2313642">
                <a:moveTo>
                  <a:pt x="298238" y="0"/>
                </a:moveTo>
                <a:lnTo>
                  <a:pt x="2008714" y="246817"/>
                </a:lnTo>
                <a:lnTo>
                  <a:pt x="1710476" y="2313642"/>
                </a:lnTo>
                <a:lnTo>
                  <a:pt x="0" y="2066825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>
            <a:lvl1pPr>
              <a:defRPr lang="zh-CN" altLang="en-US" sz="180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1"/>
          </p:nvPr>
        </p:nvSpPr>
        <p:spPr>
          <a:xfrm>
            <a:off x="2057063" y="1637557"/>
            <a:ext cx="2301505" cy="2528693"/>
          </a:xfrm>
          <a:custGeom>
            <a:avLst/>
            <a:gdLst>
              <a:gd name="connsiteX0" fmla="*/ 1638879 w 2301505"/>
              <a:gd name="connsiteY0" fmla="*/ 0 h 2528693"/>
              <a:gd name="connsiteX1" fmla="*/ 2301505 w 2301505"/>
              <a:gd name="connsiteY1" fmla="*/ 1980313 h 2528693"/>
              <a:gd name="connsiteX2" fmla="*/ 662625 w 2301505"/>
              <a:gd name="connsiteY2" fmla="*/ 2528693 h 2528693"/>
              <a:gd name="connsiteX3" fmla="*/ 0 w 2301505"/>
              <a:gd name="connsiteY3" fmla="*/ 548379 h 2528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1505" h="2528693">
                <a:moveTo>
                  <a:pt x="1638879" y="0"/>
                </a:moveTo>
                <a:lnTo>
                  <a:pt x="2301505" y="1980313"/>
                </a:lnTo>
                <a:lnTo>
                  <a:pt x="662625" y="2528693"/>
                </a:lnTo>
                <a:lnTo>
                  <a:pt x="0" y="548379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>
            <a:lvl1pPr>
              <a:defRPr lang="zh-CN" altLang="en-US" sz="180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3563550" y="1782257"/>
            <a:ext cx="2270491" cy="2507331"/>
          </a:xfrm>
          <a:custGeom>
            <a:avLst/>
            <a:gdLst>
              <a:gd name="connsiteX0" fmla="*/ 620305 w 2270491"/>
              <a:gd name="connsiteY0" fmla="*/ 0 h 2507331"/>
              <a:gd name="connsiteX1" fmla="*/ 2270491 w 2270491"/>
              <a:gd name="connsiteY1" fmla="*/ 513356 h 2507331"/>
              <a:gd name="connsiteX2" fmla="*/ 1650185 w 2270491"/>
              <a:gd name="connsiteY2" fmla="*/ 2507331 h 2507331"/>
              <a:gd name="connsiteX3" fmla="*/ 0 w 2270491"/>
              <a:gd name="connsiteY3" fmla="*/ 1993974 h 250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0491" h="2507331">
                <a:moveTo>
                  <a:pt x="620305" y="0"/>
                </a:moveTo>
                <a:lnTo>
                  <a:pt x="2270491" y="513356"/>
                </a:lnTo>
                <a:lnTo>
                  <a:pt x="1650185" y="2507331"/>
                </a:lnTo>
                <a:lnTo>
                  <a:pt x="0" y="1993974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>
            <a:lvl1pPr>
              <a:defRPr lang="zh-CN" altLang="en-US" sz="180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5197693" y="1637556"/>
            <a:ext cx="2041268" cy="2298056"/>
          </a:xfrm>
          <a:custGeom>
            <a:avLst/>
            <a:gdLst>
              <a:gd name="connsiteX0" fmla="*/ 1777147 w 2041268"/>
              <a:gd name="connsiteY0" fmla="*/ 0 h 2298056"/>
              <a:gd name="connsiteX1" fmla="*/ 2041268 w 2041268"/>
              <a:gd name="connsiteY1" fmla="*/ 2071462 h 2298056"/>
              <a:gd name="connsiteX2" fmla="*/ 264121 w 2041268"/>
              <a:gd name="connsiteY2" fmla="*/ 2298056 h 2298056"/>
              <a:gd name="connsiteX3" fmla="*/ 0 w 2041268"/>
              <a:gd name="connsiteY3" fmla="*/ 226594 h 2298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1268" h="2298056">
                <a:moveTo>
                  <a:pt x="1777147" y="0"/>
                </a:moveTo>
                <a:lnTo>
                  <a:pt x="2041268" y="2071462"/>
                </a:lnTo>
                <a:lnTo>
                  <a:pt x="264121" y="2298056"/>
                </a:lnTo>
                <a:lnTo>
                  <a:pt x="0" y="226594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>
            <a:lvl1pPr>
              <a:defRPr lang="zh-CN" altLang="en-US" sz="180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6407555" y="1932934"/>
            <a:ext cx="2226294" cy="2476193"/>
          </a:xfrm>
          <a:custGeom>
            <a:avLst/>
            <a:gdLst>
              <a:gd name="connsiteX0" fmla="*/ 1664471 w 2226294"/>
              <a:gd name="connsiteY0" fmla="*/ 0 h 2476193"/>
              <a:gd name="connsiteX1" fmla="*/ 2226294 w 2226294"/>
              <a:gd name="connsiteY1" fmla="*/ 2011235 h 2476193"/>
              <a:gd name="connsiteX2" fmla="*/ 561824 w 2226294"/>
              <a:gd name="connsiteY2" fmla="*/ 2476193 h 2476193"/>
              <a:gd name="connsiteX3" fmla="*/ 0 w 2226294"/>
              <a:gd name="connsiteY3" fmla="*/ 464957 h 2476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6294" h="2476193">
                <a:moveTo>
                  <a:pt x="1664471" y="0"/>
                </a:moveTo>
                <a:lnTo>
                  <a:pt x="2226294" y="2011235"/>
                </a:lnTo>
                <a:lnTo>
                  <a:pt x="561824" y="2476193"/>
                </a:lnTo>
                <a:lnTo>
                  <a:pt x="0" y="464957"/>
                </a:lnTo>
                <a:close/>
              </a:path>
            </a:pathLst>
          </a:custGeom>
          <a:solidFill>
            <a:schemeClr val="accent1"/>
          </a:solidFill>
          <a:ln w="25400">
            <a:solidFill>
              <a:srgbClr val="FFFFFF"/>
            </a:solidFill>
          </a:ln>
          <a:effectLst>
            <a:outerShdw blurRad="50800" sx="103000" sy="103000" algn="ctr" rotWithShape="0">
              <a:prstClr val="black">
                <a:alpha val="15000"/>
              </a:prstClr>
            </a:outerShdw>
          </a:effectLst>
        </p:spPr>
        <p:txBody>
          <a:bodyPr rtlCol="0" anchor="ctr"/>
          <a:lstStyle>
            <a:lvl1pPr>
              <a:defRPr lang="zh-CN" altLang="en-US" sz="1800">
                <a:solidFill>
                  <a:srgbClr val="FFFFFF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81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59A-8FA9-4922-A56A-55C6566F3071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C25BD-15A9-4F10-AF5B-4BFDDA0B40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3333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671835" y="1651705"/>
            <a:ext cx="2624866" cy="2660977"/>
          </a:xfrm>
          <a:custGeom>
            <a:avLst/>
            <a:gdLst>
              <a:gd name="connsiteX0" fmla="*/ 2438996 w 2624866"/>
              <a:gd name="connsiteY0" fmla="*/ 0 h 2660977"/>
              <a:gd name="connsiteX1" fmla="*/ 2624866 w 2624866"/>
              <a:gd name="connsiteY1" fmla="*/ 2478035 h 2660977"/>
              <a:gd name="connsiteX2" fmla="*/ 185870 w 2624866"/>
              <a:gd name="connsiteY2" fmla="*/ 2660977 h 2660977"/>
              <a:gd name="connsiteX3" fmla="*/ 0 w 2624866"/>
              <a:gd name="connsiteY3" fmla="*/ 182941 h 2660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4866" h="2660977">
                <a:moveTo>
                  <a:pt x="2438996" y="0"/>
                </a:moveTo>
                <a:lnTo>
                  <a:pt x="2624866" y="2478035"/>
                </a:lnTo>
                <a:lnTo>
                  <a:pt x="185870" y="2660977"/>
                </a:lnTo>
                <a:lnTo>
                  <a:pt x="0" y="18294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3388628" y="3444460"/>
            <a:ext cx="2056679" cy="2079556"/>
          </a:xfrm>
          <a:custGeom>
            <a:avLst/>
            <a:gdLst>
              <a:gd name="connsiteX0" fmla="*/ 316250 w 2056679"/>
              <a:gd name="connsiteY0" fmla="*/ 0 h 2079556"/>
              <a:gd name="connsiteX1" fmla="*/ 2056679 w 2056679"/>
              <a:gd name="connsiteY1" fmla="*/ 311268 h 2079556"/>
              <a:gd name="connsiteX2" fmla="*/ 1740428 w 2056679"/>
              <a:gd name="connsiteY2" fmla="*/ 2079556 h 2079556"/>
              <a:gd name="connsiteX3" fmla="*/ 0 w 2056679"/>
              <a:gd name="connsiteY3" fmla="*/ 1768287 h 207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6679" h="2079556">
                <a:moveTo>
                  <a:pt x="316250" y="0"/>
                </a:moveTo>
                <a:lnTo>
                  <a:pt x="2056679" y="311268"/>
                </a:lnTo>
                <a:lnTo>
                  <a:pt x="1740428" y="2079556"/>
                </a:lnTo>
                <a:lnTo>
                  <a:pt x="0" y="176828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5408084" y="1555682"/>
            <a:ext cx="1906122" cy="1974317"/>
          </a:xfrm>
          <a:custGeom>
            <a:avLst/>
            <a:gdLst>
              <a:gd name="connsiteX0" fmla="*/ 1210675 w 1906122"/>
              <a:gd name="connsiteY0" fmla="*/ 0 h 1974317"/>
              <a:gd name="connsiteX1" fmla="*/ 1906122 w 1906122"/>
              <a:gd name="connsiteY1" fmla="*/ 1351193 h 1974317"/>
              <a:gd name="connsiteX2" fmla="*/ 695447 w 1906122"/>
              <a:gd name="connsiteY2" fmla="*/ 1974317 h 1974317"/>
              <a:gd name="connsiteX3" fmla="*/ 0 w 1906122"/>
              <a:gd name="connsiteY3" fmla="*/ 623124 h 1974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6122" h="1974317">
                <a:moveTo>
                  <a:pt x="1210675" y="0"/>
                </a:moveTo>
                <a:lnTo>
                  <a:pt x="1906122" y="1351193"/>
                </a:lnTo>
                <a:lnTo>
                  <a:pt x="695447" y="1974317"/>
                </a:lnTo>
                <a:lnTo>
                  <a:pt x="0" y="62312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8084639" y="1499621"/>
            <a:ext cx="2192282" cy="2297047"/>
          </a:xfrm>
          <a:custGeom>
            <a:avLst/>
            <a:gdLst>
              <a:gd name="connsiteX0" fmla="*/ 810445 w 2192282"/>
              <a:gd name="connsiteY0" fmla="*/ 0 h 2297047"/>
              <a:gd name="connsiteX1" fmla="*/ 2192282 w 2192282"/>
              <a:gd name="connsiteY1" fmla="*/ 702202 h 2297047"/>
              <a:gd name="connsiteX2" fmla="*/ 1381837 w 2192282"/>
              <a:gd name="connsiteY2" fmla="*/ 2297047 h 2297047"/>
              <a:gd name="connsiteX3" fmla="*/ 0 w 2192282"/>
              <a:gd name="connsiteY3" fmla="*/ 1594845 h 2297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2282" h="2297047">
                <a:moveTo>
                  <a:pt x="810445" y="0"/>
                </a:moveTo>
                <a:lnTo>
                  <a:pt x="2192282" y="702202"/>
                </a:lnTo>
                <a:lnTo>
                  <a:pt x="1381837" y="2297047"/>
                </a:lnTo>
                <a:lnTo>
                  <a:pt x="0" y="159484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9785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6354413" y="1651001"/>
            <a:ext cx="2082899" cy="1451900"/>
          </a:xfrm>
          <a:custGeom>
            <a:avLst/>
            <a:gdLst>
              <a:gd name="connsiteX0" fmla="*/ 0 w 2082899"/>
              <a:gd name="connsiteY0" fmla="*/ 0 h 1451900"/>
              <a:gd name="connsiteX1" fmla="*/ 2082899 w 2082899"/>
              <a:gd name="connsiteY1" fmla="*/ 0 h 1451900"/>
              <a:gd name="connsiteX2" fmla="*/ 2082899 w 2082899"/>
              <a:gd name="connsiteY2" fmla="*/ 1451900 h 1451900"/>
              <a:gd name="connsiteX3" fmla="*/ 0 w 2082899"/>
              <a:gd name="connsiteY3" fmla="*/ 1451900 h 145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899" h="1451900">
                <a:moveTo>
                  <a:pt x="0" y="0"/>
                </a:moveTo>
                <a:lnTo>
                  <a:pt x="2082899" y="0"/>
                </a:lnTo>
                <a:lnTo>
                  <a:pt x="2082899" y="1451900"/>
                </a:lnTo>
                <a:lnTo>
                  <a:pt x="0" y="1451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354413" y="3829713"/>
            <a:ext cx="2082899" cy="1451900"/>
          </a:xfrm>
          <a:custGeom>
            <a:avLst/>
            <a:gdLst>
              <a:gd name="connsiteX0" fmla="*/ 0 w 2082899"/>
              <a:gd name="connsiteY0" fmla="*/ 0 h 1451900"/>
              <a:gd name="connsiteX1" fmla="*/ 2082899 w 2082899"/>
              <a:gd name="connsiteY1" fmla="*/ 0 h 1451900"/>
              <a:gd name="connsiteX2" fmla="*/ 2082899 w 2082899"/>
              <a:gd name="connsiteY2" fmla="*/ 1451900 h 1451900"/>
              <a:gd name="connsiteX3" fmla="*/ 0 w 2082899"/>
              <a:gd name="connsiteY3" fmla="*/ 1451900 h 145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899" h="1451900">
                <a:moveTo>
                  <a:pt x="0" y="0"/>
                </a:moveTo>
                <a:lnTo>
                  <a:pt x="2082899" y="0"/>
                </a:lnTo>
                <a:lnTo>
                  <a:pt x="2082899" y="1451900"/>
                </a:lnTo>
                <a:lnTo>
                  <a:pt x="0" y="1451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1509918" y="1651001"/>
            <a:ext cx="2082899" cy="1451900"/>
          </a:xfrm>
          <a:custGeom>
            <a:avLst/>
            <a:gdLst>
              <a:gd name="connsiteX0" fmla="*/ 0 w 2082899"/>
              <a:gd name="connsiteY0" fmla="*/ 0 h 1451900"/>
              <a:gd name="connsiteX1" fmla="*/ 2082899 w 2082899"/>
              <a:gd name="connsiteY1" fmla="*/ 0 h 1451900"/>
              <a:gd name="connsiteX2" fmla="*/ 2082899 w 2082899"/>
              <a:gd name="connsiteY2" fmla="*/ 1451900 h 1451900"/>
              <a:gd name="connsiteX3" fmla="*/ 0 w 2082899"/>
              <a:gd name="connsiteY3" fmla="*/ 1451900 h 145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899" h="1451900">
                <a:moveTo>
                  <a:pt x="0" y="0"/>
                </a:moveTo>
                <a:lnTo>
                  <a:pt x="2082899" y="0"/>
                </a:lnTo>
                <a:lnTo>
                  <a:pt x="2082899" y="1451900"/>
                </a:lnTo>
                <a:lnTo>
                  <a:pt x="0" y="1451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1509918" y="3829713"/>
            <a:ext cx="2082899" cy="1451900"/>
          </a:xfrm>
          <a:custGeom>
            <a:avLst/>
            <a:gdLst>
              <a:gd name="connsiteX0" fmla="*/ 0 w 2082899"/>
              <a:gd name="connsiteY0" fmla="*/ 0 h 1451900"/>
              <a:gd name="connsiteX1" fmla="*/ 2082899 w 2082899"/>
              <a:gd name="connsiteY1" fmla="*/ 0 h 1451900"/>
              <a:gd name="connsiteX2" fmla="*/ 2082899 w 2082899"/>
              <a:gd name="connsiteY2" fmla="*/ 1451900 h 1451900"/>
              <a:gd name="connsiteX3" fmla="*/ 0 w 2082899"/>
              <a:gd name="connsiteY3" fmla="*/ 1451900 h 145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899" h="1451900">
                <a:moveTo>
                  <a:pt x="0" y="0"/>
                </a:moveTo>
                <a:lnTo>
                  <a:pt x="2082899" y="0"/>
                </a:lnTo>
                <a:lnTo>
                  <a:pt x="2082899" y="1451900"/>
                </a:lnTo>
                <a:lnTo>
                  <a:pt x="0" y="1451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87371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4495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59A-8FA9-4922-A56A-55C6566F3071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C25BD-15A9-4F10-AF5B-4BFDDA0B40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902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59A-8FA9-4922-A56A-55C6566F3071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C25BD-15A9-4F10-AF5B-4BFDDA0B40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661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59A-8FA9-4922-A56A-55C6566F3071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C25BD-15A9-4F10-AF5B-4BFDDA0B40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943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59A-8FA9-4922-A56A-55C6566F3071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C25BD-15A9-4F10-AF5B-4BFDDA0B40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452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59A-8FA9-4922-A56A-55C6566F3071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C25BD-15A9-4F10-AF5B-4BFDDA0B40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733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59A-8FA9-4922-A56A-55C6566F3071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C25BD-15A9-4F10-AF5B-4BFDDA0B40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539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2659A-8FA9-4922-A56A-55C6566F3071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1C25BD-15A9-4F10-AF5B-4BFDDA0B40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522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2659A-8FA9-4922-A56A-55C6566F3071}" type="datetimeFigureOut">
              <a:rPr lang="zh-CN" altLang="en-US" smtClean="0"/>
              <a:t>2020/10/30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1C25BD-15A9-4F10-AF5B-4BFDDA0B40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646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DBFBF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354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219075" y="649549"/>
            <a:ext cx="11753850" cy="6019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" y="78694"/>
            <a:ext cx="2624166" cy="765699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/>
        </p:nvSpPr>
        <p:spPr>
          <a:xfrm>
            <a:off x="4464784" y="93942"/>
            <a:ext cx="3262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/>
              <a:t>单击添加文字标题内容</a:t>
            </a:r>
          </a:p>
        </p:txBody>
      </p:sp>
    </p:spTree>
    <p:extLst>
      <p:ext uri="{BB962C8B-B14F-4D97-AF65-F5344CB8AC3E}">
        <p14:creationId xmlns:p14="http://schemas.microsoft.com/office/powerpoint/2010/main" val="1260605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3" Type="http://schemas.openxmlformats.org/officeDocument/2006/relationships/tags" Target="../tags/tag27.xml"/><Relationship Id="rId7" Type="http://schemas.openxmlformats.org/officeDocument/2006/relationships/tags" Target="../tags/tag3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29.xml"/><Relationship Id="rId10" Type="http://schemas.openxmlformats.org/officeDocument/2006/relationships/slideLayout" Target="../slideLayouts/slideLayout14.xml"/><Relationship Id="rId4" Type="http://schemas.openxmlformats.org/officeDocument/2006/relationships/tags" Target="../tags/tag28.xml"/><Relationship Id="rId9" Type="http://schemas.openxmlformats.org/officeDocument/2006/relationships/tags" Target="../tags/tag3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6.xml"/><Relationship Id="rId7" Type="http://schemas.openxmlformats.org/officeDocument/2006/relationships/image" Target="../media/image4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tags" Target="../tags/tag39.xml"/><Relationship Id="rId7" Type="http://schemas.openxmlformats.org/officeDocument/2006/relationships/image" Target="../media/image8.png"/><Relationship Id="rId12" Type="http://schemas.microsoft.com/office/2007/relationships/hdphoto" Target="../media/hdphoto9.wdp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notesSlide" Target="../notesSlides/notesSlide8.xml"/><Relationship Id="rId11" Type="http://schemas.openxmlformats.org/officeDocument/2006/relationships/image" Target="../media/image18.png"/><Relationship Id="rId5" Type="http://schemas.openxmlformats.org/officeDocument/2006/relationships/slideLayout" Target="../slideLayouts/slideLayout18.xml"/><Relationship Id="rId10" Type="http://schemas.microsoft.com/office/2007/relationships/hdphoto" Target="../media/hdphoto2.wdp"/><Relationship Id="rId4" Type="http://schemas.openxmlformats.org/officeDocument/2006/relationships/tags" Target="../tags/tag40.xml"/><Relationship Id="rId9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8.png"/><Relationship Id="rId3" Type="http://schemas.openxmlformats.org/officeDocument/2006/relationships/tags" Target="../tags/tag43.xml"/><Relationship Id="rId7" Type="http://schemas.openxmlformats.org/officeDocument/2006/relationships/notesSlide" Target="../notesSlides/notesSlide10.xml"/><Relationship Id="rId12" Type="http://schemas.openxmlformats.org/officeDocument/2006/relationships/image" Target="../media/image20.jp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Layout" Target="../slideLayouts/slideLayout21.xml"/><Relationship Id="rId11" Type="http://schemas.microsoft.com/office/2007/relationships/hdphoto" Target="../media/hdphoto2.wdp"/><Relationship Id="rId5" Type="http://schemas.openxmlformats.org/officeDocument/2006/relationships/tags" Target="../tags/tag45.xml"/><Relationship Id="rId10" Type="http://schemas.openxmlformats.org/officeDocument/2006/relationships/image" Target="../media/image9.png"/><Relationship Id="rId4" Type="http://schemas.openxmlformats.org/officeDocument/2006/relationships/tags" Target="../tags/tag44.xml"/><Relationship Id="rId9" Type="http://schemas.microsoft.com/office/2007/relationships/hdphoto" Target="../media/hdphoto10.wdp"/><Relationship Id="rId1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13" Type="http://schemas.openxmlformats.org/officeDocument/2006/relationships/tags" Target="../tags/tag58.xml"/><Relationship Id="rId18" Type="http://schemas.openxmlformats.org/officeDocument/2006/relationships/notesSlide" Target="../notesSlides/notesSlide11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12" Type="http://schemas.openxmlformats.org/officeDocument/2006/relationships/tags" Target="../tags/tag57.xml"/><Relationship Id="rId17" Type="http://schemas.openxmlformats.org/officeDocument/2006/relationships/slideLayout" Target="../slideLayouts/slideLayout14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1" Type="http://schemas.openxmlformats.org/officeDocument/2006/relationships/tags" Target="../tags/tag56.xml"/><Relationship Id="rId5" Type="http://schemas.openxmlformats.org/officeDocument/2006/relationships/tags" Target="../tags/tag50.xml"/><Relationship Id="rId15" Type="http://schemas.openxmlformats.org/officeDocument/2006/relationships/tags" Target="../tags/tag60.xml"/><Relationship Id="rId10" Type="http://schemas.openxmlformats.org/officeDocument/2006/relationships/tags" Target="../tags/tag55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image" Target="../media/image6.png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4.png"/><Relationship Id="rId17" Type="http://schemas.openxmlformats.org/officeDocument/2006/relationships/slide" Target="slide2.xml"/><Relationship Id="rId2" Type="http://schemas.openxmlformats.org/officeDocument/2006/relationships/tags" Target="../tags/tag2.xml"/><Relationship Id="rId16" Type="http://schemas.openxmlformats.org/officeDocument/2006/relationships/slide" Target="slide8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3.png"/><Relationship Id="rId5" Type="http://schemas.openxmlformats.org/officeDocument/2006/relationships/tags" Target="../tags/tag5.xml"/><Relationship Id="rId15" Type="http://schemas.openxmlformats.org/officeDocument/2006/relationships/slide" Target="slide17.xml"/><Relationship Id="rId10" Type="http://schemas.openxmlformats.org/officeDocument/2006/relationships/image" Target="../media/image1.jpeg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Relationship Id="rId14" Type="http://schemas.openxmlformats.org/officeDocument/2006/relationships/slide" Target="slide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64.xml"/><Relationship Id="rId7" Type="http://schemas.openxmlformats.org/officeDocument/2006/relationships/image" Target="../media/image4.pn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9" Type="http://schemas.openxmlformats.org/officeDocument/2006/relationships/notesSlide" Target="../notesSlides/notesSlide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1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1.xml"/><Relationship Id="rId7" Type="http://schemas.openxmlformats.org/officeDocument/2006/relationships/image" Target="../media/image4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image" Target="../media/image8.png"/><Relationship Id="rId18" Type="http://schemas.microsoft.com/office/2007/relationships/hdphoto" Target="../media/hdphoto3.wdp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image" Target="../media/image7.jpg"/><Relationship Id="rId17" Type="http://schemas.openxmlformats.org/officeDocument/2006/relationships/image" Target="../media/image10.png"/><Relationship Id="rId2" Type="http://schemas.openxmlformats.org/officeDocument/2006/relationships/tags" Target="../tags/tag13.xml"/><Relationship Id="rId16" Type="http://schemas.microsoft.com/office/2007/relationships/hdphoto" Target="../media/hdphoto2.wdp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16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17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microsoft.com/office/2007/relationships/hdphoto" Target="../media/hdphoto8.wdp"/><Relationship Id="rId3" Type="http://schemas.openxmlformats.org/officeDocument/2006/relationships/notesSlide" Target="../notesSlides/notesSlide3.xml"/><Relationship Id="rId7" Type="http://schemas.microsoft.com/office/2007/relationships/hdphoto" Target="../media/hdphoto5.wdp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21.xml"/><Relationship Id="rId6" Type="http://schemas.openxmlformats.org/officeDocument/2006/relationships/image" Target="../media/image12.png"/><Relationship Id="rId11" Type="http://schemas.microsoft.com/office/2007/relationships/hdphoto" Target="../media/hdphoto7.wdp"/><Relationship Id="rId5" Type="http://schemas.microsoft.com/office/2007/relationships/hdphoto" Target="../media/hdphoto4.wdp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4.xml"/><Relationship Id="rId7" Type="http://schemas.openxmlformats.org/officeDocument/2006/relationships/image" Target="../media/image4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3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34" y="5581650"/>
            <a:ext cx="4372032" cy="12757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/>
        </p:blipFill>
        <p:spPr>
          <a:xfrm>
            <a:off x="9059109" y="4248150"/>
            <a:ext cx="3132891" cy="260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/>
        </p:blipFill>
        <p:spPr>
          <a:xfrm flipH="1">
            <a:off x="0" y="4248150"/>
            <a:ext cx="3132891" cy="2609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288" y="1488571"/>
            <a:ext cx="7629525" cy="283577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11" y="342900"/>
            <a:ext cx="1886477" cy="2708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385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4"/>
          <p:cNvSpPr/>
          <p:nvPr/>
        </p:nvSpPr>
        <p:spPr>
          <a:xfrm>
            <a:off x="6319988" y="1644554"/>
            <a:ext cx="1976203" cy="1976460"/>
          </a:xfrm>
          <a:custGeom>
            <a:avLst/>
            <a:gdLst/>
            <a:ahLst/>
            <a:cxnLst/>
            <a:rect l="l" t="t" r="r" b="b"/>
            <a:pathLst>
              <a:path w="1152128" h="1152128">
                <a:moveTo>
                  <a:pt x="576064" y="0"/>
                </a:moveTo>
                <a:lnTo>
                  <a:pt x="1152128" y="0"/>
                </a:lnTo>
                <a:lnTo>
                  <a:pt x="1152128" y="576064"/>
                </a:lnTo>
                <a:cubicBezTo>
                  <a:pt x="1152128" y="894215"/>
                  <a:pt x="894215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2" name="椭圆 4"/>
          <p:cNvSpPr/>
          <p:nvPr/>
        </p:nvSpPr>
        <p:spPr>
          <a:xfrm>
            <a:off x="8879833" y="1644554"/>
            <a:ext cx="1976203" cy="1976460"/>
          </a:xfrm>
          <a:custGeom>
            <a:avLst/>
            <a:gdLst/>
            <a:ahLst/>
            <a:cxnLst/>
            <a:rect l="l" t="t" r="r" b="b"/>
            <a:pathLst>
              <a:path w="1152128" h="1152128">
                <a:moveTo>
                  <a:pt x="576064" y="0"/>
                </a:moveTo>
                <a:lnTo>
                  <a:pt x="1152128" y="0"/>
                </a:lnTo>
                <a:lnTo>
                  <a:pt x="1152128" y="576064"/>
                </a:lnTo>
                <a:cubicBezTo>
                  <a:pt x="1152128" y="894215"/>
                  <a:pt x="894215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4"/>
          <p:cNvSpPr/>
          <p:nvPr/>
        </p:nvSpPr>
        <p:spPr>
          <a:xfrm>
            <a:off x="3760143" y="1644554"/>
            <a:ext cx="1976203" cy="1976460"/>
          </a:xfrm>
          <a:custGeom>
            <a:avLst/>
            <a:gdLst/>
            <a:ahLst/>
            <a:cxnLst/>
            <a:rect l="l" t="t" r="r" b="b"/>
            <a:pathLst>
              <a:path w="1152128" h="1152128">
                <a:moveTo>
                  <a:pt x="576064" y="0"/>
                </a:moveTo>
                <a:lnTo>
                  <a:pt x="1152128" y="0"/>
                </a:lnTo>
                <a:lnTo>
                  <a:pt x="1152128" y="576064"/>
                </a:lnTo>
                <a:cubicBezTo>
                  <a:pt x="1152128" y="894215"/>
                  <a:pt x="894215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28" name="椭圆 4"/>
          <p:cNvSpPr/>
          <p:nvPr/>
        </p:nvSpPr>
        <p:spPr>
          <a:xfrm>
            <a:off x="1200299" y="1644554"/>
            <a:ext cx="1976203" cy="1976460"/>
          </a:xfrm>
          <a:custGeom>
            <a:avLst/>
            <a:gdLst/>
            <a:ahLst/>
            <a:cxnLst/>
            <a:rect l="l" t="t" r="r" b="b"/>
            <a:pathLst>
              <a:path w="1152128" h="1152128">
                <a:moveTo>
                  <a:pt x="576064" y="0"/>
                </a:moveTo>
                <a:lnTo>
                  <a:pt x="1152128" y="0"/>
                </a:lnTo>
                <a:lnTo>
                  <a:pt x="1152128" y="576064"/>
                </a:lnTo>
                <a:cubicBezTo>
                  <a:pt x="1152128" y="894215"/>
                  <a:pt x="894215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49"/>
          <p:cNvSpPr>
            <a:spLocks noChangeArrowheads="1"/>
          </p:cNvSpPr>
          <p:nvPr/>
        </p:nvSpPr>
        <p:spPr bwMode="auto">
          <a:xfrm>
            <a:off x="1311175" y="4197054"/>
            <a:ext cx="1905000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1" dirty="0">
                <a:solidFill>
                  <a:srgbClr val="131313"/>
                </a:solidFill>
                <a:sym typeface="微软雅黑" pitchFamily="34" charset="-122"/>
              </a:rPr>
              <a:t>添加主题</a:t>
            </a:r>
            <a:endParaRPr lang="zh-CN" altLang="en-US" sz="2700" dirty="0">
              <a:latin typeface="Arial" charset="0"/>
              <a:ea typeface="宋体" pitchFamily="2" charset="-122"/>
            </a:endParaRPr>
          </a:p>
        </p:txBody>
      </p:sp>
      <p:sp>
        <p:nvSpPr>
          <p:cNvPr id="36" name="矩形 50"/>
          <p:cNvSpPr>
            <a:spLocks noChangeArrowheads="1"/>
          </p:cNvSpPr>
          <p:nvPr/>
        </p:nvSpPr>
        <p:spPr bwMode="auto">
          <a:xfrm>
            <a:off x="1311175" y="4584082"/>
            <a:ext cx="2096990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500" dirty="0">
                <a:sym typeface="微软雅黑" pitchFamily="34" charset="-122"/>
              </a:rPr>
              <a:t>在此录入上述图表的综合分析说明，在此录入上述图表的综合分析说明。</a:t>
            </a:r>
          </a:p>
        </p:txBody>
      </p:sp>
      <p:sp>
        <p:nvSpPr>
          <p:cNvPr id="37" name="矩形 49"/>
          <p:cNvSpPr>
            <a:spLocks noChangeArrowheads="1"/>
          </p:cNvSpPr>
          <p:nvPr/>
        </p:nvSpPr>
        <p:spPr bwMode="auto">
          <a:xfrm>
            <a:off x="3866059" y="4197054"/>
            <a:ext cx="1905000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1" dirty="0">
                <a:solidFill>
                  <a:srgbClr val="131313"/>
                </a:solidFill>
                <a:sym typeface="微软雅黑" pitchFamily="34" charset="-122"/>
              </a:rPr>
              <a:t>添加主题</a:t>
            </a:r>
            <a:endParaRPr lang="zh-CN" altLang="en-US" sz="2700" dirty="0">
              <a:latin typeface="Arial" charset="0"/>
              <a:ea typeface="宋体" pitchFamily="2" charset="-122"/>
            </a:endParaRPr>
          </a:p>
        </p:txBody>
      </p:sp>
      <p:sp>
        <p:nvSpPr>
          <p:cNvPr id="38" name="矩形 50"/>
          <p:cNvSpPr>
            <a:spLocks noChangeArrowheads="1"/>
          </p:cNvSpPr>
          <p:nvPr/>
        </p:nvSpPr>
        <p:spPr bwMode="auto">
          <a:xfrm>
            <a:off x="3866058" y="4584082"/>
            <a:ext cx="2096990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500" dirty="0">
                <a:sym typeface="微软雅黑" pitchFamily="34" charset="-122"/>
              </a:rPr>
              <a:t>在此录入上述图表的综合分析说明，在此录入上述图表的综合分析说明。</a:t>
            </a:r>
          </a:p>
        </p:txBody>
      </p:sp>
      <p:sp>
        <p:nvSpPr>
          <p:cNvPr id="39" name="矩形 49"/>
          <p:cNvSpPr>
            <a:spLocks noChangeArrowheads="1"/>
          </p:cNvSpPr>
          <p:nvPr/>
        </p:nvSpPr>
        <p:spPr bwMode="auto">
          <a:xfrm>
            <a:off x="6420942" y="4197054"/>
            <a:ext cx="1905000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1" dirty="0">
                <a:solidFill>
                  <a:srgbClr val="131313"/>
                </a:solidFill>
                <a:sym typeface="微软雅黑" pitchFamily="34" charset="-122"/>
              </a:rPr>
              <a:t>添加主题</a:t>
            </a:r>
            <a:endParaRPr lang="zh-CN" altLang="en-US" sz="2700" dirty="0">
              <a:latin typeface="Arial" charset="0"/>
              <a:ea typeface="宋体" pitchFamily="2" charset="-122"/>
            </a:endParaRPr>
          </a:p>
        </p:txBody>
      </p:sp>
      <p:sp>
        <p:nvSpPr>
          <p:cNvPr id="40" name="矩形 50"/>
          <p:cNvSpPr>
            <a:spLocks noChangeArrowheads="1"/>
          </p:cNvSpPr>
          <p:nvPr/>
        </p:nvSpPr>
        <p:spPr bwMode="auto">
          <a:xfrm>
            <a:off x="6420941" y="4584082"/>
            <a:ext cx="2096990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500" dirty="0">
                <a:sym typeface="微软雅黑" pitchFamily="34" charset="-122"/>
              </a:rPr>
              <a:t>在此录入上述图表的综合分析说明，在此录入上述图表的综合分析说明。</a:t>
            </a:r>
          </a:p>
        </p:txBody>
      </p:sp>
      <p:sp>
        <p:nvSpPr>
          <p:cNvPr id="41" name="矩形 49"/>
          <p:cNvSpPr>
            <a:spLocks noChangeArrowheads="1"/>
          </p:cNvSpPr>
          <p:nvPr/>
        </p:nvSpPr>
        <p:spPr bwMode="auto">
          <a:xfrm>
            <a:off x="8975827" y="4197054"/>
            <a:ext cx="1905000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1" dirty="0">
                <a:solidFill>
                  <a:srgbClr val="131313"/>
                </a:solidFill>
                <a:sym typeface="微软雅黑" pitchFamily="34" charset="-122"/>
              </a:rPr>
              <a:t>添加主题</a:t>
            </a:r>
            <a:endParaRPr lang="zh-CN" altLang="en-US" sz="2700" dirty="0">
              <a:latin typeface="Arial" charset="0"/>
              <a:ea typeface="宋体" pitchFamily="2" charset="-122"/>
            </a:endParaRPr>
          </a:p>
        </p:txBody>
      </p:sp>
      <p:sp>
        <p:nvSpPr>
          <p:cNvPr id="42" name="矩形 50"/>
          <p:cNvSpPr>
            <a:spLocks noChangeArrowheads="1"/>
          </p:cNvSpPr>
          <p:nvPr/>
        </p:nvSpPr>
        <p:spPr bwMode="auto">
          <a:xfrm>
            <a:off x="8975826" y="4584082"/>
            <a:ext cx="2096990" cy="123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500" dirty="0">
                <a:sym typeface="微软雅黑" pitchFamily="34" charset="-122"/>
              </a:rPr>
              <a:t>在此录入上述图表的综合分析说明，在此录入上述图表的综合分析说明。</a:t>
            </a:r>
          </a:p>
        </p:txBody>
      </p:sp>
      <p:pic>
        <p:nvPicPr>
          <p:cNvPr id="43" name="图片 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8980" y="2236928"/>
            <a:ext cx="817904" cy="818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8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648" y="2128054"/>
            <a:ext cx="969307" cy="969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Freeform 27"/>
          <p:cNvSpPr>
            <a:spLocks noEditPoints="1" noChangeArrowheads="1"/>
          </p:cNvSpPr>
          <p:nvPr/>
        </p:nvSpPr>
        <p:spPr bwMode="auto">
          <a:xfrm>
            <a:off x="1720941" y="2128054"/>
            <a:ext cx="934916" cy="1035761"/>
          </a:xfrm>
          <a:custGeom>
            <a:avLst/>
            <a:gdLst>
              <a:gd name="T0" fmla="*/ 380 w 540"/>
              <a:gd name="T1" fmla="*/ 584 h 656"/>
              <a:gd name="T2" fmla="*/ 302 w 540"/>
              <a:gd name="T3" fmla="*/ 458 h 656"/>
              <a:gd name="T4" fmla="*/ 188 w 540"/>
              <a:gd name="T5" fmla="*/ 364 h 656"/>
              <a:gd name="T6" fmla="*/ 168 w 540"/>
              <a:gd name="T7" fmla="*/ 216 h 656"/>
              <a:gd name="T8" fmla="*/ 104 w 540"/>
              <a:gd name="T9" fmla="*/ 84 h 656"/>
              <a:gd name="T10" fmla="*/ 44 w 540"/>
              <a:gd name="T11" fmla="*/ 60 h 656"/>
              <a:gd name="T12" fmla="*/ 6 w 540"/>
              <a:gd name="T13" fmla="*/ 106 h 656"/>
              <a:gd name="T14" fmla="*/ 2 w 540"/>
              <a:gd name="T15" fmla="*/ 150 h 656"/>
              <a:gd name="T16" fmla="*/ 8 w 540"/>
              <a:gd name="T17" fmla="*/ 178 h 656"/>
              <a:gd name="T18" fmla="*/ 48 w 540"/>
              <a:gd name="T19" fmla="*/ 298 h 656"/>
              <a:gd name="T20" fmla="*/ 168 w 540"/>
              <a:gd name="T21" fmla="*/ 512 h 656"/>
              <a:gd name="T22" fmla="*/ 248 w 540"/>
              <a:gd name="T23" fmla="*/ 614 h 656"/>
              <a:gd name="T24" fmla="*/ 282 w 540"/>
              <a:gd name="T25" fmla="*/ 644 h 656"/>
              <a:gd name="T26" fmla="*/ 334 w 540"/>
              <a:gd name="T27" fmla="*/ 656 h 656"/>
              <a:gd name="T28" fmla="*/ 384 w 540"/>
              <a:gd name="T29" fmla="*/ 638 h 656"/>
              <a:gd name="T30" fmla="*/ 450 w 540"/>
              <a:gd name="T31" fmla="*/ 0 h 656"/>
              <a:gd name="T32" fmla="*/ 422 w 540"/>
              <a:gd name="T33" fmla="*/ 16 h 656"/>
              <a:gd name="T34" fmla="*/ 428 w 540"/>
              <a:gd name="T35" fmla="*/ 46 h 656"/>
              <a:gd name="T36" fmla="*/ 470 w 540"/>
              <a:gd name="T37" fmla="*/ 120 h 656"/>
              <a:gd name="T38" fmla="*/ 482 w 540"/>
              <a:gd name="T39" fmla="*/ 208 h 656"/>
              <a:gd name="T40" fmla="*/ 474 w 540"/>
              <a:gd name="T41" fmla="*/ 276 h 656"/>
              <a:gd name="T42" fmla="*/ 438 w 540"/>
              <a:gd name="T43" fmla="*/ 354 h 656"/>
              <a:gd name="T44" fmla="*/ 418 w 540"/>
              <a:gd name="T45" fmla="*/ 390 h 656"/>
              <a:gd name="T46" fmla="*/ 436 w 540"/>
              <a:gd name="T47" fmla="*/ 416 h 656"/>
              <a:gd name="T48" fmla="*/ 466 w 540"/>
              <a:gd name="T49" fmla="*/ 410 h 656"/>
              <a:gd name="T50" fmla="*/ 520 w 540"/>
              <a:gd name="T51" fmla="*/ 320 h 656"/>
              <a:gd name="T52" fmla="*/ 540 w 540"/>
              <a:gd name="T53" fmla="*/ 208 h 656"/>
              <a:gd name="T54" fmla="*/ 530 w 540"/>
              <a:gd name="T55" fmla="*/ 128 h 656"/>
              <a:gd name="T56" fmla="*/ 486 w 540"/>
              <a:gd name="T57" fmla="*/ 30 h 656"/>
              <a:gd name="T58" fmla="*/ 400 w 540"/>
              <a:gd name="T59" fmla="*/ 120 h 656"/>
              <a:gd name="T60" fmla="*/ 422 w 540"/>
              <a:gd name="T61" fmla="*/ 216 h 656"/>
              <a:gd name="T62" fmla="*/ 404 w 540"/>
              <a:gd name="T63" fmla="*/ 288 h 656"/>
              <a:gd name="T64" fmla="*/ 376 w 540"/>
              <a:gd name="T65" fmla="*/ 322 h 656"/>
              <a:gd name="T66" fmla="*/ 346 w 540"/>
              <a:gd name="T67" fmla="*/ 310 h 656"/>
              <a:gd name="T68" fmla="*/ 344 w 540"/>
              <a:gd name="T69" fmla="*/ 280 h 656"/>
              <a:gd name="T70" fmla="*/ 366 w 540"/>
              <a:gd name="T71" fmla="*/ 214 h 656"/>
              <a:gd name="T72" fmla="*/ 358 w 540"/>
              <a:gd name="T73" fmla="*/ 162 h 656"/>
              <a:gd name="T74" fmla="*/ 348 w 540"/>
              <a:gd name="T75" fmla="*/ 124 h 656"/>
              <a:gd name="T76" fmla="*/ 372 w 540"/>
              <a:gd name="T77" fmla="*/ 104 h 656"/>
              <a:gd name="T78" fmla="*/ 400 w 540"/>
              <a:gd name="T79" fmla="*/ 120 h 656"/>
              <a:gd name="T80" fmla="*/ 374 w 540"/>
              <a:gd name="T81" fmla="*/ 528 h 656"/>
              <a:gd name="T82" fmla="*/ 354 w 540"/>
              <a:gd name="T83" fmla="*/ 428 h 656"/>
              <a:gd name="T84" fmla="*/ 390 w 540"/>
              <a:gd name="T85" fmla="*/ 462 h 656"/>
              <a:gd name="T86" fmla="*/ 454 w 540"/>
              <a:gd name="T87" fmla="*/ 566 h 656"/>
              <a:gd name="T88" fmla="*/ 190 w 540"/>
              <a:gd name="T89" fmla="*/ 204 h 656"/>
              <a:gd name="T90" fmla="*/ 148 w 540"/>
              <a:gd name="T91" fmla="*/ 120 h 656"/>
              <a:gd name="T92" fmla="*/ 136 w 540"/>
              <a:gd name="T93" fmla="*/ 8 h 656"/>
              <a:gd name="T94" fmla="*/ 178 w 540"/>
              <a:gd name="T95" fmla="*/ 70 h 656"/>
              <a:gd name="T96" fmla="*/ 216 w 540"/>
              <a:gd name="T97" fmla="*/ 174 h 65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540"/>
              <a:gd name="T148" fmla="*/ 0 h 656"/>
              <a:gd name="T149" fmla="*/ 540 w 540"/>
              <a:gd name="T150" fmla="*/ 656 h 65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540" h="656">
                <a:moveTo>
                  <a:pt x="384" y="638"/>
                </a:moveTo>
                <a:lnTo>
                  <a:pt x="412" y="624"/>
                </a:lnTo>
                <a:lnTo>
                  <a:pt x="412" y="624"/>
                </a:lnTo>
                <a:lnTo>
                  <a:pt x="380" y="584"/>
                </a:lnTo>
                <a:lnTo>
                  <a:pt x="352" y="542"/>
                </a:lnTo>
                <a:lnTo>
                  <a:pt x="352" y="542"/>
                </a:lnTo>
                <a:lnTo>
                  <a:pt x="326" y="500"/>
                </a:lnTo>
                <a:lnTo>
                  <a:pt x="302" y="458"/>
                </a:lnTo>
                <a:lnTo>
                  <a:pt x="262" y="480"/>
                </a:lnTo>
                <a:lnTo>
                  <a:pt x="262" y="480"/>
                </a:lnTo>
                <a:lnTo>
                  <a:pt x="222" y="424"/>
                </a:lnTo>
                <a:lnTo>
                  <a:pt x="188" y="364"/>
                </a:lnTo>
                <a:lnTo>
                  <a:pt x="156" y="302"/>
                </a:lnTo>
                <a:lnTo>
                  <a:pt x="128" y="238"/>
                </a:lnTo>
                <a:lnTo>
                  <a:pt x="168" y="216"/>
                </a:lnTo>
                <a:lnTo>
                  <a:pt x="168" y="216"/>
                </a:lnTo>
                <a:lnTo>
                  <a:pt x="146" y="174"/>
                </a:lnTo>
                <a:lnTo>
                  <a:pt x="124" y="130"/>
                </a:lnTo>
                <a:lnTo>
                  <a:pt x="124" y="130"/>
                </a:lnTo>
                <a:lnTo>
                  <a:pt x="104" y="84"/>
                </a:lnTo>
                <a:lnTo>
                  <a:pt x="88" y="34"/>
                </a:lnTo>
                <a:lnTo>
                  <a:pt x="60" y="50"/>
                </a:lnTo>
                <a:lnTo>
                  <a:pt x="60" y="50"/>
                </a:lnTo>
                <a:lnTo>
                  <a:pt x="44" y="60"/>
                </a:lnTo>
                <a:lnTo>
                  <a:pt x="30" y="70"/>
                </a:lnTo>
                <a:lnTo>
                  <a:pt x="20" y="82"/>
                </a:lnTo>
                <a:lnTo>
                  <a:pt x="12" y="94"/>
                </a:lnTo>
                <a:lnTo>
                  <a:pt x="6" y="106"/>
                </a:lnTo>
                <a:lnTo>
                  <a:pt x="2" y="120"/>
                </a:lnTo>
                <a:lnTo>
                  <a:pt x="0" y="134"/>
                </a:lnTo>
                <a:lnTo>
                  <a:pt x="2" y="148"/>
                </a:lnTo>
                <a:lnTo>
                  <a:pt x="2" y="150"/>
                </a:lnTo>
                <a:lnTo>
                  <a:pt x="2" y="150"/>
                </a:lnTo>
                <a:lnTo>
                  <a:pt x="2" y="150"/>
                </a:lnTo>
                <a:lnTo>
                  <a:pt x="8" y="178"/>
                </a:lnTo>
                <a:lnTo>
                  <a:pt x="8" y="178"/>
                </a:lnTo>
                <a:lnTo>
                  <a:pt x="8" y="178"/>
                </a:lnTo>
                <a:lnTo>
                  <a:pt x="8" y="178"/>
                </a:lnTo>
                <a:lnTo>
                  <a:pt x="26" y="240"/>
                </a:lnTo>
                <a:lnTo>
                  <a:pt x="48" y="298"/>
                </a:lnTo>
                <a:lnTo>
                  <a:pt x="74" y="354"/>
                </a:lnTo>
                <a:lnTo>
                  <a:pt x="102" y="408"/>
                </a:lnTo>
                <a:lnTo>
                  <a:pt x="134" y="462"/>
                </a:lnTo>
                <a:lnTo>
                  <a:pt x="168" y="512"/>
                </a:lnTo>
                <a:lnTo>
                  <a:pt x="206" y="562"/>
                </a:lnTo>
                <a:lnTo>
                  <a:pt x="246" y="610"/>
                </a:lnTo>
                <a:lnTo>
                  <a:pt x="246" y="610"/>
                </a:lnTo>
                <a:lnTo>
                  <a:pt x="248" y="614"/>
                </a:lnTo>
                <a:lnTo>
                  <a:pt x="248" y="614"/>
                </a:lnTo>
                <a:lnTo>
                  <a:pt x="270" y="636"/>
                </a:lnTo>
                <a:lnTo>
                  <a:pt x="270" y="636"/>
                </a:lnTo>
                <a:lnTo>
                  <a:pt x="282" y="644"/>
                </a:lnTo>
                <a:lnTo>
                  <a:pt x="294" y="650"/>
                </a:lnTo>
                <a:lnTo>
                  <a:pt x="306" y="654"/>
                </a:lnTo>
                <a:lnTo>
                  <a:pt x="320" y="656"/>
                </a:lnTo>
                <a:lnTo>
                  <a:pt x="334" y="656"/>
                </a:lnTo>
                <a:lnTo>
                  <a:pt x="350" y="652"/>
                </a:lnTo>
                <a:lnTo>
                  <a:pt x="366" y="646"/>
                </a:lnTo>
                <a:lnTo>
                  <a:pt x="384" y="638"/>
                </a:lnTo>
                <a:lnTo>
                  <a:pt x="384" y="638"/>
                </a:lnTo>
                <a:close/>
                <a:moveTo>
                  <a:pt x="470" y="8"/>
                </a:moveTo>
                <a:lnTo>
                  <a:pt x="470" y="8"/>
                </a:lnTo>
                <a:lnTo>
                  <a:pt x="460" y="2"/>
                </a:lnTo>
                <a:lnTo>
                  <a:pt x="450" y="0"/>
                </a:lnTo>
                <a:lnTo>
                  <a:pt x="438" y="0"/>
                </a:lnTo>
                <a:lnTo>
                  <a:pt x="430" y="6"/>
                </a:lnTo>
                <a:lnTo>
                  <a:pt x="430" y="6"/>
                </a:lnTo>
                <a:lnTo>
                  <a:pt x="422" y="16"/>
                </a:lnTo>
                <a:lnTo>
                  <a:pt x="420" y="26"/>
                </a:lnTo>
                <a:lnTo>
                  <a:pt x="422" y="38"/>
                </a:lnTo>
                <a:lnTo>
                  <a:pt x="428" y="46"/>
                </a:lnTo>
                <a:lnTo>
                  <a:pt x="428" y="46"/>
                </a:lnTo>
                <a:lnTo>
                  <a:pt x="440" y="64"/>
                </a:lnTo>
                <a:lnTo>
                  <a:pt x="452" y="82"/>
                </a:lnTo>
                <a:lnTo>
                  <a:pt x="462" y="100"/>
                </a:lnTo>
                <a:lnTo>
                  <a:pt x="470" y="120"/>
                </a:lnTo>
                <a:lnTo>
                  <a:pt x="476" y="142"/>
                </a:lnTo>
                <a:lnTo>
                  <a:pt x="480" y="164"/>
                </a:lnTo>
                <a:lnTo>
                  <a:pt x="482" y="186"/>
                </a:lnTo>
                <a:lnTo>
                  <a:pt x="482" y="208"/>
                </a:lnTo>
                <a:lnTo>
                  <a:pt x="482" y="208"/>
                </a:lnTo>
                <a:lnTo>
                  <a:pt x="482" y="230"/>
                </a:lnTo>
                <a:lnTo>
                  <a:pt x="478" y="254"/>
                </a:lnTo>
                <a:lnTo>
                  <a:pt x="474" y="276"/>
                </a:lnTo>
                <a:lnTo>
                  <a:pt x="468" y="298"/>
                </a:lnTo>
                <a:lnTo>
                  <a:pt x="460" y="318"/>
                </a:lnTo>
                <a:lnTo>
                  <a:pt x="450" y="338"/>
                </a:lnTo>
                <a:lnTo>
                  <a:pt x="438" y="354"/>
                </a:lnTo>
                <a:lnTo>
                  <a:pt x="426" y="370"/>
                </a:lnTo>
                <a:lnTo>
                  <a:pt x="426" y="370"/>
                </a:lnTo>
                <a:lnTo>
                  <a:pt x="420" y="380"/>
                </a:lnTo>
                <a:lnTo>
                  <a:pt x="418" y="390"/>
                </a:lnTo>
                <a:lnTo>
                  <a:pt x="420" y="400"/>
                </a:lnTo>
                <a:lnTo>
                  <a:pt x="426" y="410"/>
                </a:lnTo>
                <a:lnTo>
                  <a:pt x="426" y="410"/>
                </a:lnTo>
                <a:lnTo>
                  <a:pt x="436" y="416"/>
                </a:lnTo>
                <a:lnTo>
                  <a:pt x="446" y="418"/>
                </a:lnTo>
                <a:lnTo>
                  <a:pt x="456" y="416"/>
                </a:lnTo>
                <a:lnTo>
                  <a:pt x="466" y="410"/>
                </a:lnTo>
                <a:lnTo>
                  <a:pt x="466" y="410"/>
                </a:lnTo>
                <a:lnTo>
                  <a:pt x="482" y="390"/>
                </a:lnTo>
                <a:lnTo>
                  <a:pt x="496" y="368"/>
                </a:lnTo>
                <a:lnTo>
                  <a:pt x="510" y="344"/>
                </a:lnTo>
                <a:lnTo>
                  <a:pt x="520" y="320"/>
                </a:lnTo>
                <a:lnTo>
                  <a:pt x="528" y="292"/>
                </a:lnTo>
                <a:lnTo>
                  <a:pt x="534" y="264"/>
                </a:lnTo>
                <a:lnTo>
                  <a:pt x="538" y="236"/>
                </a:lnTo>
                <a:lnTo>
                  <a:pt x="540" y="208"/>
                </a:lnTo>
                <a:lnTo>
                  <a:pt x="540" y="208"/>
                </a:lnTo>
                <a:lnTo>
                  <a:pt x="538" y="180"/>
                </a:lnTo>
                <a:lnTo>
                  <a:pt x="536" y="154"/>
                </a:lnTo>
                <a:lnTo>
                  <a:pt x="530" y="128"/>
                </a:lnTo>
                <a:lnTo>
                  <a:pt x="522" y="102"/>
                </a:lnTo>
                <a:lnTo>
                  <a:pt x="514" y="76"/>
                </a:lnTo>
                <a:lnTo>
                  <a:pt x="500" y="52"/>
                </a:lnTo>
                <a:lnTo>
                  <a:pt x="486" y="30"/>
                </a:lnTo>
                <a:lnTo>
                  <a:pt x="470" y="8"/>
                </a:lnTo>
                <a:lnTo>
                  <a:pt x="470" y="8"/>
                </a:lnTo>
                <a:close/>
                <a:moveTo>
                  <a:pt x="400" y="120"/>
                </a:moveTo>
                <a:lnTo>
                  <a:pt x="400" y="120"/>
                </a:lnTo>
                <a:lnTo>
                  <a:pt x="410" y="144"/>
                </a:lnTo>
                <a:lnTo>
                  <a:pt x="418" y="168"/>
                </a:lnTo>
                <a:lnTo>
                  <a:pt x="422" y="192"/>
                </a:lnTo>
                <a:lnTo>
                  <a:pt x="422" y="216"/>
                </a:lnTo>
                <a:lnTo>
                  <a:pt x="422" y="216"/>
                </a:lnTo>
                <a:lnTo>
                  <a:pt x="420" y="240"/>
                </a:lnTo>
                <a:lnTo>
                  <a:pt x="414" y="264"/>
                </a:lnTo>
                <a:lnTo>
                  <a:pt x="404" y="288"/>
                </a:lnTo>
                <a:lnTo>
                  <a:pt x="392" y="310"/>
                </a:lnTo>
                <a:lnTo>
                  <a:pt x="392" y="310"/>
                </a:lnTo>
                <a:lnTo>
                  <a:pt x="384" y="318"/>
                </a:lnTo>
                <a:lnTo>
                  <a:pt x="376" y="322"/>
                </a:lnTo>
                <a:lnTo>
                  <a:pt x="364" y="322"/>
                </a:lnTo>
                <a:lnTo>
                  <a:pt x="354" y="318"/>
                </a:lnTo>
                <a:lnTo>
                  <a:pt x="354" y="318"/>
                </a:lnTo>
                <a:lnTo>
                  <a:pt x="346" y="310"/>
                </a:lnTo>
                <a:lnTo>
                  <a:pt x="342" y="302"/>
                </a:lnTo>
                <a:lnTo>
                  <a:pt x="340" y="290"/>
                </a:lnTo>
                <a:lnTo>
                  <a:pt x="344" y="280"/>
                </a:lnTo>
                <a:lnTo>
                  <a:pt x="344" y="280"/>
                </a:lnTo>
                <a:lnTo>
                  <a:pt x="354" y="264"/>
                </a:lnTo>
                <a:lnTo>
                  <a:pt x="360" y="248"/>
                </a:lnTo>
                <a:lnTo>
                  <a:pt x="364" y="230"/>
                </a:lnTo>
                <a:lnTo>
                  <a:pt x="366" y="214"/>
                </a:lnTo>
                <a:lnTo>
                  <a:pt x="366" y="214"/>
                </a:lnTo>
                <a:lnTo>
                  <a:pt x="366" y="198"/>
                </a:lnTo>
                <a:lnTo>
                  <a:pt x="362" y="180"/>
                </a:lnTo>
                <a:lnTo>
                  <a:pt x="358" y="162"/>
                </a:lnTo>
                <a:lnTo>
                  <a:pt x="350" y="144"/>
                </a:lnTo>
                <a:lnTo>
                  <a:pt x="350" y="144"/>
                </a:lnTo>
                <a:lnTo>
                  <a:pt x="346" y="134"/>
                </a:lnTo>
                <a:lnTo>
                  <a:pt x="348" y="124"/>
                </a:lnTo>
                <a:lnTo>
                  <a:pt x="352" y="114"/>
                </a:lnTo>
                <a:lnTo>
                  <a:pt x="362" y="106"/>
                </a:lnTo>
                <a:lnTo>
                  <a:pt x="362" y="106"/>
                </a:lnTo>
                <a:lnTo>
                  <a:pt x="372" y="104"/>
                </a:lnTo>
                <a:lnTo>
                  <a:pt x="384" y="106"/>
                </a:lnTo>
                <a:lnTo>
                  <a:pt x="392" y="110"/>
                </a:lnTo>
                <a:lnTo>
                  <a:pt x="400" y="120"/>
                </a:lnTo>
                <a:lnTo>
                  <a:pt x="400" y="120"/>
                </a:lnTo>
                <a:close/>
                <a:moveTo>
                  <a:pt x="434" y="610"/>
                </a:moveTo>
                <a:lnTo>
                  <a:pt x="434" y="610"/>
                </a:lnTo>
                <a:lnTo>
                  <a:pt x="402" y="570"/>
                </a:lnTo>
                <a:lnTo>
                  <a:pt x="374" y="528"/>
                </a:lnTo>
                <a:lnTo>
                  <a:pt x="374" y="528"/>
                </a:lnTo>
                <a:lnTo>
                  <a:pt x="348" y="488"/>
                </a:lnTo>
                <a:lnTo>
                  <a:pt x="324" y="446"/>
                </a:lnTo>
                <a:lnTo>
                  <a:pt x="354" y="428"/>
                </a:lnTo>
                <a:lnTo>
                  <a:pt x="354" y="428"/>
                </a:lnTo>
                <a:lnTo>
                  <a:pt x="362" y="434"/>
                </a:lnTo>
                <a:lnTo>
                  <a:pt x="376" y="446"/>
                </a:lnTo>
                <a:lnTo>
                  <a:pt x="390" y="462"/>
                </a:lnTo>
                <a:lnTo>
                  <a:pt x="408" y="484"/>
                </a:lnTo>
                <a:lnTo>
                  <a:pt x="424" y="510"/>
                </a:lnTo>
                <a:lnTo>
                  <a:pt x="440" y="538"/>
                </a:lnTo>
                <a:lnTo>
                  <a:pt x="454" y="566"/>
                </a:lnTo>
                <a:lnTo>
                  <a:pt x="464" y="594"/>
                </a:lnTo>
                <a:lnTo>
                  <a:pt x="434" y="610"/>
                </a:lnTo>
                <a:lnTo>
                  <a:pt x="434" y="610"/>
                </a:lnTo>
                <a:close/>
                <a:moveTo>
                  <a:pt x="190" y="204"/>
                </a:moveTo>
                <a:lnTo>
                  <a:pt x="190" y="204"/>
                </a:lnTo>
                <a:lnTo>
                  <a:pt x="168" y="162"/>
                </a:lnTo>
                <a:lnTo>
                  <a:pt x="148" y="120"/>
                </a:lnTo>
                <a:lnTo>
                  <a:pt x="148" y="120"/>
                </a:lnTo>
                <a:lnTo>
                  <a:pt x="128" y="72"/>
                </a:lnTo>
                <a:lnTo>
                  <a:pt x="110" y="22"/>
                </a:lnTo>
                <a:lnTo>
                  <a:pt x="136" y="8"/>
                </a:lnTo>
                <a:lnTo>
                  <a:pt x="136" y="8"/>
                </a:lnTo>
                <a:lnTo>
                  <a:pt x="144" y="14"/>
                </a:lnTo>
                <a:lnTo>
                  <a:pt x="150" y="22"/>
                </a:lnTo>
                <a:lnTo>
                  <a:pt x="164" y="44"/>
                </a:lnTo>
                <a:lnTo>
                  <a:pt x="178" y="70"/>
                </a:lnTo>
                <a:lnTo>
                  <a:pt x="192" y="98"/>
                </a:lnTo>
                <a:lnTo>
                  <a:pt x="204" y="128"/>
                </a:lnTo>
                <a:lnTo>
                  <a:pt x="212" y="154"/>
                </a:lnTo>
                <a:lnTo>
                  <a:pt x="216" y="174"/>
                </a:lnTo>
                <a:lnTo>
                  <a:pt x="218" y="190"/>
                </a:lnTo>
                <a:lnTo>
                  <a:pt x="190" y="2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  <p:sp>
        <p:nvSpPr>
          <p:cNvPr id="46" name="Freeform 30"/>
          <p:cNvSpPr>
            <a:spLocks noEditPoints="1" noChangeArrowheads="1"/>
          </p:cNvSpPr>
          <p:nvPr/>
        </p:nvSpPr>
        <p:spPr bwMode="auto">
          <a:xfrm>
            <a:off x="4238417" y="2128053"/>
            <a:ext cx="997843" cy="997973"/>
          </a:xfrm>
          <a:custGeom>
            <a:avLst/>
            <a:gdLst>
              <a:gd name="T0" fmla="*/ 396 w 658"/>
              <a:gd name="T1" fmla="*/ 6 h 660"/>
              <a:gd name="T2" fmla="*/ 514 w 658"/>
              <a:gd name="T3" fmla="*/ 56 h 660"/>
              <a:gd name="T4" fmla="*/ 602 w 658"/>
              <a:gd name="T5" fmla="*/ 146 h 660"/>
              <a:gd name="T6" fmla="*/ 652 w 658"/>
              <a:gd name="T7" fmla="*/ 264 h 660"/>
              <a:gd name="T8" fmla="*/ 658 w 658"/>
              <a:gd name="T9" fmla="*/ 364 h 660"/>
              <a:gd name="T10" fmla="*/ 620 w 658"/>
              <a:gd name="T11" fmla="*/ 488 h 660"/>
              <a:gd name="T12" fmla="*/ 538 w 658"/>
              <a:gd name="T13" fmla="*/ 584 h 660"/>
              <a:gd name="T14" fmla="*/ 428 w 658"/>
              <a:gd name="T15" fmla="*/ 644 h 660"/>
              <a:gd name="T16" fmla="*/ 330 w 658"/>
              <a:gd name="T17" fmla="*/ 660 h 660"/>
              <a:gd name="T18" fmla="*/ 200 w 658"/>
              <a:gd name="T19" fmla="*/ 634 h 660"/>
              <a:gd name="T20" fmla="*/ 96 w 658"/>
              <a:gd name="T21" fmla="*/ 564 h 660"/>
              <a:gd name="T22" fmla="*/ 26 w 658"/>
              <a:gd name="T23" fmla="*/ 458 h 660"/>
              <a:gd name="T24" fmla="*/ 0 w 658"/>
              <a:gd name="T25" fmla="*/ 330 h 660"/>
              <a:gd name="T26" fmla="*/ 14 w 658"/>
              <a:gd name="T27" fmla="*/ 232 h 660"/>
              <a:gd name="T28" fmla="*/ 74 w 658"/>
              <a:gd name="T29" fmla="*/ 120 h 660"/>
              <a:gd name="T30" fmla="*/ 172 w 658"/>
              <a:gd name="T31" fmla="*/ 40 h 660"/>
              <a:gd name="T32" fmla="*/ 296 w 658"/>
              <a:gd name="T33" fmla="*/ 2 h 660"/>
              <a:gd name="T34" fmla="*/ 412 w 658"/>
              <a:gd name="T35" fmla="*/ 202 h 660"/>
              <a:gd name="T36" fmla="*/ 438 w 658"/>
              <a:gd name="T37" fmla="*/ 222 h 660"/>
              <a:gd name="T38" fmla="*/ 470 w 658"/>
              <a:gd name="T39" fmla="*/ 270 h 660"/>
              <a:gd name="T40" fmla="*/ 482 w 658"/>
              <a:gd name="T41" fmla="*/ 330 h 660"/>
              <a:gd name="T42" fmla="*/ 476 w 658"/>
              <a:gd name="T43" fmla="*/ 374 h 660"/>
              <a:gd name="T44" fmla="*/ 448 w 658"/>
              <a:gd name="T45" fmla="*/ 426 h 660"/>
              <a:gd name="T46" fmla="*/ 416 w 658"/>
              <a:gd name="T47" fmla="*/ 454 h 660"/>
              <a:gd name="T48" fmla="*/ 360 w 658"/>
              <a:gd name="T49" fmla="*/ 478 h 660"/>
              <a:gd name="T50" fmla="*/ 316 w 658"/>
              <a:gd name="T51" fmla="*/ 480 h 660"/>
              <a:gd name="T52" fmla="*/ 258 w 658"/>
              <a:gd name="T53" fmla="*/ 462 h 660"/>
              <a:gd name="T54" fmla="*/ 224 w 658"/>
              <a:gd name="T55" fmla="*/ 436 h 660"/>
              <a:gd name="T56" fmla="*/ 192 w 658"/>
              <a:gd name="T57" fmla="*/ 388 h 660"/>
              <a:gd name="T58" fmla="*/ 180 w 658"/>
              <a:gd name="T59" fmla="*/ 330 h 660"/>
              <a:gd name="T60" fmla="*/ 186 w 658"/>
              <a:gd name="T61" fmla="*/ 284 h 660"/>
              <a:gd name="T62" fmla="*/ 214 w 658"/>
              <a:gd name="T63" fmla="*/ 232 h 660"/>
              <a:gd name="T64" fmla="*/ 218 w 658"/>
              <a:gd name="T65" fmla="*/ 160 h 660"/>
              <a:gd name="T66" fmla="*/ 186 w 658"/>
              <a:gd name="T67" fmla="*/ 186 h 660"/>
              <a:gd name="T68" fmla="*/ 144 w 658"/>
              <a:gd name="T69" fmla="*/ 250 h 660"/>
              <a:gd name="T70" fmla="*/ 128 w 658"/>
              <a:gd name="T71" fmla="*/ 330 h 660"/>
              <a:gd name="T72" fmla="*/ 136 w 658"/>
              <a:gd name="T73" fmla="*/ 390 h 660"/>
              <a:gd name="T74" fmla="*/ 174 w 658"/>
              <a:gd name="T75" fmla="*/ 458 h 660"/>
              <a:gd name="T76" fmla="*/ 216 w 658"/>
              <a:gd name="T77" fmla="*/ 498 h 660"/>
              <a:gd name="T78" fmla="*/ 290 w 658"/>
              <a:gd name="T79" fmla="*/ 528 h 660"/>
              <a:gd name="T80" fmla="*/ 352 w 658"/>
              <a:gd name="T81" fmla="*/ 532 h 660"/>
              <a:gd name="T82" fmla="*/ 428 w 658"/>
              <a:gd name="T83" fmla="*/ 508 h 660"/>
              <a:gd name="T84" fmla="*/ 474 w 658"/>
              <a:gd name="T85" fmla="*/ 472 h 660"/>
              <a:gd name="T86" fmla="*/ 518 w 658"/>
              <a:gd name="T87" fmla="*/ 408 h 660"/>
              <a:gd name="T88" fmla="*/ 534 w 658"/>
              <a:gd name="T89" fmla="*/ 330 h 660"/>
              <a:gd name="T90" fmla="*/ 524 w 658"/>
              <a:gd name="T91" fmla="*/ 268 h 660"/>
              <a:gd name="T92" fmla="*/ 488 w 658"/>
              <a:gd name="T93" fmla="*/ 200 h 660"/>
              <a:gd name="T94" fmla="*/ 438 w 658"/>
              <a:gd name="T95" fmla="*/ 156 h 660"/>
              <a:gd name="T96" fmla="*/ 356 w 658"/>
              <a:gd name="T97" fmla="*/ 296 h 66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58"/>
              <a:gd name="T148" fmla="*/ 0 h 660"/>
              <a:gd name="T149" fmla="*/ 658 w 658"/>
              <a:gd name="T150" fmla="*/ 660 h 660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58" h="660">
                <a:moveTo>
                  <a:pt x="330" y="0"/>
                </a:moveTo>
                <a:lnTo>
                  <a:pt x="330" y="0"/>
                </a:lnTo>
                <a:lnTo>
                  <a:pt x="362" y="2"/>
                </a:lnTo>
                <a:lnTo>
                  <a:pt x="396" y="6"/>
                </a:lnTo>
                <a:lnTo>
                  <a:pt x="428" y="16"/>
                </a:lnTo>
                <a:lnTo>
                  <a:pt x="458" y="26"/>
                </a:lnTo>
                <a:lnTo>
                  <a:pt x="486" y="40"/>
                </a:lnTo>
                <a:lnTo>
                  <a:pt x="514" y="56"/>
                </a:lnTo>
                <a:lnTo>
                  <a:pt x="538" y="76"/>
                </a:lnTo>
                <a:lnTo>
                  <a:pt x="562" y="96"/>
                </a:lnTo>
                <a:lnTo>
                  <a:pt x="584" y="120"/>
                </a:lnTo>
                <a:lnTo>
                  <a:pt x="602" y="146"/>
                </a:lnTo>
                <a:lnTo>
                  <a:pt x="620" y="172"/>
                </a:lnTo>
                <a:lnTo>
                  <a:pt x="634" y="202"/>
                </a:lnTo>
                <a:lnTo>
                  <a:pt x="644" y="232"/>
                </a:lnTo>
                <a:lnTo>
                  <a:pt x="652" y="264"/>
                </a:lnTo>
                <a:lnTo>
                  <a:pt x="658" y="296"/>
                </a:lnTo>
                <a:lnTo>
                  <a:pt x="658" y="330"/>
                </a:lnTo>
                <a:lnTo>
                  <a:pt x="658" y="330"/>
                </a:lnTo>
                <a:lnTo>
                  <a:pt x="658" y="364"/>
                </a:lnTo>
                <a:lnTo>
                  <a:pt x="652" y="396"/>
                </a:lnTo>
                <a:lnTo>
                  <a:pt x="644" y="428"/>
                </a:lnTo>
                <a:lnTo>
                  <a:pt x="634" y="458"/>
                </a:lnTo>
                <a:lnTo>
                  <a:pt x="620" y="488"/>
                </a:lnTo>
                <a:lnTo>
                  <a:pt x="602" y="514"/>
                </a:lnTo>
                <a:lnTo>
                  <a:pt x="584" y="540"/>
                </a:lnTo>
                <a:lnTo>
                  <a:pt x="562" y="564"/>
                </a:lnTo>
                <a:lnTo>
                  <a:pt x="538" y="584"/>
                </a:lnTo>
                <a:lnTo>
                  <a:pt x="514" y="604"/>
                </a:lnTo>
                <a:lnTo>
                  <a:pt x="486" y="620"/>
                </a:lnTo>
                <a:lnTo>
                  <a:pt x="458" y="634"/>
                </a:lnTo>
                <a:lnTo>
                  <a:pt x="428" y="644"/>
                </a:lnTo>
                <a:lnTo>
                  <a:pt x="396" y="652"/>
                </a:lnTo>
                <a:lnTo>
                  <a:pt x="362" y="658"/>
                </a:lnTo>
                <a:lnTo>
                  <a:pt x="330" y="660"/>
                </a:lnTo>
                <a:lnTo>
                  <a:pt x="330" y="660"/>
                </a:lnTo>
                <a:lnTo>
                  <a:pt x="296" y="658"/>
                </a:lnTo>
                <a:lnTo>
                  <a:pt x="262" y="652"/>
                </a:lnTo>
                <a:lnTo>
                  <a:pt x="232" y="644"/>
                </a:lnTo>
                <a:lnTo>
                  <a:pt x="200" y="634"/>
                </a:lnTo>
                <a:lnTo>
                  <a:pt x="172" y="620"/>
                </a:lnTo>
                <a:lnTo>
                  <a:pt x="144" y="604"/>
                </a:lnTo>
                <a:lnTo>
                  <a:pt x="120" y="584"/>
                </a:lnTo>
                <a:lnTo>
                  <a:pt x="96" y="564"/>
                </a:lnTo>
                <a:lnTo>
                  <a:pt x="74" y="540"/>
                </a:lnTo>
                <a:lnTo>
                  <a:pt x="56" y="514"/>
                </a:lnTo>
                <a:lnTo>
                  <a:pt x="40" y="488"/>
                </a:lnTo>
                <a:lnTo>
                  <a:pt x="26" y="458"/>
                </a:lnTo>
                <a:lnTo>
                  <a:pt x="14" y="428"/>
                </a:lnTo>
                <a:lnTo>
                  <a:pt x="6" y="396"/>
                </a:lnTo>
                <a:lnTo>
                  <a:pt x="2" y="364"/>
                </a:lnTo>
                <a:lnTo>
                  <a:pt x="0" y="330"/>
                </a:lnTo>
                <a:lnTo>
                  <a:pt x="0" y="330"/>
                </a:lnTo>
                <a:lnTo>
                  <a:pt x="2" y="296"/>
                </a:lnTo>
                <a:lnTo>
                  <a:pt x="6" y="264"/>
                </a:lnTo>
                <a:lnTo>
                  <a:pt x="14" y="232"/>
                </a:lnTo>
                <a:lnTo>
                  <a:pt x="26" y="202"/>
                </a:lnTo>
                <a:lnTo>
                  <a:pt x="40" y="172"/>
                </a:lnTo>
                <a:lnTo>
                  <a:pt x="56" y="146"/>
                </a:lnTo>
                <a:lnTo>
                  <a:pt x="74" y="120"/>
                </a:lnTo>
                <a:lnTo>
                  <a:pt x="96" y="96"/>
                </a:lnTo>
                <a:lnTo>
                  <a:pt x="120" y="76"/>
                </a:lnTo>
                <a:lnTo>
                  <a:pt x="144" y="56"/>
                </a:lnTo>
                <a:lnTo>
                  <a:pt x="172" y="40"/>
                </a:lnTo>
                <a:lnTo>
                  <a:pt x="200" y="26"/>
                </a:lnTo>
                <a:lnTo>
                  <a:pt x="232" y="16"/>
                </a:lnTo>
                <a:lnTo>
                  <a:pt x="262" y="6"/>
                </a:lnTo>
                <a:lnTo>
                  <a:pt x="296" y="2"/>
                </a:lnTo>
                <a:lnTo>
                  <a:pt x="330" y="0"/>
                </a:lnTo>
                <a:lnTo>
                  <a:pt x="330" y="0"/>
                </a:lnTo>
                <a:close/>
                <a:moveTo>
                  <a:pt x="438" y="156"/>
                </a:moveTo>
                <a:lnTo>
                  <a:pt x="412" y="202"/>
                </a:lnTo>
                <a:lnTo>
                  <a:pt x="412" y="202"/>
                </a:lnTo>
                <a:lnTo>
                  <a:pt x="426" y="212"/>
                </a:lnTo>
                <a:lnTo>
                  <a:pt x="438" y="222"/>
                </a:lnTo>
                <a:lnTo>
                  <a:pt x="438" y="222"/>
                </a:lnTo>
                <a:lnTo>
                  <a:pt x="448" y="232"/>
                </a:lnTo>
                <a:lnTo>
                  <a:pt x="456" y="244"/>
                </a:lnTo>
                <a:lnTo>
                  <a:pt x="464" y="256"/>
                </a:lnTo>
                <a:lnTo>
                  <a:pt x="470" y="270"/>
                </a:lnTo>
                <a:lnTo>
                  <a:pt x="476" y="284"/>
                </a:lnTo>
                <a:lnTo>
                  <a:pt x="478" y="298"/>
                </a:lnTo>
                <a:lnTo>
                  <a:pt x="482" y="314"/>
                </a:lnTo>
                <a:lnTo>
                  <a:pt x="482" y="330"/>
                </a:lnTo>
                <a:lnTo>
                  <a:pt x="482" y="330"/>
                </a:lnTo>
                <a:lnTo>
                  <a:pt x="482" y="344"/>
                </a:lnTo>
                <a:lnTo>
                  <a:pt x="478" y="360"/>
                </a:lnTo>
                <a:lnTo>
                  <a:pt x="476" y="374"/>
                </a:lnTo>
                <a:lnTo>
                  <a:pt x="470" y="388"/>
                </a:lnTo>
                <a:lnTo>
                  <a:pt x="464" y="402"/>
                </a:lnTo>
                <a:lnTo>
                  <a:pt x="456" y="414"/>
                </a:lnTo>
                <a:lnTo>
                  <a:pt x="448" y="426"/>
                </a:lnTo>
                <a:lnTo>
                  <a:pt x="438" y="436"/>
                </a:lnTo>
                <a:lnTo>
                  <a:pt x="438" y="436"/>
                </a:lnTo>
                <a:lnTo>
                  <a:pt x="426" y="446"/>
                </a:lnTo>
                <a:lnTo>
                  <a:pt x="416" y="454"/>
                </a:lnTo>
                <a:lnTo>
                  <a:pt x="402" y="462"/>
                </a:lnTo>
                <a:lnTo>
                  <a:pt x="390" y="468"/>
                </a:lnTo>
                <a:lnTo>
                  <a:pt x="376" y="474"/>
                </a:lnTo>
                <a:lnTo>
                  <a:pt x="360" y="478"/>
                </a:lnTo>
                <a:lnTo>
                  <a:pt x="346" y="480"/>
                </a:lnTo>
                <a:lnTo>
                  <a:pt x="330" y="480"/>
                </a:lnTo>
                <a:lnTo>
                  <a:pt x="330" y="480"/>
                </a:lnTo>
                <a:lnTo>
                  <a:pt x="316" y="480"/>
                </a:lnTo>
                <a:lnTo>
                  <a:pt x="300" y="478"/>
                </a:lnTo>
                <a:lnTo>
                  <a:pt x="286" y="474"/>
                </a:lnTo>
                <a:lnTo>
                  <a:pt x="272" y="468"/>
                </a:lnTo>
                <a:lnTo>
                  <a:pt x="258" y="462"/>
                </a:lnTo>
                <a:lnTo>
                  <a:pt x="246" y="454"/>
                </a:lnTo>
                <a:lnTo>
                  <a:pt x="234" y="446"/>
                </a:lnTo>
                <a:lnTo>
                  <a:pt x="224" y="436"/>
                </a:lnTo>
                <a:lnTo>
                  <a:pt x="224" y="436"/>
                </a:lnTo>
                <a:lnTo>
                  <a:pt x="214" y="426"/>
                </a:lnTo>
                <a:lnTo>
                  <a:pt x="204" y="414"/>
                </a:lnTo>
                <a:lnTo>
                  <a:pt x="198" y="402"/>
                </a:lnTo>
                <a:lnTo>
                  <a:pt x="192" y="388"/>
                </a:lnTo>
                <a:lnTo>
                  <a:pt x="186" y="374"/>
                </a:lnTo>
                <a:lnTo>
                  <a:pt x="182" y="360"/>
                </a:lnTo>
                <a:lnTo>
                  <a:pt x="180" y="344"/>
                </a:lnTo>
                <a:lnTo>
                  <a:pt x="180" y="330"/>
                </a:lnTo>
                <a:lnTo>
                  <a:pt x="180" y="330"/>
                </a:lnTo>
                <a:lnTo>
                  <a:pt x="180" y="314"/>
                </a:lnTo>
                <a:lnTo>
                  <a:pt x="182" y="298"/>
                </a:lnTo>
                <a:lnTo>
                  <a:pt x="186" y="284"/>
                </a:lnTo>
                <a:lnTo>
                  <a:pt x="192" y="270"/>
                </a:lnTo>
                <a:lnTo>
                  <a:pt x="198" y="256"/>
                </a:lnTo>
                <a:lnTo>
                  <a:pt x="204" y="244"/>
                </a:lnTo>
                <a:lnTo>
                  <a:pt x="214" y="232"/>
                </a:lnTo>
                <a:lnTo>
                  <a:pt x="224" y="222"/>
                </a:lnTo>
                <a:lnTo>
                  <a:pt x="224" y="222"/>
                </a:lnTo>
                <a:lnTo>
                  <a:pt x="244" y="206"/>
                </a:lnTo>
                <a:lnTo>
                  <a:pt x="218" y="160"/>
                </a:lnTo>
                <a:lnTo>
                  <a:pt x="218" y="160"/>
                </a:lnTo>
                <a:lnTo>
                  <a:pt x="202" y="172"/>
                </a:lnTo>
                <a:lnTo>
                  <a:pt x="186" y="186"/>
                </a:lnTo>
                <a:lnTo>
                  <a:pt x="186" y="186"/>
                </a:lnTo>
                <a:lnTo>
                  <a:pt x="174" y="200"/>
                </a:lnTo>
                <a:lnTo>
                  <a:pt x="162" y="216"/>
                </a:lnTo>
                <a:lnTo>
                  <a:pt x="152" y="232"/>
                </a:lnTo>
                <a:lnTo>
                  <a:pt x="144" y="250"/>
                </a:lnTo>
                <a:lnTo>
                  <a:pt x="136" y="268"/>
                </a:lnTo>
                <a:lnTo>
                  <a:pt x="132" y="288"/>
                </a:lnTo>
                <a:lnTo>
                  <a:pt x="128" y="308"/>
                </a:lnTo>
                <a:lnTo>
                  <a:pt x="128" y="330"/>
                </a:lnTo>
                <a:lnTo>
                  <a:pt x="128" y="330"/>
                </a:lnTo>
                <a:lnTo>
                  <a:pt x="128" y="350"/>
                </a:lnTo>
                <a:lnTo>
                  <a:pt x="132" y="370"/>
                </a:lnTo>
                <a:lnTo>
                  <a:pt x="136" y="390"/>
                </a:lnTo>
                <a:lnTo>
                  <a:pt x="144" y="408"/>
                </a:lnTo>
                <a:lnTo>
                  <a:pt x="152" y="426"/>
                </a:lnTo>
                <a:lnTo>
                  <a:pt x="162" y="442"/>
                </a:lnTo>
                <a:lnTo>
                  <a:pt x="174" y="458"/>
                </a:lnTo>
                <a:lnTo>
                  <a:pt x="186" y="472"/>
                </a:lnTo>
                <a:lnTo>
                  <a:pt x="186" y="472"/>
                </a:lnTo>
                <a:lnTo>
                  <a:pt x="202" y="486"/>
                </a:lnTo>
                <a:lnTo>
                  <a:pt x="216" y="498"/>
                </a:lnTo>
                <a:lnTo>
                  <a:pt x="234" y="508"/>
                </a:lnTo>
                <a:lnTo>
                  <a:pt x="252" y="516"/>
                </a:lnTo>
                <a:lnTo>
                  <a:pt x="270" y="524"/>
                </a:lnTo>
                <a:lnTo>
                  <a:pt x="290" y="528"/>
                </a:lnTo>
                <a:lnTo>
                  <a:pt x="310" y="532"/>
                </a:lnTo>
                <a:lnTo>
                  <a:pt x="330" y="532"/>
                </a:lnTo>
                <a:lnTo>
                  <a:pt x="330" y="532"/>
                </a:lnTo>
                <a:lnTo>
                  <a:pt x="352" y="532"/>
                </a:lnTo>
                <a:lnTo>
                  <a:pt x="372" y="528"/>
                </a:lnTo>
                <a:lnTo>
                  <a:pt x="390" y="524"/>
                </a:lnTo>
                <a:lnTo>
                  <a:pt x="410" y="516"/>
                </a:lnTo>
                <a:lnTo>
                  <a:pt x="428" y="508"/>
                </a:lnTo>
                <a:lnTo>
                  <a:pt x="444" y="498"/>
                </a:lnTo>
                <a:lnTo>
                  <a:pt x="460" y="486"/>
                </a:lnTo>
                <a:lnTo>
                  <a:pt x="474" y="472"/>
                </a:lnTo>
                <a:lnTo>
                  <a:pt x="474" y="472"/>
                </a:lnTo>
                <a:lnTo>
                  <a:pt x="488" y="458"/>
                </a:lnTo>
                <a:lnTo>
                  <a:pt x="498" y="442"/>
                </a:lnTo>
                <a:lnTo>
                  <a:pt x="510" y="426"/>
                </a:lnTo>
                <a:lnTo>
                  <a:pt x="518" y="408"/>
                </a:lnTo>
                <a:lnTo>
                  <a:pt x="524" y="390"/>
                </a:lnTo>
                <a:lnTo>
                  <a:pt x="530" y="370"/>
                </a:lnTo>
                <a:lnTo>
                  <a:pt x="532" y="350"/>
                </a:lnTo>
                <a:lnTo>
                  <a:pt x="534" y="330"/>
                </a:lnTo>
                <a:lnTo>
                  <a:pt x="534" y="330"/>
                </a:lnTo>
                <a:lnTo>
                  <a:pt x="532" y="308"/>
                </a:lnTo>
                <a:lnTo>
                  <a:pt x="530" y="288"/>
                </a:lnTo>
                <a:lnTo>
                  <a:pt x="524" y="268"/>
                </a:lnTo>
                <a:lnTo>
                  <a:pt x="518" y="250"/>
                </a:lnTo>
                <a:lnTo>
                  <a:pt x="510" y="232"/>
                </a:lnTo>
                <a:lnTo>
                  <a:pt x="498" y="216"/>
                </a:lnTo>
                <a:lnTo>
                  <a:pt x="488" y="200"/>
                </a:lnTo>
                <a:lnTo>
                  <a:pt x="474" y="186"/>
                </a:lnTo>
                <a:lnTo>
                  <a:pt x="474" y="186"/>
                </a:lnTo>
                <a:lnTo>
                  <a:pt x="458" y="170"/>
                </a:lnTo>
                <a:lnTo>
                  <a:pt x="438" y="156"/>
                </a:lnTo>
                <a:lnTo>
                  <a:pt x="438" y="156"/>
                </a:lnTo>
                <a:close/>
                <a:moveTo>
                  <a:pt x="300" y="48"/>
                </a:moveTo>
                <a:lnTo>
                  <a:pt x="300" y="296"/>
                </a:lnTo>
                <a:lnTo>
                  <a:pt x="356" y="296"/>
                </a:lnTo>
                <a:lnTo>
                  <a:pt x="356" y="48"/>
                </a:lnTo>
                <a:lnTo>
                  <a:pt x="300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/>
          <a:lstStyle/>
          <a:p>
            <a:endParaRPr lang="zh-CN" altLang="zh-CN">
              <a:solidFill>
                <a:srgbClr val="000000"/>
              </a:solidFill>
              <a:latin typeface="Impact" pitchFamily="34" charset="0"/>
              <a:ea typeface="微软雅黑" pitchFamily="34" charset="-122"/>
              <a:sym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243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5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750"/>
                            </p:stCondLst>
                            <p:childTnLst>
                              <p:par>
                                <p:cTn id="4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75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000"/>
                            </p:stCondLst>
                            <p:childTnLst>
                              <p:par>
                                <p:cTn id="6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2" grpId="0" animBg="1"/>
      <p:bldP spid="22" grpId="1" animBg="1"/>
      <p:bldP spid="25" grpId="0" animBg="1"/>
      <p:bldP spid="25" grpId="1" animBg="1"/>
      <p:bldP spid="28" grpId="0" animBg="1"/>
      <p:bldP spid="28" grpId="1" animBg="1"/>
      <p:bldP spid="31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5" grpId="0" animBg="1"/>
      <p:bldP spid="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Other_1"/>
          <p:cNvSpPr/>
          <p:nvPr>
            <p:custDataLst>
              <p:tags r:id="rId2"/>
            </p:custDataLst>
          </p:nvPr>
        </p:nvSpPr>
        <p:spPr>
          <a:xfrm>
            <a:off x="1231900" y="2032000"/>
            <a:ext cx="940591" cy="972140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" name="MH_Other_2"/>
          <p:cNvSpPr/>
          <p:nvPr>
            <p:custDataLst>
              <p:tags r:id="rId3"/>
            </p:custDataLst>
          </p:nvPr>
        </p:nvSpPr>
        <p:spPr>
          <a:xfrm>
            <a:off x="1362045" y="2166088"/>
            <a:ext cx="680302" cy="7039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MH_Other_3"/>
          <p:cNvSpPr/>
          <p:nvPr>
            <p:custDataLst>
              <p:tags r:id="rId4"/>
            </p:custDataLst>
          </p:nvPr>
        </p:nvSpPr>
        <p:spPr>
          <a:xfrm>
            <a:off x="6220905" y="2032000"/>
            <a:ext cx="940589" cy="972140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MH_Other_4"/>
          <p:cNvSpPr/>
          <p:nvPr>
            <p:custDataLst>
              <p:tags r:id="rId5"/>
            </p:custDataLst>
          </p:nvPr>
        </p:nvSpPr>
        <p:spPr>
          <a:xfrm>
            <a:off x="6351049" y="2166088"/>
            <a:ext cx="680300" cy="7039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MH_Other_5"/>
          <p:cNvSpPr/>
          <p:nvPr>
            <p:custDataLst>
              <p:tags r:id="rId6"/>
            </p:custDataLst>
          </p:nvPr>
        </p:nvSpPr>
        <p:spPr>
          <a:xfrm>
            <a:off x="1231900" y="4130087"/>
            <a:ext cx="940591" cy="972140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MH_Other_6"/>
          <p:cNvSpPr/>
          <p:nvPr>
            <p:custDataLst>
              <p:tags r:id="rId7"/>
            </p:custDataLst>
          </p:nvPr>
        </p:nvSpPr>
        <p:spPr>
          <a:xfrm>
            <a:off x="1362045" y="4264176"/>
            <a:ext cx="680302" cy="70396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03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MH_Other_7"/>
          <p:cNvSpPr/>
          <p:nvPr>
            <p:custDataLst>
              <p:tags r:id="rId8"/>
            </p:custDataLst>
          </p:nvPr>
        </p:nvSpPr>
        <p:spPr>
          <a:xfrm>
            <a:off x="6220905" y="4130087"/>
            <a:ext cx="940589" cy="972140"/>
          </a:xfrm>
          <a:custGeom>
            <a:avLst/>
            <a:gdLst>
              <a:gd name="connsiteX0" fmla="*/ 743029 w 757237"/>
              <a:gd name="connsiteY0" fmla="*/ 463225 h 783577"/>
              <a:gd name="connsiteX1" fmla="*/ 757237 w 757237"/>
              <a:gd name="connsiteY1" fmla="*/ 463225 h 783577"/>
              <a:gd name="connsiteX2" fmla="*/ 757237 w 757237"/>
              <a:gd name="connsiteY2" fmla="*/ 783577 h 783577"/>
              <a:gd name="connsiteX3" fmla="*/ 450056 w 757237"/>
              <a:gd name="connsiteY3" fmla="*/ 783577 h 783577"/>
              <a:gd name="connsiteX4" fmla="*/ 450056 w 757237"/>
              <a:gd name="connsiteY4" fmla="*/ 768874 h 783577"/>
              <a:gd name="connsiteX5" fmla="*/ 743029 w 757237"/>
              <a:gd name="connsiteY5" fmla="*/ 768874 h 783577"/>
              <a:gd name="connsiteX6" fmla="*/ 0 w 757237"/>
              <a:gd name="connsiteY6" fmla="*/ 463225 h 783577"/>
              <a:gd name="connsiteX7" fmla="*/ 14207 w 757237"/>
              <a:gd name="connsiteY7" fmla="*/ 463225 h 783577"/>
              <a:gd name="connsiteX8" fmla="*/ 14207 w 757237"/>
              <a:gd name="connsiteY8" fmla="*/ 768874 h 783577"/>
              <a:gd name="connsiteX9" fmla="*/ 307181 w 757237"/>
              <a:gd name="connsiteY9" fmla="*/ 768874 h 783577"/>
              <a:gd name="connsiteX10" fmla="*/ 307181 w 757237"/>
              <a:gd name="connsiteY10" fmla="*/ 783577 h 783577"/>
              <a:gd name="connsiteX11" fmla="*/ 0 w 757237"/>
              <a:gd name="connsiteY11" fmla="*/ 783577 h 783577"/>
              <a:gd name="connsiteX12" fmla="*/ 450056 w 757237"/>
              <a:gd name="connsiteY12" fmla="*/ 0 h 783577"/>
              <a:gd name="connsiteX13" fmla="*/ 757237 w 757237"/>
              <a:gd name="connsiteY13" fmla="*/ 0 h 783577"/>
              <a:gd name="connsiteX14" fmla="*/ 757237 w 757237"/>
              <a:gd name="connsiteY14" fmla="*/ 320350 h 783577"/>
              <a:gd name="connsiteX15" fmla="*/ 743029 w 757237"/>
              <a:gd name="connsiteY15" fmla="*/ 320350 h 783577"/>
              <a:gd name="connsiteX16" fmla="*/ 743029 w 757237"/>
              <a:gd name="connsiteY16" fmla="*/ 14702 h 783577"/>
              <a:gd name="connsiteX17" fmla="*/ 450056 w 757237"/>
              <a:gd name="connsiteY17" fmla="*/ 14702 h 783577"/>
              <a:gd name="connsiteX18" fmla="*/ 0 w 757237"/>
              <a:gd name="connsiteY18" fmla="*/ 0 h 783577"/>
              <a:gd name="connsiteX19" fmla="*/ 307181 w 757237"/>
              <a:gd name="connsiteY19" fmla="*/ 0 h 783577"/>
              <a:gd name="connsiteX20" fmla="*/ 307181 w 757237"/>
              <a:gd name="connsiteY20" fmla="*/ 14702 h 783577"/>
              <a:gd name="connsiteX21" fmla="*/ 14207 w 757237"/>
              <a:gd name="connsiteY21" fmla="*/ 14702 h 783577"/>
              <a:gd name="connsiteX22" fmla="*/ 14207 w 757237"/>
              <a:gd name="connsiteY22" fmla="*/ 320350 h 783577"/>
              <a:gd name="connsiteX23" fmla="*/ 0 w 757237"/>
              <a:gd name="connsiteY23" fmla="*/ 320350 h 783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757237" h="783577">
                <a:moveTo>
                  <a:pt x="743029" y="463225"/>
                </a:moveTo>
                <a:lnTo>
                  <a:pt x="757237" y="463225"/>
                </a:lnTo>
                <a:lnTo>
                  <a:pt x="757237" y="783577"/>
                </a:lnTo>
                <a:lnTo>
                  <a:pt x="450056" y="783577"/>
                </a:lnTo>
                <a:lnTo>
                  <a:pt x="450056" y="768874"/>
                </a:lnTo>
                <a:lnTo>
                  <a:pt x="743029" y="768874"/>
                </a:lnTo>
                <a:close/>
                <a:moveTo>
                  <a:pt x="0" y="463225"/>
                </a:moveTo>
                <a:lnTo>
                  <a:pt x="14207" y="463225"/>
                </a:lnTo>
                <a:lnTo>
                  <a:pt x="14207" y="768874"/>
                </a:lnTo>
                <a:lnTo>
                  <a:pt x="307181" y="768874"/>
                </a:lnTo>
                <a:lnTo>
                  <a:pt x="307181" y="783577"/>
                </a:lnTo>
                <a:lnTo>
                  <a:pt x="0" y="783577"/>
                </a:lnTo>
                <a:close/>
                <a:moveTo>
                  <a:pt x="450056" y="0"/>
                </a:moveTo>
                <a:lnTo>
                  <a:pt x="757237" y="0"/>
                </a:lnTo>
                <a:lnTo>
                  <a:pt x="757237" y="320350"/>
                </a:lnTo>
                <a:lnTo>
                  <a:pt x="743029" y="320350"/>
                </a:lnTo>
                <a:lnTo>
                  <a:pt x="743029" y="14702"/>
                </a:lnTo>
                <a:lnTo>
                  <a:pt x="450056" y="14702"/>
                </a:lnTo>
                <a:close/>
                <a:moveTo>
                  <a:pt x="0" y="0"/>
                </a:moveTo>
                <a:lnTo>
                  <a:pt x="307181" y="0"/>
                </a:lnTo>
                <a:lnTo>
                  <a:pt x="307181" y="14702"/>
                </a:lnTo>
                <a:lnTo>
                  <a:pt x="14207" y="14702"/>
                </a:lnTo>
                <a:lnTo>
                  <a:pt x="14207" y="320350"/>
                </a:lnTo>
                <a:lnTo>
                  <a:pt x="0" y="3203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MH_Other_8"/>
          <p:cNvSpPr/>
          <p:nvPr>
            <p:custDataLst>
              <p:tags r:id="rId9"/>
            </p:custDataLst>
          </p:nvPr>
        </p:nvSpPr>
        <p:spPr>
          <a:xfrm>
            <a:off x="6351049" y="4264176"/>
            <a:ext cx="680300" cy="70396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04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341549" y="2013259"/>
            <a:ext cx="3398851" cy="806215"/>
            <a:chOff x="8602472" y="3626462"/>
            <a:chExt cx="3398851" cy="806215"/>
          </a:xfrm>
        </p:grpSpPr>
        <p:sp>
          <p:nvSpPr>
            <p:cNvPr id="25" name="TextBox 19"/>
            <p:cNvSpPr txBox="1"/>
            <p:nvPr/>
          </p:nvSpPr>
          <p:spPr>
            <a:xfrm>
              <a:off x="8602472" y="3626462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标题文字添加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602473" y="3971012"/>
              <a:ext cx="3398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此处添加计划扼要说明，添加简短说明文字。此处添加明年计划的扼要说明，添加简短说明文字。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341549" y="4111346"/>
            <a:ext cx="3398851" cy="806215"/>
            <a:chOff x="8602472" y="3626462"/>
            <a:chExt cx="3398851" cy="806215"/>
          </a:xfrm>
        </p:grpSpPr>
        <p:sp>
          <p:nvSpPr>
            <p:cNvPr id="28" name="TextBox 19"/>
            <p:cNvSpPr txBox="1"/>
            <p:nvPr/>
          </p:nvSpPr>
          <p:spPr>
            <a:xfrm>
              <a:off x="8602472" y="3626462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标题文字添加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602473" y="3971012"/>
              <a:ext cx="3398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此处添加计划扼要说明，添加简短说明文字。此处添加明年计划的扼要说明，添加简短说明文字。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317038" y="2013259"/>
            <a:ext cx="3398851" cy="806215"/>
            <a:chOff x="8602472" y="3626462"/>
            <a:chExt cx="3398851" cy="806215"/>
          </a:xfrm>
        </p:grpSpPr>
        <p:sp>
          <p:nvSpPr>
            <p:cNvPr id="31" name="TextBox 19"/>
            <p:cNvSpPr txBox="1"/>
            <p:nvPr/>
          </p:nvSpPr>
          <p:spPr>
            <a:xfrm>
              <a:off x="8602472" y="3626462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标题文字添加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602473" y="3971012"/>
              <a:ext cx="3398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此处添加计划扼要说明，添加简短说明文字。此处添加明年计划的扼要说明，添加简短说明文字。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317038" y="4111346"/>
            <a:ext cx="3398851" cy="806215"/>
            <a:chOff x="8602472" y="3626462"/>
            <a:chExt cx="3398851" cy="806215"/>
          </a:xfrm>
        </p:grpSpPr>
        <p:sp>
          <p:nvSpPr>
            <p:cNvPr id="34" name="TextBox 19"/>
            <p:cNvSpPr txBox="1"/>
            <p:nvPr/>
          </p:nvSpPr>
          <p:spPr>
            <a:xfrm>
              <a:off x="8602472" y="3626462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标题文字添加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602473" y="3971012"/>
              <a:ext cx="33988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此处添加计划扼要说明，添加简短说明文字。此处添加明年计划的扼要说明，添加简短说明文字。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3560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11" grpId="0" animBg="1"/>
      <p:bldP spid="9" grpId="0" animBg="1"/>
      <p:bldP spid="16" grpId="0" animBg="1"/>
      <p:bldP spid="15" grpId="0" animBg="1"/>
      <p:bldP spid="21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16"/>
          <p:cNvGrpSpPr>
            <a:grpSpLocks/>
          </p:cNvGrpSpPr>
          <p:nvPr/>
        </p:nvGrpSpPr>
        <p:grpSpPr bwMode="auto">
          <a:xfrm>
            <a:off x="6766562" y="1220848"/>
            <a:ext cx="3898640" cy="4421629"/>
            <a:chOff x="1" y="0"/>
            <a:chExt cx="2924097" cy="3315921"/>
          </a:xfrm>
        </p:grpSpPr>
        <p:sp>
          <p:nvSpPr>
            <p:cNvPr id="32" name="Rectangle 8"/>
            <p:cNvSpPr>
              <a:spLocks noChangeArrowheads="1"/>
            </p:cNvSpPr>
            <p:nvPr/>
          </p:nvSpPr>
          <p:spPr bwMode="auto">
            <a:xfrm rot="16200000">
              <a:off x="-1026290" y="1746369"/>
              <a:ext cx="2595840" cy="54325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4" name="Rectangle 9"/>
            <p:cNvSpPr>
              <a:spLocks noChangeArrowheads="1"/>
            </p:cNvSpPr>
            <p:nvPr/>
          </p:nvSpPr>
          <p:spPr bwMode="auto">
            <a:xfrm rot="16200000">
              <a:off x="-180851" y="1994799"/>
              <a:ext cx="2091783" cy="55045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5" name="Rectangle 10"/>
            <p:cNvSpPr>
              <a:spLocks noChangeArrowheads="1"/>
            </p:cNvSpPr>
            <p:nvPr/>
          </p:nvSpPr>
          <p:spPr bwMode="auto">
            <a:xfrm rot="16200000">
              <a:off x="-199510" y="1386331"/>
              <a:ext cx="3315920" cy="54325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6" name="Rectangle 11"/>
            <p:cNvSpPr>
              <a:spLocks noChangeArrowheads="1"/>
            </p:cNvSpPr>
            <p:nvPr/>
          </p:nvSpPr>
          <p:spPr bwMode="auto">
            <a:xfrm rot="16200000">
              <a:off x="752143" y="1744569"/>
              <a:ext cx="2595842" cy="54686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37" name="Rectangle 12"/>
            <p:cNvSpPr>
              <a:spLocks noChangeArrowheads="1"/>
            </p:cNvSpPr>
            <p:nvPr/>
          </p:nvSpPr>
          <p:spPr bwMode="auto">
            <a:xfrm rot="16200000">
              <a:off x="1133128" y="1524949"/>
              <a:ext cx="3027888" cy="55405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grpSp>
        <p:nvGrpSpPr>
          <p:cNvPr id="38" name="组合 15"/>
          <p:cNvGrpSpPr>
            <a:grpSpLocks/>
          </p:cNvGrpSpPr>
          <p:nvPr/>
        </p:nvGrpSpPr>
        <p:grpSpPr bwMode="auto">
          <a:xfrm>
            <a:off x="5071666" y="5642470"/>
            <a:ext cx="7274036" cy="1215532"/>
            <a:chOff x="-1" y="-1"/>
            <a:chExt cx="5455741" cy="911566"/>
          </a:xfrm>
        </p:grpSpPr>
        <p:sp>
          <p:nvSpPr>
            <p:cNvPr id="39" name="Rectangle 9"/>
            <p:cNvSpPr>
              <a:spLocks/>
            </p:cNvSpPr>
            <p:nvPr/>
          </p:nvSpPr>
          <p:spPr bwMode="auto">
            <a:xfrm rot="16200000">
              <a:off x="451456" y="-451456"/>
              <a:ext cx="911564" cy="1814477"/>
            </a:xfrm>
            <a:custGeom>
              <a:avLst/>
              <a:gdLst>
                <a:gd name="T0" fmla="*/ 2 w 954069"/>
                <a:gd name="T1" fmla="*/ 0 h 1814477"/>
                <a:gd name="T2" fmla="*/ 954069 w 954069"/>
                <a:gd name="T3" fmla="*/ 1264019 h 1814477"/>
                <a:gd name="T4" fmla="*/ 954069 w 954069"/>
                <a:gd name="T5" fmla="*/ 1814477 h 1814477"/>
                <a:gd name="T6" fmla="*/ 0 w 954069"/>
                <a:gd name="T7" fmla="*/ 1155577 h 1814477"/>
                <a:gd name="T8" fmla="*/ 2 w 954069"/>
                <a:gd name="T9" fmla="*/ 0 h 1814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4069" h="1814477">
                  <a:moveTo>
                    <a:pt x="2" y="0"/>
                  </a:moveTo>
                  <a:lnTo>
                    <a:pt x="954069" y="1264019"/>
                  </a:lnTo>
                  <a:lnTo>
                    <a:pt x="954069" y="1814477"/>
                  </a:lnTo>
                  <a:lnTo>
                    <a:pt x="0" y="1155577"/>
                  </a:lnTo>
                  <a:cubicBezTo>
                    <a:pt x="1" y="851066"/>
                    <a:pt x="1" y="304511"/>
                    <a:pt x="2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Rectangle 9"/>
            <p:cNvSpPr>
              <a:spLocks/>
            </p:cNvSpPr>
            <p:nvPr/>
          </p:nvSpPr>
          <p:spPr bwMode="auto">
            <a:xfrm rot="16200000">
              <a:off x="2277487" y="-61495"/>
              <a:ext cx="911563" cy="1034556"/>
            </a:xfrm>
            <a:custGeom>
              <a:avLst/>
              <a:gdLst>
                <a:gd name="T0" fmla="*/ 0 w 954068"/>
                <a:gd name="T1" fmla="*/ 0 h 1034556"/>
                <a:gd name="T2" fmla="*/ 954068 w 954068"/>
                <a:gd name="T3" fmla="*/ 242046 h 1034556"/>
                <a:gd name="T4" fmla="*/ 954068 w 954068"/>
                <a:gd name="T5" fmla="*/ 792504 h 1034556"/>
                <a:gd name="T6" fmla="*/ 13447 w 954068"/>
                <a:gd name="T7" fmla="*/ 1034556 h 1034556"/>
                <a:gd name="T8" fmla="*/ 0 w 954068"/>
                <a:gd name="T9" fmla="*/ 0 h 1034556"/>
                <a:gd name="connsiteX0" fmla="*/ 0 w 954068"/>
                <a:gd name="connsiteY0" fmla="*/ 0 h 1034556"/>
                <a:gd name="connsiteX1" fmla="*/ 954068 w 954068"/>
                <a:gd name="connsiteY1" fmla="*/ 242046 h 1034556"/>
                <a:gd name="connsiteX2" fmla="*/ 954068 w 954068"/>
                <a:gd name="connsiteY2" fmla="*/ 792504 h 1034556"/>
                <a:gd name="connsiteX3" fmla="*/ 3479 w 954068"/>
                <a:gd name="connsiteY3" fmla="*/ 1034556 h 1034556"/>
                <a:gd name="connsiteX4" fmla="*/ 0 w 954068"/>
                <a:gd name="connsiteY4" fmla="*/ 0 h 1034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4068" h="1034556">
                  <a:moveTo>
                    <a:pt x="0" y="0"/>
                  </a:moveTo>
                  <a:lnTo>
                    <a:pt x="954068" y="242046"/>
                  </a:lnTo>
                  <a:lnTo>
                    <a:pt x="954068" y="792504"/>
                  </a:lnTo>
                  <a:lnTo>
                    <a:pt x="3479" y="1034556"/>
                  </a:lnTo>
                  <a:cubicBezTo>
                    <a:pt x="3479" y="747977"/>
                    <a:pt x="0" y="286579"/>
                    <a:pt x="0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Rectangle 9"/>
            <p:cNvSpPr>
              <a:spLocks/>
            </p:cNvSpPr>
            <p:nvPr/>
          </p:nvSpPr>
          <p:spPr bwMode="auto">
            <a:xfrm rot="5400000" flipH="1">
              <a:off x="4092720" y="-451456"/>
              <a:ext cx="911564" cy="1814477"/>
            </a:xfrm>
            <a:custGeom>
              <a:avLst/>
              <a:gdLst>
                <a:gd name="T0" fmla="*/ 2 w 954069"/>
                <a:gd name="T1" fmla="*/ 0 h 1814477"/>
                <a:gd name="T2" fmla="*/ 954069 w 954069"/>
                <a:gd name="T3" fmla="*/ 1264019 h 1814477"/>
                <a:gd name="T4" fmla="*/ 954069 w 954069"/>
                <a:gd name="T5" fmla="*/ 1814477 h 1814477"/>
                <a:gd name="T6" fmla="*/ 0 w 954069"/>
                <a:gd name="T7" fmla="*/ 1155577 h 1814477"/>
                <a:gd name="T8" fmla="*/ 2 w 954069"/>
                <a:gd name="T9" fmla="*/ 0 h 1814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4069" h="1814477">
                  <a:moveTo>
                    <a:pt x="2" y="0"/>
                  </a:moveTo>
                  <a:lnTo>
                    <a:pt x="954069" y="1264019"/>
                  </a:lnTo>
                  <a:lnTo>
                    <a:pt x="954069" y="1814477"/>
                  </a:lnTo>
                  <a:lnTo>
                    <a:pt x="0" y="1155577"/>
                  </a:lnTo>
                  <a:cubicBezTo>
                    <a:pt x="1" y="851066"/>
                    <a:pt x="1" y="304511"/>
                    <a:pt x="2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Rectangle 9"/>
            <p:cNvSpPr>
              <a:spLocks/>
            </p:cNvSpPr>
            <p:nvPr/>
          </p:nvSpPr>
          <p:spPr bwMode="auto">
            <a:xfrm rot="16200000">
              <a:off x="1377921" y="-122005"/>
              <a:ext cx="911563" cy="1155574"/>
            </a:xfrm>
            <a:custGeom>
              <a:avLst/>
              <a:gdLst>
                <a:gd name="T0" fmla="*/ 0 w 927174"/>
                <a:gd name="T1" fmla="*/ 0 h 1155574"/>
                <a:gd name="T2" fmla="*/ 927174 w 927174"/>
                <a:gd name="T3" fmla="*/ 605116 h 1155574"/>
                <a:gd name="T4" fmla="*/ 927174 w 927174"/>
                <a:gd name="T5" fmla="*/ 1155574 h 1155574"/>
                <a:gd name="T6" fmla="*/ 1 w 927174"/>
                <a:gd name="T7" fmla="*/ 900081 h 1155574"/>
                <a:gd name="T8" fmla="*/ 0 w 927174"/>
                <a:gd name="T9" fmla="*/ 0 h 1155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7174" h="1155574">
                  <a:moveTo>
                    <a:pt x="0" y="0"/>
                  </a:moveTo>
                  <a:lnTo>
                    <a:pt x="927174" y="605116"/>
                  </a:lnTo>
                  <a:lnTo>
                    <a:pt x="927174" y="1155574"/>
                  </a:lnTo>
                  <a:lnTo>
                    <a:pt x="1" y="900081"/>
                  </a:lnTo>
                  <a:cubicBezTo>
                    <a:pt x="1" y="568678"/>
                    <a:pt x="0" y="331403"/>
                    <a:pt x="0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Rectangle 9"/>
            <p:cNvSpPr>
              <a:spLocks/>
            </p:cNvSpPr>
            <p:nvPr/>
          </p:nvSpPr>
          <p:spPr bwMode="auto">
            <a:xfrm rot="5400000" flipH="1">
              <a:off x="3169855" y="-122005"/>
              <a:ext cx="911565" cy="1155574"/>
            </a:xfrm>
            <a:custGeom>
              <a:avLst/>
              <a:gdLst>
                <a:gd name="T0" fmla="*/ 0 w 927174"/>
                <a:gd name="T1" fmla="*/ 0 h 1155574"/>
                <a:gd name="T2" fmla="*/ 927174 w 927174"/>
                <a:gd name="T3" fmla="*/ 605116 h 1155574"/>
                <a:gd name="T4" fmla="*/ 927174 w 927174"/>
                <a:gd name="T5" fmla="*/ 1155574 h 1155574"/>
                <a:gd name="T6" fmla="*/ 1 w 927174"/>
                <a:gd name="T7" fmla="*/ 900081 h 1155574"/>
                <a:gd name="T8" fmla="*/ 0 w 927174"/>
                <a:gd name="T9" fmla="*/ 0 h 1155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7174" h="1155574">
                  <a:moveTo>
                    <a:pt x="0" y="0"/>
                  </a:moveTo>
                  <a:lnTo>
                    <a:pt x="927174" y="605116"/>
                  </a:lnTo>
                  <a:lnTo>
                    <a:pt x="927174" y="1155574"/>
                  </a:lnTo>
                  <a:lnTo>
                    <a:pt x="1" y="900081"/>
                  </a:lnTo>
                  <a:cubicBezTo>
                    <a:pt x="1" y="568678"/>
                    <a:pt x="0" y="331403"/>
                    <a:pt x="0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" name="组合 18"/>
          <p:cNvGrpSpPr>
            <a:grpSpLocks/>
          </p:cNvGrpSpPr>
          <p:nvPr/>
        </p:nvGrpSpPr>
        <p:grpSpPr bwMode="auto">
          <a:xfrm>
            <a:off x="6722454" y="1576591"/>
            <a:ext cx="793647" cy="408517"/>
            <a:chOff x="0" y="0"/>
            <a:chExt cx="1182688" cy="68897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5" name="Freeform 16"/>
            <p:cNvSpPr>
              <a:spLocks/>
            </p:cNvSpPr>
            <p:nvPr/>
          </p:nvSpPr>
          <p:spPr bwMode="auto">
            <a:xfrm>
              <a:off x="558800" y="0"/>
              <a:ext cx="623888" cy="384175"/>
            </a:xfrm>
            <a:custGeom>
              <a:avLst/>
              <a:gdLst>
                <a:gd name="T0" fmla="*/ 67 w 86"/>
                <a:gd name="T1" fmla="*/ 21 h 53"/>
                <a:gd name="T2" fmla="*/ 67 w 86"/>
                <a:gd name="T3" fmla="*/ 17 h 53"/>
                <a:gd name="T4" fmla="*/ 46 w 86"/>
                <a:gd name="T5" fmla="*/ 0 h 53"/>
                <a:gd name="T6" fmla="*/ 26 w 86"/>
                <a:gd name="T7" fmla="*/ 13 h 53"/>
                <a:gd name="T8" fmla="*/ 25 w 86"/>
                <a:gd name="T9" fmla="*/ 13 h 53"/>
                <a:gd name="T10" fmla="*/ 8 w 86"/>
                <a:gd name="T11" fmla="*/ 19 h 53"/>
                <a:gd name="T12" fmla="*/ 0 w 86"/>
                <a:gd name="T13" fmla="*/ 33 h 53"/>
                <a:gd name="T14" fmla="*/ 18 w 86"/>
                <a:gd name="T15" fmla="*/ 52 h 53"/>
                <a:gd name="T16" fmla="*/ 22 w 86"/>
                <a:gd name="T17" fmla="*/ 53 h 53"/>
                <a:gd name="T18" fmla="*/ 42 w 86"/>
                <a:gd name="T19" fmla="*/ 53 h 53"/>
                <a:gd name="T20" fmla="*/ 67 w 86"/>
                <a:gd name="T21" fmla="*/ 53 h 53"/>
                <a:gd name="T22" fmla="*/ 69 w 86"/>
                <a:gd name="T23" fmla="*/ 53 h 53"/>
                <a:gd name="T24" fmla="*/ 86 w 86"/>
                <a:gd name="T25" fmla="*/ 37 h 53"/>
                <a:gd name="T26" fmla="*/ 67 w 86"/>
                <a:gd name="T27" fmla="*/ 2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53">
                  <a:moveTo>
                    <a:pt x="67" y="21"/>
                  </a:moveTo>
                  <a:cubicBezTo>
                    <a:pt x="67" y="20"/>
                    <a:pt x="67" y="18"/>
                    <a:pt x="67" y="17"/>
                  </a:cubicBezTo>
                  <a:cubicBezTo>
                    <a:pt x="67" y="7"/>
                    <a:pt x="58" y="0"/>
                    <a:pt x="46" y="0"/>
                  </a:cubicBezTo>
                  <a:cubicBezTo>
                    <a:pt x="36" y="0"/>
                    <a:pt x="28" y="6"/>
                    <a:pt x="26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19" y="13"/>
                    <a:pt x="12" y="16"/>
                    <a:pt x="8" y="19"/>
                  </a:cubicBezTo>
                  <a:cubicBezTo>
                    <a:pt x="3" y="23"/>
                    <a:pt x="0" y="28"/>
                    <a:pt x="0" y="33"/>
                  </a:cubicBezTo>
                  <a:cubicBezTo>
                    <a:pt x="0" y="42"/>
                    <a:pt x="8" y="50"/>
                    <a:pt x="18" y="52"/>
                  </a:cubicBezTo>
                  <a:cubicBezTo>
                    <a:pt x="19" y="53"/>
                    <a:pt x="21" y="53"/>
                    <a:pt x="2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9" y="53"/>
                    <a:pt x="69" y="53"/>
                  </a:cubicBezTo>
                  <a:cubicBezTo>
                    <a:pt x="79" y="51"/>
                    <a:pt x="86" y="45"/>
                    <a:pt x="86" y="37"/>
                  </a:cubicBezTo>
                  <a:cubicBezTo>
                    <a:pt x="86" y="29"/>
                    <a:pt x="77" y="22"/>
                    <a:pt x="6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17"/>
            <p:cNvSpPr>
              <a:spLocks noEditPoints="1"/>
            </p:cNvSpPr>
            <p:nvPr/>
          </p:nvSpPr>
          <p:spPr bwMode="auto">
            <a:xfrm>
              <a:off x="0" y="122237"/>
              <a:ext cx="914400" cy="566738"/>
            </a:xfrm>
            <a:custGeom>
              <a:avLst/>
              <a:gdLst>
                <a:gd name="T0" fmla="*/ 118 w 126"/>
                <a:gd name="T1" fmla="*/ 39 h 78"/>
                <a:gd name="T2" fmla="*/ 96 w 126"/>
                <a:gd name="T3" fmla="*/ 39 h 78"/>
                <a:gd name="T4" fmla="*/ 92 w 126"/>
                <a:gd name="T5" fmla="*/ 38 h 78"/>
                <a:gd name="T6" fmla="*/ 73 w 126"/>
                <a:gd name="T7" fmla="*/ 17 h 78"/>
                <a:gd name="T8" fmla="*/ 81 w 126"/>
                <a:gd name="T9" fmla="*/ 2 h 78"/>
                <a:gd name="T10" fmla="*/ 68 w 126"/>
                <a:gd name="T11" fmla="*/ 0 h 78"/>
                <a:gd name="T12" fmla="*/ 38 w 126"/>
                <a:gd name="T13" fmla="*/ 20 h 78"/>
                <a:gd name="T14" fmla="*/ 37 w 126"/>
                <a:gd name="T15" fmla="*/ 20 h 78"/>
                <a:gd name="T16" fmla="*/ 0 w 126"/>
                <a:gd name="T17" fmla="*/ 49 h 78"/>
                <a:gd name="T18" fmla="*/ 26 w 126"/>
                <a:gd name="T19" fmla="*/ 76 h 78"/>
                <a:gd name="T20" fmla="*/ 32 w 126"/>
                <a:gd name="T21" fmla="*/ 78 h 78"/>
                <a:gd name="T22" fmla="*/ 99 w 126"/>
                <a:gd name="T23" fmla="*/ 78 h 78"/>
                <a:gd name="T24" fmla="*/ 102 w 126"/>
                <a:gd name="T25" fmla="*/ 77 h 78"/>
                <a:gd name="T26" fmla="*/ 126 w 126"/>
                <a:gd name="T27" fmla="*/ 54 h 78"/>
                <a:gd name="T28" fmla="*/ 118 w 126"/>
                <a:gd name="T29" fmla="*/ 39 h 78"/>
                <a:gd name="T30" fmla="*/ 36 w 126"/>
                <a:gd name="T31" fmla="*/ 58 h 78"/>
                <a:gd name="T32" fmla="*/ 31 w 126"/>
                <a:gd name="T33" fmla="*/ 52 h 78"/>
                <a:gd name="T34" fmla="*/ 36 w 126"/>
                <a:gd name="T35" fmla="*/ 47 h 78"/>
                <a:gd name="T36" fmla="*/ 41 w 126"/>
                <a:gd name="T37" fmla="*/ 52 h 78"/>
                <a:gd name="T38" fmla="*/ 36 w 126"/>
                <a:gd name="T39" fmla="*/ 58 h 78"/>
                <a:gd name="T40" fmla="*/ 58 w 126"/>
                <a:gd name="T41" fmla="*/ 58 h 78"/>
                <a:gd name="T42" fmla="*/ 53 w 126"/>
                <a:gd name="T43" fmla="*/ 53 h 78"/>
                <a:gd name="T44" fmla="*/ 58 w 126"/>
                <a:gd name="T45" fmla="*/ 47 h 78"/>
                <a:gd name="T46" fmla="*/ 64 w 126"/>
                <a:gd name="T47" fmla="*/ 53 h 78"/>
                <a:gd name="T48" fmla="*/ 58 w 126"/>
                <a:gd name="T49" fmla="*/ 58 h 78"/>
                <a:gd name="T50" fmla="*/ 81 w 126"/>
                <a:gd name="T51" fmla="*/ 58 h 78"/>
                <a:gd name="T52" fmla="*/ 76 w 126"/>
                <a:gd name="T53" fmla="*/ 53 h 78"/>
                <a:gd name="T54" fmla="*/ 81 w 126"/>
                <a:gd name="T55" fmla="*/ 48 h 78"/>
                <a:gd name="T56" fmla="*/ 86 w 126"/>
                <a:gd name="T57" fmla="*/ 53 h 78"/>
                <a:gd name="T58" fmla="*/ 81 w 126"/>
                <a:gd name="T59" fmla="*/ 5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6" h="78">
                  <a:moveTo>
                    <a:pt x="118" y="39"/>
                  </a:moveTo>
                  <a:cubicBezTo>
                    <a:pt x="96" y="39"/>
                    <a:pt x="96" y="39"/>
                    <a:pt x="96" y="39"/>
                  </a:cubicBezTo>
                  <a:cubicBezTo>
                    <a:pt x="95" y="39"/>
                    <a:pt x="94" y="38"/>
                    <a:pt x="92" y="38"/>
                  </a:cubicBezTo>
                  <a:cubicBezTo>
                    <a:pt x="81" y="35"/>
                    <a:pt x="73" y="27"/>
                    <a:pt x="73" y="17"/>
                  </a:cubicBezTo>
                  <a:cubicBezTo>
                    <a:pt x="73" y="11"/>
                    <a:pt x="76" y="6"/>
                    <a:pt x="81" y="2"/>
                  </a:cubicBezTo>
                  <a:cubicBezTo>
                    <a:pt x="77" y="1"/>
                    <a:pt x="73" y="0"/>
                    <a:pt x="68" y="0"/>
                  </a:cubicBezTo>
                  <a:cubicBezTo>
                    <a:pt x="53" y="0"/>
                    <a:pt x="40" y="8"/>
                    <a:pt x="38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17" y="20"/>
                    <a:pt x="0" y="33"/>
                    <a:pt x="0" y="49"/>
                  </a:cubicBezTo>
                  <a:cubicBezTo>
                    <a:pt x="0" y="62"/>
                    <a:pt x="11" y="73"/>
                    <a:pt x="26" y="76"/>
                  </a:cubicBezTo>
                  <a:cubicBezTo>
                    <a:pt x="28" y="77"/>
                    <a:pt x="30" y="78"/>
                    <a:pt x="32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100" y="78"/>
                    <a:pt x="101" y="78"/>
                    <a:pt x="102" y="77"/>
                  </a:cubicBezTo>
                  <a:cubicBezTo>
                    <a:pt x="115" y="75"/>
                    <a:pt x="126" y="66"/>
                    <a:pt x="126" y="54"/>
                  </a:cubicBezTo>
                  <a:cubicBezTo>
                    <a:pt x="126" y="48"/>
                    <a:pt x="123" y="43"/>
                    <a:pt x="118" y="39"/>
                  </a:cubicBezTo>
                  <a:close/>
                  <a:moveTo>
                    <a:pt x="36" y="58"/>
                  </a:moveTo>
                  <a:cubicBezTo>
                    <a:pt x="33" y="58"/>
                    <a:pt x="31" y="55"/>
                    <a:pt x="31" y="52"/>
                  </a:cubicBezTo>
                  <a:cubicBezTo>
                    <a:pt x="31" y="49"/>
                    <a:pt x="33" y="47"/>
                    <a:pt x="36" y="47"/>
                  </a:cubicBezTo>
                  <a:cubicBezTo>
                    <a:pt x="39" y="47"/>
                    <a:pt x="41" y="49"/>
                    <a:pt x="41" y="52"/>
                  </a:cubicBezTo>
                  <a:cubicBezTo>
                    <a:pt x="41" y="55"/>
                    <a:pt x="39" y="58"/>
                    <a:pt x="36" y="58"/>
                  </a:cubicBezTo>
                  <a:close/>
                  <a:moveTo>
                    <a:pt x="58" y="58"/>
                  </a:moveTo>
                  <a:cubicBezTo>
                    <a:pt x="56" y="58"/>
                    <a:pt x="53" y="56"/>
                    <a:pt x="53" y="53"/>
                  </a:cubicBezTo>
                  <a:cubicBezTo>
                    <a:pt x="53" y="50"/>
                    <a:pt x="56" y="47"/>
                    <a:pt x="58" y="47"/>
                  </a:cubicBezTo>
                  <a:cubicBezTo>
                    <a:pt x="61" y="47"/>
                    <a:pt x="64" y="50"/>
                    <a:pt x="64" y="53"/>
                  </a:cubicBezTo>
                  <a:cubicBezTo>
                    <a:pt x="64" y="56"/>
                    <a:pt x="61" y="58"/>
                    <a:pt x="58" y="58"/>
                  </a:cubicBezTo>
                  <a:close/>
                  <a:moveTo>
                    <a:pt x="81" y="58"/>
                  </a:moveTo>
                  <a:cubicBezTo>
                    <a:pt x="78" y="58"/>
                    <a:pt x="76" y="56"/>
                    <a:pt x="76" y="53"/>
                  </a:cubicBezTo>
                  <a:cubicBezTo>
                    <a:pt x="76" y="50"/>
                    <a:pt x="78" y="48"/>
                    <a:pt x="81" y="48"/>
                  </a:cubicBezTo>
                  <a:cubicBezTo>
                    <a:pt x="84" y="48"/>
                    <a:pt x="86" y="50"/>
                    <a:pt x="86" y="53"/>
                  </a:cubicBezTo>
                  <a:cubicBezTo>
                    <a:pt x="86" y="56"/>
                    <a:pt x="84" y="58"/>
                    <a:pt x="81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7" name="Freeform 16"/>
          <p:cNvSpPr>
            <a:spLocks/>
          </p:cNvSpPr>
          <p:nvPr/>
        </p:nvSpPr>
        <p:spPr bwMode="auto">
          <a:xfrm>
            <a:off x="7657897" y="2531208"/>
            <a:ext cx="526982" cy="160867"/>
          </a:xfrm>
          <a:custGeom>
            <a:avLst/>
            <a:gdLst>
              <a:gd name="T0" fmla="*/ 67 w 86"/>
              <a:gd name="T1" fmla="*/ 21 h 53"/>
              <a:gd name="T2" fmla="*/ 67 w 86"/>
              <a:gd name="T3" fmla="*/ 17 h 53"/>
              <a:gd name="T4" fmla="*/ 46 w 86"/>
              <a:gd name="T5" fmla="*/ 0 h 53"/>
              <a:gd name="T6" fmla="*/ 26 w 86"/>
              <a:gd name="T7" fmla="*/ 13 h 53"/>
              <a:gd name="T8" fmla="*/ 25 w 86"/>
              <a:gd name="T9" fmla="*/ 13 h 53"/>
              <a:gd name="T10" fmla="*/ 8 w 86"/>
              <a:gd name="T11" fmla="*/ 19 h 53"/>
              <a:gd name="T12" fmla="*/ 0 w 86"/>
              <a:gd name="T13" fmla="*/ 33 h 53"/>
              <a:gd name="T14" fmla="*/ 18 w 86"/>
              <a:gd name="T15" fmla="*/ 52 h 53"/>
              <a:gd name="T16" fmla="*/ 22 w 86"/>
              <a:gd name="T17" fmla="*/ 53 h 53"/>
              <a:gd name="T18" fmla="*/ 42 w 86"/>
              <a:gd name="T19" fmla="*/ 53 h 53"/>
              <a:gd name="T20" fmla="*/ 67 w 86"/>
              <a:gd name="T21" fmla="*/ 53 h 53"/>
              <a:gd name="T22" fmla="*/ 69 w 86"/>
              <a:gd name="T23" fmla="*/ 53 h 53"/>
              <a:gd name="T24" fmla="*/ 86 w 86"/>
              <a:gd name="T25" fmla="*/ 37 h 53"/>
              <a:gd name="T26" fmla="*/ 67 w 86"/>
              <a:gd name="T27" fmla="*/ 2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121908" tIns="60954" rIns="121908" bIns="60954"/>
          <a:lstStyle/>
          <a:p>
            <a:endParaRPr lang="zh-CN" altLang="en-US"/>
          </a:p>
        </p:txBody>
      </p:sp>
      <p:sp>
        <p:nvSpPr>
          <p:cNvPr id="49" name="Freeform 16"/>
          <p:cNvSpPr>
            <a:spLocks/>
          </p:cNvSpPr>
          <p:nvPr/>
        </p:nvSpPr>
        <p:spPr bwMode="auto">
          <a:xfrm>
            <a:off x="9234610" y="1849641"/>
            <a:ext cx="529098" cy="162983"/>
          </a:xfrm>
          <a:custGeom>
            <a:avLst/>
            <a:gdLst>
              <a:gd name="T0" fmla="*/ 67 w 86"/>
              <a:gd name="T1" fmla="*/ 21 h 53"/>
              <a:gd name="T2" fmla="*/ 67 w 86"/>
              <a:gd name="T3" fmla="*/ 17 h 53"/>
              <a:gd name="T4" fmla="*/ 46 w 86"/>
              <a:gd name="T5" fmla="*/ 0 h 53"/>
              <a:gd name="T6" fmla="*/ 26 w 86"/>
              <a:gd name="T7" fmla="*/ 13 h 53"/>
              <a:gd name="T8" fmla="*/ 25 w 86"/>
              <a:gd name="T9" fmla="*/ 13 h 53"/>
              <a:gd name="T10" fmla="*/ 8 w 86"/>
              <a:gd name="T11" fmla="*/ 19 h 53"/>
              <a:gd name="T12" fmla="*/ 0 w 86"/>
              <a:gd name="T13" fmla="*/ 33 h 53"/>
              <a:gd name="T14" fmla="*/ 18 w 86"/>
              <a:gd name="T15" fmla="*/ 52 h 53"/>
              <a:gd name="T16" fmla="*/ 22 w 86"/>
              <a:gd name="T17" fmla="*/ 53 h 53"/>
              <a:gd name="T18" fmla="*/ 42 w 86"/>
              <a:gd name="T19" fmla="*/ 53 h 53"/>
              <a:gd name="T20" fmla="*/ 67 w 86"/>
              <a:gd name="T21" fmla="*/ 53 h 53"/>
              <a:gd name="T22" fmla="*/ 69 w 86"/>
              <a:gd name="T23" fmla="*/ 53 h 53"/>
              <a:gd name="T24" fmla="*/ 86 w 86"/>
              <a:gd name="T25" fmla="*/ 37 h 53"/>
              <a:gd name="T26" fmla="*/ 67 w 86"/>
              <a:gd name="T27" fmla="*/ 2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121908" tIns="60954" rIns="121908" bIns="60954"/>
          <a:lstStyle/>
          <a:p>
            <a:endParaRPr lang="zh-CN" altLang="en-US"/>
          </a:p>
        </p:txBody>
      </p:sp>
      <p:sp>
        <p:nvSpPr>
          <p:cNvPr id="51" name="矩形 33"/>
          <p:cNvSpPr>
            <a:spLocks noChangeArrowheads="1"/>
          </p:cNvSpPr>
          <p:nvPr/>
        </p:nvSpPr>
        <p:spPr bwMode="auto">
          <a:xfrm>
            <a:off x="6578538" y="2463802"/>
            <a:ext cx="1077244" cy="23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34"/>
          <p:cNvSpPr>
            <a:spLocks noChangeArrowheads="1"/>
          </p:cNvSpPr>
          <p:nvPr/>
        </p:nvSpPr>
        <p:spPr bwMode="auto">
          <a:xfrm>
            <a:off x="7382766" y="3132668"/>
            <a:ext cx="1077244" cy="23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35"/>
          <p:cNvSpPr>
            <a:spLocks noChangeArrowheads="1"/>
          </p:cNvSpPr>
          <p:nvPr/>
        </p:nvSpPr>
        <p:spPr bwMode="auto">
          <a:xfrm>
            <a:off x="9757358" y="1937805"/>
            <a:ext cx="1075127" cy="23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36"/>
          <p:cNvSpPr>
            <a:spLocks noChangeArrowheads="1"/>
          </p:cNvSpPr>
          <p:nvPr/>
        </p:nvSpPr>
        <p:spPr bwMode="auto">
          <a:xfrm>
            <a:off x="8995456" y="2522005"/>
            <a:ext cx="1077244" cy="23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37"/>
          <p:cNvSpPr>
            <a:spLocks noChangeArrowheads="1"/>
          </p:cNvSpPr>
          <p:nvPr/>
        </p:nvSpPr>
        <p:spPr bwMode="auto">
          <a:xfrm>
            <a:off x="8176415" y="1508868"/>
            <a:ext cx="1077242" cy="234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en-US" altLang="zh-CN" sz="16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 24"/>
          <p:cNvSpPr>
            <a:spLocks noChangeArrowheads="1"/>
          </p:cNvSpPr>
          <p:nvPr/>
        </p:nvSpPr>
        <p:spPr bwMode="auto">
          <a:xfrm>
            <a:off x="1296293" y="2871228"/>
            <a:ext cx="4433529" cy="2852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500" dirty="0">
                <a:sym typeface="微软雅黑" pitchFamily="34" charset="-122"/>
              </a:rPr>
              <a:t>在此录入上述图表的综合分析说明，在此录入上述图表的综合分析说明。在此录入上述图表的综合分析说明，在此录入上述图表的综合分析说明。在此录入上述图表的综合分析说明，在此录入上述图表的综合分析说明</a:t>
            </a:r>
            <a:endParaRPr lang="en-US" altLang="zh-CN" sz="1500" dirty="0">
              <a:sym typeface="微软雅黑" pitchFamily="34" charset="-122"/>
            </a:endParaRPr>
          </a:p>
          <a:p>
            <a:pPr algn="r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500" dirty="0">
                <a:sym typeface="微软雅黑" pitchFamily="34" charset="-122"/>
              </a:rPr>
              <a:t>在此录入上述图表的综合分析说明，在此录入上述图表的综合分析说明。在此录入上述图表的综合分析说明，在此录入上述图表的综合分析说明</a:t>
            </a:r>
          </a:p>
        </p:txBody>
      </p:sp>
      <p:sp>
        <p:nvSpPr>
          <p:cNvPr id="57" name="矩形 23"/>
          <p:cNvSpPr>
            <a:spLocks noChangeArrowheads="1"/>
          </p:cNvSpPr>
          <p:nvPr/>
        </p:nvSpPr>
        <p:spPr bwMode="auto">
          <a:xfrm>
            <a:off x="4136473" y="2314536"/>
            <a:ext cx="1631192" cy="53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700" b="1" dirty="0">
                <a:solidFill>
                  <a:schemeClr val="accent1"/>
                </a:solidFill>
                <a:sym typeface="微软雅黑" pitchFamily="34" charset="-122"/>
              </a:rPr>
              <a:t>添加主题</a:t>
            </a:r>
            <a:endParaRPr lang="zh-CN" altLang="en-US" sz="3700" b="1" dirty="0">
              <a:solidFill>
                <a:schemeClr val="accent1"/>
              </a:solidFill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67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9" grpId="0" animBg="1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Line 8"/>
          <p:cNvSpPr>
            <a:spLocks noChangeShapeType="1"/>
          </p:cNvSpPr>
          <p:nvPr/>
        </p:nvSpPr>
        <p:spPr bwMode="auto">
          <a:xfrm flipV="1">
            <a:off x="2568008" y="1555651"/>
            <a:ext cx="1584119" cy="381635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6" name="Line 9"/>
          <p:cNvSpPr>
            <a:spLocks noChangeShapeType="1"/>
          </p:cNvSpPr>
          <p:nvPr/>
        </p:nvSpPr>
        <p:spPr bwMode="auto">
          <a:xfrm>
            <a:off x="4152127" y="1555653"/>
            <a:ext cx="1655547" cy="388778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Line 10"/>
          <p:cNvSpPr>
            <a:spLocks noChangeShapeType="1"/>
          </p:cNvSpPr>
          <p:nvPr/>
        </p:nvSpPr>
        <p:spPr bwMode="auto">
          <a:xfrm flipH="1" flipV="1">
            <a:off x="2063247" y="3066952"/>
            <a:ext cx="3744426" cy="237648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Line 11"/>
          <p:cNvSpPr>
            <a:spLocks noChangeShapeType="1"/>
          </p:cNvSpPr>
          <p:nvPr/>
        </p:nvSpPr>
        <p:spPr bwMode="auto">
          <a:xfrm>
            <a:off x="2063248" y="3066951"/>
            <a:ext cx="4320613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Line 12"/>
          <p:cNvSpPr>
            <a:spLocks noChangeShapeType="1"/>
          </p:cNvSpPr>
          <p:nvPr/>
        </p:nvSpPr>
        <p:spPr bwMode="auto">
          <a:xfrm flipH="1">
            <a:off x="2568007" y="3066951"/>
            <a:ext cx="3815853" cy="230505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1" name="Group 13"/>
          <p:cNvGrpSpPr>
            <a:grpSpLocks/>
          </p:cNvGrpSpPr>
          <p:nvPr/>
        </p:nvGrpSpPr>
        <p:grpSpPr bwMode="auto">
          <a:xfrm>
            <a:off x="2207692" y="4940201"/>
            <a:ext cx="792059" cy="792162"/>
            <a:chOff x="1610" y="2660"/>
            <a:chExt cx="499" cy="499"/>
          </a:xfrm>
        </p:grpSpPr>
        <p:sp>
          <p:nvSpPr>
            <p:cNvPr id="22" name="Oval 14"/>
            <p:cNvSpPr>
              <a:spLocks noChangeArrowheads="1"/>
            </p:cNvSpPr>
            <p:nvPr/>
          </p:nvSpPr>
          <p:spPr bwMode="auto">
            <a:xfrm>
              <a:off x="1610" y="2660"/>
              <a:ext cx="499" cy="499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AutoShape 15"/>
            <p:cNvSpPr>
              <a:spLocks noChangeArrowheads="1"/>
            </p:cNvSpPr>
            <p:nvPr/>
          </p:nvSpPr>
          <p:spPr bwMode="auto">
            <a:xfrm rot="5400000">
              <a:off x="1779" y="2559"/>
              <a:ext cx="167" cy="416"/>
            </a:xfrm>
            <a:prstGeom prst="moon">
              <a:avLst>
                <a:gd name="adj" fmla="val 87500"/>
              </a:avLst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Text Box 16"/>
            <p:cNvSpPr txBox="1">
              <a:spLocks noChangeArrowheads="1"/>
            </p:cNvSpPr>
            <p:nvPr/>
          </p:nvSpPr>
          <p:spPr bwMode="auto">
            <a:xfrm>
              <a:off x="1655" y="2840"/>
              <a:ext cx="40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  <a:endParaRPr lang="en-US" altLang="zh-CN" sz="1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Group 17"/>
          <p:cNvGrpSpPr>
            <a:grpSpLocks/>
          </p:cNvGrpSpPr>
          <p:nvPr/>
        </p:nvGrpSpPr>
        <p:grpSpPr bwMode="auto">
          <a:xfrm>
            <a:off x="3791811" y="1195290"/>
            <a:ext cx="792059" cy="792163"/>
            <a:chOff x="1610" y="2660"/>
            <a:chExt cx="499" cy="499"/>
          </a:xfrm>
        </p:grpSpPr>
        <p:sp>
          <p:nvSpPr>
            <p:cNvPr id="26" name="Oval 18"/>
            <p:cNvSpPr>
              <a:spLocks noChangeArrowheads="1"/>
            </p:cNvSpPr>
            <p:nvPr/>
          </p:nvSpPr>
          <p:spPr bwMode="auto">
            <a:xfrm>
              <a:off x="1610" y="2660"/>
              <a:ext cx="499" cy="49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AutoShape 19"/>
            <p:cNvSpPr>
              <a:spLocks noChangeArrowheads="1"/>
            </p:cNvSpPr>
            <p:nvPr/>
          </p:nvSpPr>
          <p:spPr bwMode="auto">
            <a:xfrm rot="5400000">
              <a:off x="1780" y="2558"/>
              <a:ext cx="167" cy="416"/>
            </a:xfrm>
            <a:prstGeom prst="moon">
              <a:avLst>
                <a:gd name="adj" fmla="val 87500"/>
              </a:avLst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Text Box 20"/>
            <p:cNvSpPr txBox="1">
              <a:spLocks noChangeArrowheads="1"/>
            </p:cNvSpPr>
            <p:nvPr/>
          </p:nvSpPr>
          <p:spPr bwMode="auto">
            <a:xfrm>
              <a:off x="1655" y="2840"/>
              <a:ext cx="40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  <a:endParaRPr lang="en-US" altLang="zh-CN" sz="1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9" name="Group 21"/>
          <p:cNvGrpSpPr>
            <a:grpSpLocks/>
          </p:cNvGrpSpPr>
          <p:nvPr/>
        </p:nvGrpSpPr>
        <p:grpSpPr bwMode="auto">
          <a:xfrm>
            <a:off x="5375930" y="4940201"/>
            <a:ext cx="792059" cy="792162"/>
            <a:chOff x="1610" y="2660"/>
            <a:chExt cx="499" cy="499"/>
          </a:xfrm>
        </p:grpSpPr>
        <p:sp>
          <p:nvSpPr>
            <p:cNvPr id="30" name="Oval 22"/>
            <p:cNvSpPr>
              <a:spLocks noChangeArrowheads="1"/>
            </p:cNvSpPr>
            <p:nvPr/>
          </p:nvSpPr>
          <p:spPr bwMode="auto">
            <a:xfrm>
              <a:off x="1610" y="2660"/>
              <a:ext cx="499" cy="499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AutoShape 23"/>
            <p:cNvSpPr>
              <a:spLocks noChangeArrowheads="1"/>
            </p:cNvSpPr>
            <p:nvPr/>
          </p:nvSpPr>
          <p:spPr bwMode="auto">
            <a:xfrm rot="5400000">
              <a:off x="1779" y="2559"/>
              <a:ext cx="167" cy="416"/>
            </a:xfrm>
            <a:prstGeom prst="moon">
              <a:avLst>
                <a:gd name="adj" fmla="val 87500"/>
              </a:avLst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Text Box 24"/>
            <p:cNvSpPr txBox="1">
              <a:spLocks noChangeArrowheads="1"/>
            </p:cNvSpPr>
            <p:nvPr/>
          </p:nvSpPr>
          <p:spPr bwMode="auto">
            <a:xfrm>
              <a:off x="1655" y="2840"/>
              <a:ext cx="40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  <a:endParaRPr lang="en-US" altLang="zh-CN" sz="1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Group 25"/>
          <p:cNvGrpSpPr>
            <a:grpSpLocks/>
          </p:cNvGrpSpPr>
          <p:nvPr/>
        </p:nvGrpSpPr>
        <p:grpSpPr bwMode="auto">
          <a:xfrm>
            <a:off x="1631504" y="2635151"/>
            <a:ext cx="792060" cy="792162"/>
            <a:chOff x="1610" y="2660"/>
            <a:chExt cx="499" cy="499"/>
          </a:xfrm>
        </p:grpSpPr>
        <p:sp>
          <p:nvSpPr>
            <p:cNvPr id="34" name="Oval 26"/>
            <p:cNvSpPr>
              <a:spLocks noChangeArrowheads="1"/>
            </p:cNvSpPr>
            <p:nvPr/>
          </p:nvSpPr>
          <p:spPr bwMode="auto">
            <a:xfrm>
              <a:off x="1610" y="2660"/>
              <a:ext cx="499" cy="49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AutoShape 27"/>
            <p:cNvSpPr>
              <a:spLocks noChangeArrowheads="1"/>
            </p:cNvSpPr>
            <p:nvPr/>
          </p:nvSpPr>
          <p:spPr bwMode="auto">
            <a:xfrm rot="5400000">
              <a:off x="1779" y="2559"/>
              <a:ext cx="167" cy="416"/>
            </a:xfrm>
            <a:prstGeom prst="moon">
              <a:avLst>
                <a:gd name="adj" fmla="val 87500"/>
              </a:avLst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Text Box 28"/>
            <p:cNvSpPr txBox="1">
              <a:spLocks noChangeArrowheads="1"/>
            </p:cNvSpPr>
            <p:nvPr/>
          </p:nvSpPr>
          <p:spPr bwMode="auto">
            <a:xfrm>
              <a:off x="1655" y="2840"/>
              <a:ext cx="40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  <a:endParaRPr lang="en-US" altLang="zh-CN" sz="1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Group 29"/>
          <p:cNvGrpSpPr>
            <a:grpSpLocks/>
          </p:cNvGrpSpPr>
          <p:nvPr/>
        </p:nvGrpSpPr>
        <p:grpSpPr bwMode="auto">
          <a:xfrm>
            <a:off x="5952116" y="2635151"/>
            <a:ext cx="792060" cy="792162"/>
            <a:chOff x="1610" y="2660"/>
            <a:chExt cx="499" cy="499"/>
          </a:xfrm>
        </p:grpSpPr>
        <p:sp>
          <p:nvSpPr>
            <p:cNvPr id="38" name="Oval 30"/>
            <p:cNvSpPr>
              <a:spLocks noChangeArrowheads="1"/>
            </p:cNvSpPr>
            <p:nvPr/>
          </p:nvSpPr>
          <p:spPr bwMode="auto">
            <a:xfrm>
              <a:off x="1610" y="2660"/>
              <a:ext cx="499" cy="499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AutoShape 31"/>
            <p:cNvSpPr>
              <a:spLocks noChangeArrowheads="1"/>
            </p:cNvSpPr>
            <p:nvPr/>
          </p:nvSpPr>
          <p:spPr bwMode="auto">
            <a:xfrm rot="5400000">
              <a:off x="1779" y="2559"/>
              <a:ext cx="167" cy="416"/>
            </a:xfrm>
            <a:prstGeom prst="moon">
              <a:avLst>
                <a:gd name="adj" fmla="val 87500"/>
              </a:avLst>
            </a:prstGeom>
            <a:gradFill rotWithShape="1">
              <a:gsLst>
                <a:gs pos="0">
                  <a:schemeClr val="bg1">
                    <a:alpha val="50000"/>
                  </a:schemeClr>
                </a:gs>
                <a:gs pos="100000">
                  <a:schemeClr val="bg1">
                    <a:gamma/>
                    <a:shade val="46275"/>
                    <a:invGamma/>
                    <a:alpha val="0"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Text Box 32"/>
            <p:cNvSpPr txBox="1">
              <a:spLocks noChangeArrowheads="1"/>
            </p:cNvSpPr>
            <p:nvPr/>
          </p:nvSpPr>
          <p:spPr bwMode="auto">
            <a:xfrm>
              <a:off x="1655" y="2840"/>
              <a:ext cx="40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zh-CN" altLang="en-US" sz="1400" b="1" dirty="0">
                  <a:solidFill>
                    <a:schemeClr val="bg1"/>
                  </a:solidFill>
                  <a:latin typeface="+mj-ea"/>
                  <a:ea typeface="+mj-ea"/>
                </a:rPr>
                <a:t>文字</a:t>
              </a:r>
              <a:endParaRPr lang="en-US" altLang="zh-CN" sz="1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1" name="Group 33"/>
          <p:cNvGrpSpPr>
            <a:grpSpLocks/>
          </p:cNvGrpSpPr>
          <p:nvPr/>
        </p:nvGrpSpPr>
        <p:grpSpPr bwMode="auto">
          <a:xfrm>
            <a:off x="1991820" y="1603276"/>
            <a:ext cx="4463469" cy="4418012"/>
            <a:chOff x="1338" y="784"/>
            <a:chExt cx="2812" cy="2783"/>
          </a:xfrm>
        </p:grpSpPr>
        <p:sp>
          <p:nvSpPr>
            <p:cNvPr id="42" name="Arc 34"/>
            <p:cNvSpPr>
              <a:spLocks/>
            </p:cNvSpPr>
            <p:nvPr/>
          </p:nvSpPr>
          <p:spPr bwMode="auto">
            <a:xfrm>
              <a:off x="2744" y="784"/>
              <a:ext cx="1194" cy="1377"/>
            </a:xfrm>
            <a:custGeom>
              <a:avLst/>
              <a:gdLst>
                <a:gd name="T0" fmla="*/ 280 w 18345"/>
                <a:gd name="T1" fmla="*/ 0 h 21166"/>
                <a:gd name="T2" fmla="*/ 1194 w 18345"/>
                <a:gd name="T3" fmla="*/ 635 h 21166"/>
                <a:gd name="T4" fmla="*/ 0 w 18345"/>
                <a:gd name="T5" fmla="*/ 1377 h 2116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345" h="21166" fill="none" extrusionOk="0">
                  <a:moveTo>
                    <a:pt x="4308" y="-1"/>
                  </a:moveTo>
                  <a:cubicBezTo>
                    <a:pt x="10130" y="1185"/>
                    <a:pt x="15208" y="4716"/>
                    <a:pt x="18345" y="9763"/>
                  </a:cubicBezTo>
                </a:path>
                <a:path w="18345" h="21166" stroke="0" extrusionOk="0">
                  <a:moveTo>
                    <a:pt x="4308" y="-1"/>
                  </a:moveTo>
                  <a:cubicBezTo>
                    <a:pt x="10130" y="1185"/>
                    <a:pt x="15208" y="4716"/>
                    <a:pt x="18345" y="9763"/>
                  </a:cubicBezTo>
                  <a:lnTo>
                    <a:pt x="0" y="21166"/>
                  </a:lnTo>
                  <a:lnTo>
                    <a:pt x="4308" y="-1"/>
                  </a:lnTo>
                  <a:close/>
                </a:path>
              </a:pathLst>
            </a:custGeom>
            <a:noFill/>
            <a:ln w="9525">
              <a:solidFill>
                <a:schemeClr val="tx2"/>
              </a:solidFill>
              <a:prstDash val="dash"/>
              <a:round/>
              <a:headEnd/>
              <a:tailEnd type="stealth" w="lg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Arc 35"/>
            <p:cNvSpPr>
              <a:spLocks/>
            </p:cNvSpPr>
            <p:nvPr/>
          </p:nvSpPr>
          <p:spPr bwMode="auto">
            <a:xfrm>
              <a:off x="2744" y="1970"/>
              <a:ext cx="1406" cy="960"/>
            </a:xfrm>
            <a:custGeom>
              <a:avLst/>
              <a:gdLst>
                <a:gd name="T0" fmla="*/ 1393 w 21600"/>
                <a:gd name="T1" fmla="*/ 0 h 14743"/>
                <a:gd name="T2" fmla="*/ 1177 w 21600"/>
                <a:gd name="T3" fmla="*/ 960 h 14743"/>
                <a:gd name="T4" fmla="*/ 0 w 21600"/>
                <a:gd name="T5" fmla="*/ 191 h 147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14743" fill="none" extrusionOk="0">
                  <a:moveTo>
                    <a:pt x="21399" y="0"/>
                  </a:moveTo>
                  <a:cubicBezTo>
                    <a:pt x="21533" y="972"/>
                    <a:pt x="21600" y="1953"/>
                    <a:pt x="21600" y="2935"/>
                  </a:cubicBezTo>
                  <a:cubicBezTo>
                    <a:pt x="21600" y="7128"/>
                    <a:pt x="20379" y="11231"/>
                    <a:pt x="18086" y="14742"/>
                  </a:cubicBezTo>
                </a:path>
                <a:path w="21600" h="14743" stroke="0" extrusionOk="0">
                  <a:moveTo>
                    <a:pt x="21399" y="0"/>
                  </a:moveTo>
                  <a:cubicBezTo>
                    <a:pt x="21533" y="972"/>
                    <a:pt x="21600" y="1953"/>
                    <a:pt x="21600" y="2935"/>
                  </a:cubicBezTo>
                  <a:cubicBezTo>
                    <a:pt x="21600" y="7128"/>
                    <a:pt x="20379" y="11231"/>
                    <a:pt x="18086" y="14742"/>
                  </a:cubicBezTo>
                  <a:lnTo>
                    <a:pt x="0" y="2935"/>
                  </a:lnTo>
                  <a:lnTo>
                    <a:pt x="21399" y="0"/>
                  </a:lnTo>
                  <a:close/>
                </a:path>
              </a:pathLst>
            </a:custGeom>
            <a:noFill/>
            <a:ln w="9525">
              <a:solidFill>
                <a:schemeClr val="tx2"/>
              </a:solidFill>
              <a:prstDash val="dash"/>
              <a:round/>
              <a:headEnd/>
              <a:tailEnd type="stealth" w="lg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Arc 36"/>
            <p:cNvSpPr>
              <a:spLocks/>
            </p:cNvSpPr>
            <p:nvPr/>
          </p:nvSpPr>
          <p:spPr bwMode="auto">
            <a:xfrm>
              <a:off x="1952" y="2161"/>
              <a:ext cx="1552" cy="1406"/>
            </a:xfrm>
            <a:custGeom>
              <a:avLst/>
              <a:gdLst>
                <a:gd name="T0" fmla="*/ 1552 w 23836"/>
                <a:gd name="T1" fmla="*/ 1184 h 21600"/>
                <a:gd name="T2" fmla="*/ 0 w 23836"/>
                <a:gd name="T3" fmla="*/ 1161 h 21600"/>
                <a:gd name="T4" fmla="*/ 793 w 23836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836" h="21600" fill="none" extrusionOk="0">
                  <a:moveTo>
                    <a:pt x="23836" y="18183"/>
                  </a:moveTo>
                  <a:cubicBezTo>
                    <a:pt x="20356" y="20414"/>
                    <a:pt x="16310" y="21599"/>
                    <a:pt x="12177" y="21600"/>
                  </a:cubicBezTo>
                  <a:cubicBezTo>
                    <a:pt x="7832" y="21600"/>
                    <a:pt x="3588" y="20289"/>
                    <a:pt x="-1" y="17840"/>
                  </a:cubicBezTo>
                </a:path>
                <a:path w="23836" h="21600" stroke="0" extrusionOk="0">
                  <a:moveTo>
                    <a:pt x="23836" y="18183"/>
                  </a:moveTo>
                  <a:cubicBezTo>
                    <a:pt x="20356" y="20414"/>
                    <a:pt x="16310" y="21599"/>
                    <a:pt x="12177" y="21600"/>
                  </a:cubicBezTo>
                  <a:cubicBezTo>
                    <a:pt x="7832" y="21600"/>
                    <a:pt x="3588" y="20289"/>
                    <a:pt x="-1" y="17840"/>
                  </a:cubicBezTo>
                  <a:lnTo>
                    <a:pt x="12177" y="0"/>
                  </a:lnTo>
                  <a:lnTo>
                    <a:pt x="23836" y="18183"/>
                  </a:lnTo>
                  <a:close/>
                </a:path>
              </a:pathLst>
            </a:custGeom>
            <a:noFill/>
            <a:ln w="9525">
              <a:solidFill>
                <a:schemeClr val="tx2"/>
              </a:solidFill>
              <a:prstDash val="dash"/>
              <a:round/>
              <a:headEnd/>
              <a:tailEnd type="stealth" w="lg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Arc 37"/>
            <p:cNvSpPr>
              <a:spLocks/>
            </p:cNvSpPr>
            <p:nvPr/>
          </p:nvSpPr>
          <p:spPr bwMode="auto">
            <a:xfrm>
              <a:off x="1338" y="1993"/>
              <a:ext cx="1406" cy="896"/>
            </a:xfrm>
            <a:custGeom>
              <a:avLst/>
              <a:gdLst>
                <a:gd name="T0" fmla="*/ 204 w 21600"/>
                <a:gd name="T1" fmla="*/ 896 h 13761"/>
                <a:gd name="T2" fmla="*/ 10 w 21600"/>
                <a:gd name="T3" fmla="*/ 0 h 13761"/>
                <a:gd name="T4" fmla="*/ 1406 w 21600"/>
                <a:gd name="T5" fmla="*/ 167 h 1376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13761" fill="none" extrusionOk="0">
                  <a:moveTo>
                    <a:pt x="3127" y="13761"/>
                  </a:moveTo>
                  <a:cubicBezTo>
                    <a:pt x="1081" y="10385"/>
                    <a:pt x="0" y="6513"/>
                    <a:pt x="0" y="2566"/>
                  </a:cubicBezTo>
                  <a:cubicBezTo>
                    <a:pt x="-1" y="1708"/>
                    <a:pt x="51" y="851"/>
                    <a:pt x="152" y="-1"/>
                  </a:cubicBezTo>
                </a:path>
                <a:path w="21600" h="13761" stroke="0" extrusionOk="0">
                  <a:moveTo>
                    <a:pt x="3127" y="13761"/>
                  </a:moveTo>
                  <a:cubicBezTo>
                    <a:pt x="1081" y="10385"/>
                    <a:pt x="0" y="6513"/>
                    <a:pt x="0" y="2566"/>
                  </a:cubicBezTo>
                  <a:cubicBezTo>
                    <a:pt x="-1" y="1708"/>
                    <a:pt x="51" y="851"/>
                    <a:pt x="152" y="-1"/>
                  </a:cubicBezTo>
                  <a:lnTo>
                    <a:pt x="21600" y="2566"/>
                  </a:lnTo>
                  <a:lnTo>
                    <a:pt x="3127" y="13761"/>
                  </a:lnTo>
                  <a:close/>
                </a:path>
              </a:pathLst>
            </a:custGeom>
            <a:noFill/>
            <a:ln w="9525">
              <a:solidFill>
                <a:schemeClr val="tx2"/>
              </a:solidFill>
              <a:prstDash val="dash"/>
              <a:round/>
              <a:headEnd/>
              <a:tailEnd type="stealth" w="lg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Arc 38"/>
            <p:cNvSpPr>
              <a:spLocks/>
            </p:cNvSpPr>
            <p:nvPr/>
          </p:nvSpPr>
          <p:spPr bwMode="auto">
            <a:xfrm>
              <a:off x="1544" y="798"/>
              <a:ext cx="1200" cy="1364"/>
            </a:xfrm>
            <a:custGeom>
              <a:avLst/>
              <a:gdLst>
                <a:gd name="T0" fmla="*/ 0 w 18431"/>
                <a:gd name="T1" fmla="*/ 631 h 20954"/>
                <a:gd name="T2" fmla="*/ 859 w 18431"/>
                <a:gd name="T3" fmla="*/ 0 h 20954"/>
                <a:gd name="T4" fmla="*/ 1200 w 18431"/>
                <a:gd name="T5" fmla="*/ 1364 h 2095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431" h="20954" fill="none" extrusionOk="0">
                  <a:moveTo>
                    <a:pt x="-1" y="9690"/>
                  </a:moveTo>
                  <a:cubicBezTo>
                    <a:pt x="2954" y="4856"/>
                    <a:pt x="7690" y="1375"/>
                    <a:pt x="13187" y="0"/>
                  </a:cubicBezTo>
                </a:path>
                <a:path w="18431" h="20954" stroke="0" extrusionOk="0">
                  <a:moveTo>
                    <a:pt x="-1" y="9690"/>
                  </a:moveTo>
                  <a:cubicBezTo>
                    <a:pt x="2954" y="4856"/>
                    <a:pt x="7690" y="1375"/>
                    <a:pt x="13187" y="0"/>
                  </a:cubicBezTo>
                  <a:lnTo>
                    <a:pt x="18431" y="20954"/>
                  </a:lnTo>
                  <a:lnTo>
                    <a:pt x="-1" y="9690"/>
                  </a:lnTo>
                  <a:close/>
                </a:path>
              </a:pathLst>
            </a:custGeom>
            <a:noFill/>
            <a:ln w="9525">
              <a:solidFill>
                <a:schemeClr val="tx2"/>
              </a:solidFill>
              <a:prstDash val="dash"/>
              <a:round/>
              <a:headEnd/>
              <a:tailEnd type="stealth" w="lg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47" name="直接连接符 46"/>
          <p:cNvCxnSpPr/>
          <p:nvPr/>
        </p:nvCxnSpPr>
        <p:spPr>
          <a:xfrm>
            <a:off x="7391791" y="2708178"/>
            <a:ext cx="0" cy="2197099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7690997" y="2596951"/>
            <a:ext cx="338083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752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3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20" grpId="0" animBg="1"/>
      <p:bldP spid="4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806917" y="2225598"/>
            <a:ext cx="3358841" cy="3516921"/>
            <a:chOff x="1354767" y="1669197"/>
            <a:chExt cx="2519459" cy="2637691"/>
          </a:xfrm>
        </p:grpSpPr>
        <p:sp>
          <p:nvSpPr>
            <p:cNvPr id="33" name="灰色圆形背景"/>
            <p:cNvSpPr>
              <a:spLocks noChangeArrowheads="1"/>
            </p:cNvSpPr>
            <p:nvPr/>
          </p:nvSpPr>
          <p:spPr bwMode="auto">
            <a:xfrm>
              <a:off x="1895475" y="2209800"/>
              <a:ext cx="1439863" cy="1439863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1354767" y="1669197"/>
              <a:ext cx="2519459" cy="2637691"/>
              <a:chOff x="1354767" y="1669197"/>
              <a:chExt cx="2519459" cy="2637691"/>
            </a:xfrm>
          </p:grpSpPr>
          <p:sp>
            <p:nvSpPr>
              <p:cNvPr id="36" name="灰色圆形背景"/>
              <p:cNvSpPr>
                <a:spLocks noChangeArrowheads="1"/>
              </p:cNvSpPr>
              <p:nvPr/>
            </p:nvSpPr>
            <p:spPr bwMode="auto">
              <a:xfrm>
                <a:off x="1354767" y="1669197"/>
                <a:ext cx="2519459" cy="2520665"/>
              </a:xfrm>
              <a:custGeom>
                <a:avLst/>
                <a:gdLst>
                  <a:gd name="T0" fmla="*/ 2147483647 w 21600"/>
                  <a:gd name="T1" fmla="*/ 0 h 21600"/>
                  <a:gd name="T2" fmla="*/ 2147483647 w 21600"/>
                  <a:gd name="T3" fmla="*/ 2147483647 h 21600"/>
                  <a:gd name="T4" fmla="*/ 0 w 21600"/>
                  <a:gd name="T5" fmla="*/ 2147483647 h 21600"/>
                  <a:gd name="T6" fmla="*/ 2147483647 w 21600"/>
                  <a:gd name="T7" fmla="*/ 2147483647 h 21600"/>
                  <a:gd name="T8" fmla="*/ 2147483647 w 21600"/>
                  <a:gd name="T9" fmla="*/ 2147483647 h 21600"/>
                  <a:gd name="T10" fmla="*/ 2147483647 w 21600"/>
                  <a:gd name="T11" fmla="*/ 2147483647 h 21600"/>
                  <a:gd name="T12" fmla="*/ 2147483647 w 21600"/>
                  <a:gd name="T13" fmla="*/ 2147483647 h 21600"/>
                  <a:gd name="T14" fmla="*/ 2147483647 w 21600"/>
                  <a:gd name="T15" fmla="*/ 2147483647 h 2160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3163 w 21600"/>
                  <a:gd name="T25" fmla="*/ 3163 h 21600"/>
                  <a:gd name="T26" fmla="*/ 18437 w 21600"/>
                  <a:gd name="T27" fmla="*/ 18437 h 216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411" y="10800"/>
                    </a:moveTo>
                    <a:cubicBezTo>
                      <a:pt x="411" y="16538"/>
                      <a:pt x="5062" y="21189"/>
                      <a:pt x="10800" y="21189"/>
                    </a:cubicBezTo>
                    <a:cubicBezTo>
                      <a:pt x="16538" y="21189"/>
                      <a:pt x="21189" y="16538"/>
                      <a:pt x="21189" y="10800"/>
                    </a:cubicBezTo>
                    <a:cubicBezTo>
                      <a:pt x="21189" y="5062"/>
                      <a:pt x="16538" y="411"/>
                      <a:pt x="10800" y="411"/>
                    </a:cubicBezTo>
                    <a:cubicBezTo>
                      <a:pt x="5062" y="411"/>
                      <a:pt x="411" y="5062"/>
                      <a:pt x="411" y="10800"/>
                    </a:cubicBez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37" name="等腰三角形 96"/>
              <p:cNvSpPr>
                <a:spLocks noChangeArrowheads="1"/>
              </p:cNvSpPr>
              <p:nvPr/>
            </p:nvSpPr>
            <p:spPr bwMode="auto">
              <a:xfrm rot="8911463">
                <a:off x="3544165" y="2199774"/>
                <a:ext cx="287970" cy="288108"/>
              </a:xfrm>
              <a:prstGeom prst="triangle">
                <a:avLst>
                  <a:gd name="adj" fmla="val 5000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400">
                  <a:sym typeface="微软雅黑" pitchFamily="34" charset="-122"/>
                </a:endParaRPr>
              </a:p>
            </p:txBody>
          </p:sp>
          <p:sp>
            <p:nvSpPr>
              <p:cNvPr id="38" name="等腰三角形 98"/>
              <p:cNvSpPr>
                <a:spLocks noChangeArrowheads="1"/>
              </p:cNvSpPr>
              <p:nvPr/>
            </p:nvSpPr>
            <p:spPr bwMode="auto">
              <a:xfrm rot="16200000">
                <a:off x="2507734" y="4018849"/>
                <a:ext cx="288108" cy="287970"/>
              </a:xfrm>
              <a:prstGeom prst="triangle">
                <a:avLst>
                  <a:gd name="adj" fmla="val 5000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400">
                  <a:sym typeface="微软雅黑" pitchFamily="34" charset="-122"/>
                </a:endParaRPr>
              </a:p>
            </p:txBody>
          </p:sp>
          <p:sp>
            <p:nvSpPr>
              <p:cNvPr id="39" name="等腰三角形 100"/>
              <p:cNvSpPr>
                <a:spLocks noChangeArrowheads="1"/>
              </p:cNvSpPr>
              <p:nvPr/>
            </p:nvSpPr>
            <p:spPr bwMode="auto">
              <a:xfrm rot="1626189">
                <a:off x="1396859" y="2174346"/>
                <a:ext cx="287970" cy="288108"/>
              </a:xfrm>
              <a:prstGeom prst="triangle">
                <a:avLst>
                  <a:gd name="adj" fmla="val 5000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400">
                  <a:sym typeface="微软雅黑" pitchFamily="34" charset="-122"/>
                </a:endParaRPr>
              </a:p>
            </p:txBody>
          </p:sp>
        </p:grpSp>
      </p:grpSp>
      <p:sp>
        <p:nvSpPr>
          <p:cNvPr id="40" name="椭圆 110"/>
          <p:cNvSpPr>
            <a:spLocks/>
          </p:cNvSpPr>
          <p:nvPr/>
        </p:nvSpPr>
        <p:spPr bwMode="auto">
          <a:xfrm>
            <a:off x="6661079" y="4481236"/>
            <a:ext cx="239907" cy="239683"/>
          </a:xfrm>
          <a:prstGeom prst="ellipse">
            <a:avLst/>
          </a:prstGeom>
          <a:solidFill>
            <a:schemeClr val="tx2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lIns="121908" tIns="60954" rIns="121908" bIns="60954"/>
          <a:lstStyle/>
          <a:p>
            <a:pPr>
              <a:spcBef>
                <a:spcPct val="0"/>
              </a:spcBef>
              <a:buFont typeface="Arial" charset="0"/>
              <a:buNone/>
            </a:pPr>
            <a:endParaRPr lang="zh-CN" altLang="zh-CN" sz="2400" b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1" name="TextBox 112"/>
          <p:cNvSpPr>
            <a:spLocks noChangeArrowheads="1"/>
          </p:cNvSpPr>
          <p:nvPr/>
        </p:nvSpPr>
        <p:spPr bwMode="auto">
          <a:xfrm>
            <a:off x="7070619" y="4362725"/>
            <a:ext cx="3958593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1" dirty="0">
                <a:solidFill>
                  <a:srgbClr val="000000"/>
                </a:solidFill>
                <a:sym typeface="微软雅黑" pitchFamily="34" charset="-122"/>
              </a:rPr>
              <a:t>文字概述，内容总结</a:t>
            </a:r>
          </a:p>
        </p:txBody>
      </p:sp>
      <p:sp>
        <p:nvSpPr>
          <p:cNvPr id="42" name="TextBox 114"/>
          <p:cNvSpPr>
            <a:spLocks noChangeArrowheads="1"/>
          </p:cNvSpPr>
          <p:nvPr/>
        </p:nvSpPr>
        <p:spPr bwMode="auto">
          <a:xfrm>
            <a:off x="7084872" y="4713590"/>
            <a:ext cx="4002827" cy="6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ym typeface="微软雅黑" pitchFamily="34" charset="-122"/>
              </a:rPr>
              <a:t>在此录入上述图表的综合分析说明，在此录入上述图表的综合分析说明。</a:t>
            </a:r>
          </a:p>
        </p:txBody>
      </p:sp>
      <p:sp>
        <p:nvSpPr>
          <p:cNvPr id="43" name="椭圆 118"/>
          <p:cNvSpPr>
            <a:spLocks/>
          </p:cNvSpPr>
          <p:nvPr/>
        </p:nvSpPr>
        <p:spPr bwMode="auto">
          <a:xfrm>
            <a:off x="6661079" y="3327784"/>
            <a:ext cx="239907" cy="240231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lIns="121908" tIns="60954" rIns="121908" bIns="60954"/>
          <a:lstStyle/>
          <a:p>
            <a:pPr>
              <a:spcBef>
                <a:spcPct val="0"/>
              </a:spcBef>
              <a:buFont typeface="Arial" charset="0"/>
              <a:buNone/>
            </a:pPr>
            <a:endParaRPr lang="zh-CN" altLang="zh-CN" sz="2400" b="1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4" name="TextBox 124"/>
          <p:cNvSpPr>
            <a:spLocks noChangeArrowheads="1"/>
          </p:cNvSpPr>
          <p:nvPr/>
        </p:nvSpPr>
        <p:spPr bwMode="auto">
          <a:xfrm>
            <a:off x="7070619" y="3209142"/>
            <a:ext cx="3958593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1">
                <a:solidFill>
                  <a:srgbClr val="000000"/>
                </a:solidFill>
                <a:sym typeface="微软雅黑" pitchFamily="34" charset="-122"/>
              </a:rPr>
              <a:t>文字概述，内容总结</a:t>
            </a:r>
          </a:p>
        </p:txBody>
      </p:sp>
      <p:sp>
        <p:nvSpPr>
          <p:cNvPr id="45" name="TextBox 125"/>
          <p:cNvSpPr>
            <a:spLocks noChangeArrowheads="1"/>
          </p:cNvSpPr>
          <p:nvPr/>
        </p:nvSpPr>
        <p:spPr bwMode="auto">
          <a:xfrm>
            <a:off x="7084872" y="3560670"/>
            <a:ext cx="4002827" cy="6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ym typeface="微软雅黑" pitchFamily="34" charset="-122"/>
              </a:rPr>
              <a:t>在此录入上述图表的综合分析说明，在此录入上述图表的综合分析说明。</a:t>
            </a:r>
          </a:p>
        </p:txBody>
      </p:sp>
      <p:sp>
        <p:nvSpPr>
          <p:cNvPr id="46" name="椭圆 127"/>
          <p:cNvSpPr>
            <a:spLocks/>
          </p:cNvSpPr>
          <p:nvPr/>
        </p:nvSpPr>
        <p:spPr bwMode="auto">
          <a:xfrm>
            <a:off x="6661079" y="2176338"/>
            <a:ext cx="239907" cy="240311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lIns="121908" tIns="60954" rIns="121908" bIns="60954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400" b="1">
              <a:sym typeface="微软雅黑" pitchFamily="34" charset="-122"/>
            </a:endParaRPr>
          </a:p>
        </p:txBody>
      </p:sp>
      <p:sp>
        <p:nvSpPr>
          <p:cNvPr id="47" name="TextBox 128"/>
          <p:cNvSpPr>
            <a:spLocks noChangeArrowheads="1"/>
          </p:cNvSpPr>
          <p:nvPr/>
        </p:nvSpPr>
        <p:spPr bwMode="auto">
          <a:xfrm>
            <a:off x="7070619" y="2057676"/>
            <a:ext cx="3958593" cy="415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900" b="1" dirty="0">
                <a:solidFill>
                  <a:srgbClr val="000000"/>
                </a:solidFill>
                <a:sym typeface="微软雅黑" pitchFamily="34" charset="-122"/>
              </a:rPr>
              <a:t>文字概述，内容总结</a:t>
            </a:r>
          </a:p>
        </p:txBody>
      </p:sp>
      <p:sp>
        <p:nvSpPr>
          <p:cNvPr id="48" name="TextBox 129"/>
          <p:cNvSpPr>
            <a:spLocks noChangeArrowheads="1"/>
          </p:cNvSpPr>
          <p:nvPr/>
        </p:nvSpPr>
        <p:spPr bwMode="auto">
          <a:xfrm>
            <a:off x="7084872" y="2409300"/>
            <a:ext cx="4002827" cy="6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ym typeface="微软雅黑" pitchFamily="34" charset="-122"/>
              </a:rPr>
              <a:t>在此录入上述图表的综合分析说明，在此录入上述图表的综合分析说明。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2714045" y="1498601"/>
            <a:ext cx="1535471" cy="1536405"/>
            <a:chOff x="2035202" y="1123950"/>
            <a:chExt cx="1151753" cy="1152304"/>
          </a:xfrm>
        </p:grpSpPr>
        <p:sp>
          <p:nvSpPr>
            <p:cNvPr id="50" name="灰色圆形背景"/>
            <p:cNvSpPr>
              <a:spLocks noChangeArrowheads="1"/>
            </p:cNvSpPr>
            <p:nvPr/>
          </p:nvSpPr>
          <p:spPr bwMode="auto">
            <a:xfrm>
              <a:off x="2035202" y="1123950"/>
              <a:ext cx="1151753" cy="1152304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51" name="椭圆 90"/>
            <p:cNvSpPr>
              <a:spLocks noChangeArrowheads="1"/>
            </p:cNvSpPr>
            <p:nvPr/>
          </p:nvSpPr>
          <p:spPr bwMode="auto">
            <a:xfrm>
              <a:off x="2110605" y="1191272"/>
              <a:ext cx="1007783" cy="100826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291794" y="3965520"/>
            <a:ext cx="1535471" cy="1536405"/>
            <a:chOff x="968375" y="2974139"/>
            <a:chExt cx="1151753" cy="1152304"/>
          </a:xfrm>
        </p:grpSpPr>
        <p:sp>
          <p:nvSpPr>
            <p:cNvPr id="53" name="灰色圆形背景"/>
            <p:cNvSpPr>
              <a:spLocks noChangeArrowheads="1"/>
            </p:cNvSpPr>
            <p:nvPr/>
          </p:nvSpPr>
          <p:spPr bwMode="auto">
            <a:xfrm>
              <a:off x="968375" y="2974139"/>
              <a:ext cx="1151753" cy="1152304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54" name="椭圆 92"/>
            <p:cNvSpPr>
              <a:spLocks noChangeArrowheads="1"/>
            </p:cNvSpPr>
            <p:nvPr/>
          </p:nvSpPr>
          <p:spPr bwMode="auto">
            <a:xfrm>
              <a:off x="1036952" y="3043283"/>
              <a:ext cx="1007783" cy="100826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149951" y="3965520"/>
            <a:ext cx="1535471" cy="1536405"/>
            <a:chOff x="3112272" y="2974139"/>
            <a:chExt cx="1151753" cy="1152304"/>
          </a:xfrm>
        </p:grpSpPr>
        <p:sp>
          <p:nvSpPr>
            <p:cNvPr id="56" name="灰色圆形背景"/>
            <p:cNvSpPr>
              <a:spLocks noChangeArrowheads="1"/>
            </p:cNvSpPr>
            <p:nvPr/>
          </p:nvSpPr>
          <p:spPr bwMode="auto">
            <a:xfrm>
              <a:off x="3112272" y="2974139"/>
              <a:ext cx="1151753" cy="1152304"/>
            </a:xfrm>
            <a:prstGeom prst="ellipse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57" name="椭圆 94"/>
            <p:cNvSpPr>
              <a:spLocks noChangeArrowheads="1"/>
            </p:cNvSpPr>
            <p:nvPr/>
          </p:nvSpPr>
          <p:spPr bwMode="auto">
            <a:xfrm>
              <a:off x="3184257" y="3043283"/>
              <a:ext cx="1007783" cy="100826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sp>
        <p:nvSpPr>
          <p:cNvPr id="58" name="矩形 80"/>
          <p:cNvSpPr>
            <a:spLocks noChangeArrowheads="1"/>
          </p:cNvSpPr>
          <p:nvPr/>
        </p:nvSpPr>
        <p:spPr bwMode="auto">
          <a:xfrm>
            <a:off x="2814151" y="2047315"/>
            <a:ext cx="13151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600" dirty="0">
                <a:solidFill>
                  <a:srgbClr val="FFFFFF"/>
                </a:solidFill>
                <a:sym typeface="微软雅黑" pitchFamily="34" charset="-122"/>
              </a:rPr>
              <a:t>关键词</a:t>
            </a:r>
          </a:p>
        </p:txBody>
      </p:sp>
      <p:sp>
        <p:nvSpPr>
          <p:cNvPr id="59" name="矩形 81"/>
          <p:cNvSpPr>
            <a:spLocks noChangeArrowheads="1"/>
          </p:cNvSpPr>
          <p:nvPr/>
        </p:nvSpPr>
        <p:spPr bwMode="auto">
          <a:xfrm>
            <a:off x="1380528" y="4544251"/>
            <a:ext cx="13151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600" dirty="0">
                <a:solidFill>
                  <a:srgbClr val="FFFFFF"/>
                </a:solidFill>
                <a:sym typeface="微软雅黑" pitchFamily="34" charset="-122"/>
              </a:rPr>
              <a:t>关键词</a:t>
            </a:r>
          </a:p>
        </p:txBody>
      </p:sp>
      <p:sp>
        <p:nvSpPr>
          <p:cNvPr id="60" name="矩形 82"/>
          <p:cNvSpPr>
            <a:spLocks noChangeArrowheads="1"/>
          </p:cNvSpPr>
          <p:nvPr/>
        </p:nvSpPr>
        <p:spPr bwMode="auto">
          <a:xfrm>
            <a:off x="4243232" y="4544250"/>
            <a:ext cx="13151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1600" dirty="0">
                <a:solidFill>
                  <a:srgbClr val="FFFFFF"/>
                </a:solidFill>
                <a:sym typeface="微软雅黑" pitchFamily="34" charset="-122"/>
              </a:rPr>
              <a:t>关键词</a:t>
            </a:r>
          </a:p>
        </p:txBody>
      </p:sp>
      <p:sp>
        <p:nvSpPr>
          <p:cNvPr id="61" name="矩形 79"/>
          <p:cNvSpPr>
            <a:spLocks noChangeArrowheads="1"/>
          </p:cNvSpPr>
          <p:nvPr/>
        </p:nvSpPr>
        <p:spPr bwMode="auto">
          <a:xfrm>
            <a:off x="2571807" y="3680337"/>
            <a:ext cx="1836028" cy="451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4" rIns="121908" bIns="6095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100" b="1" dirty="0">
                <a:solidFill>
                  <a:srgbClr val="FFFFFF"/>
                </a:solidFill>
                <a:sym typeface="微软雅黑" pitchFamily="34" charset="-122"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392191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  <p:bldP spid="47" grpId="0"/>
      <p:bldP spid="48" grpId="0"/>
      <p:bldP spid="58" grpId="0"/>
      <p:bldP spid="59" grpId="0"/>
      <p:bldP spid="60" grpId="0"/>
      <p:bldP spid="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3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34" y="5581650"/>
            <a:ext cx="4372032" cy="12757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/>
        </p:blipFill>
        <p:spPr>
          <a:xfrm>
            <a:off x="9059109" y="4248150"/>
            <a:ext cx="3132891" cy="260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/>
        </p:blipFill>
        <p:spPr>
          <a:xfrm flipH="1">
            <a:off x="0" y="4248150"/>
            <a:ext cx="3132891" cy="2609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11" y="342900"/>
            <a:ext cx="1886477" cy="2708293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2866499" y="2277116"/>
            <a:ext cx="6261912" cy="1344655"/>
            <a:chOff x="3575050" y="2868614"/>
            <a:chExt cx="5041900" cy="1082675"/>
          </a:xfrm>
        </p:grpSpPr>
        <p:sp>
          <p:nvSpPr>
            <p:cNvPr id="34" name="椭圆 33"/>
            <p:cNvSpPr/>
            <p:nvPr>
              <p:custDataLst>
                <p:tags r:id="rId1"/>
              </p:custDataLst>
            </p:nvPr>
          </p:nvSpPr>
          <p:spPr>
            <a:xfrm>
              <a:off x="3575050" y="2906714"/>
              <a:ext cx="1042988" cy="104457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DF3427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椭圆 34"/>
            <p:cNvSpPr/>
            <p:nvPr>
              <p:custDataLst>
                <p:tags r:id="rId2"/>
              </p:custDataLst>
            </p:nvPr>
          </p:nvSpPr>
          <p:spPr>
            <a:xfrm>
              <a:off x="3663950" y="2997200"/>
              <a:ext cx="865188" cy="863600"/>
            </a:xfrm>
            <a:prstGeom prst="ellipse">
              <a:avLst/>
            </a:prstGeom>
            <a:solidFill>
              <a:srgbClr val="DF3427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</a:rPr>
                <a:t>3</a:t>
              </a:r>
              <a:endPara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6" name="直接连接符 16"/>
            <p:cNvCxnSpPr>
              <a:cxnSpLocks noChangeShapeType="1"/>
              <a:stCxn id="34" idx="6"/>
            </p:cNvCxnSpPr>
            <p:nvPr>
              <p:custDataLst>
                <p:tags r:id="rId3"/>
              </p:custDataLst>
            </p:nvPr>
          </p:nvCxnSpPr>
          <p:spPr bwMode="auto">
            <a:xfrm>
              <a:off x="4618038" y="3429000"/>
              <a:ext cx="3998912" cy="0"/>
            </a:xfrm>
            <a:prstGeom prst="line">
              <a:avLst/>
            </a:prstGeom>
            <a:noFill/>
            <a:ln w="28575" algn="ctr">
              <a:solidFill>
                <a:srgbClr val="DF3427"/>
              </a:solidFill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7" name="组合 36"/>
            <p:cNvGrpSpPr/>
            <p:nvPr/>
          </p:nvGrpSpPr>
          <p:grpSpPr>
            <a:xfrm>
              <a:off x="4903788" y="2868614"/>
              <a:ext cx="3713162" cy="971916"/>
              <a:chOff x="8602472" y="3370815"/>
              <a:chExt cx="3713162" cy="971916"/>
            </a:xfrm>
          </p:grpSpPr>
          <p:sp>
            <p:nvSpPr>
              <p:cNvPr id="38" name="TextBox 19"/>
              <p:cNvSpPr txBox="1"/>
              <p:nvPr/>
            </p:nvSpPr>
            <p:spPr>
              <a:xfrm>
                <a:off x="8602472" y="3370815"/>
                <a:ext cx="3713162" cy="4212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标题文字添加此处</a:t>
                </a:r>
                <a:endPara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8602473" y="3971012"/>
                <a:ext cx="3398850" cy="371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rPr>
                  <a:t>此处添加计划扼要说明，添加简短说明文字。此处添加明年计划的扼要说明，添加简短说明文字。</a:t>
                </a:r>
                <a:endParaRPr kumimoji="0" lang="en-US" altLang="zh-CN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08251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2" y="1857072"/>
            <a:ext cx="2306160" cy="2306158"/>
          </a:xfrm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904" y="1857072"/>
            <a:ext cx="2306160" cy="2306158"/>
          </a:xfr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341" y="1857072"/>
            <a:ext cx="2306160" cy="2306158"/>
          </a:xfrm>
        </p:spPr>
      </p:pic>
      <p:sp>
        <p:nvSpPr>
          <p:cNvPr id="3077" name="MH_SubTitle_1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909733" y="3681255"/>
            <a:ext cx="1915699" cy="494176"/>
          </a:xfrm>
          <a:custGeom>
            <a:avLst/>
            <a:gdLst>
              <a:gd name="T0" fmla="*/ 0 w 1475400"/>
              <a:gd name="T1" fmla="*/ 0 h 386328"/>
              <a:gd name="T2" fmla="*/ 1665168 w 1475400"/>
              <a:gd name="T3" fmla="*/ 0 h 386328"/>
              <a:gd name="T4" fmla="*/ 1550915 w 1475400"/>
              <a:gd name="T5" fmla="*/ 121265 h 386328"/>
              <a:gd name="T6" fmla="*/ 832585 w 1475400"/>
              <a:gd name="T7" fmla="*/ 381823 h 386328"/>
              <a:gd name="T8" fmla="*/ 114253 w 1475400"/>
              <a:gd name="T9" fmla="*/ 121265 h 386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5400"/>
              <a:gd name="T16" fmla="*/ 0 h 386328"/>
              <a:gd name="T17" fmla="*/ 1475400 w 1475400"/>
              <a:gd name="T18" fmla="*/ 386328 h 386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5400" h="386328">
                <a:moveTo>
                  <a:pt x="0" y="0"/>
                </a:moveTo>
                <a:lnTo>
                  <a:pt x="1475400" y="0"/>
                </a:lnTo>
                <a:lnTo>
                  <a:pt x="1374167" y="122695"/>
                </a:lnTo>
                <a:cubicBezTo>
                  <a:pt x="1211281" y="285581"/>
                  <a:pt x="986256" y="386328"/>
                  <a:pt x="737700" y="386328"/>
                </a:cubicBezTo>
                <a:cubicBezTo>
                  <a:pt x="489144" y="386328"/>
                  <a:pt x="264119" y="285581"/>
                  <a:pt x="101233" y="122695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0800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DF3427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078" name="MH_SubTitle_2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139170" y="3681255"/>
            <a:ext cx="1913664" cy="494176"/>
          </a:xfrm>
          <a:custGeom>
            <a:avLst/>
            <a:gdLst>
              <a:gd name="T0" fmla="*/ 0 w 1475399"/>
              <a:gd name="T1" fmla="*/ 0 h 386328"/>
              <a:gd name="T2" fmla="*/ 1651082 w 1475399"/>
              <a:gd name="T3" fmla="*/ 0 h 386328"/>
              <a:gd name="T4" fmla="*/ 1537795 w 1475399"/>
              <a:gd name="T5" fmla="*/ 121265 h 386328"/>
              <a:gd name="T6" fmla="*/ 825541 w 1475399"/>
              <a:gd name="T7" fmla="*/ 381823 h 386328"/>
              <a:gd name="T8" fmla="*/ 113287 w 1475399"/>
              <a:gd name="T9" fmla="*/ 121265 h 386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5399"/>
              <a:gd name="T16" fmla="*/ 0 h 386328"/>
              <a:gd name="T17" fmla="*/ 1475399 w 1475399"/>
              <a:gd name="T18" fmla="*/ 386328 h 386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5399" h="386328">
                <a:moveTo>
                  <a:pt x="0" y="0"/>
                </a:moveTo>
                <a:lnTo>
                  <a:pt x="1475399" y="0"/>
                </a:lnTo>
                <a:lnTo>
                  <a:pt x="1374166" y="122695"/>
                </a:lnTo>
                <a:cubicBezTo>
                  <a:pt x="1211280" y="285581"/>
                  <a:pt x="986255" y="386328"/>
                  <a:pt x="737699" y="386328"/>
                </a:cubicBezTo>
                <a:cubicBezTo>
                  <a:pt x="489143" y="386328"/>
                  <a:pt x="264118" y="285581"/>
                  <a:pt x="101232" y="122695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0800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DF3427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079" name="MH_SubTitle_3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8366572" y="3681255"/>
            <a:ext cx="1915699" cy="494176"/>
          </a:xfrm>
          <a:custGeom>
            <a:avLst/>
            <a:gdLst>
              <a:gd name="T0" fmla="*/ 0 w 1475399"/>
              <a:gd name="T1" fmla="*/ 0 h 386328"/>
              <a:gd name="T2" fmla="*/ 1665176 w 1475399"/>
              <a:gd name="T3" fmla="*/ 0 h 386328"/>
              <a:gd name="T4" fmla="*/ 1550921 w 1475399"/>
              <a:gd name="T5" fmla="*/ 121265 h 386328"/>
              <a:gd name="T6" fmla="*/ 832587 w 1475399"/>
              <a:gd name="T7" fmla="*/ 381823 h 386328"/>
              <a:gd name="T8" fmla="*/ 114253 w 1475399"/>
              <a:gd name="T9" fmla="*/ 121265 h 3863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75399"/>
              <a:gd name="T16" fmla="*/ 0 h 386328"/>
              <a:gd name="T17" fmla="*/ 1475399 w 1475399"/>
              <a:gd name="T18" fmla="*/ 386328 h 3863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75399" h="386328">
                <a:moveTo>
                  <a:pt x="0" y="0"/>
                </a:moveTo>
                <a:lnTo>
                  <a:pt x="1475399" y="0"/>
                </a:lnTo>
                <a:lnTo>
                  <a:pt x="1374166" y="122695"/>
                </a:lnTo>
                <a:cubicBezTo>
                  <a:pt x="1211280" y="285581"/>
                  <a:pt x="986255" y="386328"/>
                  <a:pt x="737699" y="386328"/>
                </a:cubicBezTo>
                <a:cubicBezTo>
                  <a:pt x="489143" y="386328"/>
                  <a:pt x="264118" y="285581"/>
                  <a:pt x="101232" y="122695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8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bIns="108000"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DF3427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48441" y="3668554"/>
            <a:ext cx="187495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文字添加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68859" y="4353230"/>
            <a:ext cx="2834119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rPr>
              <a:t>此处添加计划扼要说明，添加简短说明文字。此处添加明年计划的扼要说明，添加简短说明文字。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TextBox 19"/>
          <p:cNvSpPr txBox="1"/>
          <p:nvPr/>
        </p:nvSpPr>
        <p:spPr>
          <a:xfrm>
            <a:off x="5165177" y="3668554"/>
            <a:ext cx="187495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文字添加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3" name="TextBox 19"/>
          <p:cNvSpPr txBox="1"/>
          <p:nvPr/>
        </p:nvSpPr>
        <p:spPr>
          <a:xfrm>
            <a:off x="8366571" y="3668554"/>
            <a:ext cx="187495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文字添加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677923" y="4353230"/>
            <a:ext cx="2834119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rPr>
              <a:t>此处添加计划扼要说明，添加简短说明文字。此处添加明年计划的扼要说明，添加简短说明文字。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886987" y="4353230"/>
            <a:ext cx="2834119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rPr>
              <a:t>此处添加计划扼要说明，添加简短说明文字。此处添加明年计划的扼要说明，添加简短说明文字。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3785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animBg="1"/>
      <p:bldP spid="3078" grpId="0" animBg="1"/>
      <p:bldP spid="3079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21"/>
          <p:cNvSpPr>
            <a:spLocks/>
          </p:cNvSpPr>
          <p:nvPr/>
        </p:nvSpPr>
        <p:spPr bwMode="auto">
          <a:xfrm>
            <a:off x="-7143" y="2646364"/>
            <a:ext cx="9793601" cy="3582987"/>
          </a:xfrm>
          <a:custGeom>
            <a:avLst/>
            <a:gdLst>
              <a:gd name="T0" fmla="*/ 0 w 2828"/>
              <a:gd name="T1" fmla="*/ 856 h 1032"/>
              <a:gd name="T2" fmla="*/ 660 w 2828"/>
              <a:gd name="T3" fmla="*/ 540 h 1032"/>
              <a:gd name="T4" fmla="*/ 1232 w 2828"/>
              <a:gd name="T5" fmla="*/ 720 h 1032"/>
              <a:gd name="T6" fmla="*/ 1772 w 2828"/>
              <a:gd name="T7" fmla="*/ 320 h 1032"/>
              <a:gd name="T8" fmla="*/ 2315 w 2828"/>
              <a:gd name="T9" fmla="*/ 479 h 1032"/>
              <a:gd name="T10" fmla="*/ 2828 w 2828"/>
              <a:gd name="T11" fmla="*/ 0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28" h="1032">
                <a:moveTo>
                  <a:pt x="0" y="856"/>
                </a:moveTo>
                <a:cubicBezTo>
                  <a:pt x="420" y="1032"/>
                  <a:pt x="464" y="536"/>
                  <a:pt x="660" y="540"/>
                </a:cubicBezTo>
                <a:cubicBezTo>
                  <a:pt x="856" y="544"/>
                  <a:pt x="976" y="736"/>
                  <a:pt x="1232" y="720"/>
                </a:cubicBezTo>
                <a:cubicBezTo>
                  <a:pt x="1488" y="704"/>
                  <a:pt x="1508" y="352"/>
                  <a:pt x="1772" y="320"/>
                </a:cubicBezTo>
                <a:cubicBezTo>
                  <a:pt x="2036" y="288"/>
                  <a:pt x="2063" y="491"/>
                  <a:pt x="2315" y="479"/>
                </a:cubicBezTo>
                <a:cubicBezTo>
                  <a:pt x="2567" y="467"/>
                  <a:pt x="2572" y="84"/>
                  <a:pt x="2828" y="0"/>
                </a:cubicBezTo>
              </a:path>
            </a:pathLst>
          </a:custGeom>
          <a:noFill/>
          <a:ln w="15875" cap="flat">
            <a:solidFill>
              <a:srgbClr val="ADBACA"/>
            </a:solidFill>
            <a:prstDash val="dash"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730903" y="2063749"/>
            <a:ext cx="1315867" cy="790576"/>
            <a:chOff x="9730108" y="2063749"/>
            <a:chExt cx="1315867" cy="790576"/>
          </a:xfrm>
        </p:grpSpPr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10084075" y="2498724"/>
              <a:ext cx="406347" cy="355600"/>
            </a:xfrm>
            <a:custGeom>
              <a:avLst/>
              <a:gdLst>
                <a:gd name="T0" fmla="*/ 71 w 71"/>
                <a:gd name="T1" fmla="*/ 3 h 62"/>
                <a:gd name="T2" fmla="*/ 0 w 71"/>
                <a:gd name="T3" fmla="*/ 62 h 62"/>
                <a:gd name="T4" fmla="*/ 14 w 71"/>
                <a:gd name="T5" fmla="*/ 0 h 62"/>
                <a:gd name="T6" fmla="*/ 71 w 71"/>
                <a:gd name="T7" fmla="*/ 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62">
                  <a:moveTo>
                    <a:pt x="71" y="3"/>
                  </a:moveTo>
                  <a:lnTo>
                    <a:pt x="0" y="62"/>
                  </a:lnTo>
                  <a:lnTo>
                    <a:pt x="14" y="0"/>
                  </a:lnTo>
                  <a:lnTo>
                    <a:pt x="71" y="3"/>
                  </a:lnTo>
                  <a:close/>
                </a:path>
              </a:pathLst>
            </a:custGeom>
            <a:solidFill>
              <a:srgbClr val="566172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9730108" y="2063749"/>
              <a:ext cx="1315867" cy="681038"/>
            </a:xfrm>
            <a:custGeom>
              <a:avLst/>
              <a:gdLst>
                <a:gd name="T0" fmla="*/ 230 w 230"/>
                <a:gd name="T1" fmla="*/ 0 h 119"/>
                <a:gd name="T2" fmla="*/ 0 w 230"/>
                <a:gd name="T3" fmla="*/ 26 h 119"/>
                <a:gd name="T4" fmla="*/ 140 w 230"/>
                <a:gd name="T5" fmla="*/ 119 h 119"/>
                <a:gd name="T6" fmla="*/ 230 w 230"/>
                <a:gd name="T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0" h="119">
                  <a:moveTo>
                    <a:pt x="230" y="0"/>
                  </a:moveTo>
                  <a:lnTo>
                    <a:pt x="0" y="26"/>
                  </a:lnTo>
                  <a:lnTo>
                    <a:pt x="140" y="119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C1C7D0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10015821" y="2109788"/>
              <a:ext cx="933328" cy="744537"/>
            </a:xfrm>
            <a:custGeom>
              <a:avLst/>
              <a:gdLst>
                <a:gd name="T0" fmla="*/ 163 w 163"/>
                <a:gd name="T1" fmla="*/ 0 h 130"/>
                <a:gd name="T2" fmla="*/ 0 w 163"/>
                <a:gd name="T3" fmla="*/ 52 h 130"/>
                <a:gd name="T4" fmla="*/ 12 w 163"/>
                <a:gd name="T5" fmla="*/ 130 h 130"/>
                <a:gd name="T6" fmla="*/ 26 w 163"/>
                <a:gd name="T7" fmla="*/ 68 h 130"/>
                <a:gd name="T8" fmla="*/ 163 w 163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30">
                  <a:moveTo>
                    <a:pt x="163" y="0"/>
                  </a:moveTo>
                  <a:lnTo>
                    <a:pt x="0" y="52"/>
                  </a:lnTo>
                  <a:lnTo>
                    <a:pt x="12" y="130"/>
                  </a:lnTo>
                  <a:lnTo>
                    <a:pt x="26" y="68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rgbClr val="8893A5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553168" y="2035176"/>
            <a:ext cx="1573008" cy="1025525"/>
            <a:chOff x="1552374" y="2035175"/>
            <a:chExt cx="1573008" cy="1025525"/>
          </a:xfrm>
        </p:grpSpPr>
        <p:sp>
          <p:nvSpPr>
            <p:cNvPr id="25" name="TextBox 73"/>
            <p:cNvSpPr txBox="1"/>
            <p:nvPr/>
          </p:nvSpPr>
          <p:spPr>
            <a:xfrm flipH="1">
              <a:off x="1552374" y="2035175"/>
              <a:ext cx="1573008" cy="492125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>
              <a:defPPr>
                <a:defRPr lang="zh-CN"/>
              </a:defPPr>
              <a:lvl1pPr algn="ctr" eaLnBrk="1" fontAlgn="auto" hangingPunct="1">
                <a:spcBef>
                  <a:spcPts val="0"/>
                </a:spcBef>
                <a:spcAft>
                  <a:spcPts val="0"/>
                </a:spcAft>
                <a:defRPr sz="32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en-AU" dirty="0">
                  <a:sym typeface="Arial" panose="020B0604020202020204" pitchFamily="34" charset="0"/>
                </a:rPr>
                <a:t>12%</a:t>
              </a:r>
            </a:p>
          </p:txBody>
        </p:sp>
        <p:sp>
          <p:nvSpPr>
            <p:cNvPr id="28" name="TextBox 13"/>
            <p:cNvSpPr txBox="1"/>
            <p:nvPr/>
          </p:nvSpPr>
          <p:spPr>
            <a:xfrm>
              <a:off x="1638087" y="2589212"/>
              <a:ext cx="1377771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1642850" y="2874963"/>
              <a:ext cx="1380945" cy="18573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73792" y="2516189"/>
            <a:ext cx="1573008" cy="984249"/>
            <a:chOff x="3472998" y="2516188"/>
            <a:chExt cx="1573008" cy="984249"/>
          </a:xfrm>
        </p:grpSpPr>
        <p:sp>
          <p:nvSpPr>
            <p:cNvPr id="24" name="TextBox 72"/>
            <p:cNvSpPr txBox="1"/>
            <p:nvPr/>
          </p:nvSpPr>
          <p:spPr>
            <a:xfrm flipH="1">
              <a:off x="3472998" y="2516188"/>
              <a:ext cx="1573008" cy="492125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>
              <a:defPPr>
                <a:defRPr lang="zh-CN"/>
              </a:defPPr>
              <a:lvl1pPr algn="ctr" eaLnBrk="1" fontAlgn="auto" hangingPunct="1">
                <a:spcBef>
                  <a:spcPts val="0"/>
                </a:spcBef>
                <a:spcAft>
                  <a:spcPts val="0"/>
                </a:spcAft>
                <a:defRPr sz="32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en-AU" dirty="0">
                  <a:sym typeface="Arial" panose="020B0604020202020204" pitchFamily="34" charset="0"/>
                </a:rPr>
                <a:t>37%</a:t>
              </a:r>
            </a:p>
          </p:txBody>
        </p:sp>
        <p:sp>
          <p:nvSpPr>
            <p:cNvPr id="30" name="TextBox 13"/>
            <p:cNvSpPr txBox="1"/>
            <p:nvPr/>
          </p:nvSpPr>
          <p:spPr>
            <a:xfrm>
              <a:off x="3507918" y="3030537"/>
              <a:ext cx="1377771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13"/>
            <p:cNvSpPr txBox="1"/>
            <p:nvPr/>
          </p:nvSpPr>
          <p:spPr>
            <a:xfrm>
              <a:off x="3512681" y="3316287"/>
              <a:ext cx="1380945" cy="18415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357911" y="4862514"/>
            <a:ext cx="1573007" cy="1015999"/>
            <a:chOff x="5357116" y="4862513"/>
            <a:chExt cx="1573007" cy="1015999"/>
          </a:xfrm>
        </p:grpSpPr>
        <p:sp>
          <p:nvSpPr>
            <p:cNvPr id="26" name="TextBox 76"/>
            <p:cNvSpPr txBox="1"/>
            <p:nvPr/>
          </p:nvSpPr>
          <p:spPr>
            <a:xfrm flipH="1">
              <a:off x="5357116" y="4862513"/>
              <a:ext cx="1573007" cy="492125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algn="ctr">
                <a:defRPr/>
              </a:pPr>
              <a:r>
                <a:rPr lang="en-AU" sz="3200" b="1" dirty="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25%</a:t>
              </a:r>
            </a:p>
          </p:txBody>
        </p:sp>
        <p:sp>
          <p:nvSpPr>
            <p:cNvPr id="32" name="TextBox 13"/>
            <p:cNvSpPr txBox="1"/>
            <p:nvPr/>
          </p:nvSpPr>
          <p:spPr>
            <a:xfrm>
              <a:off x="5425369" y="5408612"/>
              <a:ext cx="1377771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13"/>
            <p:cNvSpPr txBox="1"/>
            <p:nvPr/>
          </p:nvSpPr>
          <p:spPr>
            <a:xfrm>
              <a:off x="5430132" y="5694362"/>
              <a:ext cx="1380945" cy="184150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27742" y="1984375"/>
            <a:ext cx="1573007" cy="1003300"/>
            <a:chOff x="7226947" y="1984375"/>
            <a:chExt cx="1573007" cy="1003300"/>
          </a:xfrm>
        </p:grpSpPr>
        <p:sp>
          <p:nvSpPr>
            <p:cNvPr id="27" name="TextBox 79"/>
            <p:cNvSpPr txBox="1"/>
            <p:nvPr/>
          </p:nvSpPr>
          <p:spPr>
            <a:xfrm flipH="1">
              <a:off x="7226947" y="1984375"/>
              <a:ext cx="1573007" cy="492125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>
              <a:defPPr>
                <a:defRPr lang="zh-CN"/>
              </a:defPPr>
              <a:lvl1pPr algn="ctr" eaLnBrk="1" fontAlgn="auto" hangingPunct="1">
                <a:spcBef>
                  <a:spcPts val="0"/>
                </a:spcBef>
                <a:spcAft>
                  <a:spcPts val="0"/>
                </a:spcAft>
                <a:defRPr sz="32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</a:defRPr>
              </a:lvl1pPr>
            </a:lstStyle>
            <a:p>
              <a:r>
                <a:rPr lang="en-AU" dirty="0">
                  <a:sym typeface="Arial" panose="020B0604020202020204" pitchFamily="34" charset="0"/>
                </a:rPr>
                <a:t>9%</a:t>
              </a:r>
            </a:p>
          </p:txBody>
        </p:sp>
        <p:sp>
          <p:nvSpPr>
            <p:cNvPr id="34" name="TextBox 13"/>
            <p:cNvSpPr txBox="1"/>
            <p:nvPr/>
          </p:nvSpPr>
          <p:spPr>
            <a:xfrm>
              <a:off x="7325359" y="2516187"/>
              <a:ext cx="1376183" cy="2460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13"/>
            <p:cNvSpPr txBox="1"/>
            <p:nvPr/>
          </p:nvSpPr>
          <p:spPr>
            <a:xfrm>
              <a:off x="7330121" y="2801938"/>
              <a:ext cx="1380945" cy="18573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</a:t>
              </a:r>
              <a:endParaRPr lang="en-US" altLang="zh-CN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37293" y="3732213"/>
            <a:ext cx="995232" cy="1301751"/>
            <a:chOff x="1836499" y="3732212"/>
            <a:chExt cx="995232" cy="1301751"/>
          </a:xfrm>
        </p:grpSpPr>
        <p:cxnSp>
          <p:nvCxnSpPr>
            <p:cNvPr id="15" name="Straight Connector 60"/>
            <p:cNvCxnSpPr/>
            <p:nvPr/>
          </p:nvCxnSpPr>
          <p:spPr>
            <a:xfrm flipV="1">
              <a:off x="2338084" y="3732212"/>
              <a:ext cx="0" cy="860425"/>
            </a:xfrm>
            <a:prstGeom prst="line">
              <a:avLst/>
            </a:prstGeom>
            <a:ln>
              <a:solidFill>
                <a:srgbClr val="ADBA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1836499" y="4040188"/>
              <a:ext cx="995232" cy="9937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70"/>
            <p:cNvSpPr>
              <a:spLocks noEditPoints="1"/>
            </p:cNvSpPr>
            <p:nvPr/>
          </p:nvSpPr>
          <p:spPr bwMode="auto">
            <a:xfrm>
              <a:off x="2152370" y="4279900"/>
              <a:ext cx="419045" cy="354013"/>
            </a:xfrm>
            <a:custGeom>
              <a:avLst/>
              <a:gdLst/>
              <a:ahLst/>
              <a:cxnLst>
                <a:cxn ang="0">
                  <a:pos x="244" y="216"/>
                </a:cxn>
                <a:cxn ang="0">
                  <a:pos x="12" y="216"/>
                </a:cxn>
                <a:cxn ang="0">
                  <a:pos x="0" y="20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24" y="12"/>
                </a:cxn>
                <a:cxn ang="0">
                  <a:pos x="24" y="164"/>
                </a:cxn>
                <a:cxn ang="0">
                  <a:pos x="24" y="192"/>
                </a:cxn>
                <a:cxn ang="0">
                  <a:pos x="244" y="192"/>
                </a:cxn>
                <a:cxn ang="0">
                  <a:pos x="256" y="204"/>
                </a:cxn>
                <a:cxn ang="0">
                  <a:pos x="244" y="216"/>
                </a:cxn>
                <a:cxn ang="0">
                  <a:pos x="216" y="180"/>
                </a:cxn>
                <a:cxn ang="0">
                  <a:pos x="192" y="180"/>
                </a:cxn>
                <a:cxn ang="0">
                  <a:pos x="180" y="168"/>
                </a:cxn>
                <a:cxn ang="0">
                  <a:pos x="180" y="84"/>
                </a:cxn>
                <a:cxn ang="0">
                  <a:pos x="192" y="72"/>
                </a:cxn>
                <a:cxn ang="0">
                  <a:pos x="216" y="72"/>
                </a:cxn>
                <a:cxn ang="0">
                  <a:pos x="228" y="84"/>
                </a:cxn>
                <a:cxn ang="0">
                  <a:pos x="228" y="168"/>
                </a:cxn>
                <a:cxn ang="0">
                  <a:pos x="216" y="180"/>
                </a:cxn>
                <a:cxn ang="0">
                  <a:pos x="148" y="180"/>
                </a:cxn>
                <a:cxn ang="0">
                  <a:pos x="124" y="180"/>
                </a:cxn>
                <a:cxn ang="0">
                  <a:pos x="112" y="168"/>
                </a:cxn>
                <a:cxn ang="0">
                  <a:pos x="112" y="36"/>
                </a:cxn>
                <a:cxn ang="0">
                  <a:pos x="124" y="24"/>
                </a:cxn>
                <a:cxn ang="0">
                  <a:pos x="148" y="24"/>
                </a:cxn>
                <a:cxn ang="0">
                  <a:pos x="160" y="36"/>
                </a:cxn>
                <a:cxn ang="0">
                  <a:pos x="160" y="168"/>
                </a:cxn>
                <a:cxn ang="0">
                  <a:pos x="148" y="180"/>
                </a:cxn>
                <a:cxn ang="0">
                  <a:pos x="80" y="180"/>
                </a:cxn>
                <a:cxn ang="0">
                  <a:pos x="56" y="180"/>
                </a:cxn>
                <a:cxn ang="0">
                  <a:pos x="44" y="168"/>
                </a:cxn>
                <a:cxn ang="0">
                  <a:pos x="44" y="144"/>
                </a:cxn>
                <a:cxn ang="0">
                  <a:pos x="56" y="132"/>
                </a:cxn>
                <a:cxn ang="0">
                  <a:pos x="80" y="132"/>
                </a:cxn>
                <a:cxn ang="0">
                  <a:pos x="92" y="144"/>
                </a:cxn>
                <a:cxn ang="0">
                  <a:pos x="92" y="168"/>
                </a:cxn>
                <a:cxn ang="0">
                  <a:pos x="80" y="180"/>
                </a:cxn>
              </a:cxnLst>
              <a:rect l="0" t="0" r="r" b="b"/>
              <a:pathLst>
                <a:path w="256" h="216">
                  <a:moveTo>
                    <a:pt x="244" y="216"/>
                  </a:moveTo>
                  <a:cubicBezTo>
                    <a:pt x="12" y="216"/>
                    <a:pt x="12" y="216"/>
                    <a:pt x="12" y="216"/>
                  </a:cubicBezTo>
                  <a:cubicBezTo>
                    <a:pt x="5" y="216"/>
                    <a:pt x="0" y="211"/>
                    <a:pt x="0" y="20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9" y="0"/>
                    <a:pt x="24" y="5"/>
                    <a:pt x="24" y="12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4" y="192"/>
                    <a:pt x="244" y="192"/>
                    <a:pt x="244" y="192"/>
                  </a:cubicBezTo>
                  <a:cubicBezTo>
                    <a:pt x="251" y="192"/>
                    <a:pt x="256" y="197"/>
                    <a:pt x="256" y="204"/>
                  </a:cubicBezTo>
                  <a:cubicBezTo>
                    <a:pt x="256" y="211"/>
                    <a:pt x="251" y="216"/>
                    <a:pt x="244" y="216"/>
                  </a:cubicBezTo>
                  <a:moveTo>
                    <a:pt x="216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85" y="180"/>
                    <a:pt x="180" y="175"/>
                    <a:pt x="180" y="168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77"/>
                    <a:pt x="185" y="72"/>
                    <a:pt x="192" y="72"/>
                  </a:cubicBezTo>
                  <a:cubicBezTo>
                    <a:pt x="216" y="72"/>
                    <a:pt x="216" y="72"/>
                    <a:pt x="216" y="72"/>
                  </a:cubicBezTo>
                  <a:cubicBezTo>
                    <a:pt x="223" y="72"/>
                    <a:pt x="228" y="77"/>
                    <a:pt x="228" y="84"/>
                  </a:cubicBezTo>
                  <a:cubicBezTo>
                    <a:pt x="228" y="168"/>
                    <a:pt x="228" y="168"/>
                    <a:pt x="228" y="168"/>
                  </a:cubicBezTo>
                  <a:cubicBezTo>
                    <a:pt x="228" y="175"/>
                    <a:pt x="223" y="180"/>
                    <a:pt x="216" y="180"/>
                  </a:cubicBezTo>
                  <a:moveTo>
                    <a:pt x="148" y="180"/>
                  </a:moveTo>
                  <a:cubicBezTo>
                    <a:pt x="124" y="180"/>
                    <a:pt x="124" y="180"/>
                    <a:pt x="124" y="180"/>
                  </a:cubicBezTo>
                  <a:cubicBezTo>
                    <a:pt x="117" y="180"/>
                    <a:pt x="112" y="175"/>
                    <a:pt x="112" y="168"/>
                  </a:cubicBezTo>
                  <a:cubicBezTo>
                    <a:pt x="112" y="36"/>
                    <a:pt x="112" y="36"/>
                    <a:pt x="112" y="36"/>
                  </a:cubicBezTo>
                  <a:cubicBezTo>
                    <a:pt x="112" y="29"/>
                    <a:pt x="117" y="24"/>
                    <a:pt x="124" y="24"/>
                  </a:cubicBezTo>
                  <a:cubicBezTo>
                    <a:pt x="148" y="24"/>
                    <a:pt x="148" y="24"/>
                    <a:pt x="148" y="24"/>
                  </a:cubicBezTo>
                  <a:cubicBezTo>
                    <a:pt x="155" y="24"/>
                    <a:pt x="160" y="29"/>
                    <a:pt x="160" y="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75"/>
                    <a:pt x="155" y="180"/>
                    <a:pt x="148" y="180"/>
                  </a:cubicBezTo>
                  <a:moveTo>
                    <a:pt x="80" y="180"/>
                  </a:moveTo>
                  <a:cubicBezTo>
                    <a:pt x="56" y="180"/>
                    <a:pt x="56" y="180"/>
                    <a:pt x="56" y="180"/>
                  </a:cubicBezTo>
                  <a:cubicBezTo>
                    <a:pt x="49" y="180"/>
                    <a:pt x="44" y="175"/>
                    <a:pt x="44" y="16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4" y="137"/>
                    <a:pt x="49" y="132"/>
                    <a:pt x="5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7" y="132"/>
                    <a:pt x="92" y="137"/>
                    <a:pt x="92" y="14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75"/>
                    <a:pt x="87" y="180"/>
                    <a:pt x="80" y="180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32511" y="3305176"/>
            <a:ext cx="996820" cy="1355725"/>
            <a:chOff x="5631717" y="3305175"/>
            <a:chExt cx="996820" cy="1355725"/>
          </a:xfrm>
        </p:grpSpPr>
        <p:cxnSp>
          <p:nvCxnSpPr>
            <p:cNvPr id="13" name="Straight Connector 56"/>
            <p:cNvCxnSpPr/>
            <p:nvPr/>
          </p:nvCxnSpPr>
          <p:spPr>
            <a:xfrm>
              <a:off x="6130127" y="3802063"/>
              <a:ext cx="0" cy="858837"/>
            </a:xfrm>
            <a:prstGeom prst="line">
              <a:avLst/>
            </a:prstGeom>
            <a:ln>
              <a:solidFill>
                <a:srgbClr val="ADBA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19"/>
            <p:cNvSpPr>
              <a:spLocks noChangeArrowheads="1"/>
            </p:cNvSpPr>
            <p:nvPr/>
          </p:nvSpPr>
          <p:spPr bwMode="auto">
            <a:xfrm>
              <a:off x="5631717" y="3305175"/>
              <a:ext cx="996820" cy="9937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r>
                <a:rPr lang="en-AU" sz="2400" dirty="0">
                  <a:solidFill>
                    <a:srgbClr val="1C8EE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</a:t>
              </a:r>
              <a:endParaRPr lang="en-US" sz="2400" dirty="0">
                <a:solidFill>
                  <a:srgbClr val="1C8EE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5"/>
            <p:cNvSpPr>
              <a:spLocks noEditPoints="1"/>
            </p:cNvSpPr>
            <p:nvPr/>
          </p:nvSpPr>
          <p:spPr bwMode="auto">
            <a:xfrm>
              <a:off x="5925367" y="3649662"/>
              <a:ext cx="436505" cy="423862"/>
            </a:xfrm>
            <a:custGeom>
              <a:avLst/>
              <a:gdLst/>
              <a:ahLst/>
              <a:cxnLst>
                <a:cxn ang="0">
                  <a:pos x="671" y="73"/>
                </a:cxn>
                <a:cxn ang="0">
                  <a:pos x="569" y="25"/>
                </a:cxn>
                <a:cxn ang="0">
                  <a:pos x="576" y="4"/>
                </a:cxn>
                <a:cxn ang="0">
                  <a:pos x="567" y="0"/>
                </a:cxn>
                <a:cxn ang="0">
                  <a:pos x="111" y="1"/>
                </a:cxn>
                <a:cxn ang="0">
                  <a:pos x="107" y="18"/>
                </a:cxn>
                <a:cxn ang="0">
                  <a:pos x="103" y="73"/>
                </a:cxn>
                <a:cxn ang="0">
                  <a:pos x="4" y="77"/>
                </a:cxn>
                <a:cxn ang="0">
                  <a:pos x="67" y="254"/>
                </a:cxn>
                <a:cxn ang="0">
                  <a:pos x="241" y="392"/>
                </a:cxn>
                <a:cxn ang="0">
                  <a:pos x="271" y="444"/>
                </a:cxn>
                <a:cxn ang="0">
                  <a:pos x="292" y="590"/>
                </a:cxn>
                <a:cxn ang="0">
                  <a:pos x="254" y="594"/>
                </a:cxn>
                <a:cxn ang="0">
                  <a:pos x="204" y="629"/>
                </a:cxn>
                <a:cxn ang="0">
                  <a:pos x="213" y="662"/>
                </a:cxn>
                <a:cxn ang="0">
                  <a:pos x="479" y="654"/>
                </a:cxn>
                <a:cxn ang="0">
                  <a:pos x="472" y="617"/>
                </a:cxn>
                <a:cxn ang="0">
                  <a:pos x="414" y="590"/>
                </a:cxn>
                <a:cxn ang="0">
                  <a:pos x="416" y="455"/>
                </a:cxn>
                <a:cxn ang="0">
                  <a:pos x="406" y="437"/>
                </a:cxn>
                <a:cxn ang="0">
                  <a:pos x="431" y="397"/>
                </a:cxn>
                <a:cxn ang="0">
                  <a:pos x="455" y="357"/>
                </a:cxn>
                <a:cxn ang="0">
                  <a:pos x="683" y="85"/>
                </a:cxn>
                <a:cxn ang="0">
                  <a:pos x="146" y="288"/>
                </a:cxn>
                <a:cxn ang="0">
                  <a:pos x="95" y="244"/>
                </a:cxn>
                <a:cxn ang="0">
                  <a:pos x="81" y="229"/>
                </a:cxn>
                <a:cxn ang="0">
                  <a:pos x="78" y="224"/>
                </a:cxn>
                <a:cxn ang="0">
                  <a:pos x="43" y="166"/>
                </a:cxn>
                <a:cxn ang="0">
                  <a:pos x="41" y="161"/>
                </a:cxn>
                <a:cxn ang="0">
                  <a:pos x="30" y="130"/>
                </a:cxn>
                <a:cxn ang="0">
                  <a:pos x="23" y="97"/>
                </a:cxn>
                <a:cxn ang="0">
                  <a:pos x="180" y="307"/>
                </a:cxn>
                <a:cxn ang="0">
                  <a:pos x="453" y="141"/>
                </a:cxn>
                <a:cxn ang="0">
                  <a:pos x="413" y="266"/>
                </a:cxn>
                <a:cxn ang="0">
                  <a:pos x="342" y="222"/>
                </a:cxn>
                <a:cxn ang="0">
                  <a:pos x="271" y="266"/>
                </a:cxn>
                <a:cxn ang="0">
                  <a:pos x="230" y="141"/>
                </a:cxn>
                <a:cxn ang="0">
                  <a:pos x="314" y="135"/>
                </a:cxn>
                <a:cxn ang="0">
                  <a:pos x="345" y="57"/>
                </a:cxn>
                <a:cxn ang="0">
                  <a:pos x="452" y="135"/>
                </a:cxn>
                <a:cxn ang="0">
                  <a:pos x="653" y="103"/>
                </a:cxn>
                <a:cxn ang="0">
                  <a:pos x="638" y="156"/>
                </a:cxn>
                <a:cxn ang="0">
                  <a:pos x="635" y="163"/>
                </a:cxn>
                <a:cxn ang="0">
                  <a:pos x="627" y="179"/>
                </a:cxn>
                <a:cxn ang="0">
                  <a:pos x="598" y="226"/>
                </a:cxn>
                <a:cxn ang="0">
                  <a:pos x="591" y="234"/>
                </a:cxn>
                <a:cxn ang="0">
                  <a:pos x="563" y="263"/>
                </a:cxn>
                <a:cxn ang="0">
                  <a:pos x="497" y="307"/>
                </a:cxn>
                <a:cxn ang="0">
                  <a:pos x="654" y="97"/>
                </a:cxn>
                <a:cxn ang="0">
                  <a:pos x="653" y="103"/>
                </a:cxn>
              </a:cxnLst>
              <a:rect l="0" t="0" r="r" b="b"/>
              <a:pathLst>
                <a:path w="683" h="662">
                  <a:moveTo>
                    <a:pt x="680" y="78"/>
                  </a:moveTo>
                  <a:cubicBezTo>
                    <a:pt x="678" y="75"/>
                    <a:pt x="675" y="73"/>
                    <a:pt x="671" y="73"/>
                  </a:cubicBezTo>
                  <a:cubicBezTo>
                    <a:pt x="580" y="73"/>
                    <a:pt x="580" y="73"/>
                    <a:pt x="580" y="73"/>
                  </a:cubicBezTo>
                  <a:cubicBezTo>
                    <a:pt x="577" y="49"/>
                    <a:pt x="571" y="32"/>
                    <a:pt x="569" y="25"/>
                  </a:cubicBezTo>
                  <a:cubicBezTo>
                    <a:pt x="572" y="23"/>
                    <a:pt x="574" y="20"/>
                    <a:pt x="576" y="18"/>
                  </a:cubicBezTo>
                  <a:cubicBezTo>
                    <a:pt x="580" y="14"/>
                    <a:pt x="580" y="8"/>
                    <a:pt x="576" y="4"/>
                  </a:cubicBezTo>
                  <a:cubicBezTo>
                    <a:pt x="575" y="3"/>
                    <a:pt x="574" y="2"/>
                    <a:pt x="572" y="1"/>
                  </a:cubicBezTo>
                  <a:cubicBezTo>
                    <a:pt x="571" y="1"/>
                    <a:pt x="569" y="0"/>
                    <a:pt x="56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0"/>
                    <a:pt x="112" y="1"/>
                    <a:pt x="111" y="1"/>
                  </a:cubicBezTo>
                  <a:cubicBezTo>
                    <a:pt x="109" y="2"/>
                    <a:pt x="108" y="3"/>
                    <a:pt x="107" y="4"/>
                  </a:cubicBezTo>
                  <a:cubicBezTo>
                    <a:pt x="103" y="8"/>
                    <a:pt x="103" y="14"/>
                    <a:pt x="107" y="18"/>
                  </a:cubicBezTo>
                  <a:cubicBezTo>
                    <a:pt x="109" y="20"/>
                    <a:pt x="111" y="23"/>
                    <a:pt x="114" y="25"/>
                  </a:cubicBezTo>
                  <a:cubicBezTo>
                    <a:pt x="112" y="32"/>
                    <a:pt x="107" y="49"/>
                    <a:pt x="10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8" y="73"/>
                    <a:pt x="6" y="75"/>
                    <a:pt x="4" y="77"/>
                  </a:cubicBezTo>
                  <a:cubicBezTo>
                    <a:pt x="1" y="79"/>
                    <a:pt x="0" y="82"/>
                    <a:pt x="0" y="85"/>
                  </a:cubicBezTo>
                  <a:cubicBezTo>
                    <a:pt x="5" y="147"/>
                    <a:pt x="28" y="206"/>
                    <a:pt x="67" y="254"/>
                  </a:cubicBezTo>
                  <a:cubicBezTo>
                    <a:pt x="108" y="304"/>
                    <a:pt x="165" y="341"/>
                    <a:pt x="228" y="357"/>
                  </a:cubicBezTo>
                  <a:cubicBezTo>
                    <a:pt x="225" y="368"/>
                    <a:pt x="224" y="385"/>
                    <a:pt x="241" y="392"/>
                  </a:cubicBezTo>
                  <a:cubicBezTo>
                    <a:pt x="253" y="397"/>
                    <a:pt x="266" y="403"/>
                    <a:pt x="275" y="413"/>
                  </a:cubicBezTo>
                  <a:cubicBezTo>
                    <a:pt x="284" y="423"/>
                    <a:pt x="281" y="435"/>
                    <a:pt x="271" y="444"/>
                  </a:cubicBezTo>
                  <a:cubicBezTo>
                    <a:pt x="268" y="447"/>
                    <a:pt x="267" y="450"/>
                    <a:pt x="268" y="455"/>
                  </a:cubicBezTo>
                  <a:cubicBezTo>
                    <a:pt x="292" y="590"/>
                    <a:pt x="292" y="590"/>
                    <a:pt x="292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64" y="590"/>
                    <a:pt x="258" y="591"/>
                    <a:pt x="254" y="594"/>
                  </a:cubicBezTo>
                  <a:cubicBezTo>
                    <a:pt x="212" y="617"/>
                    <a:pt x="212" y="617"/>
                    <a:pt x="212" y="617"/>
                  </a:cubicBezTo>
                  <a:cubicBezTo>
                    <a:pt x="208" y="619"/>
                    <a:pt x="204" y="624"/>
                    <a:pt x="204" y="629"/>
                  </a:cubicBezTo>
                  <a:cubicBezTo>
                    <a:pt x="204" y="654"/>
                    <a:pt x="204" y="654"/>
                    <a:pt x="204" y="654"/>
                  </a:cubicBezTo>
                  <a:cubicBezTo>
                    <a:pt x="204" y="659"/>
                    <a:pt x="208" y="662"/>
                    <a:pt x="213" y="662"/>
                  </a:cubicBezTo>
                  <a:cubicBezTo>
                    <a:pt x="471" y="662"/>
                    <a:pt x="471" y="662"/>
                    <a:pt x="471" y="662"/>
                  </a:cubicBezTo>
                  <a:cubicBezTo>
                    <a:pt x="475" y="662"/>
                    <a:pt x="479" y="659"/>
                    <a:pt x="479" y="654"/>
                  </a:cubicBezTo>
                  <a:cubicBezTo>
                    <a:pt x="479" y="628"/>
                    <a:pt x="479" y="628"/>
                    <a:pt x="479" y="628"/>
                  </a:cubicBezTo>
                  <a:cubicBezTo>
                    <a:pt x="479" y="624"/>
                    <a:pt x="476" y="619"/>
                    <a:pt x="472" y="617"/>
                  </a:cubicBezTo>
                  <a:cubicBezTo>
                    <a:pt x="461" y="611"/>
                    <a:pt x="440" y="600"/>
                    <a:pt x="429" y="594"/>
                  </a:cubicBezTo>
                  <a:cubicBezTo>
                    <a:pt x="426" y="591"/>
                    <a:pt x="419" y="590"/>
                    <a:pt x="414" y="590"/>
                  </a:cubicBezTo>
                  <a:cubicBezTo>
                    <a:pt x="392" y="590"/>
                    <a:pt x="392" y="590"/>
                    <a:pt x="392" y="590"/>
                  </a:cubicBezTo>
                  <a:cubicBezTo>
                    <a:pt x="392" y="590"/>
                    <a:pt x="415" y="456"/>
                    <a:pt x="416" y="455"/>
                  </a:cubicBezTo>
                  <a:cubicBezTo>
                    <a:pt x="416" y="452"/>
                    <a:pt x="416" y="448"/>
                    <a:pt x="414" y="446"/>
                  </a:cubicBezTo>
                  <a:cubicBezTo>
                    <a:pt x="411" y="443"/>
                    <a:pt x="408" y="440"/>
                    <a:pt x="406" y="437"/>
                  </a:cubicBezTo>
                  <a:cubicBezTo>
                    <a:pt x="403" y="432"/>
                    <a:pt x="402" y="427"/>
                    <a:pt x="403" y="421"/>
                  </a:cubicBezTo>
                  <a:cubicBezTo>
                    <a:pt x="407" y="409"/>
                    <a:pt x="421" y="402"/>
                    <a:pt x="431" y="397"/>
                  </a:cubicBezTo>
                  <a:cubicBezTo>
                    <a:pt x="435" y="395"/>
                    <a:pt x="438" y="394"/>
                    <a:pt x="442" y="392"/>
                  </a:cubicBezTo>
                  <a:cubicBezTo>
                    <a:pt x="460" y="385"/>
                    <a:pt x="458" y="368"/>
                    <a:pt x="455" y="357"/>
                  </a:cubicBezTo>
                  <a:cubicBezTo>
                    <a:pt x="518" y="340"/>
                    <a:pt x="575" y="304"/>
                    <a:pt x="616" y="254"/>
                  </a:cubicBezTo>
                  <a:cubicBezTo>
                    <a:pt x="655" y="206"/>
                    <a:pt x="679" y="147"/>
                    <a:pt x="683" y="85"/>
                  </a:cubicBezTo>
                  <a:cubicBezTo>
                    <a:pt x="683" y="83"/>
                    <a:pt x="682" y="80"/>
                    <a:pt x="680" y="78"/>
                  </a:cubicBezTo>
                  <a:close/>
                  <a:moveTo>
                    <a:pt x="146" y="288"/>
                  </a:moveTo>
                  <a:cubicBezTo>
                    <a:pt x="133" y="279"/>
                    <a:pt x="125" y="273"/>
                    <a:pt x="114" y="263"/>
                  </a:cubicBezTo>
                  <a:cubicBezTo>
                    <a:pt x="108" y="257"/>
                    <a:pt x="101" y="251"/>
                    <a:pt x="95" y="244"/>
                  </a:cubicBezTo>
                  <a:cubicBezTo>
                    <a:pt x="91" y="241"/>
                    <a:pt x="88" y="237"/>
                    <a:pt x="85" y="234"/>
                  </a:cubicBezTo>
                  <a:cubicBezTo>
                    <a:pt x="84" y="232"/>
                    <a:pt x="82" y="230"/>
                    <a:pt x="81" y="229"/>
                  </a:cubicBezTo>
                  <a:cubicBezTo>
                    <a:pt x="80" y="228"/>
                    <a:pt x="80" y="227"/>
                    <a:pt x="79" y="226"/>
                  </a:cubicBezTo>
                  <a:cubicBezTo>
                    <a:pt x="79" y="226"/>
                    <a:pt x="78" y="225"/>
                    <a:pt x="78" y="224"/>
                  </a:cubicBezTo>
                  <a:cubicBezTo>
                    <a:pt x="67" y="210"/>
                    <a:pt x="57" y="195"/>
                    <a:pt x="49" y="179"/>
                  </a:cubicBezTo>
                  <a:cubicBezTo>
                    <a:pt x="47" y="175"/>
                    <a:pt x="45" y="171"/>
                    <a:pt x="43" y="16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2" y="163"/>
                    <a:pt x="41" y="161"/>
                    <a:pt x="41" y="161"/>
                  </a:cubicBezTo>
                  <a:cubicBezTo>
                    <a:pt x="40" y="159"/>
                    <a:pt x="40" y="158"/>
                    <a:pt x="39" y="156"/>
                  </a:cubicBezTo>
                  <a:cubicBezTo>
                    <a:pt x="36" y="147"/>
                    <a:pt x="33" y="139"/>
                    <a:pt x="30" y="130"/>
                  </a:cubicBezTo>
                  <a:cubicBezTo>
                    <a:pt x="28" y="121"/>
                    <a:pt x="26" y="112"/>
                    <a:pt x="24" y="103"/>
                  </a:cubicBezTo>
                  <a:cubicBezTo>
                    <a:pt x="24" y="101"/>
                    <a:pt x="23" y="99"/>
                    <a:pt x="23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3" y="159"/>
                    <a:pt x="105" y="244"/>
                    <a:pt x="180" y="307"/>
                  </a:cubicBezTo>
                  <a:cubicBezTo>
                    <a:pt x="168" y="301"/>
                    <a:pt x="156" y="295"/>
                    <a:pt x="146" y="288"/>
                  </a:cubicBezTo>
                  <a:close/>
                  <a:moveTo>
                    <a:pt x="453" y="141"/>
                  </a:moveTo>
                  <a:cubicBezTo>
                    <a:pt x="388" y="188"/>
                    <a:pt x="388" y="188"/>
                    <a:pt x="388" y="188"/>
                  </a:cubicBezTo>
                  <a:cubicBezTo>
                    <a:pt x="413" y="266"/>
                    <a:pt x="413" y="266"/>
                    <a:pt x="413" y="266"/>
                  </a:cubicBezTo>
                  <a:cubicBezTo>
                    <a:pt x="415" y="271"/>
                    <a:pt x="412" y="273"/>
                    <a:pt x="408" y="270"/>
                  </a:cubicBezTo>
                  <a:cubicBezTo>
                    <a:pt x="342" y="222"/>
                    <a:pt x="342" y="222"/>
                    <a:pt x="342" y="222"/>
                  </a:cubicBezTo>
                  <a:cubicBezTo>
                    <a:pt x="276" y="270"/>
                    <a:pt x="276" y="270"/>
                    <a:pt x="276" y="270"/>
                  </a:cubicBezTo>
                  <a:cubicBezTo>
                    <a:pt x="271" y="273"/>
                    <a:pt x="269" y="271"/>
                    <a:pt x="271" y="266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30" y="141"/>
                    <a:pt x="230" y="141"/>
                    <a:pt x="230" y="141"/>
                  </a:cubicBezTo>
                  <a:cubicBezTo>
                    <a:pt x="225" y="137"/>
                    <a:pt x="226" y="135"/>
                    <a:pt x="232" y="135"/>
                  </a:cubicBezTo>
                  <a:cubicBezTo>
                    <a:pt x="314" y="135"/>
                    <a:pt x="314" y="135"/>
                    <a:pt x="314" y="135"/>
                  </a:cubicBezTo>
                  <a:cubicBezTo>
                    <a:pt x="339" y="57"/>
                    <a:pt x="339" y="57"/>
                    <a:pt x="339" y="57"/>
                  </a:cubicBezTo>
                  <a:cubicBezTo>
                    <a:pt x="340" y="52"/>
                    <a:pt x="343" y="52"/>
                    <a:pt x="345" y="57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452" y="135"/>
                    <a:pt x="452" y="135"/>
                    <a:pt x="452" y="135"/>
                  </a:cubicBezTo>
                  <a:cubicBezTo>
                    <a:pt x="457" y="134"/>
                    <a:pt x="458" y="137"/>
                    <a:pt x="453" y="141"/>
                  </a:cubicBezTo>
                  <a:close/>
                  <a:moveTo>
                    <a:pt x="653" y="103"/>
                  </a:moveTo>
                  <a:cubicBezTo>
                    <a:pt x="651" y="112"/>
                    <a:pt x="649" y="121"/>
                    <a:pt x="647" y="130"/>
                  </a:cubicBezTo>
                  <a:cubicBezTo>
                    <a:pt x="644" y="139"/>
                    <a:pt x="641" y="147"/>
                    <a:pt x="638" y="156"/>
                  </a:cubicBezTo>
                  <a:cubicBezTo>
                    <a:pt x="637" y="158"/>
                    <a:pt x="636" y="159"/>
                    <a:pt x="636" y="161"/>
                  </a:cubicBezTo>
                  <a:cubicBezTo>
                    <a:pt x="636" y="161"/>
                    <a:pt x="635" y="163"/>
                    <a:pt x="635" y="163"/>
                  </a:cubicBezTo>
                  <a:cubicBezTo>
                    <a:pt x="634" y="166"/>
                    <a:pt x="634" y="166"/>
                    <a:pt x="634" y="166"/>
                  </a:cubicBezTo>
                  <a:cubicBezTo>
                    <a:pt x="632" y="171"/>
                    <a:pt x="630" y="175"/>
                    <a:pt x="627" y="179"/>
                  </a:cubicBezTo>
                  <a:cubicBezTo>
                    <a:pt x="619" y="195"/>
                    <a:pt x="610" y="210"/>
                    <a:pt x="599" y="224"/>
                  </a:cubicBezTo>
                  <a:cubicBezTo>
                    <a:pt x="599" y="225"/>
                    <a:pt x="598" y="226"/>
                    <a:pt x="598" y="226"/>
                  </a:cubicBezTo>
                  <a:cubicBezTo>
                    <a:pt x="597" y="227"/>
                    <a:pt x="596" y="228"/>
                    <a:pt x="596" y="229"/>
                  </a:cubicBezTo>
                  <a:cubicBezTo>
                    <a:pt x="594" y="230"/>
                    <a:pt x="593" y="232"/>
                    <a:pt x="591" y="234"/>
                  </a:cubicBezTo>
                  <a:cubicBezTo>
                    <a:pt x="588" y="237"/>
                    <a:pt x="585" y="241"/>
                    <a:pt x="582" y="244"/>
                  </a:cubicBezTo>
                  <a:cubicBezTo>
                    <a:pt x="576" y="251"/>
                    <a:pt x="569" y="257"/>
                    <a:pt x="563" y="263"/>
                  </a:cubicBezTo>
                  <a:cubicBezTo>
                    <a:pt x="551" y="273"/>
                    <a:pt x="544" y="279"/>
                    <a:pt x="531" y="288"/>
                  </a:cubicBezTo>
                  <a:cubicBezTo>
                    <a:pt x="520" y="295"/>
                    <a:pt x="509" y="301"/>
                    <a:pt x="497" y="307"/>
                  </a:cubicBezTo>
                  <a:cubicBezTo>
                    <a:pt x="571" y="244"/>
                    <a:pt x="584" y="159"/>
                    <a:pt x="580" y="97"/>
                  </a:cubicBezTo>
                  <a:cubicBezTo>
                    <a:pt x="654" y="97"/>
                    <a:pt x="654" y="97"/>
                    <a:pt x="654" y="97"/>
                  </a:cubicBezTo>
                  <a:cubicBezTo>
                    <a:pt x="653" y="99"/>
                    <a:pt x="653" y="101"/>
                    <a:pt x="653" y="103"/>
                  </a:cubicBezTo>
                  <a:close/>
                  <a:moveTo>
                    <a:pt x="653" y="103"/>
                  </a:moveTo>
                  <a:cubicBezTo>
                    <a:pt x="653" y="103"/>
                    <a:pt x="653" y="103"/>
                    <a:pt x="653" y="103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34108" y="4232275"/>
            <a:ext cx="996820" cy="1422401"/>
            <a:chOff x="3733314" y="4232274"/>
            <a:chExt cx="996820" cy="1422401"/>
          </a:xfrm>
        </p:grpSpPr>
        <p:cxnSp>
          <p:nvCxnSpPr>
            <p:cNvPr id="12" name="Straight Connector 55"/>
            <p:cNvCxnSpPr/>
            <p:nvPr/>
          </p:nvCxnSpPr>
          <p:spPr>
            <a:xfrm flipV="1">
              <a:off x="4246010" y="4232274"/>
              <a:ext cx="0" cy="858838"/>
            </a:xfrm>
            <a:prstGeom prst="line">
              <a:avLst/>
            </a:prstGeom>
            <a:ln>
              <a:solidFill>
                <a:srgbClr val="ADBA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9"/>
            <p:cNvSpPr>
              <a:spLocks noChangeArrowheads="1"/>
            </p:cNvSpPr>
            <p:nvPr/>
          </p:nvSpPr>
          <p:spPr bwMode="auto">
            <a:xfrm>
              <a:off x="3733314" y="4660900"/>
              <a:ext cx="996820" cy="9937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45"/>
            <p:cNvSpPr>
              <a:spLocks noEditPoints="1"/>
            </p:cNvSpPr>
            <p:nvPr/>
          </p:nvSpPr>
          <p:spPr bwMode="auto">
            <a:xfrm>
              <a:off x="4014266" y="4808537"/>
              <a:ext cx="490473" cy="531812"/>
            </a:xfrm>
            <a:custGeom>
              <a:avLst/>
              <a:gdLst/>
              <a:ahLst/>
              <a:cxnLst>
                <a:cxn ang="0">
                  <a:pos x="783" y="812"/>
                </a:cxn>
                <a:cxn ang="0">
                  <a:pos x="684" y="703"/>
                </a:cxn>
                <a:cxn ang="0">
                  <a:pos x="698" y="592"/>
                </a:cxn>
                <a:cxn ang="0">
                  <a:pos x="674" y="483"/>
                </a:cxn>
                <a:cxn ang="0">
                  <a:pos x="617" y="387"/>
                </a:cxn>
                <a:cxn ang="0">
                  <a:pos x="532" y="315"/>
                </a:cxn>
                <a:cxn ang="0">
                  <a:pos x="428" y="275"/>
                </a:cxn>
                <a:cxn ang="0">
                  <a:pos x="316" y="270"/>
                </a:cxn>
                <a:cxn ang="0">
                  <a:pos x="209" y="303"/>
                </a:cxn>
                <a:cxn ang="0">
                  <a:pos x="119" y="367"/>
                </a:cxn>
                <a:cxn ang="0">
                  <a:pos x="54" y="458"/>
                </a:cxn>
                <a:cxn ang="0">
                  <a:pos x="22" y="565"/>
                </a:cxn>
                <a:cxn ang="0">
                  <a:pos x="27" y="677"/>
                </a:cxn>
                <a:cxn ang="0">
                  <a:pos x="68" y="781"/>
                </a:cxn>
                <a:cxn ang="0">
                  <a:pos x="140" y="866"/>
                </a:cxn>
                <a:cxn ang="0">
                  <a:pos x="236" y="923"/>
                </a:cxn>
                <a:cxn ang="0">
                  <a:pos x="345" y="945"/>
                </a:cxn>
                <a:cxn ang="0">
                  <a:pos x="456" y="931"/>
                </a:cxn>
                <a:cxn ang="0">
                  <a:pos x="556" y="882"/>
                </a:cxn>
                <a:cxn ang="0">
                  <a:pos x="605" y="817"/>
                </a:cxn>
                <a:cxn ang="0">
                  <a:pos x="769" y="943"/>
                </a:cxn>
                <a:cxn ang="0">
                  <a:pos x="843" y="818"/>
                </a:cxn>
                <a:cxn ang="0">
                  <a:pos x="456" y="618"/>
                </a:cxn>
                <a:cxn ang="0">
                  <a:pos x="317" y="545"/>
                </a:cxn>
                <a:cxn ang="0">
                  <a:pos x="381" y="630"/>
                </a:cxn>
                <a:cxn ang="0">
                  <a:pos x="276" y="614"/>
                </a:cxn>
                <a:cxn ang="0">
                  <a:pos x="407" y="700"/>
                </a:cxn>
                <a:cxn ang="0">
                  <a:pos x="408" y="804"/>
                </a:cxn>
                <a:cxn ang="0">
                  <a:pos x="307" y="409"/>
                </a:cxn>
                <a:cxn ang="0">
                  <a:pos x="550" y="674"/>
                </a:cxn>
                <a:cxn ang="0">
                  <a:pos x="576" y="689"/>
                </a:cxn>
                <a:cxn ang="0">
                  <a:pos x="299" y="379"/>
                </a:cxn>
                <a:cxn ang="0">
                  <a:pos x="415" y="833"/>
                </a:cxn>
                <a:cxn ang="0">
                  <a:pos x="544" y="781"/>
                </a:cxn>
                <a:cxn ang="0">
                  <a:pos x="109" y="670"/>
                </a:cxn>
                <a:cxn ang="0">
                  <a:pos x="605" y="543"/>
                </a:cxn>
                <a:cxn ang="0">
                  <a:pos x="839" y="900"/>
                </a:cxn>
                <a:cxn ang="0">
                  <a:pos x="773" y="900"/>
                </a:cxn>
                <a:cxn ang="0">
                  <a:pos x="807" y="842"/>
                </a:cxn>
                <a:cxn ang="0">
                  <a:pos x="839" y="900"/>
                </a:cxn>
                <a:cxn ang="0">
                  <a:pos x="543" y="226"/>
                </a:cxn>
                <a:cxn ang="0">
                  <a:pos x="570" y="293"/>
                </a:cxn>
                <a:cxn ang="0">
                  <a:pos x="620" y="312"/>
                </a:cxn>
                <a:cxn ang="0">
                  <a:pos x="687" y="340"/>
                </a:cxn>
                <a:cxn ang="0">
                  <a:pos x="736" y="318"/>
                </a:cxn>
                <a:cxn ang="0">
                  <a:pos x="802" y="290"/>
                </a:cxn>
                <a:cxn ang="0">
                  <a:pos x="821" y="240"/>
                </a:cxn>
                <a:cxn ang="0">
                  <a:pos x="849" y="173"/>
                </a:cxn>
                <a:cxn ang="0">
                  <a:pos x="827" y="124"/>
                </a:cxn>
                <a:cxn ang="0">
                  <a:pos x="800" y="58"/>
                </a:cxn>
                <a:cxn ang="0">
                  <a:pos x="749" y="39"/>
                </a:cxn>
                <a:cxn ang="0">
                  <a:pos x="683" y="11"/>
                </a:cxn>
                <a:cxn ang="0">
                  <a:pos x="634" y="33"/>
                </a:cxn>
                <a:cxn ang="0">
                  <a:pos x="567" y="60"/>
                </a:cxn>
                <a:cxn ang="0">
                  <a:pos x="548" y="111"/>
                </a:cxn>
                <a:cxn ang="0">
                  <a:pos x="521" y="177"/>
                </a:cxn>
                <a:cxn ang="0">
                  <a:pos x="685" y="93"/>
                </a:cxn>
                <a:cxn ang="0">
                  <a:pos x="685" y="258"/>
                </a:cxn>
                <a:cxn ang="0">
                  <a:pos x="685" y="93"/>
                </a:cxn>
                <a:cxn ang="0">
                  <a:pos x="685" y="93"/>
                </a:cxn>
              </a:cxnLst>
              <a:rect l="0" t="0" r="r" b="b"/>
              <a:pathLst>
                <a:path w="889" h="965">
                  <a:moveTo>
                    <a:pt x="843" y="818"/>
                  </a:moveTo>
                  <a:cubicBezTo>
                    <a:pt x="824" y="807"/>
                    <a:pt x="803" y="806"/>
                    <a:pt x="783" y="812"/>
                  </a:cubicBezTo>
                  <a:cubicBezTo>
                    <a:pt x="657" y="737"/>
                    <a:pt x="657" y="737"/>
                    <a:pt x="657" y="737"/>
                  </a:cubicBezTo>
                  <a:cubicBezTo>
                    <a:pt x="659" y="722"/>
                    <a:pt x="669" y="709"/>
                    <a:pt x="684" y="703"/>
                  </a:cubicBezTo>
                  <a:cubicBezTo>
                    <a:pt x="707" y="694"/>
                    <a:pt x="712" y="672"/>
                    <a:pt x="694" y="654"/>
                  </a:cubicBezTo>
                  <a:cubicBezTo>
                    <a:pt x="677" y="636"/>
                    <a:pt x="679" y="608"/>
                    <a:pt x="698" y="592"/>
                  </a:cubicBezTo>
                  <a:cubicBezTo>
                    <a:pt x="716" y="576"/>
                    <a:pt x="714" y="554"/>
                    <a:pt x="691" y="542"/>
                  </a:cubicBezTo>
                  <a:cubicBezTo>
                    <a:pt x="670" y="531"/>
                    <a:pt x="662" y="504"/>
                    <a:pt x="674" y="483"/>
                  </a:cubicBezTo>
                  <a:cubicBezTo>
                    <a:pt x="687" y="462"/>
                    <a:pt x="677" y="441"/>
                    <a:pt x="653" y="438"/>
                  </a:cubicBezTo>
                  <a:cubicBezTo>
                    <a:pt x="628" y="434"/>
                    <a:pt x="612" y="412"/>
                    <a:pt x="617" y="387"/>
                  </a:cubicBezTo>
                  <a:cubicBezTo>
                    <a:pt x="622" y="363"/>
                    <a:pt x="606" y="347"/>
                    <a:pt x="582" y="352"/>
                  </a:cubicBezTo>
                  <a:cubicBezTo>
                    <a:pt x="557" y="356"/>
                    <a:pt x="535" y="340"/>
                    <a:pt x="532" y="315"/>
                  </a:cubicBezTo>
                  <a:cubicBezTo>
                    <a:pt x="529" y="291"/>
                    <a:pt x="508" y="281"/>
                    <a:pt x="487" y="293"/>
                  </a:cubicBezTo>
                  <a:cubicBezTo>
                    <a:pt x="465" y="305"/>
                    <a:pt x="439" y="297"/>
                    <a:pt x="428" y="275"/>
                  </a:cubicBezTo>
                  <a:cubicBezTo>
                    <a:pt x="417" y="253"/>
                    <a:pt x="395" y="250"/>
                    <a:pt x="378" y="268"/>
                  </a:cubicBezTo>
                  <a:cubicBezTo>
                    <a:pt x="362" y="287"/>
                    <a:pt x="334" y="288"/>
                    <a:pt x="316" y="270"/>
                  </a:cubicBezTo>
                  <a:cubicBezTo>
                    <a:pt x="299" y="253"/>
                    <a:pt x="277" y="258"/>
                    <a:pt x="267" y="280"/>
                  </a:cubicBezTo>
                  <a:cubicBezTo>
                    <a:pt x="258" y="303"/>
                    <a:pt x="232" y="313"/>
                    <a:pt x="209" y="303"/>
                  </a:cubicBezTo>
                  <a:cubicBezTo>
                    <a:pt x="187" y="292"/>
                    <a:pt x="168" y="303"/>
                    <a:pt x="166" y="328"/>
                  </a:cubicBezTo>
                  <a:cubicBezTo>
                    <a:pt x="165" y="353"/>
                    <a:pt x="143" y="370"/>
                    <a:pt x="119" y="367"/>
                  </a:cubicBezTo>
                  <a:cubicBezTo>
                    <a:pt x="94" y="365"/>
                    <a:pt x="80" y="382"/>
                    <a:pt x="86" y="405"/>
                  </a:cubicBezTo>
                  <a:cubicBezTo>
                    <a:pt x="93" y="429"/>
                    <a:pt x="78" y="453"/>
                    <a:pt x="54" y="458"/>
                  </a:cubicBezTo>
                  <a:cubicBezTo>
                    <a:pt x="30" y="464"/>
                    <a:pt x="21" y="485"/>
                    <a:pt x="35" y="505"/>
                  </a:cubicBezTo>
                  <a:cubicBezTo>
                    <a:pt x="50" y="525"/>
                    <a:pt x="44" y="553"/>
                    <a:pt x="22" y="565"/>
                  </a:cubicBezTo>
                  <a:cubicBezTo>
                    <a:pt x="1" y="578"/>
                    <a:pt x="0" y="601"/>
                    <a:pt x="20" y="616"/>
                  </a:cubicBezTo>
                  <a:cubicBezTo>
                    <a:pt x="40" y="630"/>
                    <a:pt x="43" y="658"/>
                    <a:pt x="27" y="677"/>
                  </a:cubicBezTo>
                  <a:cubicBezTo>
                    <a:pt x="11" y="696"/>
                    <a:pt x="18" y="718"/>
                    <a:pt x="41" y="725"/>
                  </a:cubicBezTo>
                  <a:cubicBezTo>
                    <a:pt x="65" y="733"/>
                    <a:pt x="77" y="758"/>
                    <a:pt x="68" y="781"/>
                  </a:cubicBezTo>
                  <a:cubicBezTo>
                    <a:pt x="59" y="804"/>
                    <a:pt x="72" y="822"/>
                    <a:pt x="97" y="822"/>
                  </a:cubicBezTo>
                  <a:cubicBezTo>
                    <a:pt x="122" y="821"/>
                    <a:pt x="141" y="841"/>
                    <a:pt x="140" y="866"/>
                  </a:cubicBezTo>
                  <a:cubicBezTo>
                    <a:pt x="139" y="891"/>
                    <a:pt x="158" y="904"/>
                    <a:pt x="181" y="895"/>
                  </a:cubicBezTo>
                  <a:cubicBezTo>
                    <a:pt x="204" y="887"/>
                    <a:pt x="229" y="899"/>
                    <a:pt x="236" y="923"/>
                  </a:cubicBezTo>
                  <a:cubicBezTo>
                    <a:pt x="243" y="946"/>
                    <a:pt x="265" y="953"/>
                    <a:pt x="284" y="937"/>
                  </a:cubicBezTo>
                  <a:cubicBezTo>
                    <a:pt x="303" y="922"/>
                    <a:pt x="331" y="925"/>
                    <a:pt x="345" y="945"/>
                  </a:cubicBezTo>
                  <a:cubicBezTo>
                    <a:pt x="360" y="965"/>
                    <a:pt x="383" y="965"/>
                    <a:pt x="395" y="944"/>
                  </a:cubicBezTo>
                  <a:cubicBezTo>
                    <a:pt x="409" y="923"/>
                    <a:pt x="436" y="917"/>
                    <a:pt x="456" y="931"/>
                  </a:cubicBezTo>
                  <a:cubicBezTo>
                    <a:pt x="476" y="946"/>
                    <a:pt x="497" y="938"/>
                    <a:pt x="503" y="914"/>
                  </a:cubicBezTo>
                  <a:cubicBezTo>
                    <a:pt x="509" y="889"/>
                    <a:pt x="533" y="875"/>
                    <a:pt x="556" y="882"/>
                  </a:cubicBezTo>
                  <a:cubicBezTo>
                    <a:pt x="580" y="889"/>
                    <a:pt x="597" y="875"/>
                    <a:pt x="595" y="850"/>
                  </a:cubicBezTo>
                  <a:cubicBezTo>
                    <a:pt x="593" y="838"/>
                    <a:pt x="598" y="826"/>
                    <a:pt x="605" y="817"/>
                  </a:cubicBezTo>
                  <a:cubicBezTo>
                    <a:pt x="735" y="894"/>
                    <a:pt x="735" y="894"/>
                    <a:pt x="735" y="894"/>
                  </a:cubicBezTo>
                  <a:cubicBezTo>
                    <a:pt x="739" y="914"/>
                    <a:pt x="750" y="932"/>
                    <a:pt x="769" y="943"/>
                  </a:cubicBezTo>
                  <a:cubicBezTo>
                    <a:pt x="804" y="964"/>
                    <a:pt x="848" y="952"/>
                    <a:pt x="869" y="918"/>
                  </a:cubicBezTo>
                  <a:cubicBezTo>
                    <a:pt x="889" y="883"/>
                    <a:pt x="878" y="839"/>
                    <a:pt x="843" y="818"/>
                  </a:cubicBezTo>
                  <a:close/>
                  <a:moveTo>
                    <a:pt x="550" y="674"/>
                  </a:moveTo>
                  <a:cubicBezTo>
                    <a:pt x="456" y="618"/>
                    <a:pt x="456" y="618"/>
                    <a:pt x="456" y="618"/>
                  </a:cubicBezTo>
                  <a:cubicBezTo>
                    <a:pt x="455" y="588"/>
                    <a:pt x="440" y="559"/>
                    <a:pt x="412" y="543"/>
                  </a:cubicBezTo>
                  <a:cubicBezTo>
                    <a:pt x="381" y="525"/>
                    <a:pt x="345" y="527"/>
                    <a:pt x="317" y="545"/>
                  </a:cubicBezTo>
                  <a:cubicBezTo>
                    <a:pt x="368" y="575"/>
                    <a:pt x="368" y="575"/>
                    <a:pt x="368" y="575"/>
                  </a:cubicBezTo>
                  <a:cubicBezTo>
                    <a:pt x="387" y="586"/>
                    <a:pt x="392" y="610"/>
                    <a:pt x="381" y="630"/>
                  </a:cubicBezTo>
                  <a:cubicBezTo>
                    <a:pt x="370" y="649"/>
                    <a:pt x="346" y="655"/>
                    <a:pt x="328" y="644"/>
                  </a:cubicBezTo>
                  <a:cubicBezTo>
                    <a:pt x="276" y="614"/>
                    <a:pt x="276" y="614"/>
                    <a:pt x="276" y="614"/>
                  </a:cubicBezTo>
                  <a:cubicBezTo>
                    <a:pt x="273" y="647"/>
                    <a:pt x="289" y="680"/>
                    <a:pt x="320" y="698"/>
                  </a:cubicBezTo>
                  <a:cubicBezTo>
                    <a:pt x="348" y="715"/>
                    <a:pt x="380" y="714"/>
                    <a:pt x="407" y="700"/>
                  </a:cubicBezTo>
                  <a:cubicBezTo>
                    <a:pt x="498" y="754"/>
                    <a:pt x="498" y="754"/>
                    <a:pt x="498" y="754"/>
                  </a:cubicBezTo>
                  <a:cubicBezTo>
                    <a:pt x="473" y="777"/>
                    <a:pt x="443" y="795"/>
                    <a:pt x="408" y="804"/>
                  </a:cubicBezTo>
                  <a:cubicBezTo>
                    <a:pt x="299" y="832"/>
                    <a:pt x="188" y="766"/>
                    <a:pt x="160" y="657"/>
                  </a:cubicBezTo>
                  <a:cubicBezTo>
                    <a:pt x="132" y="548"/>
                    <a:pt x="198" y="437"/>
                    <a:pt x="307" y="409"/>
                  </a:cubicBezTo>
                  <a:cubicBezTo>
                    <a:pt x="415" y="381"/>
                    <a:pt x="527" y="447"/>
                    <a:pt x="555" y="556"/>
                  </a:cubicBezTo>
                  <a:cubicBezTo>
                    <a:pt x="565" y="596"/>
                    <a:pt x="562" y="637"/>
                    <a:pt x="550" y="674"/>
                  </a:cubicBezTo>
                  <a:close/>
                  <a:moveTo>
                    <a:pt x="595" y="700"/>
                  </a:moveTo>
                  <a:cubicBezTo>
                    <a:pt x="576" y="689"/>
                    <a:pt x="576" y="689"/>
                    <a:pt x="576" y="689"/>
                  </a:cubicBezTo>
                  <a:cubicBezTo>
                    <a:pt x="592" y="646"/>
                    <a:pt x="597" y="597"/>
                    <a:pt x="584" y="548"/>
                  </a:cubicBezTo>
                  <a:cubicBezTo>
                    <a:pt x="552" y="423"/>
                    <a:pt x="424" y="347"/>
                    <a:pt x="299" y="379"/>
                  </a:cubicBezTo>
                  <a:cubicBezTo>
                    <a:pt x="174" y="412"/>
                    <a:pt x="98" y="539"/>
                    <a:pt x="130" y="665"/>
                  </a:cubicBezTo>
                  <a:cubicBezTo>
                    <a:pt x="163" y="790"/>
                    <a:pt x="290" y="865"/>
                    <a:pt x="415" y="833"/>
                  </a:cubicBezTo>
                  <a:cubicBezTo>
                    <a:pt x="459" y="822"/>
                    <a:pt x="496" y="799"/>
                    <a:pt x="524" y="770"/>
                  </a:cubicBezTo>
                  <a:cubicBezTo>
                    <a:pt x="544" y="781"/>
                    <a:pt x="544" y="781"/>
                    <a:pt x="544" y="781"/>
                  </a:cubicBezTo>
                  <a:cubicBezTo>
                    <a:pt x="512" y="815"/>
                    <a:pt x="470" y="841"/>
                    <a:pt x="421" y="854"/>
                  </a:cubicBezTo>
                  <a:cubicBezTo>
                    <a:pt x="284" y="889"/>
                    <a:pt x="145" y="807"/>
                    <a:pt x="109" y="670"/>
                  </a:cubicBezTo>
                  <a:cubicBezTo>
                    <a:pt x="74" y="533"/>
                    <a:pt x="157" y="394"/>
                    <a:pt x="294" y="359"/>
                  </a:cubicBezTo>
                  <a:cubicBezTo>
                    <a:pt x="430" y="323"/>
                    <a:pt x="570" y="406"/>
                    <a:pt x="605" y="543"/>
                  </a:cubicBezTo>
                  <a:cubicBezTo>
                    <a:pt x="619" y="597"/>
                    <a:pt x="614" y="652"/>
                    <a:pt x="595" y="700"/>
                  </a:cubicBezTo>
                  <a:close/>
                  <a:moveTo>
                    <a:pt x="839" y="900"/>
                  </a:moveTo>
                  <a:cubicBezTo>
                    <a:pt x="806" y="919"/>
                    <a:pt x="806" y="919"/>
                    <a:pt x="806" y="919"/>
                  </a:cubicBezTo>
                  <a:cubicBezTo>
                    <a:pt x="773" y="900"/>
                    <a:pt x="773" y="900"/>
                    <a:pt x="773" y="900"/>
                  </a:cubicBezTo>
                  <a:cubicBezTo>
                    <a:pt x="773" y="861"/>
                    <a:pt x="773" y="861"/>
                    <a:pt x="773" y="861"/>
                  </a:cubicBezTo>
                  <a:cubicBezTo>
                    <a:pt x="807" y="842"/>
                    <a:pt x="807" y="842"/>
                    <a:pt x="807" y="842"/>
                  </a:cubicBezTo>
                  <a:cubicBezTo>
                    <a:pt x="840" y="862"/>
                    <a:pt x="840" y="862"/>
                    <a:pt x="840" y="862"/>
                  </a:cubicBezTo>
                  <a:lnTo>
                    <a:pt x="839" y="900"/>
                  </a:lnTo>
                  <a:close/>
                  <a:moveTo>
                    <a:pt x="526" y="216"/>
                  </a:moveTo>
                  <a:cubicBezTo>
                    <a:pt x="543" y="226"/>
                    <a:pt x="543" y="226"/>
                    <a:pt x="543" y="226"/>
                  </a:cubicBezTo>
                  <a:cubicBezTo>
                    <a:pt x="557" y="235"/>
                    <a:pt x="569" y="256"/>
                    <a:pt x="569" y="273"/>
                  </a:cubicBezTo>
                  <a:cubicBezTo>
                    <a:pt x="570" y="293"/>
                    <a:pt x="570" y="293"/>
                    <a:pt x="570" y="293"/>
                  </a:cubicBezTo>
                  <a:cubicBezTo>
                    <a:pt x="571" y="309"/>
                    <a:pt x="585" y="320"/>
                    <a:pt x="601" y="316"/>
                  </a:cubicBezTo>
                  <a:cubicBezTo>
                    <a:pt x="620" y="312"/>
                    <a:pt x="620" y="312"/>
                    <a:pt x="620" y="312"/>
                  </a:cubicBezTo>
                  <a:cubicBezTo>
                    <a:pt x="637" y="308"/>
                    <a:pt x="660" y="315"/>
                    <a:pt x="672" y="326"/>
                  </a:cubicBezTo>
                  <a:cubicBezTo>
                    <a:pt x="687" y="340"/>
                    <a:pt x="687" y="340"/>
                    <a:pt x="687" y="340"/>
                  </a:cubicBezTo>
                  <a:cubicBezTo>
                    <a:pt x="699" y="351"/>
                    <a:pt x="716" y="349"/>
                    <a:pt x="725" y="335"/>
                  </a:cubicBezTo>
                  <a:cubicBezTo>
                    <a:pt x="736" y="318"/>
                    <a:pt x="736" y="318"/>
                    <a:pt x="736" y="318"/>
                  </a:cubicBezTo>
                  <a:cubicBezTo>
                    <a:pt x="745" y="304"/>
                    <a:pt x="766" y="291"/>
                    <a:pt x="782" y="291"/>
                  </a:cubicBezTo>
                  <a:cubicBezTo>
                    <a:pt x="802" y="290"/>
                    <a:pt x="802" y="290"/>
                    <a:pt x="802" y="290"/>
                  </a:cubicBezTo>
                  <a:cubicBezTo>
                    <a:pt x="819" y="290"/>
                    <a:pt x="830" y="276"/>
                    <a:pt x="826" y="259"/>
                  </a:cubicBezTo>
                  <a:cubicBezTo>
                    <a:pt x="821" y="240"/>
                    <a:pt x="821" y="240"/>
                    <a:pt x="821" y="240"/>
                  </a:cubicBezTo>
                  <a:cubicBezTo>
                    <a:pt x="818" y="224"/>
                    <a:pt x="824" y="200"/>
                    <a:pt x="835" y="188"/>
                  </a:cubicBezTo>
                  <a:cubicBezTo>
                    <a:pt x="849" y="173"/>
                    <a:pt x="849" y="173"/>
                    <a:pt x="849" y="173"/>
                  </a:cubicBezTo>
                  <a:cubicBezTo>
                    <a:pt x="860" y="161"/>
                    <a:pt x="858" y="144"/>
                    <a:pt x="844" y="135"/>
                  </a:cubicBezTo>
                  <a:cubicBezTo>
                    <a:pt x="827" y="124"/>
                    <a:pt x="827" y="124"/>
                    <a:pt x="827" y="124"/>
                  </a:cubicBezTo>
                  <a:cubicBezTo>
                    <a:pt x="813" y="115"/>
                    <a:pt x="801" y="95"/>
                    <a:pt x="800" y="78"/>
                  </a:cubicBezTo>
                  <a:cubicBezTo>
                    <a:pt x="800" y="58"/>
                    <a:pt x="800" y="58"/>
                    <a:pt x="800" y="58"/>
                  </a:cubicBezTo>
                  <a:cubicBezTo>
                    <a:pt x="799" y="41"/>
                    <a:pt x="785" y="31"/>
                    <a:pt x="769" y="34"/>
                  </a:cubicBezTo>
                  <a:cubicBezTo>
                    <a:pt x="749" y="39"/>
                    <a:pt x="749" y="39"/>
                    <a:pt x="749" y="39"/>
                  </a:cubicBezTo>
                  <a:cubicBezTo>
                    <a:pt x="733" y="42"/>
                    <a:pt x="710" y="36"/>
                    <a:pt x="698" y="25"/>
                  </a:cubicBezTo>
                  <a:cubicBezTo>
                    <a:pt x="683" y="11"/>
                    <a:pt x="683" y="11"/>
                    <a:pt x="683" y="11"/>
                  </a:cubicBezTo>
                  <a:cubicBezTo>
                    <a:pt x="671" y="0"/>
                    <a:pt x="653" y="2"/>
                    <a:pt x="645" y="16"/>
                  </a:cubicBezTo>
                  <a:cubicBezTo>
                    <a:pt x="634" y="33"/>
                    <a:pt x="634" y="33"/>
                    <a:pt x="634" y="33"/>
                  </a:cubicBezTo>
                  <a:cubicBezTo>
                    <a:pt x="625" y="47"/>
                    <a:pt x="604" y="59"/>
                    <a:pt x="587" y="60"/>
                  </a:cubicBezTo>
                  <a:cubicBezTo>
                    <a:pt x="567" y="60"/>
                    <a:pt x="567" y="60"/>
                    <a:pt x="567" y="60"/>
                  </a:cubicBezTo>
                  <a:cubicBezTo>
                    <a:pt x="551" y="61"/>
                    <a:pt x="540" y="75"/>
                    <a:pt x="544" y="91"/>
                  </a:cubicBezTo>
                  <a:cubicBezTo>
                    <a:pt x="548" y="111"/>
                    <a:pt x="548" y="111"/>
                    <a:pt x="548" y="111"/>
                  </a:cubicBezTo>
                  <a:cubicBezTo>
                    <a:pt x="552" y="127"/>
                    <a:pt x="546" y="150"/>
                    <a:pt x="534" y="163"/>
                  </a:cubicBezTo>
                  <a:cubicBezTo>
                    <a:pt x="521" y="177"/>
                    <a:pt x="521" y="177"/>
                    <a:pt x="521" y="177"/>
                  </a:cubicBezTo>
                  <a:cubicBezTo>
                    <a:pt x="509" y="189"/>
                    <a:pt x="512" y="207"/>
                    <a:pt x="526" y="216"/>
                  </a:cubicBezTo>
                  <a:close/>
                  <a:moveTo>
                    <a:pt x="685" y="93"/>
                  </a:moveTo>
                  <a:cubicBezTo>
                    <a:pt x="730" y="93"/>
                    <a:pt x="767" y="130"/>
                    <a:pt x="767" y="175"/>
                  </a:cubicBezTo>
                  <a:cubicBezTo>
                    <a:pt x="767" y="221"/>
                    <a:pt x="730" y="258"/>
                    <a:pt x="685" y="258"/>
                  </a:cubicBezTo>
                  <a:cubicBezTo>
                    <a:pt x="639" y="258"/>
                    <a:pt x="603" y="221"/>
                    <a:pt x="603" y="175"/>
                  </a:cubicBezTo>
                  <a:cubicBezTo>
                    <a:pt x="603" y="130"/>
                    <a:pt x="639" y="93"/>
                    <a:pt x="685" y="93"/>
                  </a:cubicBezTo>
                  <a:close/>
                  <a:moveTo>
                    <a:pt x="685" y="93"/>
                  </a:moveTo>
                  <a:cubicBezTo>
                    <a:pt x="685" y="93"/>
                    <a:pt x="685" y="93"/>
                    <a:pt x="685" y="93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530915" y="3519488"/>
            <a:ext cx="995233" cy="1304924"/>
            <a:chOff x="7530120" y="3519488"/>
            <a:chExt cx="995233" cy="1304924"/>
          </a:xfrm>
        </p:grpSpPr>
        <p:cxnSp>
          <p:nvCxnSpPr>
            <p:cNvPr id="14" name="Straight Connector 57"/>
            <p:cNvCxnSpPr/>
            <p:nvPr/>
          </p:nvCxnSpPr>
          <p:spPr>
            <a:xfrm flipV="1">
              <a:off x="8014245" y="3519488"/>
              <a:ext cx="0" cy="858837"/>
            </a:xfrm>
            <a:prstGeom prst="line">
              <a:avLst/>
            </a:prstGeom>
            <a:ln>
              <a:solidFill>
                <a:srgbClr val="ADBACA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19"/>
            <p:cNvSpPr>
              <a:spLocks noChangeArrowheads="1"/>
            </p:cNvSpPr>
            <p:nvPr/>
          </p:nvSpPr>
          <p:spPr bwMode="auto">
            <a:xfrm>
              <a:off x="7530120" y="3832224"/>
              <a:ext cx="995233" cy="9921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>
                <a:defRPr/>
              </a:pPr>
              <a:endParaRPr lang="en-US" sz="24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77"/>
            <p:cNvSpPr>
              <a:spLocks noEditPoints="1"/>
            </p:cNvSpPr>
            <p:nvPr/>
          </p:nvSpPr>
          <p:spPr bwMode="auto">
            <a:xfrm>
              <a:off x="7787261" y="4049712"/>
              <a:ext cx="439681" cy="463550"/>
            </a:xfrm>
            <a:custGeom>
              <a:avLst/>
              <a:gdLst/>
              <a:ahLst/>
              <a:cxnLst>
                <a:cxn ang="0">
                  <a:pos x="350" y="180"/>
                </a:cxn>
                <a:cxn ang="0">
                  <a:pos x="10" y="180"/>
                </a:cxn>
                <a:cxn ang="0">
                  <a:pos x="5" y="171"/>
                </a:cxn>
                <a:cxn ang="0">
                  <a:pos x="170" y="8"/>
                </a:cxn>
                <a:cxn ang="0">
                  <a:pos x="189" y="9"/>
                </a:cxn>
                <a:cxn ang="0">
                  <a:pos x="250" y="69"/>
                </a:cxn>
                <a:cxn ang="0">
                  <a:pos x="250" y="45"/>
                </a:cxn>
                <a:cxn ang="0">
                  <a:pos x="281" y="45"/>
                </a:cxn>
                <a:cxn ang="0">
                  <a:pos x="281" y="100"/>
                </a:cxn>
                <a:cxn ang="0">
                  <a:pos x="353" y="171"/>
                </a:cxn>
                <a:cxn ang="0">
                  <a:pos x="350" y="180"/>
                </a:cxn>
                <a:cxn ang="0">
                  <a:pos x="314" y="367"/>
                </a:cxn>
                <a:cxn ang="0">
                  <a:pos x="300" y="380"/>
                </a:cxn>
                <a:cxn ang="0">
                  <a:pos x="194" y="380"/>
                </a:cxn>
                <a:cxn ang="0">
                  <a:pos x="194" y="302"/>
                </a:cxn>
                <a:cxn ang="0">
                  <a:pos x="146" y="302"/>
                </a:cxn>
                <a:cxn ang="0">
                  <a:pos x="146" y="380"/>
                </a:cxn>
                <a:cxn ang="0">
                  <a:pos x="58" y="380"/>
                </a:cxn>
                <a:cxn ang="0">
                  <a:pos x="44" y="366"/>
                </a:cxn>
                <a:cxn ang="0">
                  <a:pos x="44" y="188"/>
                </a:cxn>
                <a:cxn ang="0">
                  <a:pos x="314" y="188"/>
                </a:cxn>
                <a:cxn ang="0">
                  <a:pos x="314" y="367"/>
                </a:cxn>
                <a:cxn ang="0">
                  <a:pos x="273" y="242"/>
                </a:cxn>
                <a:cxn ang="0">
                  <a:pos x="225" y="242"/>
                </a:cxn>
                <a:cxn ang="0">
                  <a:pos x="225" y="282"/>
                </a:cxn>
                <a:cxn ang="0">
                  <a:pos x="273" y="282"/>
                </a:cxn>
                <a:cxn ang="0">
                  <a:pos x="273" y="242"/>
                </a:cxn>
              </a:cxnLst>
              <a:rect l="0" t="0" r="r" b="b"/>
              <a:pathLst>
                <a:path w="360" h="380">
                  <a:moveTo>
                    <a:pt x="350" y="180"/>
                  </a:moveTo>
                  <a:cubicBezTo>
                    <a:pt x="295" y="180"/>
                    <a:pt x="68" y="180"/>
                    <a:pt x="10" y="180"/>
                  </a:cubicBezTo>
                  <a:cubicBezTo>
                    <a:pt x="0" y="180"/>
                    <a:pt x="0" y="176"/>
                    <a:pt x="5" y="171"/>
                  </a:cubicBezTo>
                  <a:cubicBezTo>
                    <a:pt x="36" y="140"/>
                    <a:pt x="138" y="40"/>
                    <a:pt x="170" y="8"/>
                  </a:cubicBezTo>
                  <a:cubicBezTo>
                    <a:pt x="178" y="0"/>
                    <a:pt x="180" y="0"/>
                    <a:pt x="189" y="9"/>
                  </a:cubicBezTo>
                  <a:cubicBezTo>
                    <a:pt x="201" y="21"/>
                    <a:pt x="225" y="44"/>
                    <a:pt x="250" y="69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81" y="45"/>
                    <a:pt x="281" y="45"/>
                    <a:pt x="281" y="45"/>
                  </a:cubicBezTo>
                  <a:cubicBezTo>
                    <a:pt x="281" y="100"/>
                    <a:pt x="281" y="100"/>
                    <a:pt x="281" y="100"/>
                  </a:cubicBezTo>
                  <a:cubicBezTo>
                    <a:pt x="311" y="129"/>
                    <a:pt x="339" y="158"/>
                    <a:pt x="353" y="171"/>
                  </a:cubicBezTo>
                  <a:cubicBezTo>
                    <a:pt x="358" y="176"/>
                    <a:pt x="360" y="180"/>
                    <a:pt x="350" y="180"/>
                  </a:cubicBezTo>
                  <a:close/>
                  <a:moveTo>
                    <a:pt x="314" y="367"/>
                  </a:moveTo>
                  <a:cubicBezTo>
                    <a:pt x="314" y="376"/>
                    <a:pt x="310" y="380"/>
                    <a:pt x="300" y="380"/>
                  </a:cubicBezTo>
                  <a:cubicBezTo>
                    <a:pt x="269" y="380"/>
                    <a:pt x="194" y="380"/>
                    <a:pt x="194" y="380"/>
                  </a:cubicBezTo>
                  <a:cubicBezTo>
                    <a:pt x="194" y="302"/>
                    <a:pt x="194" y="302"/>
                    <a:pt x="194" y="302"/>
                  </a:cubicBezTo>
                  <a:cubicBezTo>
                    <a:pt x="146" y="302"/>
                    <a:pt x="146" y="302"/>
                    <a:pt x="146" y="302"/>
                  </a:cubicBezTo>
                  <a:cubicBezTo>
                    <a:pt x="146" y="380"/>
                    <a:pt x="146" y="380"/>
                    <a:pt x="146" y="380"/>
                  </a:cubicBezTo>
                  <a:cubicBezTo>
                    <a:pt x="146" y="380"/>
                    <a:pt x="86" y="380"/>
                    <a:pt x="58" y="380"/>
                  </a:cubicBezTo>
                  <a:cubicBezTo>
                    <a:pt x="49" y="380"/>
                    <a:pt x="44" y="375"/>
                    <a:pt x="44" y="366"/>
                  </a:cubicBezTo>
                  <a:cubicBezTo>
                    <a:pt x="44" y="322"/>
                    <a:pt x="44" y="188"/>
                    <a:pt x="44" y="188"/>
                  </a:cubicBezTo>
                  <a:cubicBezTo>
                    <a:pt x="314" y="188"/>
                    <a:pt x="314" y="188"/>
                    <a:pt x="314" y="188"/>
                  </a:cubicBezTo>
                  <a:cubicBezTo>
                    <a:pt x="314" y="188"/>
                    <a:pt x="314" y="323"/>
                    <a:pt x="314" y="367"/>
                  </a:cubicBezTo>
                  <a:close/>
                  <a:moveTo>
                    <a:pt x="273" y="242"/>
                  </a:moveTo>
                  <a:cubicBezTo>
                    <a:pt x="225" y="242"/>
                    <a:pt x="225" y="242"/>
                    <a:pt x="225" y="242"/>
                  </a:cubicBezTo>
                  <a:cubicBezTo>
                    <a:pt x="225" y="282"/>
                    <a:pt x="225" y="282"/>
                    <a:pt x="225" y="282"/>
                  </a:cubicBezTo>
                  <a:cubicBezTo>
                    <a:pt x="273" y="282"/>
                    <a:pt x="273" y="282"/>
                    <a:pt x="273" y="282"/>
                  </a:cubicBezTo>
                  <a:cubicBezTo>
                    <a:pt x="273" y="242"/>
                    <a:pt x="273" y="242"/>
                    <a:pt x="273" y="242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  <a:round/>
              <a:headEnd/>
              <a:tailEnd/>
            </a:ln>
          </p:spPr>
          <p:txBody>
            <a:bodyPr lIns="121682" tIns="60841" rIns="121682" bIns="60841"/>
            <a:lstStyle/>
            <a:p>
              <a:pPr defTabSz="1217491">
                <a:defRPr/>
              </a:pPr>
              <a:endParaRPr lang="en-US" sz="3190" ker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797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918" y="1685723"/>
            <a:ext cx="2082899" cy="1382455"/>
          </a:xfr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11"/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918" y="3861363"/>
            <a:ext cx="2082899" cy="1388599"/>
          </a:xfrm>
          <a:prstGeom prst="rect">
            <a:avLst/>
          </a:prstGeo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413" y="1683346"/>
            <a:ext cx="2082899" cy="1387210"/>
          </a:xfrm>
        </p:spPr>
      </p:pic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4413" y="3859975"/>
            <a:ext cx="2082899" cy="1391376"/>
          </a:xfrm>
        </p:spPr>
      </p:pic>
      <p:sp>
        <p:nvSpPr>
          <p:cNvPr id="5132" name="MH_SubTitle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09917" y="2887101"/>
            <a:ext cx="2082899" cy="215800"/>
          </a:xfrm>
          <a:prstGeom prst="rect">
            <a:avLst/>
          </a:prstGeom>
          <a:solidFill>
            <a:schemeClr val="accent1">
              <a:alpha val="84000"/>
            </a:schemeClr>
          </a:solidFill>
          <a:ln>
            <a:noFill/>
          </a:ln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33" name="MH_SubTitle_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54412" y="2887101"/>
            <a:ext cx="2082899" cy="215800"/>
          </a:xfrm>
          <a:prstGeom prst="rect">
            <a:avLst/>
          </a:prstGeom>
          <a:solidFill>
            <a:schemeClr val="accent2">
              <a:alpha val="84000"/>
            </a:schemeClr>
          </a:solidFill>
          <a:ln>
            <a:noFill/>
          </a:ln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34" name="MH_SubTitle_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509917" y="5064088"/>
            <a:ext cx="2082899" cy="215799"/>
          </a:xfrm>
          <a:prstGeom prst="rect">
            <a:avLst/>
          </a:prstGeom>
          <a:solidFill>
            <a:schemeClr val="accent3">
              <a:alpha val="84000"/>
            </a:schemeClr>
          </a:solidFill>
          <a:ln>
            <a:noFill/>
          </a:ln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5135" name="MH_SubTitle_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54412" y="5064088"/>
            <a:ext cx="2082899" cy="215799"/>
          </a:xfrm>
          <a:prstGeom prst="rect">
            <a:avLst/>
          </a:prstGeom>
          <a:solidFill>
            <a:schemeClr val="accent4">
              <a:alpha val="84000"/>
            </a:schemeClr>
          </a:solidFill>
          <a:ln>
            <a:noFill/>
          </a:ln>
        </p:spPr>
        <p:txBody>
          <a:bodyPr lIns="0" tIns="0" rIns="0" bIns="0" anchor="ctr">
            <a:norm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751397" y="1789177"/>
            <a:ext cx="2444433" cy="1175547"/>
            <a:chOff x="8602472" y="3626462"/>
            <a:chExt cx="2444433" cy="1175547"/>
          </a:xfrm>
        </p:grpSpPr>
        <p:sp>
          <p:nvSpPr>
            <p:cNvPr id="21" name="TextBox 19"/>
            <p:cNvSpPr txBox="1"/>
            <p:nvPr/>
          </p:nvSpPr>
          <p:spPr>
            <a:xfrm>
              <a:off x="8602472" y="3626462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标题文字添加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602474" y="3971012"/>
              <a:ext cx="2304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此处添加计划扼要说明，添加简短说明文字。此处添加明年计划的扼要说明，添加简短说明文字。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51397" y="3967889"/>
            <a:ext cx="2444433" cy="1175547"/>
            <a:chOff x="8602472" y="3626462"/>
            <a:chExt cx="2444433" cy="1175547"/>
          </a:xfrm>
        </p:grpSpPr>
        <p:sp>
          <p:nvSpPr>
            <p:cNvPr id="24" name="TextBox 19"/>
            <p:cNvSpPr txBox="1"/>
            <p:nvPr/>
          </p:nvSpPr>
          <p:spPr>
            <a:xfrm>
              <a:off x="8602472" y="3626462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标题文字添加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602474" y="3971012"/>
              <a:ext cx="2304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此处添加计划扼要说明，添加简短说明文字。此处添加明年计划的扼要说明，添加简短说明文字。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95893" y="1789177"/>
            <a:ext cx="2444433" cy="1175547"/>
            <a:chOff x="8602472" y="3626462"/>
            <a:chExt cx="2444433" cy="1175547"/>
          </a:xfrm>
        </p:grpSpPr>
        <p:sp>
          <p:nvSpPr>
            <p:cNvPr id="27" name="TextBox 19"/>
            <p:cNvSpPr txBox="1"/>
            <p:nvPr/>
          </p:nvSpPr>
          <p:spPr>
            <a:xfrm>
              <a:off x="8602472" y="3626462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标题文字添加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602474" y="3971012"/>
              <a:ext cx="2304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此处添加计划扼要说明，添加简短说明文字。此处添加明年计划的扼要说明，添加简短说明文字。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595893" y="3967889"/>
            <a:ext cx="2444433" cy="1175547"/>
            <a:chOff x="8602472" y="3626462"/>
            <a:chExt cx="2444433" cy="1175547"/>
          </a:xfrm>
        </p:grpSpPr>
        <p:sp>
          <p:nvSpPr>
            <p:cNvPr id="30" name="TextBox 19"/>
            <p:cNvSpPr txBox="1"/>
            <p:nvPr/>
          </p:nvSpPr>
          <p:spPr>
            <a:xfrm>
              <a:off x="8602472" y="3626462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标题文字添加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602474" y="3971012"/>
              <a:ext cx="230491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此处添加计划扼要说明，添加简短说明文字。此处添加明年计划的扼要说明，添加简短说明文字。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95289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2" grpId="0" animBg="1"/>
      <p:bldP spid="5133" grpId="0" animBg="1"/>
      <p:bldP spid="5134" grpId="0" animBg="1"/>
      <p:bldP spid="51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55688" y="1817412"/>
            <a:ext cx="10164819" cy="3240364"/>
            <a:chOff x="1055688" y="1817412"/>
            <a:chExt cx="10164819" cy="3240364"/>
          </a:xfrm>
        </p:grpSpPr>
        <p:grpSp>
          <p:nvGrpSpPr>
            <p:cNvPr id="2" name="组合 1"/>
            <p:cNvGrpSpPr/>
            <p:nvPr/>
          </p:nvGrpSpPr>
          <p:grpSpPr>
            <a:xfrm>
              <a:off x="1055688" y="1817412"/>
              <a:ext cx="10080625" cy="3240364"/>
              <a:chOff x="2579688" y="2771776"/>
              <a:chExt cx="7032625" cy="2260600"/>
            </a:xfrm>
          </p:grpSpPr>
          <p:sp>
            <p:nvSpPr>
              <p:cNvPr id="39" name="MH_Other_1"/>
              <p:cNvSpPr/>
              <p:nvPr>
                <p:custDataLst>
                  <p:tags r:id="rId2"/>
                </p:custDataLst>
              </p:nvPr>
            </p:nvSpPr>
            <p:spPr>
              <a:xfrm rot="16200000">
                <a:off x="3163888" y="3732213"/>
                <a:ext cx="2085975" cy="514350"/>
              </a:xfrm>
              <a:prstGeom prst="parallelogram">
                <a:avLst>
                  <a:gd name="adj" fmla="val 156667"/>
                </a:avLst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1" name="MH_Other_2"/>
              <p:cNvSpPr/>
              <p:nvPr>
                <p:custDataLst>
                  <p:tags r:id="rId3"/>
                </p:custDataLst>
              </p:nvPr>
            </p:nvSpPr>
            <p:spPr>
              <a:xfrm>
                <a:off x="3132138" y="2771776"/>
                <a:ext cx="184150" cy="174625"/>
              </a:xfrm>
              <a:prstGeom prst="rtTriangle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25000" lnSpcReduction="200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2" name="MH_SubTitle_1"/>
              <p:cNvSpPr/>
              <p:nvPr>
                <p:custDataLst>
                  <p:tags r:id="rId4"/>
                </p:custDataLst>
              </p:nvPr>
            </p:nvSpPr>
            <p:spPr>
              <a:xfrm>
                <a:off x="2579688" y="2946401"/>
                <a:ext cx="1377950" cy="2085975"/>
              </a:xfrm>
              <a:prstGeom prst="rect">
                <a:avLst/>
              </a:prstGeom>
              <a:solidFill>
                <a:srgbClr val="FEFFFF"/>
              </a:solidFill>
              <a:ln w="3175">
                <a:solidFill>
                  <a:schemeClr val="accent1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144000" rIns="72000" bIns="0"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DF3427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3" name="MH_Other_3"/>
              <p:cNvSpPr/>
              <p:nvPr>
                <p:custDataLst>
                  <p:tags r:id="rId5"/>
                </p:custDataLst>
              </p:nvPr>
            </p:nvSpPr>
            <p:spPr>
              <a:xfrm>
                <a:off x="2646363" y="2771776"/>
                <a:ext cx="476250" cy="542925"/>
              </a:xfrm>
              <a:custGeom>
                <a:avLst/>
                <a:gdLst>
                  <a:gd name="connsiteX0" fmla="*/ 0 w 466725"/>
                  <a:gd name="connsiteY0" fmla="*/ 0 h 533401"/>
                  <a:gd name="connsiteX1" fmla="*/ 466725 w 466725"/>
                  <a:gd name="connsiteY1" fmla="*/ 0 h 533401"/>
                  <a:gd name="connsiteX2" fmla="*/ 466725 w 466725"/>
                  <a:gd name="connsiteY2" fmla="*/ 300038 h 533401"/>
                  <a:gd name="connsiteX3" fmla="*/ 233362 w 466725"/>
                  <a:gd name="connsiteY3" fmla="*/ 533401 h 533401"/>
                  <a:gd name="connsiteX4" fmla="*/ 233363 w 466725"/>
                  <a:gd name="connsiteY4" fmla="*/ 533400 h 533401"/>
                  <a:gd name="connsiteX5" fmla="*/ 0 w 466725"/>
                  <a:gd name="connsiteY5" fmla="*/ 300037 h 5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5" h="533401">
                    <a:moveTo>
                      <a:pt x="0" y="0"/>
                    </a:moveTo>
                    <a:lnTo>
                      <a:pt x="466725" y="0"/>
                    </a:lnTo>
                    <a:lnTo>
                      <a:pt x="466725" y="300038"/>
                    </a:lnTo>
                    <a:cubicBezTo>
                      <a:pt x="466725" y="428921"/>
                      <a:pt x="362245" y="533401"/>
                      <a:pt x="233362" y="533401"/>
                    </a:cubicBezTo>
                    <a:lnTo>
                      <a:pt x="233363" y="533400"/>
                    </a:lnTo>
                    <a:cubicBezTo>
                      <a:pt x="104480" y="533400"/>
                      <a:pt x="0" y="428920"/>
                      <a:pt x="0" y="30003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254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E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A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4" name="MH_Other_4"/>
              <p:cNvSpPr/>
              <p:nvPr>
                <p:custDataLst>
                  <p:tags r:id="rId6"/>
                </p:custDataLst>
              </p:nvPr>
            </p:nvSpPr>
            <p:spPr>
              <a:xfrm rot="16200000">
                <a:off x="5049838" y="3732213"/>
                <a:ext cx="2085975" cy="514350"/>
              </a:xfrm>
              <a:prstGeom prst="parallelogram">
                <a:avLst>
                  <a:gd name="adj" fmla="val 156667"/>
                </a:avLst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6" name="MH_Other_5"/>
              <p:cNvSpPr/>
              <p:nvPr>
                <p:custDataLst>
                  <p:tags r:id="rId7"/>
                </p:custDataLst>
              </p:nvPr>
            </p:nvSpPr>
            <p:spPr>
              <a:xfrm>
                <a:off x="5018088" y="2771776"/>
                <a:ext cx="184150" cy="174625"/>
              </a:xfrm>
              <a:prstGeom prst="rtTriangle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25000" lnSpcReduction="200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7" name="MH_SubTitle_2"/>
              <p:cNvSpPr/>
              <p:nvPr>
                <p:custDataLst>
                  <p:tags r:id="rId8"/>
                </p:custDataLst>
              </p:nvPr>
            </p:nvSpPr>
            <p:spPr>
              <a:xfrm>
                <a:off x="4464050" y="2946401"/>
                <a:ext cx="1377950" cy="2085975"/>
              </a:xfrm>
              <a:prstGeom prst="rect">
                <a:avLst/>
              </a:prstGeom>
              <a:solidFill>
                <a:srgbClr val="FEFFFF"/>
              </a:solidFill>
              <a:ln w="3175">
                <a:solidFill>
                  <a:schemeClr val="accent2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144000" rIns="72000" bIns="0"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A1BF24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8" name="MH_Other_6"/>
              <p:cNvSpPr/>
              <p:nvPr>
                <p:custDataLst>
                  <p:tags r:id="rId9"/>
                </p:custDataLst>
              </p:nvPr>
            </p:nvSpPr>
            <p:spPr>
              <a:xfrm>
                <a:off x="4532313" y="2771776"/>
                <a:ext cx="476250" cy="542925"/>
              </a:xfrm>
              <a:custGeom>
                <a:avLst/>
                <a:gdLst>
                  <a:gd name="connsiteX0" fmla="*/ 0 w 466725"/>
                  <a:gd name="connsiteY0" fmla="*/ 0 h 533401"/>
                  <a:gd name="connsiteX1" fmla="*/ 466725 w 466725"/>
                  <a:gd name="connsiteY1" fmla="*/ 0 h 533401"/>
                  <a:gd name="connsiteX2" fmla="*/ 466725 w 466725"/>
                  <a:gd name="connsiteY2" fmla="*/ 300038 h 533401"/>
                  <a:gd name="connsiteX3" fmla="*/ 233362 w 466725"/>
                  <a:gd name="connsiteY3" fmla="*/ 533401 h 533401"/>
                  <a:gd name="connsiteX4" fmla="*/ 233363 w 466725"/>
                  <a:gd name="connsiteY4" fmla="*/ 533400 h 533401"/>
                  <a:gd name="connsiteX5" fmla="*/ 0 w 466725"/>
                  <a:gd name="connsiteY5" fmla="*/ 300037 h 5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5" h="533401">
                    <a:moveTo>
                      <a:pt x="0" y="0"/>
                    </a:moveTo>
                    <a:lnTo>
                      <a:pt x="466725" y="0"/>
                    </a:lnTo>
                    <a:lnTo>
                      <a:pt x="466725" y="300038"/>
                    </a:lnTo>
                    <a:cubicBezTo>
                      <a:pt x="466725" y="428921"/>
                      <a:pt x="362245" y="533401"/>
                      <a:pt x="233362" y="533401"/>
                    </a:cubicBezTo>
                    <a:lnTo>
                      <a:pt x="233363" y="533400"/>
                    </a:lnTo>
                    <a:cubicBezTo>
                      <a:pt x="104480" y="533400"/>
                      <a:pt x="0" y="428920"/>
                      <a:pt x="0" y="30003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254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E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B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9" name="MH_Other_7"/>
              <p:cNvSpPr/>
              <p:nvPr>
                <p:custDataLst>
                  <p:tags r:id="rId10"/>
                </p:custDataLst>
              </p:nvPr>
            </p:nvSpPr>
            <p:spPr>
              <a:xfrm rot="16200000">
                <a:off x="6934201" y="3732213"/>
                <a:ext cx="2085975" cy="514350"/>
              </a:xfrm>
              <a:prstGeom prst="parallelogram">
                <a:avLst>
                  <a:gd name="adj" fmla="val 156667"/>
                </a:avLst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1" name="MH_Other_8"/>
              <p:cNvSpPr/>
              <p:nvPr>
                <p:custDataLst>
                  <p:tags r:id="rId11"/>
                </p:custDataLst>
              </p:nvPr>
            </p:nvSpPr>
            <p:spPr>
              <a:xfrm>
                <a:off x="6902450" y="2771776"/>
                <a:ext cx="184150" cy="174625"/>
              </a:xfrm>
              <a:prstGeom prst="rtTriangle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25000" lnSpcReduction="200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2" name="MH_SubTitle_3"/>
              <p:cNvSpPr/>
              <p:nvPr>
                <p:custDataLst>
                  <p:tags r:id="rId12"/>
                </p:custDataLst>
              </p:nvPr>
            </p:nvSpPr>
            <p:spPr>
              <a:xfrm>
                <a:off x="6350000" y="2946401"/>
                <a:ext cx="1377950" cy="2085975"/>
              </a:xfrm>
              <a:prstGeom prst="rect">
                <a:avLst/>
              </a:prstGeom>
              <a:solidFill>
                <a:srgbClr val="FEFFFF"/>
              </a:solidFill>
              <a:ln w="3175">
                <a:solidFill>
                  <a:schemeClr val="accent3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144000" rIns="72000" bIns="0"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8ACB6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3" name="MH_Other_9"/>
              <p:cNvSpPr/>
              <p:nvPr>
                <p:custDataLst>
                  <p:tags r:id="rId13"/>
                </p:custDataLst>
              </p:nvPr>
            </p:nvSpPr>
            <p:spPr>
              <a:xfrm>
                <a:off x="6418263" y="2771776"/>
                <a:ext cx="474662" cy="542925"/>
              </a:xfrm>
              <a:custGeom>
                <a:avLst/>
                <a:gdLst>
                  <a:gd name="connsiteX0" fmla="*/ 0 w 466725"/>
                  <a:gd name="connsiteY0" fmla="*/ 0 h 533401"/>
                  <a:gd name="connsiteX1" fmla="*/ 466725 w 466725"/>
                  <a:gd name="connsiteY1" fmla="*/ 0 h 533401"/>
                  <a:gd name="connsiteX2" fmla="*/ 466725 w 466725"/>
                  <a:gd name="connsiteY2" fmla="*/ 300038 h 533401"/>
                  <a:gd name="connsiteX3" fmla="*/ 233362 w 466725"/>
                  <a:gd name="connsiteY3" fmla="*/ 533401 h 533401"/>
                  <a:gd name="connsiteX4" fmla="*/ 233363 w 466725"/>
                  <a:gd name="connsiteY4" fmla="*/ 533400 h 533401"/>
                  <a:gd name="connsiteX5" fmla="*/ 0 w 466725"/>
                  <a:gd name="connsiteY5" fmla="*/ 300037 h 5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5" h="533401">
                    <a:moveTo>
                      <a:pt x="0" y="0"/>
                    </a:moveTo>
                    <a:lnTo>
                      <a:pt x="466725" y="0"/>
                    </a:lnTo>
                    <a:lnTo>
                      <a:pt x="466725" y="300038"/>
                    </a:lnTo>
                    <a:cubicBezTo>
                      <a:pt x="466725" y="428921"/>
                      <a:pt x="362245" y="533401"/>
                      <a:pt x="233362" y="533401"/>
                    </a:cubicBezTo>
                    <a:lnTo>
                      <a:pt x="233363" y="533400"/>
                    </a:lnTo>
                    <a:cubicBezTo>
                      <a:pt x="104480" y="533400"/>
                      <a:pt x="0" y="428920"/>
                      <a:pt x="0" y="30003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50800" dist="254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E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C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5" name="MH_Other_10"/>
              <p:cNvSpPr/>
              <p:nvPr>
                <p:custDataLst>
                  <p:tags r:id="rId14"/>
                </p:custDataLst>
              </p:nvPr>
            </p:nvSpPr>
            <p:spPr>
              <a:xfrm>
                <a:off x="8788400" y="2771776"/>
                <a:ext cx="184150" cy="174625"/>
              </a:xfrm>
              <a:prstGeom prst="rtTriangle">
                <a:avLst/>
              </a:prstGeom>
              <a:solidFill>
                <a:srgbClr val="DD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25000" lnSpcReduction="20000"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6" name="MH_SubTitle_4"/>
              <p:cNvSpPr/>
              <p:nvPr>
                <p:custDataLst>
                  <p:tags r:id="rId15"/>
                </p:custDataLst>
              </p:nvPr>
            </p:nvSpPr>
            <p:spPr>
              <a:xfrm>
                <a:off x="8234363" y="2946401"/>
                <a:ext cx="1377950" cy="2085975"/>
              </a:xfrm>
              <a:prstGeom prst="rect">
                <a:avLst/>
              </a:prstGeom>
              <a:solidFill>
                <a:srgbClr val="FEFFFF"/>
              </a:solidFill>
              <a:ln w="3175">
                <a:solidFill>
                  <a:schemeClr val="accent4"/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2000" tIns="144000" rIns="72000" bIns="0"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EEAD1B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7" name="MH_Other_11"/>
              <p:cNvSpPr/>
              <p:nvPr>
                <p:custDataLst>
                  <p:tags r:id="rId16"/>
                </p:custDataLst>
              </p:nvPr>
            </p:nvSpPr>
            <p:spPr>
              <a:xfrm>
                <a:off x="8302625" y="2771776"/>
                <a:ext cx="476250" cy="542925"/>
              </a:xfrm>
              <a:custGeom>
                <a:avLst/>
                <a:gdLst>
                  <a:gd name="connsiteX0" fmla="*/ 0 w 466725"/>
                  <a:gd name="connsiteY0" fmla="*/ 0 h 533401"/>
                  <a:gd name="connsiteX1" fmla="*/ 466725 w 466725"/>
                  <a:gd name="connsiteY1" fmla="*/ 0 h 533401"/>
                  <a:gd name="connsiteX2" fmla="*/ 466725 w 466725"/>
                  <a:gd name="connsiteY2" fmla="*/ 300038 h 533401"/>
                  <a:gd name="connsiteX3" fmla="*/ 233362 w 466725"/>
                  <a:gd name="connsiteY3" fmla="*/ 533401 h 533401"/>
                  <a:gd name="connsiteX4" fmla="*/ 233363 w 466725"/>
                  <a:gd name="connsiteY4" fmla="*/ 533400 h 533401"/>
                  <a:gd name="connsiteX5" fmla="*/ 0 w 466725"/>
                  <a:gd name="connsiteY5" fmla="*/ 300037 h 53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6725" h="533401">
                    <a:moveTo>
                      <a:pt x="0" y="0"/>
                    </a:moveTo>
                    <a:lnTo>
                      <a:pt x="466725" y="0"/>
                    </a:lnTo>
                    <a:lnTo>
                      <a:pt x="466725" y="300038"/>
                    </a:lnTo>
                    <a:cubicBezTo>
                      <a:pt x="466725" y="428921"/>
                      <a:pt x="362245" y="533401"/>
                      <a:pt x="233362" y="533401"/>
                    </a:cubicBezTo>
                    <a:lnTo>
                      <a:pt x="233363" y="533400"/>
                    </a:lnTo>
                    <a:cubicBezTo>
                      <a:pt x="104480" y="533400"/>
                      <a:pt x="0" y="428920"/>
                      <a:pt x="0" y="30003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50800" dist="254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EFFFF"/>
                    </a:solidFill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D</a:t>
                </a:r>
                <a:endPara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E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214762" y="2858654"/>
              <a:ext cx="1877316" cy="1821878"/>
              <a:chOff x="8602473" y="3626462"/>
              <a:chExt cx="1877316" cy="1821878"/>
            </a:xfrm>
          </p:grpSpPr>
          <p:sp>
            <p:nvSpPr>
              <p:cNvPr id="21" name="TextBox 19"/>
              <p:cNvSpPr txBox="1"/>
              <p:nvPr/>
            </p:nvSpPr>
            <p:spPr>
              <a:xfrm>
                <a:off x="8602473" y="3626462"/>
                <a:ext cx="187731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rPr>
                  <a:t>文字添加</a:t>
                </a: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8602474" y="3971012"/>
                <a:ext cx="1707158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此处添加计划扼要说明，添加简短说明文字。此处添加明年计划的扼要说明，添加简短说明文字。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934155" y="2858654"/>
              <a:ext cx="1877316" cy="1821878"/>
              <a:chOff x="8602473" y="3626462"/>
              <a:chExt cx="1877316" cy="1821878"/>
            </a:xfrm>
          </p:grpSpPr>
          <p:sp>
            <p:nvSpPr>
              <p:cNvPr id="24" name="TextBox 19"/>
              <p:cNvSpPr txBox="1"/>
              <p:nvPr/>
            </p:nvSpPr>
            <p:spPr>
              <a:xfrm>
                <a:off x="8602473" y="3626462"/>
                <a:ext cx="187731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rPr>
                  <a:t>文字添加</a:t>
                </a: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8602474" y="3971012"/>
                <a:ext cx="1707158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此处添加计划扼要说明，添加简短说明文字。此处添加明年计划的扼要说明，添加简短说明文字。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650284" y="2858654"/>
              <a:ext cx="1877316" cy="1821878"/>
              <a:chOff x="8602473" y="3626462"/>
              <a:chExt cx="1877316" cy="1821878"/>
            </a:xfrm>
          </p:grpSpPr>
          <p:sp>
            <p:nvSpPr>
              <p:cNvPr id="27" name="TextBox 19"/>
              <p:cNvSpPr txBox="1"/>
              <p:nvPr/>
            </p:nvSpPr>
            <p:spPr>
              <a:xfrm>
                <a:off x="8602473" y="3626462"/>
                <a:ext cx="187731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rPr>
                  <a:t>文字添加</a:t>
                </a: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8602474" y="3971012"/>
                <a:ext cx="1707158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此处添加计划扼要说明，添加简短说明文字。此处添加明年计划的扼要说明，添加简短说明文字。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9343191" y="2858654"/>
              <a:ext cx="1877316" cy="1821878"/>
              <a:chOff x="8602473" y="3626462"/>
              <a:chExt cx="1877316" cy="1821878"/>
            </a:xfrm>
          </p:grpSpPr>
          <p:sp>
            <p:nvSpPr>
              <p:cNvPr id="30" name="TextBox 19"/>
              <p:cNvSpPr txBox="1"/>
              <p:nvPr/>
            </p:nvSpPr>
            <p:spPr>
              <a:xfrm>
                <a:off x="8602473" y="3626462"/>
                <a:ext cx="187731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rPr>
                  <a:t>文字添加</a:t>
                </a: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8602474" y="3971012"/>
                <a:ext cx="1707158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此处添加计划扼要说明，添加简短说明文字。此处添加明年计划的扼要说明，添加简短说明文字。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98809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3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34" y="5581650"/>
            <a:ext cx="4372032" cy="12757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/>
        </p:blipFill>
        <p:spPr>
          <a:xfrm>
            <a:off x="9059109" y="4248150"/>
            <a:ext cx="3132891" cy="260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/>
        </p:blipFill>
        <p:spPr>
          <a:xfrm flipH="1">
            <a:off x="0" y="4248150"/>
            <a:ext cx="3132891" cy="2609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11" y="342900"/>
            <a:ext cx="1886477" cy="2708293"/>
          </a:xfrm>
          <a:prstGeom prst="rect">
            <a:avLst/>
          </a:prstGeom>
        </p:spPr>
      </p:pic>
      <p:sp>
        <p:nvSpPr>
          <p:cNvPr id="18" name="MH_Entry_1">
            <a:hlinkClick r:id="rId14" action="ppaction://hlinksldjump"/>
          </p:cNvPr>
          <p:cNvSpPr/>
          <p:nvPr>
            <p:custDataLst>
              <p:tags r:id="rId1"/>
            </p:custDataLst>
          </p:nvPr>
        </p:nvSpPr>
        <p:spPr>
          <a:xfrm>
            <a:off x="3828115" y="864331"/>
            <a:ext cx="4535770" cy="509416"/>
          </a:xfrm>
          <a:prstGeom prst="hexagon">
            <a:avLst>
              <a:gd name="adj" fmla="val 28234"/>
              <a:gd name="vf" fmla="val 115470"/>
            </a:avLst>
          </a:prstGeom>
          <a:solidFill>
            <a:srgbClr val="DF3427"/>
          </a:solidFill>
          <a:ln w="3492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468000" tIns="0" rIns="72000" bIns="360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请在此处输入您的标题</a:t>
            </a:r>
          </a:p>
        </p:txBody>
      </p:sp>
      <p:sp>
        <p:nvSpPr>
          <p:cNvPr id="19" name="MH_Number_1">
            <a:hlinkClick r:id="rId14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3969845" y="864723"/>
            <a:ext cx="586803" cy="508185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rgbClr val="DF3427"/>
          </a:solidFill>
          <a:ln w="3492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wrap="squar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华文细黑" panose="02010600040101010101" pitchFamily="2" charset="-122"/>
                <a:cs typeface="+mn-cs"/>
              </a:rPr>
              <a:t>1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20" name="MH_Entry_2">
            <a:hlinkClick r:id="rId15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3828115" y="1907368"/>
            <a:ext cx="4535770" cy="509416"/>
          </a:xfrm>
          <a:prstGeom prst="hexagon">
            <a:avLst>
              <a:gd name="adj" fmla="val 28234"/>
              <a:gd name="vf" fmla="val 115470"/>
            </a:avLst>
          </a:prstGeom>
          <a:solidFill>
            <a:srgbClr val="A1BF24"/>
          </a:solidFill>
          <a:ln w="3492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468000" tIns="0" rIns="72000" bIns="360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请在此处输入您的标题</a:t>
            </a:r>
          </a:p>
        </p:txBody>
      </p:sp>
      <p:sp>
        <p:nvSpPr>
          <p:cNvPr id="21" name="MH_Number_2">
            <a:hlinkClick r:id="rId15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3969845" y="1907760"/>
            <a:ext cx="586803" cy="508185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rgbClr val="A1BF24"/>
          </a:solidFill>
          <a:ln w="3492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wrap="squar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华文细黑" panose="02010600040101010101" pitchFamily="2" charset="-122"/>
                <a:cs typeface="+mn-cs"/>
              </a:rPr>
              <a:t>2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22" name="MH_Entry_3">
            <a:hlinkClick r:id="rId16" action="ppaction://hlinksldjump"/>
          </p:cNvPr>
          <p:cNvSpPr/>
          <p:nvPr>
            <p:custDataLst>
              <p:tags r:id="rId5"/>
            </p:custDataLst>
          </p:nvPr>
        </p:nvSpPr>
        <p:spPr>
          <a:xfrm>
            <a:off x="3828115" y="2950405"/>
            <a:ext cx="4535770" cy="509416"/>
          </a:xfrm>
          <a:prstGeom prst="hexagon">
            <a:avLst>
              <a:gd name="adj" fmla="val 28234"/>
              <a:gd name="vf" fmla="val 115470"/>
            </a:avLst>
          </a:prstGeom>
          <a:solidFill>
            <a:srgbClr val="08ACB6"/>
          </a:solidFill>
          <a:ln w="3492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468000" tIns="0" rIns="72000" bIns="360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请在此处输入您的标题</a:t>
            </a:r>
          </a:p>
        </p:txBody>
      </p:sp>
      <p:sp>
        <p:nvSpPr>
          <p:cNvPr id="23" name="MH_Number_3">
            <a:hlinkClick r:id="rId16" action="ppaction://hlinksldjump"/>
          </p:cNvPr>
          <p:cNvSpPr/>
          <p:nvPr>
            <p:custDataLst>
              <p:tags r:id="rId6"/>
            </p:custDataLst>
          </p:nvPr>
        </p:nvSpPr>
        <p:spPr>
          <a:xfrm>
            <a:off x="3969845" y="2950797"/>
            <a:ext cx="586803" cy="508185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rgbClr val="08ACB6"/>
          </a:solidFill>
          <a:ln w="3492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wrap="squar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华文细黑" panose="02010600040101010101" pitchFamily="2" charset="-122"/>
                <a:cs typeface="+mn-cs"/>
              </a:rPr>
              <a:t>3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华文细黑" panose="02010600040101010101" pitchFamily="2" charset="-122"/>
              <a:cs typeface="+mn-cs"/>
            </a:endParaRPr>
          </a:p>
        </p:txBody>
      </p:sp>
      <p:sp>
        <p:nvSpPr>
          <p:cNvPr id="24" name="MH_Entry_4">
            <a:hlinkClick r:id="rId17" action="ppaction://hlinksldjump"/>
          </p:cNvPr>
          <p:cNvSpPr/>
          <p:nvPr>
            <p:custDataLst>
              <p:tags r:id="rId7"/>
            </p:custDataLst>
          </p:nvPr>
        </p:nvSpPr>
        <p:spPr>
          <a:xfrm>
            <a:off x="3828115" y="3993442"/>
            <a:ext cx="4535770" cy="509416"/>
          </a:xfrm>
          <a:prstGeom prst="hexagon">
            <a:avLst>
              <a:gd name="adj" fmla="val 28234"/>
              <a:gd name="vf" fmla="val 115470"/>
            </a:avLst>
          </a:prstGeom>
          <a:solidFill>
            <a:srgbClr val="EEAD1B"/>
          </a:solidFill>
          <a:ln w="3492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468000" tIns="0" rIns="72000" bIns="3600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请在此处输入您的标题</a:t>
            </a:r>
          </a:p>
        </p:txBody>
      </p:sp>
      <p:sp>
        <p:nvSpPr>
          <p:cNvPr id="25" name="MH_Number_4">
            <a:hlinkClick r:id="rId17" action="ppaction://hlinksldjump"/>
          </p:cNvPr>
          <p:cNvSpPr/>
          <p:nvPr>
            <p:custDataLst>
              <p:tags r:id="rId8"/>
            </p:custDataLst>
          </p:nvPr>
        </p:nvSpPr>
        <p:spPr>
          <a:xfrm>
            <a:off x="3969845" y="3993834"/>
            <a:ext cx="586803" cy="508185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rgbClr val="EEAD1B"/>
          </a:solidFill>
          <a:ln w="34925" cap="flat" cmpd="sng" algn="ctr">
            <a:solidFill>
              <a:srgbClr val="FFFFFF"/>
            </a:solidFill>
            <a:prstDash val="solid"/>
            <a:miter lim="800000"/>
          </a:ln>
          <a:effectLst/>
        </p:spPr>
        <p:txBody>
          <a:bodyPr wrap="square" lIns="0" tIns="0" rIns="0" bIns="0" rtlCol="0"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华文细黑" panose="02010600040101010101" pitchFamily="2" charset="-122"/>
                <a:cs typeface="+mn-cs"/>
              </a:rPr>
              <a:t>4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华文细黑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2529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3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34" y="5581650"/>
            <a:ext cx="4372032" cy="12757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/>
        </p:blipFill>
        <p:spPr>
          <a:xfrm>
            <a:off x="9059109" y="4248150"/>
            <a:ext cx="3132891" cy="260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/>
        </p:blipFill>
        <p:spPr>
          <a:xfrm flipH="1">
            <a:off x="0" y="4248150"/>
            <a:ext cx="3132891" cy="2609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11" y="342900"/>
            <a:ext cx="1886477" cy="2708293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2866499" y="2277116"/>
            <a:ext cx="6261912" cy="1344655"/>
            <a:chOff x="3575050" y="2868614"/>
            <a:chExt cx="5041900" cy="1082675"/>
          </a:xfrm>
        </p:grpSpPr>
        <p:sp>
          <p:nvSpPr>
            <p:cNvPr id="34" name="椭圆 33"/>
            <p:cNvSpPr/>
            <p:nvPr>
              <p:custDataLst>
                <p:tags r:id="rId1"/>
              </p:custDataLst>
            </p:nvPr>
          </p:nvSpPr>
          <p:spPr>
            <a:xfrm>
              <a:off x="3575050" y="2906714"/>
              <a:ext cx="1042988" cy="104457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DF3427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椭圆 34"/>
            <p:cNvSpPr/>
            <p:nvPr>
              <p:custDataLst>
                <p:tags r:id="rId2"/>
              </p:custDataLst>
            </p:nvPr>
          </p:nvSpPr>
          <p:spPr>
            <a:xfrm>
              <a:off x="3663950" y="2997200"/>
              <a:ext cx="865188" cy="863600"/>
            </a:xfrm>
            <a:prstGeom prst="ellipse">
              <a:avLst/>
            </a:prstGeom>
            <a:solidFill>
              <a:srgbClr val="DF3427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</a:rPr>
                <a:t>4</a:t>
              </a:r>
              <a:endPara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6" name="直接连接符 16"/>
            <p:cNvCxnSpPr>
              <a:cxnSpLocks noChangeShapeType="1"/>
              <a:stCxn id="34" idx="6"/>
            </p:cNvCxnSpPr>
            <p:nvPr>
              <p:custDataLst>
                <p:tags r:id="rId3"/>
              </p:custDataLst>
            </p:nvPr>
          </p:nvCxnSpPr>
          <p:spPr bwMode="auto">
            <a:xfrm>
              <a:off x="4618038" y="3429000"/>
              <a:ext cx="3998912" cy="0"/>
            </a:xfrm>
            <a:prstGeom prst="line">
              <a:avLst/>
            </a:prstGeom>
            <a:noFill/>
            <a:ln w="28575" algn="ctr">
              <a:solidFill>
                <a:srgbClr val="DF3427"/>
              </a:solidFill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7" name="组合 36"/>
            <p:cNvGrpSpPr/>
            <p:nvPr/>
          </p:nvGrpSpPr>
          <p:grpSpPr>
            <a:xfrm>
              <a:off x="4903788" y="2868614"/>
              <a:ext cx="3713162" cy="971916"/>
              <a:chOff x="8602472" y="3370815"/>
              <a:chExt cx="3713162" cy="971916"/>
            </a:xfrm>
          </p:grpSpPr>
          <p:sp>
            <p:nvSpPr>
              <p:cNvPr id="38" name="TextBox 19"/>
              <p:cNvSpPr txBox="1"/>
              <p:nvPr/>
            </p:nvSpPr>
            <p:spPr>
              <a:xfrm>
                <a:off x="8602472" y="3370815"/>
                <a:ext cx="3713162" cy="4212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标题文字添加此处</a:t>
                </a:r>
                <a:endPara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8602473" y="3971012"/>
                <a:ext cx="3398850" cy="371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rPr>
                  <a:t>此处添加计划扼要说明，添加简短说明文字。此处添加明年计划的扼要说明，添加简短说明文字。</a:t>
                </a:r>
                <a:endParaRPr kumimoji="0" lang="en-US" altLang="zh-CN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272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未知"/>
          <p:cNvSpPr>
            <a:spLocks/>
          </p:cNvSpPr>
          <p:nvPr/>
        </p:nvSpPr>
        <p:spPr bwMode="auto">
          <a:xfrm>
            <a:off x="3824774" y="3400245"/>
            <a:ext cx="1304755" cy="638175"/>
          </a:xfrm>
          <a:custGeom>
            <a:avLst/>
            <a:gdLst>
              <a:gd name="T0" fmla="*/ 1281113 w 822"/>
              <a:gd name="T1" fmla="*/ 0 h 402"/>
              <a:gd name="T2" fmla="*/ 0 w 822"/>
              <a:gd name="T3" fmla="*/ 447675 h 402"/>
              <a:gd name="T4" fmla="*/ 1304925 w 822"/>
              <a:gd name="T5" fmla="*/ 638175 h 402"/>
              <a:gd name="T6" fmla="*/ 1281113 w 822"/>
              <a:gd name="T7" fmla="*/ 0 h 40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22" h="402">
                <a:moveTo>
                  <a:pt x="807" y="0"/>
                </a:moveTo>
                <a:lnTo>
                  <a:pt x="0" y="282"/>
                </a:lnTo>
                <a:lnTo>
                  <a:pt x="822" y="402"/>
                </a:lnTo>
                <a:lnTo>
                  <a:pt x="807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23997"/>
                </a:schemeClr>
              </a:gs>
              <a:gs pos="100000">
                <a:schemeClr val="bg1">
                  <a:alpha val="1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未知"/>
          <p:cNvSpPr>
            <a:spLocks/>
          </p:cNvSpPr>
          <p:nvPr/>
        </p:nvSpPr>
        <p:spPr bwMode="auto">
          <a:xfrm>
            <a:off x="5315243" y="2804932"/>
            <a:ext cx="1295231" cy="728663"/>
          </a:xfrm>
          <a:custGeom>
            <a:avLst/>
            <a:gdLst>
              <a:gd name="T0" fmla="*/ 1293813 w 816"/>
              <a:gd name="T1" fmla="*/ 0 h 459"/>
              <a:gd name="T2" fmla="*/ 0 w 816"/>
              <a:gd name="T3" fmla="*/ 533400 h 459"/>
              <a:gd name="T4" fmla="*/ 1295400 w 816"/>
              <a:gd name="T5" fmla="*/ 728663 h 459"/>
              <a:gd name="T6" fmla="*/ 1293813 w 816"/>
              <a:gd name="T7" fmla="*/ 0 h 45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16" h="459">
                <a:moveTo>
                  <a:pt x="815" y="0"/>
                </a:moveTo>
                <a:lnTo>
                  <a:pt x="0" y="336"/>
                </a:lnTo>
                <a:lnTo>
                  <a:pt x="816" y="459"/>
                </a:lnTo>
                <a:lnTo>
                  <a:pt x="815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23997"/>
                </a:schemeClr>
              </a:gs>
              <a:gs pos="100000">
                <a:schemeClr val="bg1">
                  <a:alpha val="1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未知"/>
          <p:cNvSpPr>
            <a:spLocks/>
          </p:cNvSpPr>
          <p:nvPr/>
        </p:nvSpPr>
        <p:spPr bwMode="auto">
          <a:xfrm>
            <a:off x="6777139" y="2262007"/>
            <a:ext cx="1314279" cy="733425"/>
          </a:xfrm>
          <a:custGeom>
            <a:avLst/>
            <a:gdLst>
              <a:gd name="T0" fmla="*/ 1298575 w 828"/>
              <a:gd name="T1" fmla="*/ 0 h 462"/>
              <a:gd name="T2" fmla="*/ 0 w 828"/>
              <a:gd name="T3" fmla="*/ 523875 h 462"/>
              <a:gd name="T4" fmla="*/ 1314450 w 828"/>
              <a:gd name="T5" fmla="*/ 733425 h 462"/>
              <a:gd name="T6" fmla="*/ 1298575 w 828"/>
              <a:gd name="T7" fmla="*/ 0 h 46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28" h="462">
                <a:moveTo>
                  <a:pt x="818" y="0"/>
                </a:moveTo>
                <a:lnTo>
                  <a:pt x="0" y="330"/>
                </a:lnTo>
                <a:lnTo>
                  <a:pt x="828" y="462"/>
                </a:lnTo>
                <a:lnTo>
                  <a:pt x="818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23997"/>
                </a:schemeClr>
              </a:gs>
              <a:gs pos="100000">
                <a:schemeClr val="bg1">
                  <a:alpha val="1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未知"/>
          <p:cNvSpPr>
            <a:spLocks/>
          </p:cNvSpPr>
          <p:nvPr/>
        </p:nvSpPr>
        <p:spPr bwMode="auto">
          <a:xfrm>
            <a:off x="8291418" y="1642880"/>
            <a:ext cx="1323803" cy="762000"/>
          </a:xfrm>
          <a:custGeom>
            <a:avLst/>
            <a:gdLst>
              <a:gd name="T0" fmla="*/ 1323975 w 834"/>
              <a:gd name="T1" fmla="*/ 0 h 480"/>
              <a:gd name="T2" fmla="*/ 0 w 834"/>
              <a:gd name="T3" fmla="*/ 566738 h 480"/>
              <a:gd name="T4" fmla="*/ 1323975 w 834"/>
              <a:gd name="T5" fmla="*/ 762000 h 480"/>
              <a:gd name="T6" fmla="*/ 1323975 w 834"/>
              <a:gd name="T7" fmla="*/ 0 h 48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34" h="480">
                <a:moveTo>
                  <a:pt x="834" y="0"/>
                </a:moveTo>
                <a:lnTo>
                  <a:pt x="0" y="357"/>
                </a:lnTo>
                <a:lnTo>
                  <a:pt x="834" y="480"/>
                </a:lnTo>
                <a:lnTo>
                  <a:pt x="834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23997"/>
                </a:schemeClr>
              </a:gs>
              <a:gs pos="100000">
                <a:schemeClr val="bg1">
                  <a:alpha val="1999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0" name="Group 31"/>
          <p:cNvGrpSpPr>
            <a:grpSpLocks/>
          </p:cNvGrpSpPr>
          <p:nvPr/>
        </p:nvGrpSpPr>
        <p:grpSpPr bwMode="auto">
          <a:xfrm>
            <a:off x="3812075" y="3400244"/>
            <a:ext cx="1331740" cy="1108075"/>
            <a:chOff x="1498" y="2667"/>
            <a:chExt cx="839" cy="698"/>
          </a:xfrm>
        </p:grpSpPr>
        <p:sp>
          <p:nvSpPr>
            <p:cNvPr id="21" name="未知"/>
            <p:cNvSpPr>
              <a:spLocks/>
            </p:cNvSpPr>
            <p:nvPr/>
          </p:nvSpPr>
          <p:spPr bwMode="auto">
            <a:xfrm>
              <a:off x="1498" y="2667"/>
              <a:ext cx="839" cy="589"/>
            </a:xfrm>
            <a:custGeom>
              <a:avLst/>
              <a:gdLst>
                <a:gd name="T0" fmla="*/ 0 w 963"/>
                <a:gd name="T1" fmla="*/ 280 h 691"/>
                <a:gd name="T2" fmla="*/ 822 w 963"/>
                <a:gd name="T3" fmla="*/ 0 h 691"/>
                <a:gd name="T4" fmla="*/ 839 w 963"/>
                <a:gd name="T5" fmla="*/ 589 h 691"/>
                <a:gd name="T6" fmla="*/ 3 w 963"/>
                <a:gd name="T7" fmla="*/ 589 h 691"/>
                <a:gd name="T8" fmla="*/ 0 w 963"/>
                <a:gd name="T9" fmla="*/ 280 h 6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3" h="691">
                  <a:moveTo>
                    <a:pt x="0" y="328"/>
                  </a:moveTo>
                  <a:lnTo>
                    <a:pt x="944" y="0"/>
                  </a:lnTo>
                  <a:lnTo>
                    <a:pt x="963" y="691"/>
                  </a:lnTo>
                  <a:lnTo>
                    <a:pt x="3" y="691"/>
                  </a:lnTo>
                  <a:lnTo>
                    <a:pt x="0" y="328"/>
                  </a:lnTo>
                  <a:close/>
                </a:path>
              </a:pathLst>
            </a:custGeom>
            <a:solidFill>
              <a:schemeClr val="accent4"/>
            </a:solidFill>
            <a:ln w="28575" cmpd="sng">
              <a:solidFill>
                <a:srgbClr val="C0C0C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Text Box 17"/>
            <p:cNvSpPr txBox="1">
              <a:spLocks noChangeArrowheads="1"/>
            </p:cNvSpPr>
            <p:nvPr/>
          </p:nvSpPr>
          <p:spPr bwMode="auto">
            <a:xfrm>
              <a:off x="2007" y="2923"/>
              <a:ext cx="316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>
                  <a:solidFill>
                    <a:schemeClr val="bg1"/>
                  </a:solidFill>
                  <a:ea typeface="黑体" pitchFamily="49" charset="-122"/>
                </a:rPr>
                <a:t>1</a:t>
              </a:r>
            </a:p>
          </p:txBody>
        </p:sp>
      </p:grpSp>
      <p:grpSp>
        <p:nvGrpSpPr>
          <p:cNvPr id="23" name="Group 32"/>
          <p:cNvGrpSpPr>
            <a:grpSpLocks/>
          </p:cNvGrpSpPr>
          <p:nvPr/>
        </p:nvGrpSpPr>
        <p:grpSpPr bwMode="auto">
          <a:xfrm>
            <a:off x="5299370" y="2798580"/>
            <a:ext cx="1326977" cy="1709738"/>
            <a:chOff x="2435" y="2288"/>
            <a:chExt cx="836" cy="1077"/>
          </a:xfrm>
        </p:grpSpPr>
        <p:sp>
          <p:nvSpPr>
            <p:cNvPr id="24" name="未知"/>
            <p:cNvSpPr>
              <a:spLocks/>
            </p:cNvSpPr>
            <p:nvPr/>
          </p:nvSpPr>
          <p:spPr bwMode="auto">
            <a:xfrm>
              <a:off x="2435" y="2288"/>
              <a:ext cx="836" cy="968"/>
            </a:xfrm>
            <a:custGeom>
              <a:avLst/>
              <a:gdLst>
                <a:gd name="T0" fmla="*/ 0 w 960"/>
                <a:gd name="T1" fmla="*/ 340 h 1110"/>
                <a:gd name="T2" fmla="*/ 829 w 960"/>
                <a:gd name="T3" fmla="*/ 0 h 1110"/>
                <a:gd name="T4" fmla="*/ 836 w 960"/>
                <a:gd name="T5" fmla="*/ 968 h 1110"/>
                <a:gd name="T6" fmla="*/ 0 w 960"/>
                <a:gd name="T7" fmla="*/ 968 h 1110"/>
                <a:gd name="T8" fmla="*/ 0 w 960"/>
                <a:gd name="T9" fmla="*/ 340 h 1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0" h="1110">
                  <a:moveTo>
                    <a:pt x="0" y="390"/>
                  </a:moveTo>
                  <a:lnTo>
                    <a:pt x="952" y="0"/>
                  </a:lnTo>
                  <a:lnTo>
                    <a:pt x="960" y="1110"/>
                  </a:lnTo>
                  <a:lnTo>
                    <a:pt x="0" y="1110"/>
                  </a:lnTo>
                  <a:lnTo>
                    <a:pt x="0" y="390"/>
                  </a:lnTo>
                  <a:close/>
                </a:path>
              </a:pathLst>
            </a:custGeom>
            <a:solidFill>
              <a:schemeClr val="accent3"/>
            </a:solidFill>
            <a:ln w="28575" cmpd="sng">
              <a:solidFill>
                <a:srgbClr val="C0C0C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Text Box 18"/>
            <p:cNvSpPr txBox="1">
              <a:spLocks noChangeArrowheads="1"/>
            </p:cNvSpPr>
            <p:nvPr/>
          </p:nvSpPr>
          <p:spPr bwMode="auto">
            <a:xfrm>
              <a:off x="2949" y="2923"/>
              <a:ext cx="316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>
                  <a:solidFill>
                    <a:schemeClr val="bg1"/>
                  </a:solidFill>
                  <a:ea typeface="黑体" pitchFamily="49" charset="-122"/>
                </a:rPr>
                <a:t>2</a:t>
              </a:r>
            </a:p>
          </p:txBody>
        </p:sp>
      </p:grpSp>
      <p:grpSp>
        <p:nvGrpSpPr>
          <p:cNvPr id="26" name="Group 33"/>
          <p:cNvGrpSpPr>
            <a:grpSpLocks/>
          </p:cNvGrpSpPr>
          <p:nvPr/>
        </p:nvGrpSpPr>
        <p:grpSpPr bwMode="auto">
          <a:xfrm>
            <a:off x="6773965" y="2249307"/>
            <a:ext cx="1336501" cy="2259013"/>
            <a:chOff x="3364" y="1942"/>
            <a:chExt cx="842" cy="1423"/>
          </a:xfrm>
        </p:grpSpPr>
        <p:sp>
          <p:nvSpPr>
            <p:cNvPr id="27" name="未知"/>
            <p:cNvSpPr>
              <a:spLocks/>
            </p:cNvSpPr>
            <p:nvPr/>
          </p:nvSpPr>
          <p:spPr bwMode="auto">
            <a:xfrm>
              <a:off x="3364" y="1942"/>
              <a:ext cx="842" cy="1314"/>
            </a:xfrm>
            <a:custGeom>
              <a:avLst/>
              <a:gdLst>
                <a:gd name="T0" fmla="*/ 0 w 967"/>
                <a:gd name="T1" fmla="*/ 332 h 1507"/>
                <a:gd name="T2" fmla="*/ 826 w 967"/>
                <a:gd name="T3" fmla="*/ 0 h 1507"/>
                <a:gd name="T4" fmla="*/ 842 w 967"/>
                <a:gd name="T5" fmla="*/ 1314 h 1507"/>
                <a:gd name="T6" fmla="*/ 6 w 967"/>
                <a:gd name="T7" fmla="*/ 1314 h 1507"/>
                <a:gd name="T8" fmla="*/ 0 w 967"/>
                <a:gd name="T9" fmla="*/ 332 h 15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67" h="1507">
                  <a:moveTo>
                    <a:pt x="0" y="381"/>
                  </a:moveTo>
                  <a:lnTo>
                    <a:pt x="949" y="0"/>
                  </a:lnTo>
                  <a:lnTo>
                    <a:pt x="967" y="1507"/>
                  </a:lnTo>
                  <a:lnTo>
                    <a:pt x="7" y="1507"/>
                  </a:lnTo>
                  <a:lnTo>
                    <a:pt x="0" y="381"/>
                  </a:lnTo>
                  <a:close/>
                </a:path>
              </a:pathLst>
            </a:custGeom>
            <a:solidFill>
              <a:schemeClr val="accent2"/>
            </a:solidFill>
            <a:ln w="28575" cmpd="sng">
              <a:solidFill>
                <a:srgbClr val="C0C0C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Text Box 19"/>
            <p:cNvSpPr txBox="1">
              <a:spLocks noChangeArrowheads="1"/>
            </p:cNvSpPr>
            <p:nvPr/>
          </p:nvSpPr>
          <p:spPr bwMode="auto">
            <a:xfrm>
              <a:off x="3873" y="2923"/>
              <a:ext cx="316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>
                  <a:solidFill>
                    <a:schemeClr val="bg1"/>
                  </a:solidFill>
                  <a:ea typeface="黑体" pitchFamily="49" charset="-122"/>
                </a:rPr>
                <a:t>3</a:t>
              </a:r>
            </a:p>
          </p:txBody>
        </p:sp>
      </p:grpSp>
      <p:grpSp>
        <p:nvGrpSpPr>
          <p:cNvPr id="29" name="Group 34"/>
          <p:cNvGrpSpPr>
            <a:grpSpLocks/>
          </p:cNvGrpSpPr>
          <p:nvPr/>
        </p:nvGrpSpPr>
        <p:grpSpPr bwMode="auto">
          <a:xfrm>
            <a:off x="8264434" y="1634945"/>
            <a:ext cx="1358723" cy="2873375"/>
            <a:chOff x="4303" y="1555"/>
            <a:chExt cx="856" cy="1810"/>
          </a:xfrm>
        </p:grpSpPr>
        <p:sp>
          <p:nvSpPr>
            <p:cNvPr id="30" name="未知"/>
            <p:cNvSpPr>
              <a:spLocks/>
            </p:cNvSpPr>
            <p:nvPr/>
          </p:nvSpPr>
          <p:spPr bwMode="auto">
            <a:xfrm>
              <a:off x="4303" y="1555"/>
              <a:ext cx="856" cy="1702"/>
            </a:xfrm>
            <a:custGeom>
              <a:avLst/>
              <a:gdLst>
                <a:gd name="T0" fmla="*/ 0 w 982"/>
                <a:gd name="T1" fmla="*/ 368 h 1953"/>
                <a:gd name="T2" fmla="*/ 856 w 982"/>
                <a:gd name="T3" fmla="*/ 0 h 1953"/>
                <a:gd name="T4" fmla="*/ 853 w 982"/>
                <a:gd name="T5" fmla="*/ 1702 h 1953"/>
                <a:gd name="T6" fmla="*/ 16 w 982"/>
                <a:gd name="T7" fmla="*/ 1702 h 1953"/>
                <a:gd name="T8" fmla="*/ 0 w 982"/>
                <a:gd name="T9" fmla="*/ 368 h 19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82" h="1953">
                  <a:moveTo>
                    <a:pt x="0" y="422"/>
                  </a:moveTo>
                  <a:lnTo>
                    <a:pt x="982" y="0"/>
                  </a:lnTo>
                  <a:lnTo>
                    <a:pt x="978" y="1953"/>
                  </a:lnTo>
                  <a:lnTo>
                    <a:pt x="18" y="1953"/>
                  </a:lnTo>
                  <a:lnTo>
                    <a:pt x="0" y="422"/>
                  </a:lnTo>
                  <a:close/>
                </a:path>
              </a:pathLst>
            </a:custGeom>
            <a:solidFill>
              <a:schemeClr val="accent1"/>
            </a:solidFill>
            <a:ln w="28575" cmpd="sng">
              <a:solidFill>
                <a:srgbClr val="C0C0C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Text Box 20"/>
            <p:cNvSpPr txBox="1">
              <a:spLocks noChangeArrowheads="1"/>
            </p:cNvSpPr>
            <p:nvPr/>
          </p:nvSpPr>
          <p:spPr bwMode="auto">
            <a:xfrm>
              <a:off x="4833" y="2923"/>
              <a:ext cx="316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4000">
                  <a:solidFill>
                    <a:schemeClr val="bg1"/>
                  </a:solidFill>
                  <a:ea typeface="黑体" pitchFamily="49" charset="-122"/>
                </a:rPr>
                <a:t>4</a:t>
              </a:r>
            </a:p>
          </p:txBody>
        </p:sp>
      </p:grpSp>
      <p:sp>
        <p:nvSpPr>
          <p:cNvPr id="32" name="Line 21"/>
          <p:cNvSpPr>
            <a:spLocks noChangeShapeType="1"/>
          </p:cNvSpPr>
          <p:nvPr/>
        </p:nvSpPr>
        <p:spPr bwMode="auto">
          <a:xfrm flipH="1">
            <a:off x="2039070" y="3671705"/>
            <a:ext cx="2828557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Rectangle 22"/>
          <p:cNvSpPr>
            <a:spLocks noChangeArrowheads="1"/>
          </p:cNvSpPr>
          <p:nvPr/>
        </p:nvSpPr>
        <p:spPr bwMode="auto">
          <a:xfrm>
            <a:off x="1950181" y="3341507"/>
            <a:ext cx="2709509" cy="350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黑体" pitchFamily="49" charset="-122"/>
              </a:rPr>
              <a:t>添加文字描述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ea typeface="黑体" pitchFamily="49" charset="-122"/>
            </a:endParaRPr>
          </a:p>
        </p:txBody>
      </p:sp>
      <p:sp>
        <p:nvSpPr>
          <p:cNvPr id="34" name="Line 23"/>
          <p:cNvSpPr>
            <a:spLocks noChangeShapeType="1"/>
          </p:cNvSpPr>
          <p:nvPr/>
        </p:nvSpPr>
        <p:spPr bwMode="auto">
          <a:xfrm flipH="1">
            <a:off x="2039069" y="3057343"/>
            <a:ext cx="4352358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1950181" y="2727145"/>
            <a:ext cx="2709509" cy="350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黑体" pitchFamily="49" charset="-122"/>
              </a:rPr>
              <a:t>添加文字描述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ea typeface="黑体" pitchFamily="49" charset="-122"/>
            </a:endParaRPr>
          </a:p>
        </p:txBody>
      </p:sp>
      <p:sp>
        <p:nvSpPr>
          <p:cNvPr id="36" name="Line 25"/>
          <p:cNvSpPr>
            <a:spLocks noChangeShapeType="1"/>
          </p:cNvSpPr>
          <p:nvPr/>
        </p:nvSpPr>
        <p:spPr bwMode="auto">
          <a:xfrm flipH="1">
            <a:off x="2039069" y="2476318"/>
            <a:ext cx="5846001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Rectangle 26"/>
          <p:cNvSpPr>
            <a:spLocks noChangeArrowheads="1"/>
          </p:cNvSpPr>
          <p:nvPr/>
        </p:nvSpPr>
        <p:spPr bwMode="auto">
          <a:xfrm>
            <a:off x="1950181" y="2146120"/>
            <a:ext cx="2709509" cy="350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黑体" pitchFamily="49" charset="-122"/>
              </a:rPr>
              <a:t>添加文字描述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ea typeface="黑体" pitchFamily="49" charset="-122"/>
            </a:endParaRPr>
          </a:p>
        </p:txBody>
      </p:sp>
      <p:sp>
        <p:nvSpPr>
          <p:cNvPr id="38" name="Line 27"/>
          <p:cNvSpPr>
            <a:spLocks noChangeShapeType="1"/>
          </p:cNvSpPr>
          <p:nvPr/>
        </p:nvSpPr>
        <p:spPr bwMode="auto">
          <a:xfrm flipH="1">
            <a:off x="2039069" y="1925455"/>
            <a:ext cx="7369803" cy="0"/>
          </a:xfrm>
          <a:prstGeom prst="line">
            <a:avLst/>
          </a:prstGeom>
          <a:noFill/>
          <a:ln w="9525">
            <a:solidFill>
              <a:srgbClr val="C0C0C0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Rectangle 28"/>
          <p:cNvSpPr>
            <a:spLocks noChangeArrowheads="1"/>
          </p:cNvSpPr>
          <p:nvPr/>
        </p:nvSpPr>
        <p:spPr bwMode="auto">
          <a:xfrm>
            <a:off x="1950181" y="1595257"/>
            <a:ext cx="2709509" cy="350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Tx/>
              <a:buChar char="•"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ea typeface="黑体" pitchFamily="49" charset="-122"/>
              </a:rPr>
              <a:t>添加文字描述</a:t>
            </a: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ea typeface="黑体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039070" y="4864434"/>
            <a:ext cx="82361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。在此录入上述图表的综合描述说明，在此录入上述图表的综合描述说明。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983433" y="4562760"/>
            <a:ext cx="1026361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596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604912" y="1988842"/>
            <a:ext cx="4808290" cy="3485439"/>
            <a:chOff x="2703440" y="1491630"/>
            <a:chExt cx="3606687" cy="2614079"/>
          </a:xfrm>
        </p:grpSpPr>
        <p:sp>
          <p:nvSpPr>
            <p:cNvPr id="2" name="椭圆 1"/>
            <p:cNvSpPr/>
            <p:nvPr/>
          </p:nvSpPr>
          <p:spPr>
            <a:xfrm>
              <a:off x="3762648" y="1535177"/>
              <a:ext cx="1481867" cy="1718812"/>
            </a:xfrm>
            <a:custGeom>
              <a:avLst/>
              <a:gdLst/>
              <a:ahLst/>
              <a:cxnLst/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noFill/>
            <a:ln w="2032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en-US" altLang="zh-CN" sz="43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  <a:cs typeface="+mn-ea"/>
                </a:rPr>
                <a:t>TITLE</a:t>
              </a:r>
              <a:endParaRPr lang="en-US" sz="43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4163533" y="3375662"/>
              <a:ext cx="692904" cy="143448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+mn-ea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4223730" y="3581869"/>
              <a:ext cx="572511" cy="144728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+mn-ea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163533" y="3789356"/>
              <a:ext cx="692904" cy="143448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+mn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291612" y="3996843"/>
              <a:ext cx="436747" cy="10886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chemeClr val="tx1">
                    <a:lumMod val="50000"/>
                    <a:lumOff val="50000"/>
                  </a:schemeClr>
                </a:solidFill>
                <a:latin typeface="Calibri"/>
                <a:cs typeface="+mn-ea"/>
              </a:endParaRPr>
            </a:p>
          </p:txBody>
        </p:sp>
        <p:sp>
          <p:nvSpPr>
            <p:cNvPr id="7" name="椭圆 32"/>
            <p:cNvSpPr>
              <a:spLocks noChangeArrowheads="1"/>
            </p:cNvSpPr>
            <p:nvPr/>
          </p:nvSpPr>
          <p:spPr bwMode="auto">
            <a:xfrm>
              <a:off x="2703440" y="1491630"/>
              <a:ext cx="391920" cy="391920"/>
            </a:xfrm>
            <a:prstGeom prst="ellipse">
              <a:avLst/>
            </a:prstGeom>
            <a:solidFill>
              <a:srgbClr val="FFFFFF"/>
            </a:solidFill>
            <a:ln w="57150" algn="ctr">
              <a:solidFill>
                <a:srgbClr val="BFBFBF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1" hangingPunct="1"/>
              <a:r>
                <a:rPr lang="en-US" altLang="zh-CN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itchFamily="34" charset="0"/>
                  <a:cs typeface="+mn-ea"/>
                </a:rPr>
                <a:t>01</a:t>
              </a:r>
            </a:p>
          </p:txBody>
        </p:sp>
        <p:cxnSp>
          <p:nvCxnSpPr>
            <p:cNvPr id="8" name="直接连接符 33"/>
            <p:cNvCxnSpPr>
              <a:cxnSpLocks noChangeShapeType="1"/>
            </p:cNvCxnSpPr>
            <p:nvPr/>
          </p:nvCxnSpPr>
          <p:spPr bwMode="auto">
            <a:xfrm>
              <a:off x="3152995" y="1737540"/>
              <a:ext cx="522560" cy="219014"/>
            </a:xfrm>
            <a:prstGeom prst="line">
              <a:avLst/>
            </a:prstGeom>
            <a:noFill/>
            <a:ln w="38100" algn="ctr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" name="椭圆 34"/>
            <p:cNvSpPr>
              <a:spLocks noChangeArrowheads="1"/>
            </p:cNvSpPr>
            <p:nvPr/>
          </p:nvSpPr>
          <p:spPr bwMode="auto">
            <a:xfrm>
              <a:off x="5918207" y="1491630"/>
              <a:ext cx="391920" cy="391920"/>
            </a:xfrm>
            <a:prstGeom prst="ellipse">
              <a:avLst/>
            </a:prstGeom>
            <a:solidFill>
              <a:srgbClr val="FFFFFF"/>
            </a:solidFill>
            <a:ln w="57150" algn="ctr">
              <a:solidFill>
                <a:srgbClr val="BFBFBF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1" hangingPunct="1"/>
              <a:r>
                <a:rPr lang="en-US" altLang="zh-CN" sz="27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itchFamily="34" charset="0"/>
                  <a:cs typeface="+mn-ea"/>
                </a:rPr>
                <a:t>02</a:t>
              </a:r>
            </a:p>
          </p:txBody>
        </p:sp>
        <p:cxnSp>
          <p:nvCxnSpPr>
            <p:cNvPr id="10" name="直接连接符 35"/>
            <p:cNvCxnSpPr>
              <a:cxnSpLocks noChangeShapeType="1"/>
            </p:cNvCxnSpPr>
            <p:nvPr/>
          </p:nvCxnSpPr>
          <p:spPr bwMode="auto">
            <a:xfrm rot="8309691">
              <a:off x="5341854" y="1726013"/>
              <a:ext cx="522560" cy="217733"/>
            </a:xfrm>
            <a:prstGeom prst="line">
              <a:avLst/>
            </a:prstGeom>
            <a:noFill/>
            <a:ln w="38100" algn="ctr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椭圆 36"/>
            <p:cNvSpPr>
              <a:spLocks noChangeArrowheads="1"/>
            </p:cNvSpPr>
            <p:nvPr/>
          </p:nvSpPr>
          <p:spPr bwMode="auto">
            <a:xfrm>
              <a:off x="3213192" y="3579307"/>
              <a:ext cx="391920" cy="391920"/>
            </a:xfrm>
            <a:prstGeom prst="ellipse">
              <a:avLst/>
            </a:prstGeom>
            <a:solidFill>
              <a:srgbClr val="FFFFFF"/>
            </a:solidFill>
            <a:ln w="57150" algn="ctr">
              <a:solidFill>
                <a:srgbClr val="BFBFBF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1" hangingPunct="1"/>
              <a:r>
                <a:rPr lang="en-US" altLang="zh-CN" sz="27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itchFamily="34" charset="0"/>
                  <a:cs typeface="+mn-ea"/>
                </a:rPr>
                <a:t>03</a:t>
              </a:r>
            </a:p>
          </p:txBody>
        </p:sp>
        <p:cxnSp>
          <p:nvCxnSpPr>
            <p:cNvPr id="12" name="直接连接符 37"/>
            <p:cNvCxnSpPr>
              <a:cxnSpLocks noChangeShapeType="1"/>
            </p:cNvCxnSpPr>
            <p:nvPr/>
          </p:nvCxnSpPr>
          <p:spPr bwMode="auto">
            <a:xfrm rot="17818244">
              <a:off x="3534669" y="3321869"/>
              <a:ext cx="522560" cy="217733"/>
            </a:xfrm>
            <a:prstGeom prst="line">
              <a:avLst/>
            </a:prstGeom>
            <a:noFill/>
            <a:ln w="38100" algn="ctr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椭圆 38"/>
            <p:cNvSpPr>
              <a:spLocks noChangeArrowheads="1"/>
            </p:cNvSpPr>
            <p:nvPr/>
          </p:nvSpPr>
          <p:spPr bwMode="auto">
            <a:xfrm>
              <a:off x="5435351" y="3579307"/>
              <a:ext cx="391920" cy="391920"/>
            </a:xfrm>
            <a:prstGeom prst="ellipse">
              <a:avLst/>
            </a:prstGeom>
            <a:solidFill>
              <a:srgbClr val="FFFFFF"/>
            </a:solidFill>
            <a:ln w="57150" algn="ctr">
              <a:solidFill>
                <a:srgbClr val="BFBFBF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algn="ctr" eaLnBrk="1" hangingPunct="1"/>
              <a:r>
                <a:rPr lang="en-US" altLang="zh-CN" sz="27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gency FB" pitchFamily="34" charset="0"/>
                  <a:cs typeface="+mn-ea"/>
                </a:rPr>
                <a:t>04</a:t>
              </a:r>
            </a:p>
          </p:txBody>
        </p:sp>
        <p:cxnSp>
          <p:nvCxnSpPr>
            <p:cNvPr id="14" name="直接连接符 39"/>
            <p:cNvCxnSpPr>
              <a:cxnSpLocks noChangeShapeType="1"/>
            </p:cNvCxnSpPr>
            <p:nvPr/>
          </p:nvCxnSpPr>
          <p:spPr bwMode="auto">
            <a:xfrm flipH="1" flipV="1">
              <a:off x="5006289" y="3246304"/>
              <a:ext cx="449555" cy="353496"/>
            </a:xfrm>
            <a:prstGeom prst="line">
              <a:avLst/>
            </a:prstGeom>
            <a:noFill/>
            <a:ln w="38100" algn="ctr">
              <a:solidFill>
                <a:srgbClr val="BFBFB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7" name="组合 16"/>
          <p:cNvGrpSpPr/>
          <p:nvPr/>
        </p:nvGrpSpPr>
        <p:grpSpPr>
          <a:xfrm>
            <a:off x="892906" y="2663386"/>
            <a:ext cx="3558703" cy="1492811"/>
            <a:chOff x="669170" y="1997539"/>
            <a:chExt cx="2669375" cy="1119609"/>
          </a:xfrm>
        </p:grpSpPr>
        <p:sp>
          <p:nvSpPr>
            <p:cNvPr id="15" name="TextBox 14"/>
            <p:cNvSpPr txBox="1"/>
            <p:nvPr/>
          </p:nvSpPr>
          <p:spPr>
            <a:xfrm flipH="1">
              <a:off x="2357465" y="1997539"/>
              <a:ext cx="981080" cy="2908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400" dirty="0">
                  <a:solidFill>
                    <a:schemeClr val="tx1"/>
                  </a:solidFill>
                  <a:ea typeface="+mn-ea"/>
                  <a:cs typeface="+mn-ea"/>
                </a:rPr>
                <a:t>标题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9170" y="2216901"/>
              <a:ext cx="2483825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文字内容需概括精炼，建议与标题相关并符合整体语言风格，语言描述尽量简洁生动。</a:t>
              </a:r>
              <a:endParaRPr lang="zh-CN" altLang="en-US" sz="1600" dirty="0">
                <a:latin typeface="+mn-ea"/>
                <a:cs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536161" y="2663387"/>
            <a:ext cx="3724547" cy="1492812"/>
            <a:chOff x="5652260" y="1997539"/>
            <a:chExt cx="2793774" cy="1119609"/>
          </a:xfrm>
        </p:grpSpPr>
        <p:sp>
          <p:nvSpPr>
            <p:cNvPr id="24" name="TextBox 23"/>
            <p:cNvSpPr txBox="1"/>
            <p:nvPr/>
          </p:nvSpPr>
          <p:spPr>
            <a:xfrm flipH="1">
              <a:off x="5652260" y="1997539"/>
              <a:ext cx="981080" cy="2908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400" dirty="0">
                  <a:solidFill>
                    <a:schemeClr val="tx1"/>
                  </a:solidFill>
                  <a:cs typeface="+mn-ea"/>
                </a:rPr>
                <a:t>标题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70951" y="2216901"/>
              <a:ext cx="2575083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文字内容需概括精炼，建议与标题相关并符合整体语言风格，语言描述尽量简洁生动。</a:t>
              </a:r>
              <a:endParaRPr lang="zh-CN" altLang="en-US" sz="1600" dirty="0">
                <a:latin typeface="+mn-ea"/>
                <a:cs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92906" y="4884404"/>
            <a:ext cx="3558703" cy="1581363"/>
            <a:chOff x="669170" y="3663301"/>
            <a:chExt cx="2669375" cy="1186022"/>
          </a:xfrm>
        </p:grpSpPr>
        <p:sp>
          <p:nvSpPr>
            <p:cNvPr id="26" name="TextBox 25"/>
            <p:cNvSpPr txBox="1"/>
            <p:nvPr/>
          </p:nvSpPr>
          <p:spPr>
            <a:xfrm flipH="1">
              <a:off x="2357465" y="3663301"/>
              <a:ext cx="981080" cy="2908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400" dirty="0">
                  <a:solidFill>
                    <a:schemeClr val="tx1"/>
                  </a:solidFill>
                  <a:cs typeface="+mn-ea"/>
                </a:rPr>
                <a:t>标题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69170" y="3949076"/>
              <a:ext cx="2483825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文字内容需概括精炼，建议与标题相关并符合整体语言风格，语言描述尽量简洁生动。</a:t>
              </a:r>
              <a:endParaRPr lang="zh-CN" altLang="en-US" sz="1600" dirty="0">
                <a:latin typeface="+mn-ea"/>
                <a:cs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608167" y="4886816"/>
            <a:ext cx="3671735" cy="1492812"/>
            <a:chOff x="5706272" y="3665111"/>
            <a:chExt cx="2754160" cy="1119609"/>
          </a:xfrm>
        </p:grpSpPr>
        <p:sp>
          <p:nvSpPr>
            <p:cNvPr id="28" name="TextBox 27"/>
            <p:cNvSpPr txBox="1"/>
            <p:nvPr/>
          </p:nvSpPr>
          <p:spPr>
            <a:xfrm flipH="1">
              <a:off x="5706272" y="3665111"/>
              <a:ext cx="981080" cy="2908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algn="ctr">
                <a:defRPr/>
              </a:pPr>
              <a:r>
                <a:rPr lang="zh-CN" altLang="en-US" sz="2400" dirty="0">
                  <a:solidFill>
                    <a:schemeClr val="tx1"/>
                  </a:solidFill>
                  <a:cs typeface="+mn-ea"/>
                </a:rPr>
                <a:t>标题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885349" y="3884473"/>
              <a:ext cx="2575083" cy="9002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/>
                <a:t>文字内容需概括精炼，建议与标题相关并符合整体语言风格，语言描述尽量简洁生动。</a:t>
              </a:r>
              <a:endParaRPr lang="zh-CN" altLang="en-US" sz="1600" dirty="0">
                <a:latin typeface="+mn-ea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164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MH_Other_1"/>
          <p:cNvSpPr>
            <a:spLocks noChangeAspect="1" noEditPoints="1"/>
          </p:cNvSpPr>
          <p:nvPr>
            <p:custDataLst>
              <p:tags r:id="rId2"/>
            </p:custDataLst>
          </p:nvPr>
        </p:nvSpPr>
        <p:spPr bwMode="auto">
          <a:xfrm>
            <a:off x="1432977" y="1935019"/>
            <a:ext cx="369276" cy="563805"/>
          </a:xfrm>
          <a:custGeom>
            <a:avLst/>
            <a:gdLst>
              <a:gd name="T0" fmla="*/ 2147483646 w 128"/>
              <a:gd name="T1" fmla="*/ 2147483646 h 196"/>
              <a:gd name="T2" fmla="*/ 2147483646 w 128"/>
              <a:gd name="T3" fmla="*/ 2147483646 h 196"/>
              <a:gd name="T4" fmla="*/ 2147483646 w 128"/>
              <a:gd name="T5" fmla="*/ 2147483646 h 196"/>
              <a:gd name="T6" fmla="*/ 2147483646 w 128"/>
              <a:gd name="T7" fmla="*/ 2147483646 h 196"/>
              <a:gd name="T8" fmla="*/ 2147483646 w 128"/>
              <a:gd name="T9" fmla="*/ 2147483646 h 196"/>
              <a:gd name="T10" fmla="*/ 2147483646 w 128"/>
              <a:gd name="T11" fmla="*/ 2147483646 h 196"/>
              <a:gd name="T12" fmla="*/ 2147483646 w 128"/>
              <a:gd name="T13" fmla="*/ 2147483646 h 196"/>
              <a:gd name="T14" fmla="*/ 2147483646 w 128"/>
              <a:gd name="T15" fmla="*/ 2147483646 h 196"/>
              <a:gd name="T16" fmla="*/ 2147483646 w 128"/>
              <a:gd name="T17" fmla="*/ 2147483646 h 196"/>
              <a:gd name="T18" fmla="*/ 2147483646 w 128"/>
              <a:gd name="T19" fmla="*/ 2147483646 h 196"/>
              <a:gd name="T20" fmla="*/ 2147483646 w 128"/>
              <a:gd name="T21" fmla="*/ 2147483646 h 196"/>
              <a:gd name="T22" fmla="*/ 2147483646 w 128"/>
              <a:gd name="T23" fmla="*/ 2147483646 h 196"/>
              <a:gd name="T24" fmla="*/ 2147483646 w 128"/>
              <a:gd name="T25" fmla="*/ 2147483646 h 196"/>
              <a:gd name="T26" fmla="*/ 2147483646 w 128"/>
              <a:gd name="T27" fmla="*/ 2147483646 h 196"/>
              <a:gd name="T28" fmla="*/ 2147483646 w 128"/>
              <a:gd name="T29" fmla="*/ 2147483646 h 196"/>
              <a:gd name="T30" fmla="*/ 2147483646 w 128"/>
              <a:gd name="T31" fmla="*/ 2147483646 h 196"/>
              <a:gd name="T32" fmla="*/ 2147483646 w 128"/>
              <a:gd name="T33" fmla="*/ 2147483646 h 196"/>
              <a:gd name="T34" fmla="*/ 2147483646 w 128"/>
              <a:gd name="T35" fmla="*/ 2147483646 h 196"/>
              <a:gd name="T36" fmla="*/ 2147483646 w 128"/>
              <a:gd name="T37" fmla="*/ 2147483646 h 196"/>
              <a:gd name="T38" fmla="*/ 2147483646 w 128"/>
              <a:gd name="T39" fmla="*/ 2147483646 h 196"/>
              <a:gd name="T40" fmla="*/ 2147483646 w 128"/>
              <a:gd name="T41" fmla="*/ 2147483646 h 196"/>
              <a:gd name="T42" fmla="*/ 2147483646 w 128"/>
              <a:gd name="T43" fmla="*/ 2147483646 h 196"/>
              <a:gd name="T44" fmla="*/ 2147483646 w 128"/>
              <a:gd name="T45" fmla="*/ 2147483646 h 196"/>
              <a:gd name="T46" fmla="*/ 2147483646 w 128"/>
              <a:gd name="T47" fmla="*/ 2147483646 h 196"/>
              <a:gd name="T48" fmla="*/ 2147483646 w 128"/>
              <a:gd name="T49" fmla="*/ 2147483646 h 196"/>
              <a:gd name="T50" fmla="*/ 2147483646 w 128"/>
              <a:gd name="T51" fmla="*/ 2147483646 h 196"/>
              <a:gd name="T52" fmla="*/ 2147483646 w 128"/>
              <a:gd name="T53" fmla="*/ 2147483646 h 196"/>
              <a:gd name="T54" fmla="*/ 2147483646 w 128"/>
              <a:gd name="T55" fmla="*/ 2147483646 h 196"/>
              <a:gd name="T56" fmla="*/ 2147483646 w 128"/>
              <a:gd name="T57" fmla="*/ 2147483646 h 196"/>
              <a:gd name="T58" fmla="*/ 2147483646 w 128"/>
              <a:gd name="T59" fmla="*/ 2147483646 h 196"/>
              <a:gd name="T60" fmla="*/ 2147483646 w 128"/>
              <a:gd name="T61" fmla="*/ 2147483646 h 196"/>
              <a:gd name="T62" fmla="*/ 2147483646 w 128"/>
              <a:gd name="T63" fmla="*/ 2147483646 h 196"/>
              <a:gd name="T64" fmla="*/ 2147483646 w 128"/>
              <a:gd name="T65" fmla="*/ 2147483646 h 196"/>
              <a:gd name="T66" fmla="*/ 2147483646 w 128"/>
              <a:gd name="T67" fmla="*/ 2147483646 h 196"/>
              <a:gd name="T68" fmla="*/ 2147483646 w 128"/>
              <a:gd name="T69" fmla="*/ 2147483646 h 196"/>
              <a:gd name="T70" fmla="*/ 2147483646 w 128"/>
              <a:gd name="T71" fmla="*/ 2147483646 h 196"/>
              <a:gd name="T72" fmla="*/ 2147483646 w 128"/>
              <a:gd name="T73" fmla="*/ 2147483646 h 196"/>
              <a:gd name="T74" fmla="*/ 2147483646 w 128"/>
              <a:gd name="T75" fmla="*/ 2147483646 h 196"/>
              <a:gd name="T76" fmla="*/ 2147483646 w 128"/>
              <a:gd name="T77" fmla="*/ 2147483646 h 196"/>
              <a:gd name="T78" fmla="*/ 2147483646 w 128"/>
              <a:gd name="T79" fmla="*/ 2147483646 h 196"/>
              <a:gd name="T80" fmla="*/ 2147483646 w 128"/>
              <a:gd name="T81" fmla="*/ 2147483646 h 196"/>
              <a:gd name="T82" fmla="*/ 2147483646 w 128"/>
              <a:gd name="T83" fmla="*/ 2147483646 h 196"/>
              <a:gd name="T84" fmla="*/ 2147483646 w 128"/>
              <a:gd name="T85" fmla="*/ 2147483646 h 196"/>
              <a:gd name="T86" fmla="*/ 2147483646 w 128"/>
              <a:gd name="T87" fmla="*/ 2147483646 h 196"/>
              <a:gd name="T88" fmla="*/ 2147483646 w 128"/>
              <a:gd name="T89" fmla="*/ 2147483646 h 196"/>
              <a:gd name="T90" fmla="*/ 2147483646 w 128"/>
              <a:gd name="T91" fmla="*/ 2147483646 h 196"/>
              <a:gd name="T92" fmla="*/ 2147483646 w 128"/>
              <a:gd name="T93" fmla="*/ 2147483646 h 196"/>
              <a:gd name="T94" fmla="*/ 2147483646 w 128"/>
              <a:gd name="T95" fmla="*/ 2147483646 h 196"/>
              <a:gd name="T96" fmla="*/ 2147483646 w 128"/>
              <a:gd name="T97" fmla="*/ 2147483646 h 196"/>
              <a:gd name="T98" fmla="*/ 2147483646 w 128"/>
              <a:gd name="T99" fmla="*/ 2147483646 h 196"/>
              <a:gd name="T100" fmla="*/ 2147483646 w 128"/>
              <a:gd name="T101" fmla="*/ 2147483646 h 196"/>
              <a:gd name="T102" fmla="*/ 2147483646 w 128"/>
              <a:gd name="T103" fmla="*/ 2147483646 h 196"/>
              <a:gd name="T104" fmla="*/ 2147483646 w 128"/>
              <a:gd name="T105" fmla="*/ 2147483646 h 196"/>
              <a:gd name="T106" fmla="*/ 2147483646 w 128"/>
              <a:gd name="T107" fmla="*/ 2147483646 h 196"/>
              <a:gd name="T108" fmla="*/ 2147483646 w 128"/>
              <a:gd name="T109" fmla="*/ 2147483646 h 196"/>
              <a:gd name="T110" fmla="*/ 2147483646 w 128"/>
              <a:gd name="T111" fmla="*/ 2147483646 h 196"/>
              <a:gd name="T112" fmla="*/ 2147483646 w 128"/>
              <a:gd name="T113" fmla="*/ 2147483646 h 196"/>
              <a:gd name="T114" fmla="*/ 2147483646 w 128"/>
              <a:gd name="T115" fmla="*/ 2147483646 h 196"/>
              <a:gd name="T116" fmla="*/ 2147483646 w 128"/>
              <a:gd name="T117" fmla="*/ 2147483646 h 19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28" h="196">
                <a:moveTo>
                  <a:pt x="110" y="32"/>
                </a:moveTo>
                <a:cubicBezTo>
                  <a:pt x="110" y="31"/>
                  <a:pt x="110" y="31"/>
                  <a:pt x="110" y="31"/>
                </a:cubicBezTo>
                <a:cubicBezTo>
                  <a:pt x="110" y="31"/>
                  <a:pt x="109" y="32"/>
                  <a:pt x="110" y="32"/>
                </a:cubicBezTo>
                <a:close/>
                <a:moveTo>
                  <a:pt x="87" y="145"/>
                </a:moveTo>
                <a:cubicBezTo>
                  <a:pt x="90" y="146"/>
                  <a:pt x="90" y="146"/>
                  <a:pt x="90" y="146"/>
                </a:cubicBezTo>
                <a:cubicBezTo>
                  <a:pt x="89" y="145"/>
                  <a:pt x="88" y="145"/>
                  <a:pt x="87" y="145"/>
                </a:cubicBezTo>
                <a:close/>
                <a:moveTo>
                  <a:pt x="81" y="136"/>
                </a:moveTo>
                <a:cubicBezTo>
                  <a:pt x="81" y="136"/>
                  <a:pt x="81" y="136"/>
                  <a:pt x="81" y="136"/>
                </a:cubicBezTo>
                <a:cubicBezTo>
                  <a:pt x="82" y="137"/>
                  <a:pt x="82" y="137"/>
                  <a:pt x="82" y="137"/>
                </a:cubicBezTo>
                <a:cubicBezTo>
                  <a:pt x="82" y="137"/>
                  <a:pt x="83" y="138"/>
                  <a:pt x="83" y="138"/>
                </a:cubicBezTo>
                <a:cubicBezTo>
                  <a:pt x="83" y="137"/>
                  <a:pt x="83" y="137"/>
                  <a:pt x="82" y="137"/>
                </a:cubicBezTo>
                <a:cubicBezTo>
                  <a:pt x="82" y="136"/>
                  <a:pt x="82" y="136"/>
                  <a:pt x="81" y="136"/>
                </a:cubicBezTo>
                <a:close/>
                <a:moveTo>
                  <a:pt x="101" y="97"/>
                </a:moveTo>
                <a:cubicBezTo>
                  <a:pt x="101" y="97"/>
                  <a:pt x="102" y="98"/>
                  <a:pt x="102" y="98"/>
                </a:cubicBezTo>
                <a:cubicBezTo>
                  <a:pt x="102" y="97"/>
                  <a:pt x="102" y="97"/>
                  <a:pt x="101" y="96"/>
                </a:cubicBezTo>
                <a:cubicBezTo>
                  <a:pt x="101" y="96"/>
                  <a:pt x="100" y="96"/>
                  <a:pt x="101" y="97"/>
                </a:cubicBezTo>
                <a:close/>
                <a:moveTo>
                  <a:pt x="60" y="183"/>
                </a:moveTo>
                <a:cubicBezTo>
                  <a:pt x="60" y="183"/>
                  <a:pt x="60" y="183"/>
                  <a:pt x="60" y="183"/>
                </a:cubicBezTo>
                <a:cubicBezTo>
                  <a:pt x="60" y="183"/>
                  <a:pt x="61" y="185"/>
                  <a:pt x="62" y="184"/>
                </a:cubicBezTo>
                <a:cubicBezTo>
                  <a:pt x="61" y="184"/>
                  <a:pt x="61" y="183"/>
                  <a:pt x="60" y="183"/>
                </a:cubicBezTo>
                <a:cubicBezTo>
                  <a:pt x="60" y="182"/>
                  <a:pt x="60" y="182"/>
                  <a:pt x="60" y="183"/>
                </a:cubicBezTo>
                <a:close/>
                <a:moveTo>
                  <a:pt x="103" y="90"/>
                </a:moveTo>
                <a:cubicBezTo>
                  <a:pt x="102" y="91"/>
                  <a:pt x="103" y="91"/>
                  <a:pt x="103" y="91"/>
                </a:cubicBezTo>
                <a:cubicBezTo>
                  <a:pt x="103" y="92"/>
                  <a:pt x="104" y="93"/>
                  <a:pt x="104" y="92"/>
                </a:cubicBezTo>
                <a:cubicBezTo>
                  <a:pt x="103" y="91"/>
                  <a:pt x="103" y="90"/>
                  <a:pt x="103" y="90"/>
                </a:cubicBezTo>
                <a:close/>
                <a:moveTo>
                  <a:pt x="103" y="166"/>
                </a:moveTo>
                <a:cubicBezTo>
                  <a:pt x="103" y="166"/>
                  <a:pt x="102" y="166"/>
                  <a:pt x="102" y="166"/>
                </a:cubicBezTo>
                <a:cubicBezTo>
                  <a:pt x="102" y="165"/>
                  <a:pt x="101" y="164"/>
                  <a:pt x="101" y="164"/>
                </a:cubicBezTo>
                <a:cubicBezTo>
                  <a:pt x="101" y="165"/>
                  <a:pt x="102" y="166"/>
                  <a:pt x="103" y="166"/>
                </a:cubicBezTo>
                <a:close/>
                <a:moveTo>
                  <a:pt x="62" y="182"/>
                </a:moveTo>
                <a:cubicBezTo>
                  <a:pt x="62" y="182"/>
                  <a:pt x="62" y="182"/>
                  <a:pt x="62" y="182"/>
                </a:cubicBezTo>
                <a:cubicBezTo>
                  <a:pt x="62" y="182"/>
                  <a:pt x="62" y="182"/>
                  <a:pt x="62" y="182"/>
                </a:cubicBezTo>
                <a:cubicBezTo>
                  <a:pt x="63" y="183"/>
                  <a:pt x="63" y="183"/>
                  <a:pt x="63" y="183"/>
                </a:cubicBezTo>
                <a:cubicBezTo>
                  <a:pt x="63" y="183"/>
                  <a:pt x="63" y="184"/>
                  <a:pt x="63" y="184"/>
                </a:cubicBezTo>
                <a:cubicBezTo>
                  <a:pt x="64" y="184"/>
                  <a:pt x="64" y="185"/>
                  <a:pt x="65" y="185"/>
                </a:cubicBezTo>
                <a:cubicBezTo>
                  <a:pt x="65" y="185"/>
                  <a:pt x="65" y="184"/>
                  <a:pt x="64" y="184"/>
                </a:cubicBezTo>
                <a:cubicBezTo>
                  <a:pt x="64" y="184"/>
                  <a:pt x="64" y="184"/>
                  <a:pt x="63" y="184"/>
                </a:cubicBezTo>
                <a:cubicBezTo>
                  <a:pt x="63" y="183"/>
                  <a:pt x="63" y="183"/>
                  <a:pt x="63" y="183"/>
                </a:cubicBezTo>
                <a:cubicBezTo>
                  <a:pt x="62" y="182"/>
                  <a:pt x="62" y="182"/>
                  <a:pt x="62" y="182"/>
                </a:cubicBezTo>
                <a:cubicBezTo>
                  <a:pt x="62" y="182"/>
                  <a:pt x="62" y="182"/>
                  <a:pt x="62" y="182"/>
                </a:cubicBezTo>
                <a:close/>
                <a:moveTo>
                  <a:pt x="100" y="176"/>
                </a:moveTo>
                <a:cubicBezTo>
                  <a:pt x="100" y="177"/>
                  <a:pt x="100" y="177"/>
                  <a:pt x="100" y="177"/>
                </a:cubicBezTo>
                <a:cubicBezTo>
                  <a:pt x="100" y="177"/>
                  <a:pt x="100" y="177"/>
                  <a:pt x="101" y="177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8"/>
                  <a:pt x="101" y="179"/>
                  <a:pt x="102" y="179"/>
                </a:cubicBezTo>
                <a:cubicBezTo>
                  <a:pt x="102" y="179"/>
                  <a:pt x="102" y="179"/>
                  <a:pt x="102" y="179"/>
                </a:cubicBezTo>
                <a:cubicBezTo>
                  <a:pt x="103" y="179"/>
                  <a:pt x="103" y="179"/>
                  <a:pt x="103" y="179"/>
                </a:cubicBezTo>
                <a:cubicBezTo>
                  <a:pt x="103" y="180"/>
                  <a:pt x="103" y="180"/>
                  <a:pt x="103" y="181"/>
                </a:cubicBezTo>
                <a:cubicBezTo>
                  <a:pt x="104" y="180"/>
                  <a:pt x="103" y="180"/>
                  <a:pt x="103" y="179"/>
                </a:cubicBezTo>
                <a:cubicBezTo>
                  <a:pt x="102" y="179"/>
                  <a:pt x="102" y="179"/>
                  <a:pt x="102" y="179"/>
                </a:cubicBezTo>
                <a:cubicBezTo>
                  <a:pt x="102" y="179"/>
                  <a:pt x="102" y="179"/>
                  <a:pt x="102" y="179"/>
                </a:cubicBezTo>
                <a:cubicBezTo>
                  <a:pt x="102" y="178"/>
                  <a:pt x="102" y="178"/>
                  <a:pt x="101" y="178"/>
                </a:cubicBezTo>
                <a:cubicBezTo>
                  <a:pt x="101" y="178"/>
                  <a:pt x="101" y="178"/>
                  <a:pt x="101" y="178"/>
                </a:cubicBezTo>
                <a:cubicBezTo>
                  <a:pt x="101" y="177"/>
                  <a:pt x="101" y="177"/>
                  <a:pt x="101" y="177"/>
                </a:cubicBezTo>
                <a:cubicBezTo>
                  <a:pt x="100" y="177"/>
                  <a:pt x="100" y="177"/>
                  <a:pt x="100" y="177"/>
                </a:cubicBezTo>
                <a:lnTo>
                  <a:pt x="100" y="176"/>
                </a:lnTo>
                <a:close/>
                <a:moveTo>
                  <a:pt x="103" y="157"/>
                </a:moveTo>
                <a:cubicBezTo>
                  <a:pt x="103" y="157"/>
                  <a:pt x="103" y="158"/>
                  <a:pt x="104" y="158"/>
                </a:cubicBezTo>
                <a:cubicBezTo>
                  <a:pt x="104" y="159"/>
                  <a:pt x="104" y="159"/>
                  <a:pt x="104" y="159"/>
                </a:cubicBezTo>
                <a:cubicBezTo>
                  <a:pt x="104" y="159"/>
                  <a:pt x="105" y="160"/>
                  <a:pt x="105" y="160"/>
                </a:cubicBezTo>
                <a:cubicBezTo>
                  <a:pt x="105" y="160"/>
                  <a:pt x="106" y="161"/>
                  <a:pt x="106" y="160"/>
                </a:cubicBezTo>
                <a:cubicBezTo>
                  <a:pt x="105" y="160"/>
                  <a:pt x="105" y="160"/>
                  <a:pt x="105" y="160"/>
                </a:cubicBezTo>
                <a:cubicBezTo>
                  <a:pt x="105" y="159"/>
                  <a:pt x="105" y="159"/>
                  <a:pt x="104" y="159"/>
                </a:cubicBezTo>
                <a:cubicBezTo>
                  <a:pt x="104" y="158"/>
                  <a:pt x="104" y="158"/>
                  <a:pt x="104" y="158"/>
                </a:cubicBezTo>
                <a:cubicBezTo>
                  <a:pt x="104" y="158"/>
                  <a:pt x="103" y="157"/>
                  <a:pt x="103" y="157"/>
                </a:cubicBezTo>
                <a:close/>
                <a:moveTo>
                  <a:pt x="96" y="182"/>
                </a:moveTo>
                <a:cubicBezTo>
                  <a:pt x="96" y="182"/>
                  <a:pt x="96" y="182"/>
                  <a:pt x="96" y="182"/>
                </a:cubicBezTo>
                <a:cubicBezTo>
                  <a:pt x="97" y="183"/>
                  <a:pt x="97" y="183"/>
                  <a:pt x="97" y="183"/>
                </a:cubicBezTo>
                <a:cubicBezTo>
                  <a:pt x="97" y="184"/>
                  <a:pt x="98" y="185"/>
                  <a:pt x="99" y="185"/>
                </a:cubicBezTo>
                <a:cubicBezTo>
                  <a:pt x="99" y="186"/>
                  <a:pt x="99" y="185"/>
                  <a:pt x="99" y="185"/>
                </a:cubicBezTo>
                <a:cubicBezTo>
                  <a:pt x="98" y="184"/>
                  <a:pt x="98" y="183"/>
                  <a:pt x="97" y="183"/>
                </a:cubicBezTo>
                <a:cubicBezTo>
                  <a:pt x="96" y="182"/>
                  <a:pt x="96" y="182"/>
                  <a:pt x="96" y="182"/>
                </a:cubicBezTo>
                <a:close/>
                <a:moveTo>
                  <a:pt x="40" y="179"/>
                </a:moveTo>
                <a:cubicBezTo>
                  <a:pt x="40" y="179"/>
                  <a:pt x="40" y="179"/>
                  <a:pt x="40" y="179"/>
                </a:cubicBezTo>
                <a:cubicBezTo>
                  <a:pt x="41" y="180"/>
                  <a:pt x="42" y="181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2" y="181"/>
                  <a:pt x="41" y="180"/>
                  <a:pt x="40" y="179"/>
                </a:cubicBezTo>
                <a:close/>
                <a:moveTo>
                  <a:pt x="101" y="167"/>
                </a:moveTo>
                <a:cubicBezTo>
                  <a:pt x="102" y="168"/>
                  <a:pt x="102" y="168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3" y="169"/>
                  <a:pt x="103" y="169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4" y="171"/>
                  <a:pt x="105" y="171"/>
                  <a:pt x="105" y="172"/>
                </a:cubicBezTo>
                <a:cubicBezTo>
                  <a:pt x="105" y="172"/>
                  <a:pt x="105" y="172"/>
                  <a:pt x="105" y="171"/>
                </a:cubicBezTo>
                <a:cubicBezTo>
                  <a:pt x="105" y="171"/>
                  <a:pt x="104" y="170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02" y="168"/>
                  <a:pt x="102" y="168"/>
                  <a:pt x="102" y="168"/>
                </a:cubicBezTo>
                <a:lnTo>
                  <a:pt x="101" y="167"/>
                </a:lnTo>
                <a:close/>
                <a:moveTo>
                  <a:pt x="50" y="122"/>
                </a:moveTo>
                <a:cubicBezTo>
                  <a:pt x="50" y="124"/>
                  <a:pt x="49" y="126"/>
                  <a:pt x="49" y="127"/>
                </a:cubicBezTo>
                <a:cubicBezTo>
                  <a:pt x="49" y="126"/>
                  <a:pt x="50" y="123"/>
                  <a:pt x="50" y="122"/>
                </a:cubicBezTo>
                <a:close/>
                <a:moveTo>
                  <a:pt x="102" y="16"/>
                </a:moveTo>
                <a:cubicBezTo>
                  <a:pt x="102" y="16"/>
                  <a:pt x="102" y="16"/>
                  <a:pt x="102" y="16"/>
                </a:cubicBezTo>
                <a:cubicBezTo>
                  <a:pt x="103" y="16"/>
                  <a:pt x="105" y="16"/>
                  <a:pt x="106" y="17"/>
                </a:cubicBezTo>
                <a:cubicBezTo>
                  <a:pt x="106" y="17"/>
                  <a:pt x="107" y="17"/>
                  <a:pt x="107" y="16"/>
                </a:cubicBezTo>
                <a:lnTo>
                  <a:pt x="102" y="16"/>
                </a:lnTo>
                <a:close/>
                <a:moveTo>
                  <a:pt x="77" y="137"/>
                </a:moveTo>
                <a:cubicBezTo>
                  <a:pt x="77" y="138"/>
                  <a:pt x="77" y="138"/>
                  <a:pt x="77" y="139"/>
                </a:cubicBezTo>
                <a:cubicBezTo>
                  <a:pt x="76" y="140"/>
                  <a:pt x="78" y="139"/>
                  <a:pt x="79" y="139"/>
                </a:cubicBezTo>
                <a:cubicBezTo>
                  <a:pt x="78" y="139"/>
                  <a:pt x="77" y="138"/>
                  <a:pt x="77" y="137"/>
                </a:cubicBezTo>
                <a:close/>
                <a:moveTo>
                  <a:pt x="90" y="108"/>
                </a:moveTo>
                <a:cubicBezTo>
                  <a:pt x="89" y="107"/>
                  <a:pt x="89" y="106"/>
                  <a:pt x="88" y="105"/>
                </a:cubicBezTo>
                <a:cubicBezTo>
                  <a:pt x="88" y="105"/>
                  <a:pt x="88" y="105"/>
                  <a:pt x="88" y="105"/>
                </a:cubicBezTo>
                <a:cubicBezTo>
                  <a:pt x="87" y="105"/>
                  <a:pt x="88" y="106"/>
                  <a:pt x="88" y="107"/>
                </a:cubicBezTo>
                <a:cubicBezTo>
                  <a:pt x="88" y="107"/>
                  <a:pt x="90" y="109"/>
                  <a:pt x="90" y="108"/>
                </a:cubicBezTo>
                <a:close/>
                <a:moveTo>
                  <a:pt x="115" y="47"/>
                </a:moveTo>
                <a:cubicBezTo>
                  <a:pt x="115" y="48"/>
                  <a:pt x="115" y="48"/>
                  <a:pt x="114" y="48"/>
                </a:cubicBezTo>
                <a:cubicBezTo>
                  <a:pt x="114" y="49"/>
                  <a:pt x="115" y="50"/>
                  <a:pt x="116" y="49"/>
                </a:cubicBezTo>
                <a:cubicBezTo>
                  <a:pt x="116" y="49"/>
                  <a:pt x="116" y="48"/>
                  <a:pt x="116" y="48"/>
                </a:cubicBezTo>
                <a:cubicBezTo>
                  <a:pt x="116" y="48"/>
                  <a:pt x="115" y="45"/>
                  <a:pt x="115" y="47"/>
                </a:cubicBezTo>
                <a:close/>
                <a:moveTo>
                  <a:pt x="84" y="182"/>
                </a:moveTo>
                <a:cubicBezTo>
                  <a:pt x="85" y="184"/>
                  <a:pt x="86" y="184"/>
                  <a:pt x="87" y="186"/>
                </a:cubicBezTo>
                <a:cubicBezTo>
                  <a:pt x="87" y="186"/>
                  <a:pt x="88" y="186"/>
                  <a:pt x="88" y="186"/>
                </a:cubicBezTo>
                <a:cubicBezTo>
                  <a:pt x="87" y="184"/>
                  <a:pt x="85" y="184"/>
                  <a:pt x="84" y="182"/>
                </a:cubicBezTo>
                <a:close/>
                <a:moveTo>
                  <a:pt x="105" y="83"/>
                </a:moveTo>
                <a:cubicBezTo>
                  <a:pt x="105" y="83"/>
                  <a:pt x="105" y="84"/>
                  <a:pt x="105" y="84"/>
                </a:cubicBezTo>
                <a:cubicBezTo>
                  <a:pt x="105" y="84"/>
                  <a:pt x="106" y="85"/>
                  <a:pt x="107" y="86"/>
                </a:cubicBezTo>
                <a:cubicBezTo>
                  <a:pt x="107" y="85"/>
                  <a:pt x="106" y="84"/>
                  <a:pt x="106" y="83"/>
                </a:cubicBezTo>
                <a:cubicBezTo>
                  <a:pt x="106" y="83"/>
                  <a:pt x="104" y="82"/>
                  <a:pt x="105" y="83"/>
                </a:cubicBezTo>
                <a:close/>
                <a:moveTo>
                  <a:pt x="16" y="148"/>
                </a:moveTo>
                <a:cubicBezTo>
                  <a:pt x="17" y="143"/>
                  <a:pt x="17" y="143"/>
                  <a:pt x="17" y="143"/>
                </a:cubicBezTo>
                <a:cubicBezTo>
                  <a:pt x="18" y="142"/>
                  <a:pt x="17" y="143"/>
                  <a:pt x="17" y="143"/>
                </a:cubicBezTo>
                <a:lnTo>
                  <a:pt x="16" y="148"/>
                </a:lnTo>
                <a:close/>
                <a:moveTo>
                  <a:pt x="110" y="32"/>
                </a:move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12" y="35"/>
                  <a:pt x="112" y="36"/>
                  <a:pt x="112" y="36"/>
                </a:cubicBezTo>
                <a:cubicBezTo>
                  <a:pt x="113" y="37"/>
                  <a:pt x="113" y="38"/>
                  <a:pt x="114" y="39"/>
                </a:cubicBezTo>
                <a:cubicBezTo>
                  <a:pt x="115" y="38"/>
                  <a:pt x="114" y="38"/>
                  <a:pt x="113" y="37"/>
                </a:cubicBezTo>
                <a:cubicBezTo>
                  <a:pt x="113" y="37"/>
                  <a:pt x="113" y="36"/>
                  <a:pt x="112" y="36"/>
                </a:cubicBezTo>
                <a:cubicBezTo>
                  <a:pt x="112" y="35"/>
                  <a:pt x="112" y="35"/>
                  <a:pt x="112" y="35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lnTo>
                  <a:pt x="110" y="32"/>
                </a:lnTo>
                <a:close/>
                <a:moveTo>
                  <a:pt x="103" y="66"/>
                </a:moveTo>
                <a:cubicBezTo>
                  <a:pt x="103" y="68"/>
                  <a:pt x="104" y="69"/>
                  <a:pt x="105" y="70"/>
                </a:cubicBezTo>
                <a:cubicBezTo>
                  <a:pt x="105" y="71"/>
                  <a:pt x="105" y="70"/>
                  <a:pt x="105" y="69"/>
                </a:cubicBezTo>
                <a:cubicBezTo>
                  <a:pt x="104" y="68"/>
                  <a:pt x="103" y="67"/>
                  <a:pt x="103" y="66"/>
                </a:cubicBezTo>
                <a:close/>
                <a:moveTo>
                  <a:pt x="89" y="110"/>
                </a:moveTo>
                <a:cubicBezTo>
                  <a:pt x="89" y="110"/>
                  <a:pt x="89" y="110"/>
                  <a:pt x="89" y="110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1" y="114"/>
                  <a:pt x="91" y="114"/>
                  <a:pt x="91" y="114"/>
                </a:cubicBezTo>
                <a:cubicBezTo>
                  <a:pt x="91" y="114"/>
                  <a:pt x="92" y="113"/>
                  <a:pt x="91" y="112"/>
                </a:cubicBezTo>
                <a:cubicBezTo>
                  <a:pt x="90" y="112"/>
                  <a:pt x="90" y="111"/>
                  <a:pt x="89" y="110"/>
                </a:cubicBezTo>
                <a:cubicBezTo>
                  <a:pt x="89" y="110"/>
                  <a:pt x="89" y="110"/>
                  <a:pt x="89" y="110"/>
                </a:cubicBezTo>
                <a:close/>
                <a:moveTo>
                  <a:pt x="87" y="121"/>
                </a:moveTo>
                <a:cubicBezTo>
                  <a:pt x="86" y="120"/>
                  <a:pt x="85" y="118"/>
                  <a:pt x="84" y="117"/>
                </a:cubicBezTo>
                <a:cubicBezTo>
                  <a:pt x="84" y="116"/>
                  <a:pt x="84" y="118"/>
                  <a:pt x="84" y="118"/>
                </a:cubicBezTo>
                <a:cubicBezTo>
                  <a:pt x="85" y="119"/>
                  <a:pt x="85" y="119"/>
                  <a:pt x="86" y="120"/>
                </a:cubicBezTo>
                <a:cubicBezTo>
                  <a:pt x="86" y="120"/>
                  <a:pt x="88" y="122"/>
                  <a:pt x="87" y="121"/>
                </a:cubicBezTo>
                <a:close/>
                <a:moveTo>
                  <a:pt x="78" y="182"/>
                </a:moveTo>
                <a:cubicBezTo>
                  <a:pt x="78" y="183"/>
                  <a:pt x="79" y="185"/>
                  <a:pt x="80" y="186"/>
                </a:cubicBezTo>
                <a:cubicBezTo>
                  <a:pt x="80" y="185"/>
                  <a:pt x="82" y="186"/>
                  <a:pt x="81" y="185"/>
                </a:cubicBezTo>
                <a:cubicBezTo>
                  <a:pt x="80" y="184"/>
                  <a:pt x="79" y="183"/>
                  <a:pt x="78" y="182"/>
                </a:cubicBezTo>
                <a:close/>
                <a:moveTo>
                  <a:pt x="89" y="181"/>
                </a:moveTo>
                <a:cubicBezTo>
                  <a:pt x="90" y="182"/>
                  <a:pt x="90" y="183"/>
                  <a:pt x="91" y="184"/>
                </a:cubicBezTo>
                <a:cubicBezTo>
                  <a:pt x="92" y="184"/>
                  <a:pt x="92" y="186"/>
                  <a:pt x="94" y="185"/>
                </a:cubicBezTo>
                <a:cubicBezTo>
                  <a:pt x="93" y="184"/>
                  <a:pt x="90" y="182"/>
                  <a:pt x="89" y="181"/>
                </a:cubicBezTo>
                <a:close/>
                <a:moveTo>
                  <a:pt x="48" y="131"/>
                </a:moveTo>
                <a:cubicBezTo>
                  <a:pt x="46" y="137"/>
                  <a:pt x="46" y="137"/>
                  <a:pt x="46" y="137"/>
                </a:cubicBezTo>
                <a:cubicBezTo>
                  <a:pt x="46" y="137"/>
                  <a:pt x="47" y="137"/>
                  <a:pt x="47" y="137"/>
                </a:cubicBezTo>
                <a:cubicBezTo>
                  <a:pt x="47" y="135"/>
                  <a:pt x="48" y="133"/>
                  <a:pt x="48" y="131"/>
                </a:cubicBezTo>
                <a:close/>
                <a:moveTo>
                  <a:pt x="84" y="120"/>
                </a:moveTo>
                <a:cubicBezTo>
                  <a:pt x="85" y="122"/>
                  <a:pt x="86" y="124"/>
                  <a:pt x="87" y="125"/>
                </a:cubicBezTo>
                <a:cubicBezTo>
                  <a:pt x="89" y="124"/>
                  <a:pt x="86" y="123"/>
                  <a:pt x="86" y="123"/>
                </a:cubicBezTo>
                <a:cubicBezTo>
                  <a:pt x="85" y="122"/>
                  <a:pt x="85" y="121"/>
                  <a:pt x="84" y="120"/>
                </a:cubicBezTo>
                <a:close/>
                <a:moveTo>
                  <a:pt x="80" y="130"/>
                </a:moveTo>
                <a:cubicBezTo>
                  <a:pt x="79" y="131"/>
                  <a:pt x="79" y="131"/>
                  <a:pt x="79" y="131"/>
                </a:cubicBezTo>
                <a:cubicBezTo>
                  <a:pt x="80" y="132"/>
                  <a:pt x="82" y="134"/>
                  <a:pt x="83" y="135"/>
                </a:cubicBezTo>
                <a:cubicBezTo>
                  <a:pt x="82" y="133"/>
                  <a:pt x="81" y="131"/>
                  <a:pt x="80" y="130"/>
                </a:cubicBezTo>
                <a:close/>
                <a:moveTo>
                  <a:pt x="102" y="60"/>
                </a:moveTo>
                <a:cubicBezTo>
                  <a:pt x="103" y="60"/>
                  <a:pt x="103" y="60"/>
                  <a:pt x="103" y="60"/>
                </a:cubicBezTo>
                <a:cubicBezTo>
                  <a:pt x="103" y="62"/>
                  <a:pt x="105" y="64"/>
                  <a:pt x="106" y="66"/>
                </a:cubicBezTo>
                <a:cubicBezTo>
                  <a:pt x="107" y="67"/>
                  <a:pt x="107" y="65"/>
                  <a:pt x="106" y="65"/>
                </a:cubicBezTo>
                <a:cubicBezTo>
                  <a:pt x="103" y="60"/>
                  <a:pt x="103" y="60"/>
                  <a:pt x="103" y="60"/>
                </a:cubicBezTo>
                <a:lnTo>
                  <a:pt x="102" y="60"/>
                </a:lnTo>
                <a:close/>
                <a:moveTo>
                  <a:pt x="90" y="104"/>
                </a:moveTo>
                <a:cubicBezTo>
                  <a:pt x="90" y="106"/>
                  <a:pt x="92" y="108"/>
                  <a:pt x="93" y="109"/>
                </a:cubicBezTo>
                <a:cubicBezTo>
                  <a:pt x="93" y="109"/>
                  <a:pt x="93" y="108"/>
                  <a:pt x="93" y="107"/>
                </a:cubicBezTo>
                <a:cubicBezTo>
                  <a:pt x="92" y="106"/>
                  <a:pt x="91" y="105"/>
                  <a:pt x="90" y="104"/>
                </a:cubicBezTo>
                <a:close/>
                <a:moveTo>
                  <a:pt x="93" y="105"/>
                </a:moveTo>
                <a:cubicBezTo>
                  <a:pt x="92" y="104"/>
                  <a:pt x="91" y="102"/>
                  <a:pt x="90" y="100"/>
                </a:cubicBezTo>
                <a:cubicBezTo>
                  <a:pt x="89" y="99"/>
                  <a:pt x="89" y="101"/>
                  <a:pt x="90" y="101"/>
                </a:cubicBezTo>
                <a:cubicBezTo>
                  <a:pt x="90" y="103"/>
                  <a:pt x="92" y="104"/>
                  <a:pt x="93" y="105"/>
                </a:cubicBezTo>
                <a:close/>
                <a:moveTo>
                  <a:pt x="100" y="172"/>
                </a:moveTo>
                <a:cubicBezTo>
                  <a:pt x="104" y="177"/>
                  <a:pt x="104" y="177"/>
                  <a:pt x="104" y="177"/>
                </a:cubicBezTo>
                <a:cubicBezTo>
                  <a:pt x="104" y="177"/>
                  <a:pt x="105" y="175"/>
                  <a:pt x="104" y="175"/>
                </a:cubicBezTo>
                <a:cubicBezTo>
                  <a:pt x="103" y="174"/>
                  <a:pt x="102" y="172"/>
                  <a:pt x="101" y="171"/>
                </a:cubicBezTo>
                <a:cubicBezTo>
                  <a:pt x="100" y="171"/>
                  <a:pt x="100" y="172"/>
                  <a:pt x="100" y="172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3"/>
                </a:cubicBezTo>
                <a:cubicBezTo>
                  <a:pt x="106" y="55"/>
                  <a:pt x="107" y="57"/>
                  <a:pt x="108" y="58"/>
                </a:cubicBezTo>
                <a:cubicBezTo>
                  <a:pt x="108" y="58"/>
                  <a:pt x="108" y="59"/>
                  <a:pt x="109" y="59"/>
                </a:cubicBezTo>
                <a:cubicBezTo>
                  <a:pt x="109" y="56"/>
                  <a:pt x="107" y="55"/>
                  <a:pt x="105" y="53"/>
                </a:cubicBezTo>
                <a:close/>
                <a:moveTo>
                  <a:pt x="75" y="144"/>
                </a:moveTo>
                <a:cubicBezTo>
                  <a:pt x="75" y="144"/>
                  <a:pt x="75" y="144"/>
                  <a:pt x="75" y="144"/>
                </a:cubicBezTo>
                <a:cubicBezTo>
                  <a:pt x="85" y="145"/>
                  <a:pt x="85" y="145"/>
                  <a:pt x="85" y="145"/>
                </a:cubicBezTo>
                <a:lnTo>
                  <a:pt x="75" y="144"/>
                </a:lnTo>
                <a:close/>
                <a:moveTo>
                  <a:pt x="93" y="91"/>
                </a:moveTo>
                <a:cubicBezTo>
                  <a:pt x="94" y="93"/>
                  <a:pt x="95" y="95"/>
                  <a:pt x="97" y="96"/>
                </a:cubicBezTo>
                <a:cubicBezTo>
                  <a:pt x="97" y="96"/>
                  <a:pt x="97" y="95"/>
                  <a:pt x="97" y="95"/>
                </a:cubicBezTo>
                <a:cubicBezTo>
                  <a:pt x="96" y="93"/>
                  <a:pt x="95" y="92"/>
                  <a:pt x="94" y="91"/>
                </a:cubicBezTo>
                <a:cubicBezTo>
                  <a:pt x="94" y="91"/>
                  <a:pt x="93" y="91"/>
                  <a:pt x="93" y="91"/>
                </a:cubicBezTo>
                <a:close/>
                <a:moveTo>
                  <a:pt x="102" y="153"/>
                </a:moveTo>
                <a:cubicBezTo>
                  <a:pt x="104" y="155"/>
                  <a:pt x="106" y="157"/>
                  <a:pt x="107" y="158"/>
                </a:cubicBezTo>
                <a:cubicBezTo>
                  <a:pt x="107" y="158"/>
                  <a:pt x="108" y="157"/>
                  <a:pt x="107" y="157"/>
                </a:cubicBezTo>
                <a:cubicBezTo>
                  <a:pt x="103" y="153"/>
                  <a:pt x="103" y="153"/>
                  <a:pt x="103" y="153"/>
                </a:cubicBezTo>
                <a:cubicBezTo>
                  <a:pt x="102" y="152"/>
                  <a:pt x="102" y="153"/>
                  <a:pt x="102" y="153"/>
                </a:cubicBezTo>
                <a:close/>
                <a:moveTo>
                  <a:pt x="89" y="184"/>
                </a:moveTo>
                <a:cubicBezTo>
                  <a:pt x="89" y="184"/>
                  <a:pt x="89" y="184"/>
                  <a:pt x="89" y="184"/>
                </a:cubicBezTo>
                <a:cubicBezTo>
                  <a:pt x="88" y="183"/>
                  <a:pt x="87" y="181"/>
                  <a:pt x="86" y="180"/>
                </a:cubicBezTo>
                <a:cubicBezTo>
                  <a:pt x="85" y="179"/>
                  <a:pt x="84" y="179"/>
                  <a:pt x="83" y="179"/>
                </a:cubicBezTo>
                <a:cubicBezTo>
                  <a:pt x="85" y="181"/>
                  <a:pt x="87" y="183"/>
                  <a:pt x="89" y="184"/>
                </a:cubicBezTo>
                <a:close/>
                <a:moveTo>
                  <a:pt x="39" y="175"/>
                </a:moveTo>
                <a:cubicBezTo>
                  <a:pt x="41" y="177"/>
                  <a:pt x="43" y="179"/>
                  <a:pt x="45" y="181"/>
                </a:cubicBezTo>
                <a:cubicBezTo>
                  <a:pt x="43" y="179"/>
                  <a:pt x="41" y="176"/>
                  <a:pt x="39" y="174"/>
                </a:cubicBezTo>
                <a:cubicBezTo>
                  <a:pt x="39" y="174"/>
                  <a:pt x="38" y="174"/>
                  <a:pt x="39" y="175"/>
                </a:cubicBezTo>
                <a:close/>
                <a:moveTo>
                  <a:pt x="97" y="77"/>
                </a:moveTo>
                <a:cubicBezTo>
                  <a:pt x="98" y="80"/>
                  <a:pt x="100" y="82"/>
                  <a:pt x="101" y="84"/>
                </a:cubicBezTo>
                <a:cubicBezTo>
                  <a:pt x="101" y="83"/>
                  <a:pt x="102" y="83"/>
                  <a:pt x="101" y="82"/>
                </a:cubicBezTo>
                <a:lnTo>
                  <a:pt x="97" y="77"/>
                </a:lnTo>
                <a:close/>
                <a:moveTo>
                  <a:pt x="96" y="185"/>
                </a:moveTo>
                <a:cubicBezTo>
                  <a:pt x="93" y="182"/>
                  <a:pt x="93" y="182"/>
                  <a:pt x="93" y="182"/>
                </a:cubicBezTo>
                <a:cubicBezTo>
                  <a:pt x="93" y="181"/>
                  <a:pt x="92" y="180"/>
                  <a:pt x="90" y="180"/>
                </a:cubicBezTo>
                <a:cubicBezTo>
                  <a:pt x="94" y="183"/>
                  <a:pt x="94" y="183"/>
                  <a:pt x="94" y="183"/>
                </a:cubicBezTo>
                <a:cubicBezTo>
                  <a:pt x="95" y="184"/>
                  <a:pt x="97" y="185"/>
                  <a:pt x="96" y="185"/>
                </a:cubicBezTo>
                <a:close/>
                <a:moveTo>
                  <a:pt x="43" y="176"/>
                </a:moveTo>
                <a:cubicBezTo>
                  <a:pt x="44" y="177"/>
                  <a:pt x="44" y="177"/>
                  <a:pt x="44" y="177"/>
                </a:cubicBezTo>
                <a:cubicBezTo>
                  <a:pt x="45" y="179"/>
                  <a:pt x="46" y="180"/>
                  <a:pt x="48" y="182"/>
                </a:cubicBezTo>
                <a:cubicBezTo>
                  <a:pt x="48" y="182"/>
                  <a:pt x="49" y="183"/>
                  <a:pt x="50" y="183"/>
                </a:cubicBezTo>
                <a:cubicBezTo>
                  <a:pt x="44" y="177"/>
                  <a:pt x="44" y="177"/>
                  <a:pt x="44" y="177"/>
                </a:cubicBezTo>
                <a:lnTo>
                  <a:pt x="43" y="176"/>
                </a:lnTo>
                <a:close/>
                <a:moveTo>
                  <a:pt x="91" y="98"/>
                </a:moveTo>
                <a:cubicBezTo>
                  <a:pt x="94" y="104"/>
                  <a:pt x="94" y="104"/>
                  <a:pt x="94" y="104"/>
                </a:cubicBezTo>
                <a:cubicBezTo>
                  <a:pt x="94" y="103"/>
                  <a:pt x="95" y="102"/>
                  <a:pt x="95" y="102"/>
                </a:cubicBezTo>
                <a:cubicBezTo>
                  <a:pt x="94" y="101"/>
                  <a:pt x="93" y="99"/>
                  <a:pt x="91" y="98"/>
                </a:cubicBezTo>
                <a:cubicBezTo>
                  <a:pt x="91" y="97"/>
                  <a:pt x="90" y="97"/>
                  <a:pt x="91" y="98"/>
                </a:cubicBezTo>
                <a:close/>
                <a:moveTo>
                  <a:pt x="85" y="114"/>
                </a:moveTo>
                <a:cubicBezTo>
                  <a:pt x="86" y="116"/>
                  <a:pt x="88" y="119"/>
                  <a:pt x="89" y="121"/>
                </a:cubicBezTo>
                <a:cubicBezTo>
                  <a:pt x="89" y="121"/>
                  <a:pt x="90" y="119"/>
                  <a:pt x="89" y="119"/>
                </a:cubicBezTo>
                <a:cubicBezTo>
                  <a:pt x="88" y="118"/>
                  <a:pt x="87" y="116"/>
                  <a:pt x="85" y="114"/>
                </a:cubicBezTo>
                <a:cubicBezTo>
                  <a:pt x="85" y="114"/>
                  <a:pt x="84" y="113"/>
                  <a:pt x="85" y="114"/>
                </a:cubicBezTo>
                <a:close/>
                <a:moveTo>
                  <a:pt x="81" y="126"/>
                </a:moveTo>
                <a:cubicBezTo>
                  <a:pt x="82" y="128"/>
                  <a:pt x="84" y="130"/>
                  <a:pt x="85" y="131"/>
                </a:cubicBezTo>
                <a:cubicBezTo>
                  <a:pt x="86" y="131"/>
                  <a:pt x="86" y="130"/>
                  <a:pt x="86" y="130"/>
                </a:cubicBezTo>
                <a:cubicBezTo>
                  <a:pt x="81" y="125"/>
                  <a:pt x="81" y="125"/>
                  <a:pt x="81" y="125"/>
                </a:cubicBezTo>
                <a:cubicBezTo>
                  <a:pt x="81" y="125"/>
                  <a:pt x="81" y="126"/>
                  <a:pt x="81" y="126"/>
                </a:cubicBezTo>
                <a:close/>
                <a:moveTo>
                  <a:pt x="78" y="179"/>
                </a:moveTo>
                <a:cubicBezTo>
                  <a:pt x="79" y="181"/>
                  <a:pt x="81" y="183"/>
                  <a:pt x="83" y="184"/>
                </a:cubicBezTo>
                <a:cubicBezTo>
                  <a:pt x="83" y="185"/>
                  <a:pt x="84" y="186"/>
                  <a:pt x="85" y="185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78" y="179"/>
                  <a:pt x="77" y="179"/>
                  <a:pt x="78" y="179"/>
                </a:cubicBezTo>
                <a:close/>
                <a:moveTo>
                  <a:pt x="50" y="176"/>
                </a:moveTo>
                <a:cubicBezTo>
                  <a:pt x="51" y="179"/>
                  <a:pt x="53" y="180"/>
                  <a:pt x="55" y="183"/>
                </a:cubicBezTo>
                <a:cubicBezTo>
                  <a:pt x="56" y="184"/>
                  <a:pt x="57" y="183"/>
                  <a:pt x="58" y="184"/>
                </a:cubicBezTo>
                <a:cubicBezTo>
                  <a:pt x="50" y="176"/>
                  <a:pt x="50" y="176"/>
                  <a:pt x="50" y="176"/>
                </a:cubicBezTo>
                <a:cubicBezTo>
                  <a:pt x="50" y="176"/>
                  <a:pt x="50" y="176"/>
                  <a:pt x="50" y="176"/>
                </a:cubicBezTo>
                <a:close/>
                <a:moveTo>
                  <a:pt x="82" y="123"/>
                </a:moveTo>
                <a:cubicBezTo>
                  <a:pt x="82" y="124"/>
                  <a:pt x="82" y="124"/>
                  <a:pt x="82" y="124"/>
                </a:cubicBezTo>
                <a:cubicBezTo>
                  <a:pt x="83" y="125"/>
                  <a:pt x="85" y="127"/>
                  <a:pt x="87" y="128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3" y="122"/>
                  <a:pt x="83" y="121"/>
                  <a:pt x="82" y="122"/>
                </a:cubicBezTo>
                <a:cubicBezTo>
                  <a:pt x="82" y="122"/>
                  <a:pt x="82" y="123"/>
                  <a:pt x="82" y="123"/>
                </a:cubicBezTo>
                <a:close/>
                <a:moveTo>
                  <a:pt x="107" y="43"/>
                </a:moveTo>
                <a:cubicBezTo>
                  <a:pt x="108" y="45"/>
                  <a:pt x="109" y="48"/>
                  <a:pt x="111" y="51"/>
                </a:cubicBezTo>
                <a:cubicBezTo>
                  <a:pt x="111" y="50"/>
                  <a:pt x="112" y="49"/>
                  <a:pt x="111" y="49"/>
                </a:cubicBezTo>
                <a:lnTo>
                  <a:pt x="107" y="43"/>
                </a:lnTo>
                <a:close/>
                <a:moveTo>
                  <a:pt x="45" y="176"/>
                </a:moveTo>
                <a:cubicBezTo>
                  <a:pt x="47" y="178"/>
                  <a:pt x="50" y="180"/>
                  <a:pt x="52" y="182"/>
                </a:cubicBezTo>
                <a:cubicBezTo>
                  <a:pt x="52" y="182"/>
                  <a:pt x="53" y="183"/>
                  <a:pt x="52" y="182"/>
                </a:cubicBezTo>
                <a:cubicBezTo>
                  <a:pt x="51" y="181"/>
                  <a:pt x="49" y="178"/>
                  <a:pt x="47" y="176"/>
                </a:cubicBezTo>
                <a:cubicBezTo>
                  <a:pt x="47" y="176"/>
                  <a:pt x="46" y="175"/>
                  <a:pt x="46" y="176"/>
                </a:cubicBezTo>
                <a:cubicBezTo>
                  <a:pt x="45" y="175"/>
                  <a:pt x="44" y="175"/>
                  <a:pt x="45" y="176"/>
                </a:cubicBezTo>
                <a:close/>
                <a:moveTo>
                  <a:pt x="101" y="161"/>
                </a:moveTo>
                <a:cubicBezTo>
                  <a:pt x="102" y="163"/>
                  <a:pt x="104" y="165"/>
                  <a:pt x="106" y="167"/>
                </a:cubicBezTo>
                <a:cubicBezTo>
                  <a:pt x="106" y="167"/>
                  <a:pt x="106" y="165"/>
                  <a:pt x="106" y="165"/>
                </a:cubicBezTo>
                <a:cubicBezTo>
                  <a:pt x="104" y="163"/>
                  <a:pt x="102" y="161"/>
                  <a:pt x="101" y="159"/>
                </a:cubicBezTo>
                <a:cubicBezTo>
                  <a:pt x="101" y="160"/>
                  <a:pt x="101" y="161"/>
                  <a:pt x="101" y="161"/>
                </a:cubicBezTo>
                <a:close/>
                <a:moveTo>
                  <a:pt x="86" y="111"/>
                </a:moveTo>
                <a:cubicBezTo>
                  <a:pt x="86" y="111"/>
                  <a:pt x="85" y="112"/>
                  <a:pt x="85" y="112"/>
                </a:cubicBezTo>
                <a:cubicBezTo>
                  <a:pt x="87" y="114"/>
                  <a:pt x="89" y="115"/>
                  <a:pt x="90" y="117"/>
                </a:cubicBezTo>
                <a:cubicBezTo>
                  <a:pt x="90" y="117"/>
                  <a:pt x="90" y="116"/>
                  <a:pt x="90" y="116"/>
                </a:cubicBezTo>
                <a:cubicBezTo>
                  <a:pt x="89" y="114"/>
                  <a:pt x="87" y="112"/>
                  <a:pt x="86" y="109"/>
                </a:cubicBezTo>
                <a:cubicBezTo>
                  <a:pt x="86" y="110"/>
                  <a:pt x="86" y="110"/>
                  <a:pt x="86" y="111"/>
                </a:cubicBezTo>
                <a:close/>
                <a:moveTo>
                  <a:pt x="70" y="184"/>
                </a:moveTo>
                <a:cubicBezTo>
                  <a:pt x="70" y="185"/>
                  <a:pt x="72" y="187"/>
                  <a:pt x="74" y="186"/>
                </a:cubicBezTo>
                <a:cubicBezTo>
                  <a:pt x="65" y="177"/>
                  <a:pt x="65" y="177"/>
                  <a:pt x="65" y="177"/>
                </a:cubicBezTo>
                <a:lnTo>
                  <a:pt x="70" y="184"/>
                </a:lnTo>
                <a:close/>
                <a:moveTo>
                  <a:pt x="100" y="66"/>
                </a:moveTo>
                <a:cubicBezTo>
                  <a:pt x="100" y="66"/>
                  <a:pt x="100" y="66"/>
                  <a:pt x="99" y="66"/>
                </a:cubicBezTo>
                <a:cubicBezTo>
                  <a:pt x="99" y="67"/>
                  <a:pt x="99" y="68"/>
                  <a:pt x="99" y="68"/>
                </a:cubicBezTo>
                <a:cubicBezTo>
                  <a:pt x="101" y="70"/>
                  <a:pt x="103" y="72"/>
                  <a:pt x="104" y="74"/>
                </a:cubicBezTo>
                <a:cubicBezTo>
                  <a:pt x="104" y="73"/>
                  <a:pt x="104" y="73"/>
                  <a:pt x="104" y="73"/>
                </a:cubicBezTo>
                <a:cubicBezTo>
                  <a:pt x="100" y="67"/>
                  <a:pt x="100" y="67"/>
                  <a:pt x="100" y="67"/>
                </a:cubicBezTo>
                <a:cubicBezTo>
                  <a:pt x="100" y="66"/>
                  <a:pt x="100" y="65"/>
                  <a:pt x="100" y="66"/>
                </a:cubicBezTo>
                <a:close/>
                <a:moveTo>
                  <a:pt x="52" y="176"/>
                </a:moveTo>
                <a:cubicBezTo>
                  <a:pt x="54" y="178"/>
                  <a:pt x="57" y="181"/>
                  <a:pt x="59" y="182"/>
                </a:cubicBezTo>
                <a:cubicBezTo>
                  <a:pt x="58" y="180"/>
                  <a:pt x="56" y="178"/>
                  <a:pt x="55" y="176"/>
                </a:cubicBezTo>
                <a:cubicBezTo>
                  <a:pt x="55" y="176"/>
                  <a:pt x="53" y="175"/>
                  <a:pt x="52" y="176"/>
                </a:cubicBezTo>
                <a:close/>
                <a:moveTo>
                  <a:pt x="92" y="92"/>
                </a:moveTo>
                <a:cubicBezTo>
                  <a:pt x="91" y="94"/>
                  <a:pt x="91" y="95"/>
                  <a:pt x="91" y="96"/>
                </a:cubicBezTo>
                <a:cubicBezTo>
                  <a:pt x="93" y="97"/>
                  <a:pt x="94" y="99"/>
                  <a:pt x="95" y="100"/>
                </a:cubicBezTo>
                <a:cubicBezTo>
                  <a:pt x="96" y="100"/>
                  <a:pt x="96" y="99"/>
                  <a:pt x="96" y="99"/>
                </a:cubicBezTo>
                <a:cubicBezTo>
                  <a:pt x="95" y="97"/>
                  <a:pt x="93" y="95"/>
                  <a:pt x="92" y="92"/>
                </a:cubicBezTo>
                <a:close/>
                <a:moveTo>
                  <a:pt x="111" y="25"/>
                </a:moveTo>
                <a:cubicBezTo>
                  <a:pt x="111" y="26"/>
                  <a:pt x="110" y="27"/>
                  <a:pt x="111" y="28"/>
                </a:cubicBezTo>
                <a:cubicBezTo>
                  <a:pt x="112" y="30"/>
                  <a:pt x="114" y="33"/>
                  <a:pt x="116" y="34"/>
                </a:cubicBezTo>
                <a:cubicBezTo>
                  <a:pt x="114" y="31"/>
                  <a:pt x="113" y="28"/>
                  <a:pt x="111" y="25"/>
                </a:cubicBezTo>
                <a:close/>
                <a:moveTo>
                  <a:pt x="96" y="79"/>
                </a:moveTo>
                <a:cubicBezTo>
                  <a:pt x="96" y="80"/>
                  <a:pt x="95" y="81"/>
                  <a:pt x="95" y="81"/>
                </a:cubicBezTo>
                <a:cubicBezTo>
                  <a:pt x="96" y="83"/>
                  <a:pt x="98" y="85"/>
                  <a:pt x="99" y="87"/>
                </a:cubicBezTo>
                <a:cubicBezTo>
                  <a:pt x="100" y="88"/>
                  <a:pt x="100" y="86"/>
                  <a:pt x="100" y="86"/>
                </a:cubicBezTo>
                <a:cubicBezTo>
                  <a:pt x="99" y="84"/>
                  <a:pt x="97" y="82"/>
                  <a:pt x="96" y="78"/>
                </a:cubicBezTo>
                <a:cubicBezTo>
                  <a:pt x="96" y="78"/>
                  <a:pt x="96" y="79"/>
                  <a:pt x="96" y="79"/>
                </a:cubicBezTo>
                <a:close/>
                <a:moveTo>
                  <a:pt x="30" y="174"/>
                </a:moveTo>
                <a:cubicBezTo>
                  <a:pt x="33" y="177"/>
                  <a:pt x="35" y="181"/>
                  <a:pt x="38" y="183"/>
                </a:cubicBezTo>
                <a:cubicBezTo>
                  <a:pt x="39" y="183"/>
                  <a:pt x="40" y="183"/>
                  <a:pt x="40" y="183"/>
                </a:cubicBezTo>
                <a:cubicBezTo>
                  <a:pt x="37" y="180"/>
                  <a:pt x="34" y="177"/>
                  <a:pt x="31" y="174"/>
                </a:cubicBezTo>
                <a:cubicBezTo>
                  <a:pt x="31" y="174"/>
                  <a:pt x="31" y="174"/>
                  <a:pt x="30" y="174"/>
                </a:cubicBezTo>
                <a:close/>
                <a:moveTo>
                  <a:pt x="94" y="86"/>
                </a:moveTo>
                <a:cubicBezTo>
                  <a:pt x="94" y="87"/>
                  <a:pt x="93" y="88"/>
                  <a:pt x="93" y="88"/>
                </a:cubicBezTo>
                <a:cubicBezTo>
                  <a:pt x="95" y="90"/>
                  <a:pt x="96" y="92"/>
                  <a:pt x="98" y="94"/>
                </a:cubicBezTo>
                <a:cubicBezTo>
                  <a:pt x="98" y="93"/>
                  <a:pt x="98" y="92"/>
                  <a:pt x="98" y="92"/>
                </a:cubicBezTo>
                <a:cubicBezTo>
                  <a:pt x="97" y="90"/>
                  <a:pt x="96" y="88"/>
                  <a:pt x="94" y="85"/>
                </a:cubicBezTo>
                <a:cubicBezTo>
                  <a:pt x="94" y="85"/>
                  <a:pt x="94" y="85"/>
                  <a:pt x="94" y="86"/>
                </a:cubicBezTo>
                <a:close/>
                <a:moveTo>
                  <a:pt x="67" y="184"/>
                </a:moveTo>
                <a:cubicBezTo>
                  <a:pt x="67" y="184"/>
                  <a:pt x="67" y="183"/>
                  <a:pt x="67" y="183"/>
                </a:cubicBezTo>
                <a:cubicBezTo>
                  <a:pt x="65" y="181"/>
                  <a:pt x="64" y="179"/>
                  <a:pt x="63" y="177"/>
                </a:cubicBezTo>
                <a:cubicBezTo>
                  <a:pt x="62" y="176"/>
                  <a:pt x="60" y="177"/>
                  <a:pt x="59" y="176"/>
                </a:cubicBezTo>
                <a:cubicBezTo>
                  <a:pt x="62" y="179"/>
                  <a:pt x="64" y="182"/>
                  <a:pt x="67" y="184"/>
                </a:cubicBezTo>
                <a:close/>
                <a:moveTo>
                  <a:pt x="98" y="71"/>
                </a:moveTo>
                <a:cubicBezTo>
                  <a:pt x="98" y="72"/>
                  <a:pt x="97" y="72"/>
                  <a:pt x="97" y="72"/>
                </a:cubicBezTo>
                <a:cubicBezTo>
                  <a:pt x="98" y="73"/>
                  <a:pt x="97" y="74"/>
                  <a:pt x="97" y="75"/>
                </a:cubicBezTo>
                <a:cubicBezTo>
                  <a:pt x="99" y="76"/>
                  <a:pt x="100" y="79"/>
                  <a:pt x="102" y="80"/>
                </a:cubicBezTo>
                <a:cubicBezTo>
                  <a:pt x="102" y="80"/>
                  <a:pt x="103" y="79"/>
                  <a:pt x="102" y="79"/>
                </a:cubicBezTo>
                <a:cubicBezTo>
                  <a:pt x="101" y="77"/>
                  <a:pt x="100" y="74"/>
                  <a:pt x="98" y="71"/>
                </a:cubicBezTo>
                <a:close/>
                <a:moveTo>
                  <a:pt x="24" y="172"/>
                </a:moveTo>
                <a:cubicBezTo>
                  <a:pt x="26" y="176"/>
                  <a:pt x="30" y="180"/>
                  <a:pt x="33" y="183"/>
                </a:cubicBezTo>
                <a:cubicBezTo>
                  <a:pt x="33" y="183"/>
                  <a:pt x="34" y="183"/>
                  <a:pt x="35" y="183"/>
                </a:cubicBezTo>
                <a:cubicBezTo>
                  <a:pt x="32" y="179"/>
                  <a:pt x="28" y="176"/>
                  <a:pt x="25" y="173"/>
                </a:cubicBezTo>
                <a:cubicBezTo>
                  <a:pt x="25" y="173"/>
                  <a:pt x="24" y="172"/>
                  <a:pt x="24" y="172"/>
                </a:cubicBezTo>
                <a:close/>
                <a:moveTo>
                  <a:pt x="106" y="46"/>
                </a:moveTo>
                <a:cubicBezTo>
                  <a:pt x="106" y="47"/>
                  <a:pt x="105" y="49"/>
                  <a:pt x="105" y="49"/>
                </a:cubicBezTo>
                <a:cubicBezTo>
                  <a:pt x="106" y="51"/>
                  <a:pt x="108" y="53"/>
                  <a:pt x="110" y="55"/>
                </a:cubicBezTo>
                <a:cubicBezTo>
                  <a:pt x="109" y="55"/>
                  <a:pt x="110" y="54"/>
                  <a:pt x="110" y="54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6" y="45"/>
                  <a:pt x="106" y="46"/>
                  <a:pt x="106" y="46"/>
                </a:cubicBezTo>
                <a:close/>
                <a:moveTo>
                  <a:pt x="103" y="55"/>
                </a:moveTo>
                <a:cubicBezTo>
                  <a:pt x="103" y="56"/>
                  <a:pt x="102" y="57"/>
                  <a:pt x="102" y="57"/>
                </a:cubicBezTo>
                <a:cubicBezTo>
                  <a:pt x="107" y="63"/>
                  <a:pt x="107" y="63"/>
                  <a:pt x="107" y="63"/>
                </a:cubicBezTo>
                <a:cubicBezTo>
                  <a:pt x="108" y="63"/>
                  <a:pt x="108" y="62"/>
                  <a:pt x="108" y="61"/>
                </a:cubicBezTo>
                <a:cubicBezTo>
                  <a:pt x="107" y="59"/>
                  <a:pt x="105" y="57"/>
                  <a:pt x="104" y="54"/>
                </a:cubicBezTo>
                <a:cubicBezTo>
                  <a:pt x="104" y="54"/>
                  <a:pt x="104" y="53"/>
                  <a:pt x="103" y="54"/>
                </a:cubicBezTo>
                <a:cubicBezTo>
                  <a:pt x="103" y="54"/>
                  <a:pt x="103" y="55"/>
                  <a:pt x="103" y="55"/>
                </a:cubicBezTo>
                <a:close/>
                <a:moveTo>
                  <a:pt x="83" y="18"/>
                </a:moveTo>
                <a:cubicBezTo>
                  <a:pt x="76" y="18"/>
                  <a:pt x="76" y="18"/>
                  <a:pt x="76" y="18"/>
                </a:cubicBezTo>
                <a:cubicBezTo>
                  <a:pt x="85" y="18"/>
                  <a:pt x="95" y="18"/>
                  <a:pt x="103" y="18"/>
                </a:cubicBezTo>
                <a:cubicBezTo>
                  <a:pt x="97" y="17"/>
                  <a:pt x="90" y="17"/>
                  <a:pt x="83" y="18"/>
                </a:cubicBezTo>
                <a:close/>
                <a:moveTo>
                  <a:pt x="112" y="23"/>
                </a:moveTo>
                <a:cubicBezTo>
                  <a:pt x="114" y="26"/>
                  <a:pt x="115" y="29"/>
                  <a:pt x="117" y="32"/>
                </a:cubicBezTo>
                <a:cubicBezTo>
                  <a:pt x="117" y="31"/>
                  <a:pt x="118" y="29"/>
                  <a:pt x="118" y="28"/>
                </a:cubicBezTo>
                <a:cubicBezTo>
                  <a:pt x="118" y="27"/>
                  <a:pt x="117" y="26"/>
                  <a:pt x="116" y="25"/>
                </a:cubicBezTo>
                <a:cubicBezTo>
                  <a:pt x="115" y="24"/>
                  <a:pt x="115" y="23"/>
                  <a:pt x="114" y="22"/>
                </a:cubicBezTo>
                <a:cubicBezTo>
                  <a:pt x="114" y="22"/>
                  <a:pt x="113" y="22"/>
                  <a:pt x="112" y="21"/>
                </a:cubicBezTo>
                <a:cubicBezTo>
                  <a:pt x="112" y="21"/>
                  <a:pt x="112" y="22"/>
                  <a:pt x="112" y="23"/>
                </a:cubicBezTo>
                <a:close/>
                <a:moveTo>
                  <a:pt x="67" y="178"/>
                </a:moveTo>
                <a:cubicBezTo>
                  <a:pt x="75" y="186"/>
                  <a:pt x="75" y="186"/>
                  <a:pt x="75" y="186"/>
                </a:cubicBezTo>
                <a:cubicBezTo>
                  <a:pt x="76" y="187"/>
                  <a:pt x="78" y="186"/>
                  <a:pt x="79" y="186"/>
                </a:cubicBezTo>
                <a:cubicBezTo>
                  <a:pt x="77" y="184"/>
                  <a:pt x="76" y="183"/>
                  <a:pt x="75" y="182"/>
                </a:cubicBezTo>
                <a:cubicBezTo>
                  <a:pt x="74" y="179"/>
                  <a:pt x="71" y="177"/>
                  <a:pt x="67" y="178"/>
                </a:cubicBezTo>
                <a:close/>
                <a:moveTo>
                  <a:pt x="52" y="42"/>
                </a:moveTo>
                <a:cubicBezTo>
                  <a:pt x="51" y="42"/>
                  <a:pt x="50" y="42"/>
                  <a:pt x="49" y="43"/>
                </a:cubicBezTo>
                <a:cubicBezTo>
                  <a:pt x="49" y="45"/>
                  <a:pt x="49" y="47"/>
                  <a:pt x="49" y="49"/>
                </a:cubicBezTo>
                <a:cubicBezTo>
                  <a:pt x="46" y="67"/>
                  <a:pt x="46" y="67"/>
                  <a:pt x="46" y="67"/>
                </a:cubicBezTo>
                <a:cubicBezTo>
                  <a:pt x="48" y="58"/>
                  <a:pt x="51" y="51"/>
                  <a:pt x="52" y="42"/>
                </a:cubicBezTo>
                <a:cubicBezTo>
                  <a:pt x="52" y="42"/>
                  <a:pt x="53" y="41"/>
                  <a:pt x="52" y="42"/>
                </a:cubicBezTo>
                <a:close/>
                <a:moveTo>
                  <a:pt x="109" y="35"/>
                </a:moveTo>
                <a:cubicBezTo>
                  <a:pt x="107" y="41"/>
                  <a:pt x="107" y="41"/>
                  <a:pt x="107" y="41"/>
                </a:cubicBezTo>
                <a:cubicBezTo>
                  <a:pt x="109" y="42"/>
                  <a:pt x="110" y="44"/>
                  <a:pt x="112" y="46"/>
                </a:cubicBezTo>
                <a:cubicBezTo>
                  <a:pt x="112" y="46"/>
                  <a:pt x="112" y="47"/>
                  <a:pt x="112" y="46"/>
                </a:cubicBezTo>
                <a:cubicBezTo>
                  <a:pt x="113" y="45"/>
                  <a:pt x="113" y="43"/>
                  <a:pt x="113" y="42"/>
                </a:cubicBezTo>
                <a:cubicBezTo>
                  <a:pt x="109" y="34"/>
                  <a:pt x="109" y="34"/>
                  <a:pt x="109" y="34"/>
                </a:cubicBezTo>
                <a:cubicBezTo>
                  <a:pt x="109" y="34"/>
                  <a:pt x="109" y="35"/>
                  <a:pt x="109" y="35"/>
                </a:cubicBezTo>
                <a:close/>
                <a:moveTo>
                  <a:pt x="36" y="74"/>
                </a:moveTo>
                <a:cubicBezTo>
                  <a:pt x="44" y="82"/>
                  <a:pt x="44" y="82"/>
                  <a:pt x="44" y="82"/>
                </a:cubicBezTo>
                <a:cubicBezTo>
                  <a:pt x="47" y="83"/>
                  <a:pt x="49" y="83"/>
                  <a:pt x="51" y="84"/>
                </a:cubicBezTo>
                <a:cubicBezTo>
                  <a:pt x="51" y="80"/>
                  <a:pt x="52" y="77"/>
                  <a:pt x="53" y="75"/>
                </a:cubicBezTo>
                <a:cubicBezTo>
                  <a:pt x="48" y="76"/>
                  <a:pt x="42" y="74"/>
                  <a:pt x="37" y="73"/>
                </a:cubicBezTo>
                <a:cubicBezTo>
                  <a:pt x="37" y="73"/>
                  <a:pt x="35" y="74"/>
                  <a:pt x="36" y="74"/>
                </a:cubicBezTo>
                <a:close/>
                <a:moveTo>
                  <a:pt x="100" y="19"/>
                </a:moveTo>
                <a:cubicBezTo>
                  <a:pt x="99" y="19"/>
                  <a:pt x="98" y="19"/>
                  <a:pt x="97" y="20"/>
                </a:cubicBezTo>
                <a:cubicBezTo>
                  <a:pt x="100" y="20"/>
                  <a:pt x="103" y="20"/>
                  <a:pt x="105" y="21"/>
                </a:cubicBezTo>
                <a:cubicBezTo>
                  <a:pt x="105" y="22"/>
                  <a:pt x="104" y="22"/>
                  <a:pt x="104" y="22"/>
                </a:cubicBezTo>
                <a:cubicBezTo>
                  <a:pt x="100" y="23"/>
                  <a:pt x="96" y="23"/>
                  <a:pt x="92" y="22"/>
                </a:cubicBezTo>
                <a:cubicBezTo>
                  <a:pt x="92" y="23"/>
                  <a:pt x="93" y="23"/>
                  <a:pt x="93" y="23"/>
                </a:cubicBezTo>
                <a:cubicBezTo>
                  <a:pt x="95" y="23"/>
                  <a:pt x="97" y="23"/>
                  <a:pt x="100" y="24"/>
                </a:cubicBezTo>
                <a:cubicBezTo>
                  <a:pt x="100" y="24"/>
                  <a:pt x="101" y="25"/>
                  <a:pt x="101" y="25"/>
                </a:cubicBezTo>
                <a:cubicBezTo>
                  <a:pt x="100" y="26"/>
                  <a:pt x="99" y="26"/>
                  <a:pt x="99" y="26"/>
                </a:cubicBezTo>
                <a:cubicBezTo>
                  <a:pt x="92" y="26"/>
                  <a:pt x="84" y="26"/>
                  <a:pt x="77" y="26"/>
                </a:cubicBezTo>
                <a:cubicBezTo>
                  <a:pt x="77" y="27"/>
                  <a:pt x="77" y="27"/>
                  <a:pt x="78" y="27"/>
                </a:cubicBezTo>
                <a:cubicBezTo>
                  <a:pt x="81" y="27"/>
                  <a:pt x="84" y="28"/>
                  <a:pt x="86" y="28"/>
                </a:cubicBezTo>
                <a:cubicBezTo>
                  <a:pt x="87" y="29"/>
                  <a:pt x="87" y="29"/>
                  <a:pt x="87" y="28"/>
                </a:cubicBezTo>
                <a:cubicBezTo>
                  <a:pt x="89" y="29"/>
                  <a:pt x="91" y="29"/>
                  <a:pt x="92" y="29"/>
                </a:cubicBezTo>
                <a:cubicBezTo>
                  <a:pt x="93" y="29"/>
                  <a:pt x="94" y="30"/>
                  <a:pt x="94" y="30"/>
                </a:cubicBezTo>
                <a:cubicBezTo>
                  <a:pt x="94" y="31"/>
                  <a:pt x="93" y="32"/>
                  <a:pt x="93" y="32"/>
                </a:cubicBezTo>
                <a:cubicBezTo>
                  <a:pt x="88" y="32"/>
                  <a:pt x="84" y="32"/>
                  <a:pt x="80" y="33"/>
                </a:cubicBezTo>
                <a:cubicBezTo>
                  <a:pt x="79" y="33"/>
                  <a:pt x="78" y="34"/>
                  <a:pt x="78" y="34"/>
                </a:cubicBezTo>
                <a:cubicBezTo>
                  <a:pt x="81" y="36"/>
                  <a:pt x="85" y="36"/>
                  <a:pt x="87" y="38"/>
                </a:cubicBezTo>
                <a:cubicBezTo>
                  <a:pt x="88" y="39"/>
                  <a:pt x="87" y="40"/>
                  <a:pt x="87" y="40"/>
                </a:cubicBezTo>
                <a:cubicBezTo>
                  <a:pt x="86" y="40"/>
                  <a:pt x="84" y="40"/>
                  <a:pt x="83" y="41"/>
                </a:cubicBezTo>
                <a:cubicBezTo>
                  <a:pt x="83" y="41"/>
                  <a:pt x="82" y="41"/>
                  <a:pt x="82" y="41"/>
                </a:cubicBezTo>
                <a:cubicBezTo>
                  <a:pt x="84" y="42"/>
                  <a:pt x="86" y="43"/>
                  <a:pt x="87" y="44"/>
                </a:cubicBezTo>
                <a:cubicBezTo>
                  <a:pt x="85" y="45"/>
                  <a:pt x="82" y="46"/>
                  <a:pt x="80" y="47"/>
                </a:cubicBezTo>
                <a:cubicBezTo>
                  <a:pt x="80" y="48"/>
                  <a:pt x="81" y="48"/>
                  <a:pt x="81" y="49"/>
                </a:cubicBezTo>
                <a:cubicBezTo>
                  <a:pt x="83" y="50"/>
                  <a:pt x="85" y="51"/>
                  <a:pt x="87" y="53"/>
                </a:cubicBezTo>
                <a:cubicBezTo>
                  <a:pt x="84" y="52"/>
                  <a:pt x="83" y="51"/>
                  <a:pt x="81" y="50"/>
                </a:cubicBezTo>
                <a:cubicBezTo>
                  <a:pt x="81" y="50"/>
                  <a:pt x="79" y="49"/>
                  <a:pt x="79" y="48"/>
                </a:cubicBezTo>
                <a:cubicBezTo>
                  <a:pt x="79" y="47"/>
                  <a:pt x="79" y="46"/>
                  <a:pt x="80" y="45"/>
                </a:cubicBezTo>
                <a:cubicBezTo>
                  <a:pt x="81" y="45"/>
                  <a:pt x="83" y="45"/>
                  <a:pt x="85" y="43"/>
                </a:cubicBezTo>
                <a:cubicBezTo>
                  <a:pt x="83" y="44"/>
                  <a:pt x="82" y="43"/>
                  <a:pt x="82" y="43"/>
                </a:cubicBezTo>
                <a:cubicBezTo>
                  <a:pt x="81" y="42"/>
                  <a:pt x="80" y="42"/>
                  <a:pt x="81" y="41"/>
                </a:cubicBezTo>
                <a:cubicBezTo>
                  <a:pt x="82" y="40"/>
                  <a:pt x="83" y="39"/>
                  <a:pt x="86" y="39"/>
                </a:cubicBezTo>
                <a:cubicBezTo>
                  <a:pt x="83" y="38"/>
                  <a:pt x="80" y="37"/>
                  <a:pt x="77" y="35"/>
                </a:cubicBezTo>
                <a:cubicBezTo>
                  <a:pt x="77" y="35"/>
                  <a:pt x="76" y="34"/>
                  <a:pt x="76" y="34"/>
                </a:cubicBezTo>
                <a:cubicBezTo>
                  <a:pt x="78" y="32"/>
                  <a:pt x="80" y="31"/>
                  <a:pt x="83" y="31"/>
                </a:cubicBezTo>
                <a:cubicBezTo>
                  <a:pt x="85" y="31"/>
                  <a:pt x="88" y="31"/>
                  <a:pt x="89" y="30"/>
                </a:cubicBezTo>
                <a:cubicBezTo>
                  <a:pt x="89" y="30"/>
                  <a:pt x="88" y="30"/>
                  <a:pt x="87" y="30"/>
                </a:cubicBezTo>
                <a:cubicBezTo>
                  <a:pt x="86" y="30"/>
                  <a:pt x="85" y="29"/>
                  <a:pt x="84" y="29"/>
                </a:cubicBezTo>
                <a:cubicBezTo>
                  <a:pt x="80" y="29"/>
                  <a:pt x="76" y="28"/>
                  <a:pt x="73" y="27"/>
                </a:cubicBezTo>
                <a:cubicBezTo>
                  <a:pt x="74" y="26"/>
                  <a:pt x="74" y="25"/>
                  <a:pt x="75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74" y="23"/>
                  <a:pt x="74" y="23"/>
                  <a:pt x="74" y="23"/>
                </a:cubicBezTo>
                <a:cubicBezTo>
                  <a:pt x="73" y="25"/>
                  <a:pt x="71" y="27"/>
                  <a:pt x="70" y="29"/>
                </a:cubicBezTo>
                <a:cubicBezTo>
                  <a:pt x="70" y="30"/>
                  <a:pt x="71" y="30"/>
                  <a:pt x="71" y="30"/>
                </a:cubicBezTo>
                <a:cubicBezTo>
                  <a:pt x="71" y="30"/>
                  <a:pt x="71" y="31"/>
                  <a:pt x="71" y="31"/>
                </a:cubicBezTo>
                <a:cubicBezTo>
                  <a:pt x="54" y="41"/>
                  <a:pt x="54" y="41"/>
                  <a:pt x="54" y="41"/>
                </a:cubicBezTo>
                <a:cubicBezTo>
                  <a:pt x="53" y="41"/>
                  <a:pt x="55" y="42"/>
                  <a:pt x="55" y="42"/>
                </a:cubicBezTo>
                <a:cubicBezTo>
                  <a:pt x="55" y="44"/>
                  <a:pt x="54" y="46"/>
                  <a:pt x="54" y="47"/>
                </a:cubicBezTo>
                <a:cubicBezTo>
                  <a:pt x="54" y="48"/>
                  <a:pt x="55" y="49"/>
                  <a:pt x="54" y="50"/>
                </a:cubicBezTo>
                <a:cubicBezTo>
                  <a:pt x="53" y="56"/>
                  <a:pt x="51" y="61"/>
                  <a:pt x="50" y="67"/>
                </a:cubicBezTo>
                <a:cubicBezTo>
                  <a:pt x="51" y="66"/>
                  <a:pt x="53" y="67"/>
                  <a:pt x="55" y="66"/>
                </a:cubicBezTo>
                <a:cubicBezTo>
                  <a:pt x="55" y="65"/>
                  <a:pt x="56" y="64"/>
                  <a:pt x="59" y="65"/>
                </a:cubicBezTo>
                <a:cubicBezTo>
                  <a:pt x="59" y="65"/>
                  <a:pt x="59" y="65"/>
                  <a:pt x="59" y="66"/>
                </a:cubicBezTo>
                <a:cubicBezTo>
                  <a:pt x="61" y="66"/>
                  <a:pt x="63" y="65"/>
                  <a:pt x="64" y="66"/>
                </a:cubicBezTo>
                <a:cubicBezTo>
                  <a:pt x="65" y="67"/>
                  <a:pt x="66" y="68"/>
                  <a:pt x="66" y="69"/>
                </a:cubicBezTo>
                <a:cubicBezTo>
                  <a:pt x="65" y="70"/>
                  <a:pt x="64" y="70"/>
                  <a:pt x="64" y="70"/>
                </a:cubicBezTo>
                <a:cubicBezTo>
                  <a:pt x="61" y="94"/>
                  <a:pt x="56" y="115"/>
                  <a:pt x="52" y="137"/>
                </a:cubicBezTo>
                <a:cubicBezTo>
                  <a:pt x="52" y="139"/>
                  <a:pt x="54" y="140"/>
                  <a:pt x="53" y="141"/>
                </a:cubicBezTo>
                <a:cubicBezTo>
                  <a:pt x="53" y="141"/>
                  <a:pt x="53" y="142"/>
                  <a:pt x="52" y="142"/>
                </a:cubicBezTo>
                <a:cubicBezTo>
                  <a:pt x="50" y="142"/>
                  <a:pt x="47" y="143"/>
                  <a:pt x="44" y="144"/>
                </a:cubicBezTo>
                <a:cubicBezTo>
                  <a:pt x="40" y="143"/>
                  <a:pt x="34" y="143"/>
                  <a:pt x="30" y="145"/>
                </a:cubicBezTo>
                <a:cubicBezTo>
                  <a:pt x="28" y="145"/>
                  <a:pt x="26" y="145"/>
                  <a:pt x="25" y="146"/>
                </a:cubicBezTo>
                <a:cubicBezTo>
                  <a:pt x="23" y="152"/>
                  <a:pt x="23" y="159"/>
                  <a:pt x="23" y="166"/>
                </a:cubicBezTo>
                <a:cubicBezTo>
                  <a:pt x="23" y="167"/>
                  <a:pt x="23" y="168"/>
                  <a:pt x="24" y="168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40" y="170"/>
                  <a:pt x="44" y="170"/>
                  <a:pt x="43" y="170"/>
                </a:cubicBezTo>
                <a:cubicBezTo>
                  <a:pt x="43" y="169"/>
                  <a:pt x="43" y="168"/>
                  <a:pt x="44" y="168"/>
                </a:cubicBezTo>
                <a:cubicBezTo>
                  <a:pt x="47" y="167"/>
                  <a:pt x="50" y="167"/>
                  <a:pt x="53" y="167"/>
                </a:cubicBezTo>
                <a:cubicBezTo>
                  <a:pt x="52" y="167"/>
                  <a:pt x="51" y="166"/>
                  <a:pt x="52" y="166"/>
                </a:cubicBezTo>
                <a:cubicBezTo>
                  <a:pt x="53" y="165"/>
                  <a:pt x="55" y="165"/>
                  <a:pt x="56" y="164"/>
                </a:cubicBezTo>
                <a:cubicBezTo>
                  <a:pt x="56" y="164"/>
                  <a:pt x="55" y="163"/>
                  <a:pt x="56" y="163"/>
                </a:cubicBezTo>
                <a:cubicBezTo>
                  <a:pt x="56" y="162"/>
                  <a:pt x="56" y="162"/>
                  <a:pt x="57" y="162"/>
                </a:cubicBezTo>
                <a:cubicBezTo>
                  <a:pt x="56" y="162"/>
                  <a:pt x="56" y="161"/>
                  <a:pt x="56" y="161"/>
                </a:cubicBezTo>
                <a:cubicBezTo>
                  <a:pt x="56" y="160"/>
                  <a:pt x="56" y="158"/>
                  <a:pt x="56" y="156"/>
                </a:cubicBezTo>
                <a:cubicBezTo>
                  <a:pt x="57" y="155"/>
                  <a:pt x="58" y="156"/>
                  <a:pt x="60" y="156"/>
                </a:cubicBezTo>
                <a:cubicBezTo>
                  <a:pt x="60" y="156"/>
                  <a:pt x="62" y="155"/>
                  <a:pt x="62" y="156"/>
                </a:cubicBezTo>
                <a:cubicBezTo>
                  <a:pt x="61" y="156"/>
                  <a:pt x="60" y="157"/>
                  <a:pt x="58" y="157"/>
                </a:cubicBezTo>
                <a:cubicBezTo>
                  <a:pt x="58" y="157"/>
                  <a:pt x="59" y="158"/>
                  <a:pt x="58" y="159"/>
                </a:cubicBezTo>
                <a:cubicBezTo>
                  <a:pt x="58" y="160"/>
                  <a:pt x="59" y="161"/>
                  <a:pt x="60" y="161"/>
                </a:cubicBezTo>
                <a:cubicBezTo>
                  <a:pt x="60" y="161"/>
                  <a:pt x="60" y="162"/>
                  <a:pt x="60" y="162"/>
                </a:cubicBezTo>
                <a:cubicBezTo>
                  <a:pt x="60" y="164"/>
                  <a:pt x="62" y="163"/>
                  <a:pt x="62" y="164"/>
                </a:cubicBezTo>
                <a:cubicBezTo>
                  <a:pt x="63" y="164"/>
                  <a:pt x="62" y="165"/>
                  <a:pt x="63" y="165"/>
                </a:cubicBezTo>
                <a:cubicBezTo>
                  <a:pt x="62" y="165"/>
                  <a:pt x="59" y="165"/>
                  <a:pt x="59" y="165"/>
                </a:cubicBezTo>
                <a:cubicBezTo>
                  <a:pt x="59" y="166"/>
                  <a:pt x="60" y="166"/>
                  <a:pt x="60" y="166"/>
                </a:cubicBezTo>
                <a:cubicBezTo>
                  <a:pt x="61" y="166"/>
                  <a:pt x="62" y="167"/>
                  <a:pt x="61" y="168"/>
                </a:cubicBezTo>
                <a:cubicBezTo>
                  <a:pt x="61" y="168"/>
                  <a:pt x="60" y="168"/>
                  <a:pt x="60" y="169"/>
                </a:cubicBezTo>
                <a:cubicBezTo>
                  <a:pt x="60" y="168"/>
                  <a:pt x="57" y="168"/>
                  <a:pt x="56" y="168"/>
                </a:cubicBezTo>
                <a:cubicBezTo>
                  <a:pt x="55" y="168"/>
                  <a:pt x="55" y="169"/>
                  <a:pt x="55" y="169"/>
                </a:cubicBezTo>
                <a:cubicBezTo>
                  <a:pt x="61" y="170"/>
                  <a:pt x="68" y="170"/>
                  <a:pt x="74" y="171"/>
                </a:cubicBezTo>
                <a:cubicBezTo>
                  <a:pt x="85" y="173"/>
                  <a:pt x="85" y="173"/>
                  <a:pt x="85" y="173"/>
                </a:cubicBezTo>
                <a:cubicBezTo>
                  <a:pt x="86" y="173"/>
                  <a:pt x="88" y="173"/>
                  <a:pt x="89" y="173"/>
                </a:cubicBezTo>
                <a:cubicBezTo>
                  <a:pt x="88" y="172"/>
                  <a:pt x="88" y="171"/>
                  <a:pt x="87" y="170"/>
                </a:cubicBezTo>
                <a:cubicBezTo>
                  <a:pt x="86" y="170"/>
                  <a:pt x="87" y="169"/>
                  <a:pt x="87" y="169"/>
                </a:cubicBezTo>
                <a:cubicBezTo>
                  <a:pt x="88" y="169"/>
                  <a:pt x="89" y="171"/>
                  <a:pt x="90" y="171"/>
                </a:cubicBezTo>
                <a:cubicBezTo>
                  <a:pt x="90" y="169"/>
                  <a:pt x="90" y="168"/>
                  <a:pt x="89" y="167"/>
                </a:cubicBezTo>
                <a:cubicBezTo>
                  <a:pt x="89" y="166"/>
                  <a:pt x="90" y="166"/>
                  <a:pt x="90" y="166"/>
                </a:cubicBezTo>
                <a:cubicBezTo>
                  <a:pt x="89" y="161"/>
                  <a:pt x="90" y="155"/>
                  <a:pt x="90" y="150"/>
                </a:cubicBezTo>
                <a:cubicBezTo>
                  <a:pt x="85" y="149"/>
                  <a:pt x="80" y="149"/>
                  <a:pt x="74" y="149"/>
                </a:cubicBezTo>
                <a:cubicBezTo>
                  <a:pt x="72" y="150"/>
                  <a:pt x="68" y="149"/>
                  <a:pt x="67" y="147"/>
                </a:cubicBezTo>
                <a:cubicBezTo>
                  <a:pt x="72" y="127"/>
                  <a:pt x="79" y="108"/>
                  <a:pt x="84" y="88"/>
                </a:cubicBezTo>
                <a:cubicBezTo>
                  <a:pt x="91" y="65"/>
                  <a:pt x="100" y="43"/>
                  <a:pt x="106" y="19"/>
                </a:cubicBezTo>
                <a:cubicBezTo>
                  <a:pt x="104" y="19"/>
                  <a:pt x="102" y="19"/>
                  <a:pt x="100" y="19"/>
                </a:cubicBezTo>
                <a:close/>
                <a:moveTo>
                  <a:pt x="2" y="157"/>
                </a:moveTo>
                <a:cubicBezTo>
                  <a:pt x="3" y="157"/>
                  <a:pt x="3" y="157"/>
                  <a:pt x="3" y="157"/>
                </a:cubicBezTo>
                <a:cubicBezTo>
                  <a:pt x="5" y="160"/>
                  <a:pt x="8" y="164"/>
                  <a:pt x="10" y="166"/>
                </a:cubicBezTo>
                <a:cubicBezTo>
                  <a:pt x="11" y="166"/>
                  <a:pt x="10" y="165"/>
                  <a:pt x="10" y="165"/>
                </a:cubicBezTo>
                <a:cubicBezTo>
                  <a:pt x="9" y="164"/>
                  <a:pt x="8" y="163"/>
                  <a:pt x="9" y="162"/>
                </a:cubicBezTo>
                <a:cubicBezTo>
                  <a:pt x="9" y="161"/>
                  <a:pt x="10" y="162"/>
                  <a:pt x="11" y="162"/>
                </a:cubicBezTo>
                <a:cubicBezTo>
                  <a:pt x="12" y="148"/>
                  <a:pt x="12" y="148"/>
                  <a:pt x="12" y="148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15" y="139"/>
                  <a:pt x="18" y="138"/>
                  <a:pt x="22" y="137"/>
                </a:cubicBezTo>
                <a:cubicBezTo>
                  <a:pt x="22" y="137"/>
                  <a:pt x="22" y="137"/>
                  <a:pt x="22" y="137"/>
                </a:cubicBezTo>
                <a:cubicBezTo>
                  <a:pt x="23" y="136"/>
                  <a:pt x="26" y="137"/>
                  <a:pt x="26" y="137"/>
                </a:cubicBezTo>
                <a:cubicBezTo>
                  <a:pt x="31" y="137"/>
                  <a:pt x="36" y="137"/>
                  <a:pt x="41" y="137"/>
                </a:cubicBezTo>
                <a:cubicBezTo>
                  <a:pt x="40" y="136"/>
                  <a:pt x="40" y="134"/>
                  <a:pt x="41" y="133"/>
                </a:cubicBezTo>
                <a:cubicBezTo>
                  <a:pt x="42" y="133"/>
                  <a:pt x="43" y="134"/>
                  <a:pt x="43" y="133"/>
                </a:cubicBezTo>
                <a:cubicBezTo>
                  <a:pt x="46" y="122"/>
                  <a:pt x="46" y="107"/>
                  <a:pt x="48" y="95"/>
                </a:cubicBezTo>
                <a:cubicBezTo>
                  <a:pt x="49" y="93"/>
                  <a:pt x="50" y="90"/>
                  <a:pt x="50" y="87"/>
                </a:cubicBezTo>
                <a:cubicBezTo>
                  <a:pt x="47" y="87"/>
                  <a:pt x="45" y="86"/>
                  <a:pt x="42" y="85"/>
                </a:cubicBezTo>
                <a:cubicBezTo>
                  <a:pt x="38" y="83"/>
                  <a:pt x="38" y="83"/>
                  <a:pt x="38" y="83"/>
                </a:cubicBezTo>
                <a:cubicBezTo>
                  <a:pt x="37" y="82"/>
                  <a:pt x="36" y="81"/>
                  <a:pt x="35" y="80"/>
                </a:cubicBezTo>
                <a:cubicBezTo>
                  <a:pt x="35" y="80"/>
                  <a:pt x="35" y="80"/>
                  <a:pt x="35" y="80"/>
                </a:cubicBezTo>
                <a:cubicBezTo>
                  <a:pt x="34" y="81"/>
                  <a:pt x="33" y="81"/>
                  <a:pt x="32" y="80"/>
                </a:cubicBezTo>
                <a:cubicBezTo>
                  <a:pt x="31" y="80"/>
                  <a:pt x="31" y="79"/>
                  <a:pt x="31" y="78"/>
                </a:cubicBezTo>
                <a:cubicBezTo>
                  <a:pt x="30" y="70"/>
                  <a:pt x="31" y="62"/>
                  <a:pt x="33" y="56"/>
                </a:cubicBezTo>
                <a:cubicBezTo>
                  <a:pt x="34" y="49"/>
                  <a:pt x="37" y="43"/>
                  <a:pt x="36" y="36"/>
                </a:cubicBezTo>
                <a:cubicBezTo>
                  <a:pt x="38" y="35"/>
                  <a:pt x="40" y="35"/>
                  <a:pt x="41" y="36"/>
                </a:cubicBezTo>
                <a:cubicBezTo>
                  <a:pt x="54" y="36"/>
                  <a:pt x="61" y="31"/>
                  <a:pt x="67" y="25"/>
                </a:cubicBezTo>
                <a:cubicBezTo>
                  <a:pt x="68" y="22"/>
                  <a:pt x="68" y="18"/>
                  <a:pt x="69" y="15"/>
                </a:cubicBezTo>
                <a:cubicBezTo>
                  <a:pt x="66" y="16"/>
                  <a:pt x="63" y="16"/>
                  <a:pt x="61" y="17"/>
                </a:cubicBezTo>
                <a:cubicBezTo>
                  <a:pt x="60" y="17"/>
                  <a:pt x="59" y="16"/>
                  <a:pt x="57" y="16"/>
                </a:cubicBezTo>
                <a:cubicBezTo>
                  <a:pt x="57" y="16"/>
                  <a:pt x="57" y="14"/>
                  <a:pt x="57" y="14"/>
                </a:cubicBezTo>
                <a:cubicBezTo>
                  <a:pt x="59" y="13"/>
                  <a:pt x="61" y="12"/>
                  <a:pt x="63" y="12"/>
                </a:cubicBezTo>
                <a:cubicBezTo>
                  <a:pt x="63" y="12"/>
                  <a:pt x="63" y="10"/>
                  <a:pt x="65" y="10"/>
                </a:cubicBezTo>
                <a:cubicBezTo>
                  <a:pt x="64" y="10"/>
                  <a:pt x="65" y="9"/>
                  <a:pt x="65" y="8"/>
                </a:cubicBezTo>
                <a:cubicBezTo>
                  <a:pt x="69" y="7"/>
                  <a:pt x="74" y="8"/>
                  <a:pt x="79" y="7"/>
                </a:cubicBezTo>
                <a:cubicBezTo>
                  <a:pt x="90" y="7"/>
                  <a:pt x="100" y="8"/>
                  <a:pt x="110" y="9"/>
                </a:cubicBezTo>
                <a:cubicBezTo>
                  <a:pt x="110" y="10"/>
                  <a:pt x="111" y="9"/>
                  <a:pt x="111" y="9"/>
                </a:cubicBezTo>
                <a:cubicBezTo>
                  <a:pt x="111" y="6"/>
                  <a:pt x="112" y="3"/>
                  <a:pt x="112" y="1"/>
                </a:cubicBezTo>
                <a:cubicBezTo>
                  <a:pt x="113" y="0"/>
                  <a:pt x="114" y="0"/>
                  <a:pt x="114" y="0"/>
                </a:cubicBezTo>
                <a:cubicBezTo>
                  <a:pt x="116" y="0"/>
                  <a:pt x="117" y="2"/>
                  <a:pt x="117" y="4"/>
                </a:cubicBezTo>
                <a:cubicBezTo>
                  <a:pt x="116" y="5"/>
                  <a:pt x="115" y="8"/>
                  <a:pt x="115" y="10"/>
                </a:cubicBezTo>
                <a:cubicBezTo>
                  <a:pt x="117" y="10"/>
                  <a:pt x="118" y="12"/>
                  <a:pt x="118" y="14"/>
                </a:cubicBezTo>
                <a:cubicBezTo>
                  <a:pt x="118" y="14"/>
                  <a:pt x="117" y="14"/>
                  <a:pt x="117" y="15"/>
                </a:cubicBezTo>
                <a:cubicBezTo>
                  <a:pt x="118" y="14"/>
                  <a:pt x="118" y="15"/>
                  <a:pt x="118" y="15"/>
                </a:cubicBezTo>
                <a:cubicBezTo>
                  <a:pt x="119" y="16"/>
                  <a:pt x="118" y="17"/>
                  <a:pt x="118" y="16"/>
                </a:cubicBezTo>
                <a:cubicBezTo>
                  <a:pt x="117" y="16"/>
                  <a:pt x="116" y="16"/>
                  <a:pt x="115" y="15"/>
                </a:cubicBezTo>
                <a:cubicBezTo>
                  <a:pt x="117" y="20"/>
                  <a:pt x="118" y="23"/>
                  <a:pt x="121" y="26"/>
                </a:cubicBezTo>
                <a:cubicBezTo>
                  <a:pt x="122" y="30"/>
                  <a:pt x="125" y="33"/>
                  <a:pt x="126" y="36"/>
                </a:cubicBezTo>
                <a:cubicBezTo>
                  <a:pt x="127" y="36"/>
                  <a:pt x="128" y="37"/>
                  <a:pt x="127" y="38"/>
                </a:cubicBezTo>
                <a:cubicBezTo>
                  <a:pt x="126" y="38"/>
                  <a:pt x="125" y="38"/>
                  <a:pt x="125" y="38"/>
                </a:cubicBezTo>
                <a:cubicBezTo>
                  <a:pt x="123" y="36"/>
                  <a:pt x="122" y="34"/>
                  <a:pt x="121" y="32"/>
                </a:cubicBezTo>
                <a:cubicBezTo>
                  <a:pt x="119" y="33"/>
                  <a:pt x="118" y="36"/>
                  <a:pt x="119" y="38"/>
                </a:cubicBezTo>
                <a:cubicBezTo>
                  <a:pt x="119" y="39"/>
                  <a:pt x="117" y="38"/>
                  <a:pt x="117" y="40"/>
                </a:cubicBezTo>
                <a:cubicBezTo>
                  <a:pt x="118" y="41"/>
                  <a:pt x="119" y="43"/>
                  <a:pt x="119" y="45"/>
                </a:cubicBezTo>
                <a:cubicBezTo>
                  <a:pt x="119" y="46"/>
                  <a:pt x="117" y="46"/>
                  <a:pt x="117" y="46"/>
                </a:cubicBezTo>
                <a:cubicBezTo>
                  <a:pt x="117" y="47"/>
                  <a:pt x="118" y="49"/>
                  <a:pt x="117" y="50"/>
                </a:cubicBezTo>
                <a:cubicBezTo>
                  <a:pt x="117" y="51"/>
                  <a:pt x="116" y="51"/>
                  <a:pt x="114" y="51"/>
                </a:cubicBezTo>
                <a:cubicBezTo>
                  <a:pt x="116" y="52"/>
                  <a:pt x="115" y="52"/>
                  <a:pt x="114" y="51"/>
                </a:cubicBezTo>
                <a:cubicBezTo>
                  <a:pt x="114" y="51"/>
                  <a:pt x="114" y="51"/>
                  <a:pt x="113" y="52"/>
                </a:cubicBezTo>
                <a:cubicBezTo>
                  <a:pt x="114" y="52"/>
                  <a:pt x="114" y="52"/>
                  <a:pt x="114" y="53"/>
                </a:cubicBezTo>
                <a:cubicBezTo>
                  <a:pt x="113" y="52"/>
                  <a:pt x="113" y="53"/>
                  <a:pt x="113" y="54"/>
                </a:cubicBezTo>
                <a:cubicBezTo>
                  <a:pt x="113" y="55"/>
                  <a:pt x="114" y="57"/>
                  <a:pt x="114" y="59"/>
                </a:cubicBezTo>
                <a:cubicBezTo>
                  <a:pt x="114" y="59"/>
                  <a:pt x="113" y="60"/>
                  <a:pt x="113" y="60"/>
                </a:cubicBezTo>
                <a:cubicBezTo>
                  <a:pt x="113" y="60"/>
                  <a:pt x="112" y="60"/>
                  <a:pt x="112" y="60"/>
                </a:cubicBezTo>
                <a:cubicBezTo>
                  <a:pt x="111" y="60"/>
                  <a:pt x="111" y="61"/>
                  <a:pt x="111" y="63"/>
                </a:cubicBezTo>
                <a:cubicBezTo>
                  <a:pt x="111" y="63"/>
                  <a:pt x="112" y="65"/>
                  <a:pt x="111" y="66"/>
                </a:cubicBezTo>
                <a:cubicBezTo>
                  <a:pt x="111" y="66"/>
                  <a:pt x="111" y="66"/>
                  <a:pt x="110" y="67"/>
                </a:cubicBezTo>
                <a:cubicBezTo>
                  <a:pt x="110" y="67"/>
                  <a:pt x="109" y="67"/>
                  <a:pt x="109" y="67"/>
                </a:cubicBezTo>
                <a:cubicBezTo>
                  <a:pt x="109" y="70"/>
                  <a:pt x="108" y="74"/>
                  <a:pt x="107" y="77"/>
                </a:cubicBezTo>
                <a:cubicBezTo>
                  <a:pt x="107" y="78"/>
                  <a:pt x="107" y="79"/>
                  <a:pt x="108" y="80"/>
                </a:cubicBezTo>
                <a:cubicBezTo>
                  <a:pt x="107" y="80"/>
                  <a:pt x="107" y="80"/>
                  <a:pt x="106" y="79"/>
                </a:cubicBezTo>
                <a:cubicBezTo>
                  <a:pt x="106" y="79"/>
                  <a:pt x="106" y="80"/>
                  <a:pt x="106" y="81"/>
                </a:cubicBezTo>
                <a:cubicBezTo>
                  <a:pt x="107" y="83"/>
                  <a:pt x="108" y="84"/>
                  <a:pt x="109" y="86"/>
                </a:cubicBezTo>
                <a:cubicBezTo>
                  <a:pt x="109" y="86"/>
                  <a:pt x="109" y="88"/>
                  <a:pt x="108" y="88"/>
                </a:cubicBezTo>
                <a:cubicBezTo>
                  <a:pt x="106" y="88"/>
                  <a:pt x="105" y="86"/>
                  <a:pt x="104" y="86"/>
                </a:cubicBezTo>
                <a:cubicBezTo>
                  <a:pt x="104" y="87"/>
                  <a:pt x="103" y="88"/>
                  <a:pt x="104" y="89"/>
                </a:cubicBezTo>
                <a:cubicBezTo>
                  <a:pt x="105" y="90"/>
                  <a:pt x="106" y="91"/>
                  <a:pt x="106" y="93"/>
                </a:cubicBezTo>
                <a:cubicBezTo>
                  <a:pt x="106" y="94"/>
                  <a:pt x="105" y="95"/>
                  <a:pt x="104" y="94"/>
                </a:cubicBezTo>
                <a:cubicBezTo>
                  <a:pt x="103" y="94"/>
                  <a:pt x="103" y="94"/>
                  <a:pt x="102" y="93"/>
                </a:cubicBezTo>
                <a:cubicBezTo>
                  <a:pt x="102" y="93"/>
                  <a:pt x="102" y="94"/>
                  <a:pt x="102" y="94"/>
                </a:cubicBezTo>
                <a:cubicBezTo>
                  <a:pt x="103" y="96"/>
                  <a:pt x="104" y="97"/>
                  <a:pt x="104" y="99"/>
                </a:cubicBezTo>
                <a:cubicBezTo>
                  <a:pt x="104" y="99"/>
                  <a:pt x="103" y="100"/>
                  <a:pt x="103" y="100"/>
                </a:cubicBezTo>
                <a:cubicBezTo>
                  <a:pt x="102" y="100"/>
                  <a:pt x="101" y="99"/>
                  <a:pt x="100" y="99"/>
                </a:cubicBezTo>
                <a:cubicBezTo>
                  <a:pt x="100" y="99"/>
                  <a:pt x="99" y="100"/>
                  <a:pt x="99" y="101"/>
                </a:cubicBezTo>
                <a:cubicBezTo>
                  <a:pt x="99" y="102"/>
                  <a:pt x="100" y="103"/>
                  <a:pt x="100" y="103"/>
                </a:cubicBezTo>
                <a:cubicBezTo>
                  <a:pt x="99" y="104"/>
                  <a:pt x="99" y="104"/>
                  <a:pt x="98" y="104"/>
                </a:cubicBezTo>
                <a:cubicBezTo>
                  <a:pt x="98" y="105"/>
                  <a:pt x="97" y="107"/>
                  <a:pt x="97" y="109"/>
                </a:cubicBezTo>
                <a:cubicBezTo>
                  <a:pt x="97" y="109"/>
                  <a:pt x="98" y="111"/>
                  <a:pt x="97" y="111"/>
                </a:cubicBezTo>
                <a:cubicBezTo>
                  <a:pt x="96" y="111"/>
                  <a:pt x="96" y="111"/>
                  <a:pt x="96" y="112"/>
                </a:cubicBezTo>
                <a:cubicBezTo>
                  <a:pt x="95" y="113"/>
                  <a:pt x="96" y="114"/>
                  <a:pt x="96" y="115"/>
                </a:cubicBezTo>
                <a:cubicBezTo>
                  <a:pt x="94" y="116"/>
                  <a:pt x="94" y="117"/>
                  <a:pt x="94" y="119"/>
                </a:cubicBezTo>
                <a:cubicBezTo>
                  <a:pt x="94" y="119"/>
                  <a:pt x="95" y="120"/>
                  <a:pt x="95" y="121"/>
                </a:cubicBezTo>
                <a:cubicBezTo>
                  <a:pt x="95" y="121"/>
                  <a:pt x="94" y="122"/>
                  <a:pt x="94" y="122"/>
                </a:cubicBezTo>
                <a:cubicBezTo>
                  <a:pt x="93" y="122"/>
                  <a:pt x="93" y="122"/>
                  <a:pt x="92" y="121"/>
                </a:cubicBezTo>
                <a:cubicBezTo>
                  <a:pt x="92" y="122"/>
                  <a:pt x="92" y="123"/>
                  <a:pt x="92" y="124"/>
                </a:cubicBezTo>
                <a:cubicBezTo>
                  <a:pt x="92" y="125"/>
                  <a:pt x="92" y="125"/>
                  <a:pt x="93" y="126"/>
                </a:cubicBezTo>
                <a:cubicBezTo>
                  <a:pt x="91" y="127"/>
                  <a:pt x="89" y="129"/>
                  <a:pt x="91" y="130"/>
                </a:cubicBezTo>
                <a:cubicBezTo>
                  <a:pt x="91" y="131"/>
                  <a:pt x="92" y="132"/>
                  <a:pt x="92" y="133"/>
                </a:cubicBezTo>
                <a:cubicBezTo>
                  <a:pt x="91" y="134"/>
                  <a:pt x="90" y="134"/>
                  <a:pt x="90" y="133"/>
                </a:cubicBezTo>
                <a:cubicBezTo>
                  <a:pt x="90" y="135"/>
                  <a:pt x="89" y="136"/>
                  <a:pt x="90" y="137"/>
                </a:cubicBezTo>
                <a:cubicBezTo>
                  <a:pt x="89" y="138"/>
                  <a:pt x="89" y="138"/>
                  <a:pt x="89" y="138"/>
                </a:cubicBezTo>
                <a:cubicBezTo>
                  <a:pt x="88" y="141"/>
                  <a:pt x="88" y="141"/>
                  <a:pt x="88" y="141"/>
                </a:cubicBezTo>
                <a:cubicBezTo>
                  <a:pt x="90" y="141"/>
                  <a:pt x="92" y="141"/>
                  <a:pt x="93" y="141"/>
                </a:cubicBezTo>
                <a:cubicBezTo>
                  <a:pt x="94" y="140"/>
                  <a:pt x="95" y="139"/>
                  <a:pt x="97" y="140"/>
                </a:cubicBezTo>
                <a:cubicBezTo>
                  <a:pt x="97" y="140"/>
                  <a:pt x="97" y="142"/>
                  <a:pt x="98" y="141"/>
                </a:cubicBezTo>
                <a:cubicBezTo>
                  <a:pt x="100" y="141"/>
                  <a:pt x="103" y="142"/>
                  <a:pt x="103" y="144"/>
                </a:cubicBezTo>
                <a:cubicBezTo>
                  <a:pt x="103" y="145"/>
                  <a:pt x="104" y="146"/>
                  <a:pt x="105" y="147"/>
                </a:cubicBezTo>
                <a:cubicBezTo>
                  <a:pt x="108" y="151"/>
                  <a:pt x="112" y="154"/>
                  <a:pt x="116" y="156"/>
                </a:cubicBezTo>
                <a:cubicBezTo>
                  <a:pt x="116" y="157"/>
                  <a:pt x="115" y="158"/>
                  <a:pt x="115" y="157"/>
                </a:cubicBezTo>
                <a:cubicBezTo>
                  <a:pt x="113" y="157"/>
                  <a:pt x="112" y="156"/>
                  <a:pt x="111" y="155"/>
                </a:cubicBezTo>
                <a:cubicBezTo>
                  <a:pt x="111" y="156"/>
                  <a:pt x="111" y="158"/>
                  <a:pt x="112" y="159"/>
                </a:cubicBezTo>
                <a:cubicBezTo>
                  <a:pt x="110" y="159"/>
                  <a:pt x="110" y="160"/>
                  <a:pt x="110" y="161"/>
                </a:cubicBezTo>
                <a:cubicBezTo>
                  <a:pt x="110" y="162"/>
                  <a:pt x="111" y="162"/>
                  <a:pt x="111" y="163"/>
                </a:cubicBezTo>
                <a:cubicBezTo>
                  <a:pt x="109" y="163"/>
                  <a:pt x="110" y="165"/>
                  <a:pt x="110" y="166"/>
                </a:cubicBezTo>
                <a:cubicBezTo>
                  <a:pt x="110" y="166"/>
                  <a:pt x="111" y="167"/>
                  <a:pt x="110" y="167"/>
                </a:cubicBezTo>
                <a:cubicBezTo>
                  <a:pt x="108" y="167"/>
                  <a:pt x="109" y="168"/>
                  <a:pt x="109" y="169"/>
                </a:cubicBezTo>
                <a:cubicBezTo>
                  <a:pt x="109" y="169"/>
                  <a:pt x="109" y="170"/>
                  <a:pt x="109" y="171"/>
                </a:cubicBezTo>
                <a:cubicBezTo>
                  <a:pt x="109" y="172"/>
                  <a:pt x="110" y="173"/>
                  <a:pt x="109" y="174"/>
                </a:cubicBezTo>
                <a:cubicBezTo>
                  <a:pt x="109" y="174"/>
                  <a:pt x="109" y="174"/>
                  <a:pt x="108" y="174"/>
                </a:cubicBezTo>
                <a:cubicBezTo>
                  <a:pt x="108" y="176"/>
                  <a:pt x="109" y="177"/>
                  <a:pt x="109" y="178"/>
                </a:cubicBezTo>
                <a:cubicBezTo>
                  <a:pt x="109" y="179"/>
                  <a:pt x="108" y="179"/>
                  <a:pt x="108" y="178"/>
                </a:cubicBezTo>
                <a:cubicBezTo>
                  <a:pt x="107" y="179"/>
                  <a:pt x="107" y="181"/>
                  <a:pt x="108" y="181"/>
                </a:cubicBezTo>
                <a:cubicBezTo>
                  <a:pt x="108" y="183"/>
                  <a:pt x="110" y="184"/>
                  <a:pt x="110" y="185"/>
                </a:cubicBezTo>
                <a:cubicBezTo>
                  <a:pt x="110" y="185"/>
                  <a:pt x="109" y="186"/>
                  <a:pt x="109" y="185"/>
                </a:cubicBezTo>
                <a:cubicBezTo>
                  <a:pt x="108" y="185"/>
                  <a:pt x="107" y="184"/>
                  <a:pt x="106" y="184"/>
                </a:cubicBezTo>
                <a:cubicBezTo>
                  <a:pt x="109" y="188"/>
                  <a:pt x="112" y="191"/>
                  <a:pt x="115" y="195"/>
                </a:cubicBezTo>
                <a:cubicBezTo>
                  <a:pt x="115" y="195"/>
                  <a:pt x="116" y="196"/>
                  <a:pt x="114" y="196"/>
                </a:cubicBezTo>
                <a:cubicBezTo>
                  <a:pt x="114" y="196"/>
                  <a:pt x="114" y="195"/>
                  <a:pt x="113" y="195"/>
                </a:cubicBezTo>
                <a:cubicBezTo>
                  <a:pt x="113" y="196"/>
                  <a:pt x="112" y="196"/>
                  <a:pt x="111" y="196"/>
                </a:cubicBezTo>
                <a:cubicBezTo>
                  <a:pt x="109" y="194"/>
                  <a:pt x="107" y="192"/>
                  <a:pt x="105" y="190"/>
                </a:cubicBezTo>
                <a:cubicBezTo>
                  <a:pt x="105" y="190"/>
                  <a:pt x="102" y="189"/>
                  <a:pt x="101" y="189"/>
                </a:cubicBezTo>
                <a:cubicBezTo>
                  <a:pt x="102" y="189"/>
                  <a:pt x="101" y="191"/>
                  <a:pt x="101" y="190"/>
                </a:cubicBezTo>
                <a:cubicBezTo>
                  <a:pt x="98" y="189"/>
                  <a:pt x="93" y="190"/>
                  <a:pt x="89" y="190"/>
                </a:cubicBezTo>
                <a:cubicBezTo>
                  <a:pt x="87" y="190"/>
                  <a:pt x="84" y="190"/>
                  <a:pt x="82" y="189"/>
                </a:cubicBezTo>
                <a:cubicBezTo>
                  <a:pt x="82" y="191"/>
                  <a:pt x="80" y="191"/>
                  <a:pt x="79" y="190"/>
                </a:cubicBezTo>
                <a:cubicBezTo>
                  <a:pt x="78" y="189"/>
                  <a:pt x="76" y="189"/>
                  <a:pt x="75" y="190"/>
                </a:cubicBezTo>
                <a:cubicBezTo>
                  <a:pt x="74" y="190"/>
                  <a:pt x="74" y="190"/>
                  <a:pt x="73" y="190"/>
                </a:cubicBezTo>
                <a:cubicBezTo>
                  <a:pt x="68" y="190"/>
                  <a:pt x="64" y="190"/>
                  <a:pt x="59" y="190"/>
                </a:cubicBezTo>
                <a:cubicBezTo>
                  <a:pt x="56" y="189"/>
                  <a:pt x="53" y="189"/>
                  <a:pt x="51" y="189"/>
                </a:cubicBezTo>
                <a:cubicBezTo>
                  <a:pt x="50" y="189"/>
                  <a:pt x="50" y="188"/>
                  <a:pt x="50" y="188"/>
                </a:cubicBezTo>
                <a:cubicBezTo>
                  <a:pt x="45" y="188"/>
                  <a:pt x="41" y="186"/>
                  <a:pt x="35" y="187"/>
                </a:cubicBezTo>
                <a:cubicBezTo>
                  <a:pt x="36" y="187"/>
                  <a:pt x="37" y="188"/>
                  <a:pt x="37" y="189"/>
                </a:cubicBezTo>
                <a:cubicBezTo>
                  <a:pt x="38" y="189"/>
                  <a:pt x="37" y="190"/>
                  <a:pt x="36" y="190"/>
                </a:cubicBezTo>
                <a:cubicBezTo>
                  <a:pt x="35" y="189"/>
                  <a:pt x="33" y="186"/>
                  <a:pt x="30" y="186"/>
                </a:cubicBezTo>
                <a:cubicBezTo>
                  <a:pt x="30" y="188"/>
                  <a:pt x="32" y="190"/>
                  <a:pt x="33" y="190"/>
                </a:cubicBezTo>
                <a:cubicBezTo>
                  <a:pt x="34" y="191"/>
                  <a:pt x="33" y="192"/>
                  <a:pt x="34" y="193"/>
                </a:cubicBezTo>
                <a:cubicBezTo>
                  <a:pt x="34" y="194"/>
                  <a:pt x="33" y="194"/>
                  <a:pt x="33" y="194"/>
                </a:cubicBezTo>
                <a:cubicBezTo>
                  <a:pt x="30" y="191"/>
                  <a:pt x="28" y="189"/>
                  <a:pt x="25" y="186"/>
                </a:cubicBezTo>
                <a:cubicBezTo>
                  <a:pt x="25" y="186"/>
                  <a:pt x="24" y="186"/>
                  <a:pt x="24" y="187"/>
                </a:cubicBezTo>
                <a:cubicBezTo>
                  <a:pt x="23" y="186"/>
                  <a:pt x="21" y="185"/>
                  <a:pt x="20" y="183"/>
                </a:cubicBezTo>
                <a:cubicBezTo>
                  <a:pt x="17" y="176"/>
                  <a:pt x="11" y="171"/>
                  <a:pt x="7" y="165"/>
                </a:cubicBezTo>
                <a:cubicBezTo>
                  <a:pt x="4" y="163"/>
                  <a:pt x="2" y="160"/>
                  <a:pt x="1" y="157"/>
                </a:cubicBezTo>
                <a:cubicBezTo>
                  <a:pt x="0" y="156"/>
                  <a:pt x="1" y="156"/>
                  <a:pt x="2" y="156"/>
                </a:cubicBezTo>
                <a:cubicBezTo>
                  <a:pt x="2" y="156"/>
                  <a:pt x="2" y="157"/>
                  <a:pt x="2" y="1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53" name="MH_Other_2"/>
          <p:cNvSpPr>
            <a:spLocks noChangeAspect="1" noEditPoints="1"/>
          </p:cNvSpPr>
          <p:nvPr>
            <p:custDataLst>
              <p:tags r:id="rId3"/>
            </p:custDataLst>
          </p:nvPr>
        </p:nvSpPr>
        <p:spPr bwMode="auto">
          <a:xfrm>
            <a:off x="4690771" y="1935019"/>
            <a:ext cx="445109" cy="563805"/>
          </a:xfrm>
          <a:custGeom>
            <a:avLst/>
            <a:gdLst>
              <a:gd name="T0" fmla="*/ 2147483646 w 168"/>
              <a:gd name="T1" fmla="*/ 2147483646 h 213"/>
              <a:gd name="T2" fmla="*/ 2147483646 w 168"/>
              <a:gd name="T3" fmla="*/ 2147483646 h 213"/>
              <a:gd name="T4" fmla="*/ 2147483646 w 168"/>
              <a:gd name="T5" fmla="*/ 2147483646 h 213"/>
              <a:gd name="T6" fmla="*/ 2147483646 w 168"/>
              <a:gd name="T7" fmla="*/ 2147483646 h 213"/>
              <a:gd name="T8" fmla="*/ 2147483646 w 168"/>
              <a:gd name="T9" fmla="*/ 2147483646 h 213"/>
              <a:gd name="T10" fmla="*/ 2147483646 w 168"/>
              <a:gd name="T11" fmla="*/ 2147483646 h 213"/>
              <a:gd name="T12" fmla="*/ 2147483646 w 168"/>
              <a:gd name="T13" fmla="*/ 2147483646 h 213"/>
              <a:gd name="T14" fmla="*/ 2147483646 w 168"/>
              <a:gd name="T15" fmla="*/ 2147483646 h 213"/>
              <a:gd name="T16" fmla="*/ 2147483646 w 168"/>
              <a:gd name="T17" fmla="*/ 2147483646 h 213"/>
              <a:gd name="T18" fmla="*/ 2147483646 w 168"/>
              <a:gd name="T19" fmla="*/ 2147483646 h 213"/>
              <a:gd name="T20" fmla="*/ 2147483646 w 168"/>
              <a:gd name="T21" fmla="*/ 2147483646 h 213"/>
              <a:gd name="T22" fmla="*/ 2147483646 w 168"/>
              <a:gd name="T23" fmla="*/ 2147483646 h 213"/>
              <a:gd name="T24" fmla="*/ 2147483646 w 168"/>
              <a:gd name="T25" fmla="*/ 2147483646 h 213"/>
              <a:gd name="T26" fmla="*/ 2147483646 w 168"/>
              <a:gd name="T27" fmla="*/ 2147483646 h 213"/>
              <a:gd name="T28" fmla="*/ 2147483646 w 168"/>
              <a:gd name="T29" fmla="*/ 2147483646 h 213"/>
              <a:gd name="T30" fmla="*/ 2147483646 w 168"/>
              <a:gd name="T31" fmla="*/ 2147483646 h 213"/>
              <a:gd name="T32" fmla="*/ 2147483646 w 168"/>
              <a:gd name="T33" fmla="*/ 2147483646 h 213"/>
              <a:gd name="T34" fmla="*/ 2147483646 w 168"/>
              <a:gd name="T35" fmla="*/ 2147483646 h 213"/>
              <a:gd name="T36" fmla="*/ 2147483646 w 168"/>
              <a:gd name="T37" fmla="*/ 2147483646 h 213"/>
              <a:gd name="T38" fmla="*/ 2147483646 w 168"/>
              <a:gd name="T39" fmla="*/ 2147483646 h 213"/>
              <a:gd name="T40" fmla="*/ 2147483646 w 168"/>
              <a:gd name="T41" fmla="*/ 2147483646 h 213"/>
              <a:gd name="T42" fmla="*/ 2147483646 w 168"/>
              <a:gd name="T43" fmla="*/ 2147483646 h 213"/>
              <a:gd name="T44" fmla="*/ 2147483646 w 168"/>
              <a:gd name="T45" fmla="*/ 2147483646 h 213"/>
              <a:gd name="T46" fmla="*/ 2147483646 w 168"/>
              <a:gd name="T47" fmla="*/ 2147483646 h 213"/>
              <a:gd name="T48" fmla="*/ 2147483646 w 168"/>
              <a:gd name="T49" fmla="*/ 2147483646 h 213"/>
              <a:gd name="T50" fmla="*/ 2147483646 w 168"/>
              <a:gd name="T51" fmla="*/ 2147483646 h 213"/>
              <a:gd name="T52" fmla="*/ 2147483646 w 168"/>
              <a:gd name="T53" fmla="*/ 2147483646 h 213"/>
              <a:gd name="T54" fmla="*/ 2147483646 w 168"/>
              <a:gd name="T55" fmla="*/ 2147483646 h 213"/>
              <a:gd name="T56" fmla="*/ 2147483646 w 168"/>
              <a:gd name="T57" fmla="*/ 2147483646 h 213"/>
              <a:gd name="T58" fmla="*/ 2147483646 w 168"/>
              <a:gd name="T59" fmla="*/ 2147483646 h 213"/>
              <a:gd name="T60" fmla="*/ 2147483646 w 168"/>
              <a:gd name="T61" fmla="*/ 2147483646 h 213"/>
              <a:gd name="T62" fmla="*/ 2147483646 w 168"/>
              <a:gd name="T63" fmla="*/ 2147483646 h 213"/>
              <a:gd name="T64" fmla="*/ 2147483646 w 168"/>
              <a:gd name="T65" fmla="*/ 2147483646 h 213"/>
              <a:gd name="T66" fmla="*/ 2147483646 w 168"/>
              <a:gd name="T67" fmla="*/ 2147483646 h 213"/>
              <a:gd name="T68" fmla="*/ 2147483646 w 168"/>
              <a:gd name="T69" fmla="*/ 2147483646 h 213"/>
              <a:gd name="T70" fmla="*/ 2147483646 w 168"/>
              <a:gd name="T71" fmla="*/ 2147483646 h 213"/>
              <a:gd name="T72" fmla="*/ 2147483646 w 168"/>
              <a:gd name="T73" fmla="*/ 2147483646 h 213"/>
              <a:gd name="T74" fmla="*/ 2147483646 w 168"/>
              <a:gd name="T75" fmla="*/ 2147483646 h 213"/>
              <a:gd name="T76" fmla="*/ 2147483646 w 168"/>
              <a:gd name="T77" fmla="*/ 2147483646 h 213"/>
              <a:gd name="T78" fmla="*/ 2147483646 w 168"/>
              <a:gd name="T79" fmla="*/ 2147483646 h 213"/>
              <a:gd name="T80" fmla="*/ 2147483646 w 168"/>
              <a:gd name="T81" fmla="*/ 2147483646 h 213"/>
              <a:gd name="T82" fmla="*/ 2147483646 w 168"/>
              <a:gd name="T83" fmla="*/ 2147483646 h 213"/>
              <a:gd name="T84" fmla="*/ 2147483646 w 168"/>
              <a:gd name="T85" fmla="*/ 2147483646 h 213"/>
              <a:gd name="T86" fmla="*/ 2147483646 w 168"/>
              <a:gd name="T87" fmla="*/ 2147483646 h 213"/>
              <a:gd name="T88" fmla="*/ 2147483646 w 168"/>
              <a:gd name="T89" fmla="*/ 2147483646 h 213"/>
              <a:gd name="T90" fmla="*/ 2147483646 w 168"/>
              <a:gd name="T91" fmla="*/ 2147483646 h 213"/>
              <a:gd name="T92" fmla="*/ 2147483646 w 168"/>
              <a:gd name="T93" fmla="*/ 2147483646 h 213"/>
              <a:gd name="T94" fmla="*/ 2147483646 w 168"/>
              <a:gd name="T95" fmla="*/ 2147483646 h 213"/>
              <a:gd name="T96" fmla="*/ 2147483646 w 168"/>
              <a:gd name="T97" fmla="*/ 2147483646 h 213"/>
              <a:gd name="T98" fmla="*/ 2147483646 w 168"/>
              <a:gd name="T99" fmla="*/ 2147483646 h 213"/>
              <a:gd name="T100" fmla="*/ 2147483646 w 168"/>
              <a:gd name="T101" fmla="*/ 2147483646 h 213"/>
              <a:gd name="T102" fmla="*/ 2147483646 w 168"/>
              <a:gd name="T103" fmla="*/ 2147483646 h 213"/>
              <a:gd name="T104" fmla="*/ 2147483646 w 168"/>
              <a:gd name="T105" fmla="*/ 2147483646 h 213"/>
              <a:gd name="T106" fmla="*/ 2147483646 w 168"/>
              <a:gd name="T107" fmla="*/ 2147483646 h 213"/>
              <a:gd name="T108" fmla="*/ 2147483646 w 168"/>
              <a:gd name="T109" fmla="*/ 2147483646 h 213"/>
              <a:gd name="T110" fmla="*/ 2147483646 w 168"/>
              <a:gd name="T111" fmla="*/ 2147483646 h 213"/>
              <a:gd name="T112" fmla="*/ 2147483646 w 168"/>
              <a:gd name="T113" fmla="*/ 2147483646 h 213"/>
              <a:gd name="T114" fmla="*/ 2147483646 w 168"/>
              <a:gd name="T115" fmla="*/ 2147483646 h 213"/>
              <a:gd name="T116" fmla="*/ 2147483646 w 168"/>
              <a:gd name="T117" fmla="*/ 2147483646 h 213"/>
              <a:gd name="T118" fmla="*/ 2147483646 w 168"/>
              <a:gd name="T119" fmla="*/ 2147483646 h 213"/>
              <a:gd name="T120" fmla="*/ 2147483646 w 168"/>
              <a:gd name="T121" fmla="*/ 2147483646 h 213"/>
              <a:gd name="T122" fmla="*/ 2147483646 w 168"/>
              <a:gd name="T123" fmla="*/ 2147483646 h 2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68" h="213">
                <a:moveTo>
                  <a:pt x="74" y="183"/>
                </a:moveTo>
                <a:cubicBezTo>
                  <a:pt x="73" y="183"/>
                  <a:pt x="72" y="184"/>
                  <a:pt x="72" y="184"/>
                </a:cubicBezTo>
                <a:cubicBezTo>
                  <a:pt x="73" y="184"/>
                  <a:pt x="74" y="184"/>
                  <a:pt x="74" y="183"/>
                </a:cubicBezTo>
                <a:close/>
                <a:moveTo>
                  <a:pt x="92" y="190"/>
                </a:moveTo>
                <a:cubicBezTo>
                  <a:pt x="92" y="190"/>
                  <a:pt x="92" y="190"/>
                  <a:pt x="93" y="189"/>
                </a:cubicBezTo>
                <a:cubicBezTo>
                  <a:pt x="93" y="189"/>
                  <a:pt x="94" y="189"/>
                  <a:pt x="94" y="188"/>
                </a:cubicBezTo>
                <a:cubicBezTo>
                  <a:pt x="93" y="188"/>
                  <a:pt x="93" y="189"/>
                  <a:pt x="93" y="189"/>
                </a:cubicBezTo>
                <a:lnTo>
                  <a:pt x="92" y="190"/>
                </a:lnTo>
                <a:close/>
                <a:moveTo>
                  <a:pt x="9" y="149"/>
                </a:moveTo>
                <a:cubicBezTo>
                  <a:pt x="10" y="149"/>
                  <a:pt x="10" y="148"/>
                  <a:pt x="10" y="148"/>
                </a:cubicBezTo>
                <a:cubicBezTo>
                  <a:pt x="9" y="148"/>
                  <a:pt x="9" y="149"/>
                  <a:pt x="9" y="149"/>
                </a:cubicBezTo>
                <a:close/>
                <a:moveTo>
                  <a:pt x="26" y="80"/>
                </a:moveTo>
                <a:cubicBezTo>
                  <a:pt x="27" y="79"/>
                  <a:pt x="27" y="78"/>
                  <a:pt x="27" y="78"/>
                </a:cubicBezTo>
                <a:cubicBezTo>
                  <a:pt x="26" y="77"/>
                  <a:pt x="26" y="79"/>
                  <a:pt x="26" y="80"/>
                </a:cubicBezTo>
                <a:close/>
                <a:moveTo>
                  <a:pt x="29" y="88"/>
                </a:moveTo>
                <a:cubicBezTo>
                  <a:pt x="29" y="87"/>
                  <a:pt x="29" y="87"/>
                  <a:pt x="30" y="86"/>
                </a:cubicBezTo>
                <a:cubicBezTo>
                  <a:pt x="30" y="86"/>
                  <a:pt x="30" y="85"/>
                  <a:pt x="29" y="85"/>
                </a:cubicBezTo>
                <a:cubicBezTo>
                  <a:pt x="29" y="86"/>
                  <a:pt x="29" y="87"/>
                  <a:pt x="29" y="88"/>
                </a:cubicBezTo>
                <a:close/>
                <a:moveTo>
                  <a:pt x="40" y="88"/>
                </a:moveTo>
                <a:cubicBezTo>
                  <a:pt x="40" y="88"/>
                  <a:pt x="41" y="87"/>
                  <a:pt x="41" y="87"/>
                </a:cubicBezTo>
                <a:cubicBezTo>
                  <a:pt x="41" y="87"/>
                  <a:pt x="41" y="86"/>
                  <a:pt x="42" y="86"/>
                </a:cubicBezTo>
                <a:cubicBezTo>
                  <a:pt x="42" y="86"/>
                  <a:pt x="42" y="85"/>
                  <a:pt x="42" y="85"/>
                </a:cubicBezTo>
                <a:cubicBezTo>
                  <a:pt x="42" y="86"/>
                  <a:pt x="42" y="86"/>
                  <a:pt x="42" y="86"/>
                </a:cubicBezTo>
                <a:cubicBezTo>
                  <a:pt x="41" y="86"/>
                  <a:pt x="41" y="86"/>
                  <a:pt x="41" y="87"/>
                </a:cubicBezTo>
                <a:cubicBezTo>
                  <a:pt x="40" y="87"/>
                  <a:pt x="40" y="88"/>
                  <a:pt x="40" y="88"/>
                </a:cubicBezTo>
                <a:close/>
                <a:moveTo>
                  <a:pt x="62" y="76"/>
                </a:moveTo>
                <a:cubicBezTo>
                  <a:pt x="63" y="75"/>
                  <a:pt x="63" y="75"/>
                  <a:pt x="63" y="75"/>
                </a:cubicBezTo>
                <a:cubicBezTo>
                  <a:pt x="63" y="75"/>
                  <a:pt x="64" y="75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3"/>
                  <a:pt x="65" y="73"/>
                  <a:pt x="65" y="73"/>
                </a:cubicBezTo>
                <a:cubicBezTo>
                  <a:pt x="64" y="74"/>
                  <a:pt x="64" y="74"/>
                  <a:pt x="64" y="74"/>
                </a:cubicBezTo>
                <a:cubicBezTo>
                  <a:pt x="64" y="74"/>
                  <a:pt x="64" y="74"/>
                  <a:pt x="64" y="74"/>
                </a:cubicBezTo>
                <a:cubicBezTo>
                  <a:pt x="63" y="74"/>
                  <a:pt x="63" y="75"/>
                  <a:pt x="63" y="75"/>
                </a:cubicBezTo>
                <a:lnTo>
                  <a:pt x="62" y="76"/>
                </a:lnTo>
                <a:close/>
                <a:moveTo>
                  <a:pt x="26" y="60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59"/>
                  <a:pt x="27" y="58"/>
                  <a:pt x="28" y="58"/>
                </a:cubicBezTo>
                <a:cubicBezTo>
                  <a:pt x="28" y="56"/>
                  <a:pt x="26" y="58"/>
                  <a:pt x="26" y="59"/>
                </a:cubicBezTo>
                <a:lnTo>
                  <a:pt x="26" y="60"/>
                </a:lnTo>
                <a:close/>
                <a:moveTo>
                  <a:pt x="29" y="52"/>
                </a:moveTo>
                <a:cubicBezTo>
                  <a:pt x="29" y="52"/>
                  <a:pt x="29" y="52"/>
                  <a:pt x="29" y="52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49"/>
                  <a:pt x="32" y="49"/>
                  <a:pt x="32" y="48"/>
                </a:cubicBezTo>
                <a:cubicBezTo>
                  <a:pt x="31" y="48"/>
                  <a:pt x="31" y="49"/>
                  <a:pt x="30" y="50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52"/>
                  <a:pt x="29" y="52"/>
                  <a:pt x="29" y="52"/>
                </a:cubicBezTo>
                <a:close/>
                <a:moveTo>
                  <a:pt x="73" y="202"/>
                </a:moveTo>
                <a:cubicBezTo>
                  <a:pt x="72" y="202"/>
                  <a:pt x="72" y="201"/>
                  <a:pt x="72" y="200"/>
                </a:cubicBezTo>
                <a:cubicBezTo>
                  <a:pt x="73" y="200"/>
                  <a:pt x="74" y="200"/>
                  <a:pt x="74" y="201"/>
                </a:cubicBezTo>
                <a:cubicBezTo>
                  <a:pt x="74" y="201"/>
                  <a:pt x="73" y="201"/>
                  <a:pt x="73" y="202"/>
                </a:cubicBezTo>
                <a:close/>
                <a:moveTo>
                  <a:pt x="129" y="175"/>
                </a:moveTo>
                <a:cubicBezTo>
                  <a:pt x="129" y="175"/>
                  <a:pt x="130" y="175"/>
                  <a:pt x="130" y="175"/>
                </a:cubicBezTo>
                <a:cubicBezTo>
                  <a:pt x="131" y="175"/>
                  <a:pt x="132" y="176"/>
                  <a:pt x="133" y="175"/>
                </a:cubicBezTo>
                <a:lnTo>
                  <a:pt x="129" y="175"/>
                </a:lnTo>
                <a:close/>
                <a:moveTo>
                  <a:pt x="42" y="27"/>
                </a:moveTo>
                <a:cubicBezTo>
                  <a:pt x="43" y="27"/>
                  <a:pt x="43" y="26"/>
                  <a:pt x="43" y="25"/>
                </a:cubicBezTo>
                <a:cubicBezTo>
                  <a:pt x="43" y="25"/>
                  <a:pt x="42" y="26"/>
                  <a:pt x="42" y="26"/>
                </a:cubicBezTo>
                <a:cubicBezTo>
                  <a:pt x="42" y="26"/>
                  <a:pt x="41" y="27"/>
                  <a:pt x="42" y="27"/>
                </a:cubicBezTo>
                <a:close/>
                <a:moveTo>
                  <a:pt x="32" y="144"/>
                </a:moveTo>
                <a:cubicBezTo>
                  <a:pt x="32" y="143"/>
                  <a:pt x="32" y="143"/>
                  <a:pt x="32" y="143"/>
                </a:cubicBezTo>
                <a:cubicBezTo>
                  <a:pt x="33" y="143"/>
                  <a:pt x="33" y="143"/>
                  <a:pt x="33" y="143"/>
                </a:cubicBezTo>
                <a:cubicBezTo>
                  <a:pt x="34" y="142"/>
                  <a:pt x="35" y="141"/>
                  <a:pt x="35" y="140"/>
                </a:cubicBezTo>
                <a:cubicBezTo>
                  <a:pt x="35" y="140"/>
                  <a:pt x="34" y="141"/>
                  <a:pt x="33" y="142"/>
                </a:cubicBezTo>
                <a:cubicBezTo>
                  <a:pt x="33" y="142"/>
                  <a:pt x="33" y="143"/>
                  <a:pt x="33" y="143"/>
                </a:cubicBezTo>
                <a:cubicBezTo>
                  <a:pt x="32" y="143"/>
                  <a:pt x="32" y="143"/>
                  <a:pt x="32" y="143"/>
                </a:cubicBezTo>
                <a:lnTo>
                  <a:pt x="32" y="144"/>
                </a:lnTo>
                <a:close/>
                <a:moveTo>
                  <a:pt x="64" y="81"/>
                </a:moveTo>
                <a:cubicBezTo>
                  <a:pt x="63" y="81"/>
                  <a:pt x="63" y="81"/>
                  <a:pt x="62" y="82"/>
                </a:cubicBezTo>
                <a:cubicBezTo>
                  <a:pt x="62" y="82"/>
                  <a:pt x="60" y="83"/>
                  <a:pt x="61" y="83"/>
                </a:cubicBezTo>
                <a:cubicBezTo>
                  <a:pt x="63" y="83"/>
                  <a:pt x="63" y="82"/>
                  <a:pt x="64" y="81"/>
                </a:cubicBezTo>
                <a:close/>
                <a:moveTo>
                  <a:pt x="46" y="76"/>
                </a:moveTo>
                <a:cubicBezTo>
                  <a:pt x="46" y="76"/>
                  <a:pt x="46" y="76"/>
                  <a:pt x="46" y="76"/>
                </a:cubicBezTo>
                <a:cubicBezTo>
                  <a:pt x="47" y="75"/>
                  <a:pt x="48" y="74"/>
                  <a:pt x="48" y="73"/>
                </a:cubicBezTo>
                <a:cubicBezTo>
                  <a:pt x="48" y="71"/>
                  <a:pt x="47" y="73"/>
                  <a:pt x="47" y="73"/>
                </a:cubicBezTo>
                <a:cubicBezTo>
                  <a:pt x="47" y="74"/>
                  <a:pt x="46" y="75"/>
                  <a:pt x="46" y="76"/>
                </a:cubicBezTo>
                <a:close/>
                <a:moveTo>
                  <a:pt x="92" y="190"/>
                </a:moveTo>
                <a:cubicBezTo>
                  <a:pt x="88" y="192"/>
                  <a:pt x="88" y="192"/>
                  <a:pt x="88" y="192"/>
                </a:cubicBezTo>
                <a:cubicBezTo>
                  <a:pt x="88" y="193"/>
                  <a:pt x="89" y="193"/>
                  <a:pt x="89" y="193"/>
                </a:cubicBezTo>
                <a:cubicBezTo>
                  <a:pt x="90" y="192"/>
                  <a:pt x="91" y="191"/>
                  <a:pt x="92" y="190"/>
                </a:cubicBezTo>
                <a:close/>
                <a:moveTo>
                  <a:pt x="40" y="88"/>
                </a:moveTo>
                <a:cubicBezTo>
                  <a:pt x="40" y="88"/>
                  <a:pt x="40" y="88"/>
                  <a:pt x="39" y="88"/>
                </a:cubicBezTo>
                <a:cubicBezTo>
                  <a:pt x="38" y="89"/>
                  <a:pt x="38" y="91"/>
                  <a:pt x="37" y="92"/>
                </a:cubicBezTo>
                <a:cubicBezTo>
                  <a:pt x="36" y="92"/>
                  <a:pt x="37" y="93"/>
                  <a:pt x="37" y="93"/>
                </a:cubicBezTo>
                <a:lnTo>
                  <a:pt x="40" y="88"/>
                </a:lnTo>
                <a:close/>
                <a:moveTo>
                  <a:pt x="88" y="80"/>
                </a:moveTo>
                <a:cubicBezTo>
                  <a:pt x="88" y="80"/>
                  <a:pt x="89" y="80"/>
                  <a:pt x="89" y="80"/>
                </a:cubicBezTo>
                <a:cubicBezTo>
                  <a:pt x="89" y="79"/>
                  <a:pt x="90" y="78"/>
                  <a:pt x="90" y="76"/>
                </a:cubicBezTo>
                <a:cubicBezTo>
                  <a:pt x="89" y="77"/>
                  <a:pt x="89" y="78"/>
                  <a:pt x="88" y="79"/>
                </a:cubicBezTo>
                <a:cubicBezTo>
                  <a:pt x="88" y="80"/>
                  <a:pt x="87" y="80"/>
                  <a:pt x="88" y="80"/>
                </a:cubicBezTo>
                <a:close/>
                <a:moveTo>
                  <a:pt x="70" y="182"/>
                </a:moveTo>
                <a:cubicBezTo>
                  <a:pt x="69" y="182"/>
                  <a:pt x="69" y="182"/>
                  <a:pt x="69" y="182"/>
                </a:cubicBezTo>
                <a:cubicBezTo>
                  <a:pt x="68" y="183"/>
                  <a:pt x="66" y="185"/>
                  <a:pt x="66" y="187"/>
                </a:cubicBezTo>
                <a:cubicBezTo>
                  <a:pt x="67" y="185"/>
                  <a:pt x="68" y="184"/>
                  <a:pt x="70" y="182"/>
                </a:cubicBezTo>
                <a:close/>
                <a:moveTo>
                  <a:pt x="45" y="81"/>
                </a:moveTo>
                <a:cubicBezTo>
                  <a:pt x="45" y="80"/>
                  <a:pt x="46" y="80"/>
                  <a:pt x="46" y="80"/>
                </a:cubicBezTo>
                <a:cubicBezTo>
                  <a:pt x="47" y="78"/>
                  <a:pt x="48" y="77"/>
                  <a:pt x="49" y="75"/>
                </a:cubicBezTo>
                <a:cubicBezTo>
                  <a:pt x="48" y="76"/>
                  <a:pt x="46" y="78"/>
                  <a:pt x="45" y="81"/>
                </a:cubicBezTo>
                <a:close/>
                <a:moveTo>
                  <a:pt x="63" y="79"/>
                </a:moveTo>
                <a:cubicBezTo>
                  <a:pt x="63" y="78"/>
                  <a:pt x="63" y="78"/>
                  <a:pt x="63" y="78"/>
                </a:cubicBezTo>
                <a:cubicBezTo>
                  <a:pt x="64" y="78"/>
                  <a:pt x="64" y="78"/>
                  <a:pt x="64" y="77"/>
                </a:cubicBezTo>
                <a:cubicBezTo>
                  <a:pt x="64" y="77"/>
                  <a:pt x="65" y="77"/>
                  <a:pt x="65" y="76"/>
                </a:cubicBezTo>
                <a:cubicBezTo>
                  <a:pt x="65" y="76"/>
                  <a:pt x="65" y="76"/>
                  <a:pt x="66" y="76"/>
                </a:cubicBezTo>
                <a:cubicBezTo>
                  <a:pt x="67" y="75"/>
                  <a:pt x="67" y="74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7" y="74"/>
                  <a:pt x="66" y="75"/>
                  <a:pt x="66" y="76"/>
                </a:cubicBezTo>
                <a:cubicBezTo>
                  <a:pt x="65" y="76"/>
                  <a:pt x="65" y="76"/>
                  <a:pt x="65" y="76"/>
                </a:cubicBezTo>
                <a:cubicBezTo>
                  <a:pt x="64" y="76"/>
                  <a:pt x="64" y="77"/>
                  <a:pt x="64" y="77"/>
                </a:cubicBezTo>
                <a:cubicBezTo>
                  <a:pt x="63" y="77"/>
                  <a:pt x="63" y="78"/>
                  <a:pt x="63" y="78"/>
                </a:cubicBezTo>
                <a:lnTo>
                  <a:pt x="63" y="79"/>
                </a:lnTo>
                <a:close/>
                <a:moveTo>
                  <a:pt x="24" y="151"/>
                </a:moveTo>
                <a:cubicBezTo>
                  <a:pt x="23" y="151"/>
                  <a:pt x="22" y="153"/>
                  <a:pt x="21" y="153"/>
                </a:cubicBezTo>
                <a:cubicBezTo>
                  <a:pt x="20" y="153"/>
                  <a:pt x="20" y="155"/>
                  <a:pt x="20" y="155"/>
                </a:cubicBezTo>
                <a:cubicBezTo>
                  <a:pt x="21" y="154"/>
                  <a:pt x="23" y="153"/>
                  <a:pt x="24" y="151"/>
                </a:cubicBezTo>
                <a:close/>
                <a:moveTo>
                  <a:pt x="55" y="176"/>
                </a:moveTo>
                <a:cubicBezTo>
                  <a:pt x="56" y="175"/>
                  <a:pt x="56" y="175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7" y="174"/>
                  <a:pt x="59" y="173"/>
                  <a:pt x="60" y="171"/>
                </a:cubicBezTo>
                <a:cubicBezTo>
                  <a:pt x="60" y="171"/>
                  <a:pt x="59" y="171"/>
                  <a:pt x="59" y="171"/>
                </a:cubicBezTo>
                <a:cubicBezTo>
                  <a:pt x="58" y="173"/>
                  <a:pt x="57" y="173"/>
                  <a:pt x="56" y="175"/>
                </a:cubicBezTo>
                <a:cubicBezTo>
                  <a:pt x="56" y="175"/>
                  <a:pt x="56" y="175"/>
                  <a:pt x="56" y="175"/>
                </a:cubicBezTo>
                <a:lnTo>
                  <a:pt x="55" y="176"/>
                </a:lnTo>
                <a:close/>
                <a:moveTo>
                  <a:pt x="55" y="78"/>
                </a:moveTo>
                <a:cubicBezTo>
                  <a:pt x="56" y="77"/>
                  <a:pt x="58" y="76"/>
                  <a:pt x="58" y="75"/>
                </a:cubicBezTo>
                <a:cubicBezTo>
                  <a:pt x="57" y="75"/>
                  <a:pt x="56" y="76"/>
                  <a:pt x="55" y="76"/>
                </a:cubicBezTo>
                <a:cubicBezTo>
                  <a:pt x="55" y="77"/>
                  <a:pt x="55" y="77"/>
                  <a:pt x="55" y="78"/>
                </a:cubicBezTo>
                <a:close/>
                <a:moveTo>
                  <a:pt x="36" y="180"/>
                </a:moveTo>
                <a:cubicBezTo>
                  <a:pt x="37" y="180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8" y="178"/>
                  <a:pt x="39" y="177"/>
                  <a:pt x="40" y="177"/>
                </a:cubicBezTo>
                <a:cubicBezTo>
                  <a:pt x="40" y="176"/>
                  <a:pt x="40" y="176"/>
                  <a:pt x="40" y="176"/>
                </a:cubicBezTo>
                <a:cubicBezTo>
                  <a:pt x="40" y="176"/>
                  <a:pt x="40" y="176"/>
                  <a:pt x="41" y="175"/>
                </a:cubicBezTo>
                <a:cubicBezTo>
                  <a:pt x="41" y="175"/>
                  <a:pt x="41" y="175"/>
                  <a:pt x="41" y="174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2" y="174"/>
                  <a:pt x="43" y="174"/>
                  <a:pt x="42" y="173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1" y="174"/>
                  <a:pt x="41" y="174"/>
                  <a:pt x="41" y="174"/>
                </a:cubicBezTo>
                <a:cubicBezTo>
                  <a:pt x="41" y="174"/>
                  <a:pt x="41" y="175"/>
                  <a:pt x="41" y="175"/>
                </a:cubicBezTo>
                <a:cubicBezTo>
                  <a:pt x="40" y="175"/>
                  <a:pt x="40" y="176"/>
                  <a:pt x="40" y="176"/>
                </a:cubicBezTo>
                <a:cubicBezTo>
                  <a:pt x="39" y="177"/>
                  <a:pt x="38" y="177"/>
                  <a:pt x="38" y="178"/>
                </a:cubicBezTo>
                <a:cubicBezTo>
                  <a:pt x="38" y="178"/>
                  <a:pt x="37" y="179"/>
                  <a:pt x="37" y="179"/>
                </a:cubicBezTo>
                <a:cubicBezTo>
                  <a:pt x="37" y="179"/>
                  <a:pt x="37" y="179"/>
                  <a:pt x="37" y="179"/>
                </a:cubicBezTo>
                <a:cubicBezTo>
                  <a:pt x="36" y="179"/>
                  <a:pt x="36" y="180"/>
                  <a:pt x="36" y="180"/>
                </a:cubicBezTo>
                <a:close/>
                <a:moveTo>
                  <a:pt x="106" y="204"/>
                </a:moveTo>
                <a:cubicBezTo>
                  <a:pt x="107" y="203"/>
                  <a:pt x="108" y="202"/>
                  <a:pt x="109" y="201"/>
                </a:cubicBezTo>
                <a:cubicBezTo>
                  <a:pt x="109" y="201"/>
                  <a:pt x="107" y="201"/>
                  <a:pt x="107" y="202"/>
                </a:cubicBezTo>
                <a:cubicBezTo>
                  <a:pt x="106" y="203"/>
                  <a:pt x="106" y="203"/>
                  <a:pt x="106" y="204"/>
                </a:cubicBezTo>
                <a:close/>
                <a:moveTo>
                  <a:pt x="70" y="182"/>
                </a:moveTo>
                <a:cubicBezTo>
                  <a:pt x="70" y="182"/>
                  <a:pt x="70" y="182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71" y="181"/>
                  <a:pt x="71" y="181"/>
                  <a:pt x="71" y="180"/>
                </a:cubicBezTo>
                <a:cubicBezTo>
                  <a:pt x="73" y="179"/>
                  <a:pt x="74" y="177"/>
                  <a:pt x="76" y="176"/>
                </a:cubicBezTo>
                <a:cubicBezTo>
                  <a:pt x="74" y="176"/>
                  <a:pt x="72" y="178"/>
                  <a:pt x="71" y="180"/>
                </a:cubicBezTo>
                <a:cubicBezTo>
                  <a:pt x="71" y="180"/>
                  <a:pt x="71" y="180"/>
                  <a:pt x="71" y="180"/>
                </a:cubicBezTo>
                <a:cubicBezTo>
                  <a:pt x="71" y="180"/>
                  <a:pt x="70" y="181"/>
                  <a:pt x="70" y="181"/>
                </a:cubicBezTo>
                <a:cubicBezTo>
                  <a:pt x="70" y="182"/>
                  <a:pt x="70" y="182"/>
                  <a:pt x="70" y="182"/>
                </a:cubicBezTo>
                <a:close/>
                <a:moveTo>
                  <a:pt x="73" y="188"/>
                </a:moveTo>
                <a:cubicBezTo>
                  <a:pt x="74" y="186"/>
                  <a:pt x="77" y="184"/>
                  <a:pt x="78" y="182"/>
                </a:cubicBezTo>
                <a:cubicBezTo>
                  <a:pt x="76" y="184"/>
                  <a:pt x="74" y="185"/>
                  <a:pt x="72" y="187"/>
                </a:cubicBezTo>
                <a:cubicBezTo>
                  <a:pt x="72" y="187"/>
                  <a:pt x="72" y="189"/>
                  <a:pt x="73" y="188"/>
                </a:cubicBezTo>
                <a:close/>
                <a:moveTo>
                  <a:pt x="25" y="45"/>
                </a:move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3"/>
                  <a:pt x="27" y="43"/>
                  <a:pt x="27" y="43"/>
                </a:cubicBezTo>
                <a:cubicBezTo>
                  <a:pt x="28" y="42"/>
                  <a:pt x="29" y="40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1" y="38"/>
                  <a:pt x="32" y="37"/>
                  <a:pt x="31" y="36"/>
                </a:cubicBezTo>
                <a:cubicBezTo>
                  <a:pt x="31" y="36"/>
                  <a:pt x="30" y="37"/>
                  <a:pt x="30" y="38"/>
                </a:cubicBezTo>
                <a:cubicBezTo>
                  <a:pt x="29" y="39"/>
                  <a:pt x="28" y="41"/>
                  <a:pt x="27" y="42"/>
                </a:cubicBezTo>
                <a:cubicBezTo>
                  <a:pt x="27" y="42"/>
                  <a:pt x="27" y="43"/>
                  <a:pt x="27" y="43"/>
                </a:cubicBezTo>
                <a:cubicBezTo>
                  <a:pt x="26" y="44"/>
                  <a:pt x="26" y="44"/>
                  <a:pt x="26" y="44"/>
                </a:cubicBezTo>
                <a:cubicBezTo>
                  <a:pt x="26" y="44"/>
                  <a:pt x="26" y="44"/>
                  <a:pt x="26" y="44"/>
                </a:cubicBezTo>
                <a:lnTo>
                  <a:pt x="25" y="45"/>
                </a:lnTo>
                <a:close/>
                <a:moveTo>
                  <a:pt x="80" y="75"/>
                </a:moveTo>
                <a:cubicBezTo>
                  <a:pt x="80" y="75"/>
                  <a:pt x="80" y="75"/>
                  <a:pt x="80" y="75"/>
                </a:cubicBezTo>
                <a:cubicBezTo>
                  <a:pt x="79" y="77"/>
                  <a:pt x="77" y="78"/>
                  <a:pt x="75" y="80"/>
                </a:cubicBezTo>
                <a:cubicBezTo>
                  <a:pt x="75" y="80"/>
                  <a:pt x="76" y="81"/>
                  <a:pt x="76" y="81"/>
                </a:cubicBezTo>
                <a:lnTo>
                  <a:pt x="80" y="75"/>
                </a:lnTo>
                <a:close/>
                <a:moveTo>
                  <a:pt x="46" y="90"/>
                </a:moveTo>
                <a:cubicBezTo>
                  <a:pt x="46" y="90"/>
                  <a:pt x="47" y="89"/>
                  <a:pt x="47" y="88"/>
                </a:cubicBezTo>
                <a:cubicBezTo>
                  <a:pt x="47" y="88"/>
                  <a:pt x="48" y="88"/>
                  <a:pt x="48" y="87"/>
                </a:cubicBezTo>
                <a:cubicBezTo>
                  <a:pt x="49" y="87"/>
                  <a:pt x="49" y="86"/>
                  <a:pt x="49" y="85"/>
                </a:cubicBezTo>
                <a:cubicBezTo>
                  <a:pt x="50" y="84"/>
                  <a:pt x="50" y="84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51" y="83"/>
                  <a:pt x="51" y="83"/>
                  <a:pt x="51" y="82"/>
                </a:cubicBezTo>
                <a:cubicBezTo>
                  <a:pt x="51" y="81"/>
                  <a:pt x="51" y="81"/>
                  <a:pt x="51" y="82"/>
                </a:cubicBezTo>
                <a:cubicBezTo>
                  <a:pt x="50" y="82"/>
                  <a:pt x="51" y="83"/>
                  <a:pt x="50" y="84"/>
                </a:cubicBezTo>
                <a:cubicBezTo>
                  <a:pt x="50" y="84"/>
                  <a:pt x="50" y="84"/>
                  <a:pt x="50" y="84"/>
                </a:cubicBezTo>
                <a:cubicBezTo>
                  <a:pt x="49" y="85"/>
                  <a:pt x="49" y="85"/>
                  <a:pt x="49" y="85"/>
                </a:cubicBezTo>
                <a:cubicBezTo>
                  <a:pt x="48" y="85"/>
                  <a:pt x="48" y="86"/>
                  <a:pt x="48" y="87"/>
                </a:cubicBezTo>
                <a:cubicBezTo>
                  <a:pt x="47" y="88"/>
                  <a:pt x="46" y="89"/>
                  <a:pt x="46" y="90"/>
                </a:cubicBezTo>
                <a:close/>
                <a:moveTo>
                  <a:pt x="89" y="185"/>
                </a:moveTo>
                <a:cubicBezTo>
                  <a:pt x="87" y="187"/>
                  <a:pt x="85" y="189"/>
                  <a:pt x="83" y="191"/>
                </a:cubicBezTo>
                <a:cubicBezTo>
                  <a:pt x="83" y="191"/>
                  <a:pt x="83" y="192"/>
                  <a:pt x="83" y="191"/>
                </a:cubicBezTo>
                <a:cubicBezTo>
                  <a:pt x="85" y="190"/>
                  <a:pt x="88" y="188"/>
                  <a:pt x="89" y="185"/>
                </a:cubicBezTo>
                <a:close/>
                <a:moveTo>
                  <a:pt x="59" y="175"/>
                </a:move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4"/>
                  <a:pt x="52" y="183"/>
                </a:cubicBezTo>
                <a:cubicBezTo>
                  <a:pt x="55" y="180"/>
                  <a:pt x="57" y="178"/>
                  <a:pt x="59" y="175"/>
                </a:cubicBezTo>
                <a:close/>
                <a:moveTo>
                  <a:pt x="134" y="61"/>
                </a:moveTo>
                <a:cubicBezTo>
                  <a:pt x="136" y="60"/>
                  <a:pt x="137" y="59"/>
                  <a:pt x="139" y="58"/>
                </a:cubicBezTo>
                <a:cubicBezTo>
                  <a:pt x="139" y="58"/>
                  <a:pt x="137" y="57"/>
                  <a:pt x="137" y="57"/>
                </a:cubicBezTo>
                <a:cubicBezTo>
                  <a:pt x="136" y="58"/>
                  <a:pt x="134" y="59"/>
                  <a:pt x="134" y="60"/>
                </a:cubicBezTo>
                <a:cubicBezTo>
                  <a:pt x="134" y="60"/>
                  <a:pt x="134" y="60"/>
                  <a:pt x="134" y="61"/>
                </a:cubicBezTo>
                <a:close/>
                <a:moveTo>
                  <a:pt x="116" y="23"/>
                </a:moveTo>
                <a:cubicBezTo>
                  <a:pt x="116" y="23"/>
                  <a:pt x="116" y="23"/>
                  <a:pt x="116" y="23"/>
                </a:cubicBezTo>
                <a:cubicBezTo>
                  <a:pt x="119" y="21"/>
                  <a:pt x="121" y="19"/>
                  <a:pt x="124" y="18"/>
                </a:cubicBezTo>
                <a:cubicBezTo>
                  <a:pt x="124" y="18"/>
                  <a:pt x="122" y="17"/>
                  <a:pt x="122" y="18"/>
                </a:cubicBezTo>
                <a:cubicBezTo>
                  <a:pt x="120" y="19"/>
                  <a:pt x="119" y="21"/>
                  <a:pt x="116" y="22"/>
                </a:cubicBezTo>
                <a:cubicBezTo>
                  <a:pt x="116" y="22"/>
                  <a:pt x="116" y="22"/>
                  <a:pt x="116" y="23"/>
                </a:cubicBezTo>
                <a:close/>
                <a:moveTo>
                  <a:pt x="146" y="63"/>
                </a:moveTo>
                <a:cubicBezTo>
                  <a:pt x="146" y="63"/>
                  <a:pt x="146" y="63"/>
                  <a:pt x="145" y="63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41" y="67"/>
                  <a:pt x="144" y="65"/>
                  <a:pt x="146" y="63"/>
                </a:cubicBezTo>
                <a:close/>
                <a:moveTo>
                  <a:pt x="125" y="23"/>
                </a:moveTo>
                <a:cubicBezTo>
                  <a:pt x="127" y="22"/>
                  <a:pt x="129" y="21"/>
                  <a:pt x="132" y="20"/>
                </a:cubicBezTo>
                <a:cubicBezTo>
                  <a:pt x="131" y="19"/>
                  <a:pt x="129" y="19"/>
                  <a:pt x="129" y="19"/>
                </a:cubicBezTo>
                <a:cubicBezTo>
                  <a:pt x="128" y="20"/>
                  <a:pt x="127" y="21"/>
                  <a:pt x="126" y="22"/>
                </a:cubicBezTo>
                <a:cubicBezTo>
                  <a:pt x="125" y="22"/>
                  <a:pt x="123" y="24"/>
                  <a:pt x="125" y="23"/>
                </a:cubicBezTo>
                <a:close/>
                <a:moveTo>
                  <a:pt x="58" y="183"/>
                </a:moveTo>
                <a:cubicBezTo>
                  <a:pt x="61" y="180"/>
                  <a:pt x="64" y="177"/>
                  <a:pt x="67" y="174"/>
                </a:cubicBezTo>
                <a:cubicBezTo>
                  <a:pt x="63" y="176"/>
                  <a:pt x="61" y="180"/>
                  <a:pt x="58" y="183"/>
                </a:cubicBezTo>
                <a:cubicBezTo>
                  <a:pt x="58" y="183"/>
                  <a:pt x="58" y="183"/>
                  <a:pt x="58" y="183"/>
                </a:cubicBezTo>
                <a:close/>
                <a:moveTo>
                  <a:pt x="74" y="183"/>
                </a:moveTo>
                <a:cubicBezTo>
                  <a:pt x="76" y="181"/>
                  <a:pt x="78" y="179"/>
                  <a:pt x="81" y="178"/>
                </a:cubicBezTo>
                <a:cubicBezTo>
                  <a:pt x="80" y="178"/>
                  <a:pt x="79" y="177"/>
                  <a:pt x="78" y="178"/>
                </a:cubicBezTo>
                <a:cubicBezTo>
                  <a:pt x="77" y="179"/>
                  <a:pt x="76" y="181"/>
                  <a:pt x="74" y="182"/>
                </a:cubicBezTo>
                <a:cubicBezTo>
                  <a:pt x="74" y="182"/>
                  <a:pt x="74" y="183"/>
                  <a:pt x="74" y="183"/>
                </a:cubicBezTo>
                <a:close/>
                <a:moveTo>
                  <a:pt x="27" y="63"/>
                </a:moveTo>
                <a:cubicBezTo>
                  <a:pt x="27" y="63"/>
                  <a:pt x="27" y="63"/>
                  <a:pt x="27" y="63"/>
                </a:cubicBezTo>
                <a:cubicBezTo>
                  <a:pt x="27" y="62"/>
                  <a:pt x="27" y="62"/>
                  <a:pt x="27" y="62"/>
                </a:cubicBezTo>
                <a:cubicBezTo>
                  <a:pt x="30" y="59"/>
                  <a:pt x="31" y="57"/>
                  <a:pt x="33" y="54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2"/>
                  <a:pt x="37" y="49"/>
                  <a:pt x="38" y="47"/>
                </a:cubicBezTo>
                <a:cubicBezTo>
                  <a:pt x="34" y="53"/>
                  <a:pt x="34" y="53"/>
                  <a:pt x="34" y="53"/>
                </a:cubicBezTo>
                <a:cubicBezTo>
                  <a:pt x="33" y="54"/>
                  <a:pt x="33" y="54"/>
                  <a:pt x="33" y="54"/>
                </a:cubicBezTo>
                <a:cubicBezTo>
                  <a:pt x="31" y="56"/>
                  <a:pt x="29" y="59"/>
                  <a:pt x="27" y="62"/>
                </a:cubicBezTo>
                <a:cubicBezTo>
                  <a:pt x="27" y="63"/>
                  <a:pt x="27" y="63"/>
                  <a:pt x="27" y="63"/>
                </a:cubicBezTo>
                <a:close/>
                <a:moveTo>
                  <a:pt x="129" y="189"/>
                </a:moveTo>
                <a:cubicBezTo>
                  <a:pt x="130" y="189"/>
                  <a:pt x="131" y="189"/>
                  <a:pt x="131" y="190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4" y="187"/>
                  <a:pt x="133" y="187"/>
                  <a:pt x="132" y="187"/>
                </a:cubicBezTo>
                <a:cubicBezTo>
                  <a:pt x="131" y="187"/>
                  <a:pt x="130" y="188"/>
                  <a:pt x="129" y="189"/>
                </a:cubicBezTo>
                <a:close/>
                <a:moveTo>
                  <a:pt x="85" y="26"/>
                </a:moveTo>
                <a:cubicBezTo>
                  <a:pt x="86" y="26"/>
                  <a:pt x="87" y="26"/>
                  <a:pt x="87" y="25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90" y="23"/>
                  <a:pt x="90" y="23"/>
                </a:cubicBezTo>
                <a:cubicBezTo>
                  <a:pt x="90" y="22"/>
                  <a:pt x="90" y="22"/>
                  <a:pt x="90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3" y="20"/>
                  <a:pt x="93" y="20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9" y="15"/>
                  <a:pt x="97" y="15"/>
                  <a:pt x="97" y="16"/>
                </a:cubicBezTo>
                <a:cubicBezTo>
                  <a:pt x="96" y="17"/>
                  <a:pt x="94" y="19"/>
                  <a:pt x="93" y="19"/>
                </a:cubicBezTo>
                <a:cubicBezTo>
                  <a:pt x="93" y="19"/>
                  <a:pt x="93" y="20"/>
                  <a:pt x="93" y="20"/>
                </a:cubicBezTo>
                <a:cubicBezTo>
                  <a:pt x="92" y="20"/>
                  <a:pt x="92" y="20"/>
                  <a:pt x="92" y="21"/>
                </a:cubicBezTo>
                <a:cubicBezTo>
                  <a:pt x="91" y="21"/>
                  <a:pt x="91" y="21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0" y="22"/>
                  <a:pt x="90" y="22"/>
                  <a:pt x="90" y="22"/>
                </a:cubicBezTo>
                <a:cubicBezTo>
                  <a:pt x="90" y="23"/>
                  <a:pt x="90" y="23"/>
                  <a:pt x="90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7" y="25"/>
                  <a:pt x="87" y="25"/>
                  <a:pt x="87" y="25"/>
                </a:cubicBezTo>
                <a:cubicBezTo>
                  <a:pt x="87" y="25"/>
                  <a:pt x="86" y="26"/>
                  <a:pt x="85" y="26"/>
                </a:cubicBezTo>
                <a:close/>
                <a:moveTo>
                  <a:pt x="24" y="151"/>
                </a:moveTo>
                <a:cubicBezTo>
                  <a:pt x="27" y="147"/>
                  <a:pt x="30" y="142"/>
                  <a:pt x="34" y="138"/>
                </a:cubicBezTo>
                <a:cubicBezTo>
                  <a:pt x="34" y="137"/>
                  <a:pt x="33" y="138"/>
                  <a:pt x="33" y="138"/>
                </a:cubicBezTo>
                <a:cubicBezTo>
                  <a:pt x="30" y="142"/>
                  <a:pt x="27" y="146"/>
                  <a:pt x="24" y="150"/>
                </a:cubicBezTo>
                <a:cubicBezTo>
                  <a:pt x="23" y="150"/>
                  <a:pt x="23" y="151"/>
                  <a:pt x="24" y="151"/>
                </a:cubicBezTo>
                <a:close/>
                <a:moveTo>
                  <a:pt x="39" y="65"/>
                </a:moveTo>
                <a:cubicBezTo>
                  <a:pt x="37" y="69"/>
                  <a:pt x="35" y="72"/>
                  <a:pt x="32" y="75"/>
                </a:cubicBezTo>
                <a:cubicBezTo>
                  <a:pt x="31" y="76"/>
                  <a:pt x="31" y="77"/>
                  <a:pt x="32" y="78"/>
                </a:cubicBezTo>
                <a:cubicBezTo>
                  <a:pt x="34" y="74"/>
                  <a:pt x="37" y="69"/>
                  <a:pt x="39" y="65"/>
                </a:cubicBezTo>
                <a:close/>
                <a:moveTo>
                  <a:pt x="104" y="187"/>
                </a:moveTo>
                <a:cubicBezTo>
                  <a:pt x="101" y="189"/>
                  <a:pt x="98" y="191"/>
                  <a:pt x="95" y="194"/>
                </a:cubicBezTo>
                <a:cubicBezTo>
                  <a:pt x="96" y="194"/>
                  <a:pt x="97" y="195"/>
                  <a:pt x="98" y="194"/>
                </a:cubicBezTo>
                <a:cubicBezTo>
                  <a:pt x="100" y="192"/>
                  <a:pt x="102" y="190"/>
                  <a:pt x="104" y="187"/>
                </a:cubicBezTo>
                <a:close/>
                <a:moveTo>
                  <a:pt x="66" y="27"/>
                </a:moveTo>
                <a:cubicBezTo>
                  <a:pt x="66" y="26"/>
                  <a:pt x="66" y="26"/>
                  <a:pt x="6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8" y="26"/>
                  <a:pt x="68" y="25"/>
                  <a:pt x="68" y="25"/>
                </a:cubicBezTo>
                <a:cubicBezTo>
                  <a:pt x="72" y="22"/>
                  <a:pt x="75" y="18"/>
                  <a:pt x="79" y="15"/>
                </a:cubicBezTo>
                <a:cubicBezTo>
                  <a:pt x="75" y="16"/>
                  <a:pt x="74" y="18"/>
                  <a:pt x="72" y="21"/>
                </a:cubicBezTo>
                <a:cubicBezTo>
                  <a:pt x="71" y="22"/>
                  <a:pt x="70" y="23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5"/>
                  <a:pt x="67" y="25"/>
                  <a:pt x="67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6" y="26"/>
                  <a:pt x="66" y="26"/>
                  <a:pt x="66" y="26"/>
                </a:cubicBezTo>
                <a:lnTo>
                  <a:pt x="66" y="27"/>
                </a:lnTo>
                <a:close/>
                <a:moveTo>
                  <a:pt x="85" y="180"/>
                </a:moveTo>
                <a:cubicBezTo>
                  <a:pt x="82" y="183"/>
                  <a:pt x="79" y="186"/>
                  <a:pt x="76" y="189"/>
                </a:cubicBezTo>
                <a:cubicBezTo>
                  <a:pt x="76" y="190"/>
                  <a:pt x="77" y="190"/>
                  <a:pt x="77" y="190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86" y="181"/>
                  <a:pt x="86" y="180"/>
                  <a:pt x="85" y="180"/>
                </a:cubicBezTo>
                <a:close/>
                <a:moveTo>
                  <a:pt x="140" y="64"/>
                </a:moveTo>
                <a:cubicBezTo>
                  <a:pt x="141" y="64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3" y="63"/>
                  <a:pt x="143" y="63"/>
                </a:cubicBezTo>
                <a:cubicBezTo>
                  <a:pt x="146" y="61"/>
                  <a:pt x="148" y="59"/>
                  <a:pt x="152" y="58"/>
                </a:cubicBezTo>
                <a:cubicBezTo>
                  <a:pt x="151" y="57"/>
                  <a:pt x="152" y="56"/>
                  <a:pt x="152" y="56"/>
                </a:cubicBezTo>
                <a:cubicBezTo>
                  <a:pt x="143" y="62"/>
                  <a:pt x="143" y="62"/>
                  <a:pt x="143" y="62"/>
                </a:cubicBezTo>
                <a:cubicBezTo>
                  <a:pt x="143" y="62"/>
                  <a:pt x="143" y="63"/>
                  <a:pt x="143" y="63"/>
                </a:cubicBezTo>
                <a:cubicBezTo>
                  <a:pt x="142" y="63"/>
                  <a:pt x="142" y="63"/>
                  <a:pt x="142" y="63"/>
                </a:cubicBezTo>
                <a:cubicBezTo>
                  <a:pt x="142" y="63"/>
                  <a:pt x="141" y="64"/>
                  <a:pt x="141" y="64"/>
                </a:cubicBezTo>
                <a:cubicBezTo>
                  <a:pt x="141" y="64"/>
                  <a:pt x="141" y="64"/>
                  <a:pt x="141" y="64"/>
                </a:cubicBezTo>
                <a:lnTo>
                  <a:pt x="140" y="64"/>
                </a:lnTo>
                <a:close/>
                <a:moveTo>
                  <a:pt x="23" y="160"/>
                </a:moveTo>
                <a:cubicBezTo>
                  <a:pt x="24" y="160"/>
                  <a:pt x="24" y="160"/>
                  <a:pt x="24" y="160"/>
                </a:cubicBezTo>
                <a:cubicBezTo>
                  <a:pt x="24" y="160"/>
                  <a:pt x="25" y="159"/>
                  <a:pt x="25" y="159"/>
                </a:cubicBezTo>
                <a:cubicBezTo>
                  <a:pt x="26" y="158"/>
                  <a:pt x="27" y="157"/>
                  <a:pt x="28" y="156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1" y="152"/>
                  <a:pt x="33" y="149"/>
                  <a:pt x="36" y="147"/>
                </a:cubicBezTo>
                <a:cubicBezTo>
                  <a:pt x="36" y="147"/>
                  <a:pt x="36" y="145"/>
                  <a:pt x="36" y="144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8" y="154"/>
                  <a:pt x="28" y="155"/>
                  <a:pt x="28" y="155"/>
                </a:cubicBezTo>
                <a:cubicBezTo>
                  <a:pt x="27" y="156"/>
                  <a:pt x="26" y="157"/>
                  <a:pt x="25" y="158"/>
                </a:cubicBezTo>
                <a:cubicBezTo>
                  <a:pt x="25" y="158"/>
                  <a:pt x="25" y="159"/>
                  <a:pt x="25" y="159"/>
                </a:cubicBezTo>
                <a:cubicBezTo>
                  <a:pt x="24" y="159"/>
                  <a:pt x="24" y="159"/>
                  <a:pt x="24" y="160"/>
                </a:cubicBezTo>
                <a:lnTo>
                  <a:pt x="23" y="160"/>
                </a:lnTo>
                <a:close/>
                <a:moveTo>
                  <a:pt x="109" y="194"/>
                </a:moveTo>
                <a:cubicBezTo>
                  <a:pt x="113" y="192"/>
                  <a:pt x="116" y="188"/>
                  <a:pt x="119" y="186"/>
                </a:cubicBezTo>
                <a:cubicBezTo>
                  <a:pt x="119" y="186"/>
                  <a:pt x="118" y="185"/>
                  <a:pt x="118" y="185"/>
                </a:cubicBezTo>
                <a:cubicBezTo>
                  <a:pt x="114" y="188"/>
                  <a:pt x="112" y="191"/>
                  <a:pt x="109" y="194"/>
                </a:cubicBezTo>
                <a:cubicBezTo>
                  <a:pt x="109" y="194"/>
                  <a:pt x="109" y="194"/>
                  <a:pt x="109" y="194"/>
                </a:cubicBezTo>
                <a:close/>
                <a:moveTo>
                  <a:pt x="21" y="148"/>
                </a:moveTo>
                <a:cubicBezTo>
                  <a:pt x="25" y="143"/>
                  <a:pt x="30" y="138"/>
                  <a:pt x="34" y="133"/>
                </a:cubicBezTo>
                <a:cubicBezTo>
                  <a:pt x="33" y="133"/>
                  <a:pt x="32" y="134"/>
                  <a:pt x="32" y="134"/>
                </a:cubicBezTo>
                <a:cubicBezTo>
                  <a:pt x="28" y="138"/>
                  <a:pt x="25" y="143"/>
                  <a:pt x="21" y="147"/>
                </a:cubicBezTo>
                <a:cubicBezTo>
                  <a:pt x="21" y="147"/>
                  <a:pt x="21" y="148"/>
                  <a:pt x="21" y="149"/>
                </a:cubicBezTo>
                <a:cubicBezTo>
                  <a:pt x="21" y="149"/>
                  <a:pt x="21" y="148"/>
                  <a:pt x="21" y="148"/>
                </a:cubicBezTo>
                <a:close/>
                <a:moveTo>
                  <a:pt x="46" y="182"/>
                </a:moveTo>
                <a:cubicBezTo>
                  <a:pt x="49" y="178"/>
                  <a:pt x="52" y="174"/>
                  <a:pt x="56" y="171"/>
                </a:cubicBezTo>
                <a:cubicBezTo>
                  <a:pt x="57" y="170"/>
                  <a:pt x="55" y="169"/>
                  <a:pt x="55" y="170"/>
                </a:cubicBezTo>
                <a:cubicBezTo>
                  <a:pt x="46" y="182"/>
                  <a:pt x="46" y="182"/>
                  <a:pt x="46" y="182"/>
                </a:cubicBezTo>
                <a:cubicBezTo>
                  <a:pt x="46" y="182"/>
                  <a:pt x="45" y="183"/>
                  <a:pt x="46" y="182"/>
                </a:cubicBezTo>
                <a:close/>
                <a:moveTo>
                  <a:pt x="43" y="30"/>
                </a:moveTo>
                <a:cubicBezTo>
                  <a:pt x="43" y="33"/>
                  <a:pt x="44" y="35"/>
                  <a:pt x="45" y="37"/>
                </a:cubicBezTo>
                <a:cubicBezTo>
                  <a:pt x="45" y="37"/>
                  <a:pt x="46" y="37"/>
                  <a:pt x="47" y="38"/>
                </a:cubicBezTo>
                <a:cubicBezTo>
                  <a:pt x="46" y="36"/>
                  <a:pt x="46" y="35"/>
                  <a:pt x="46" y="34"/>
                </a:cubicBezTo>
                <a:cubicBezTo>
                  <a:pt x="46" y="32"/>
                  <a:pt x="45" y="31"/>
                  <a:pt x="43" y="30"/>
                </a:cubicBezTo>
                <a:cubicBezTo>
                  <a:pt x="43" y="30"/>
                  <a:pt x="43" y="29"/>
                  <a:pt x="43" y="30"/>
                </a:cubicBezTo>
                <a:close/>
                <a:moveTo>
                  <a:pt x="55" y="51"/>
                </a:moveTo>
                <a:cubicBezTo>
                  <a:pt x="56" y="55"/>
                  <a:pt x="57" y="59"/>
                  <a:pt x="58" y="63"/>
                </a:cubicBezTo>
                <a:cubicBezTo>
                  <a:pt x="58" y="63"/>
                  <a:pt x="59" y="62"/>
                  <a:pt x="59" y="62"/>
                </a:cubicBezTo>
                <a:cubicBezTo>
                  <a:pt x="58" y="58"/>
                  <a:pt x="58" y="54"/>
                  <a:pt x="56" y="51"/>
                </a:cubicBezTo>
                <a:cubicBezTo>
                  <a:pt x="56" y="50"/>
                  <a:pt x="55" y="50"/>
                  <a:pt x="55" y="51"/>
                </a:cubicBezTo>
                <a:close/>
                <a:moveTo>
                  <a:pt x="81" y="65"/>
                </a:moveTo>
                <a:cubicBezTo>
                  <a:pt x="83" y="65"/>
                  <a:pt x="84" y="66"/>
                  <a:pt x="86" y="66"/>
                </a:cubicBezTo>
                <a:cubicBezTo>
                  <a:pt x="92" y="67"/>
                  <a:pt x="95" y="70"/>
                  <a:pt x="96" y="75"/>
                </a:cubicBezTo>
                <a:cubicBezTo>
                  <a:pt x="96" y="75"/>
                  <a:pt x="96" y="74"/>
                  <a:pt x="96" y="74"/>
                </a:cubicBezTo>
                <a:cubicBezTo>
                  <a:pt x="95" y="67"/>
                  <a:pt x="87" y="63"/>
                  <a:pt x="79" y="64"/>
                </a:cubicBezTo>
                <a:cubicBezTo>
                  <a:pt x="79" y="64"/>
                  <a:pt x="81" y="65"/>
                  <a:pt x="81" y="65"/>
                </a:cubicBezTo>
                <a:close/>
                <a:moveTo>
                  <a:pt x="121" y="41"/>
                </a:moveTo>
                <a:cubicBezTo>
                  <a:pt x="122" y="40"/>
                  <a:pt x="124" y="40"/>
                  <a:pt x="125" y="39"/>
                </a:cubicBezTo>
                <a:cubicBezTo>
                  <a:pt x="126" y="38"/>
                  <a:pt x="127" y="37"/>
                  <a:pt x="129" y="35"/>
                </a:cubicBezTo>
                <a:cubicBezTo>
                  <a:pt x="128" y="35"/>
                  <a:pt x="130" y="34"/>
                  <a:pt x="129" y="34"/>
                </a:cubicBezTo>
                <a:cubicBezTo>
                  <a:pt x="126" y="35"/>
                  <a:pt x="123" y="37"/>
                  <a:pt x="121" y="40"/>
                </a:cubicBezTo>
                <a:cubicBezTo>
                  <a:pt x="121" y="40"/>
                  <a:pt x="120" y="41"/>
                  <a:pt x="121" y="41"/>
                </a:cubicBezTo>
                <a:close/>
                <a:moveTo>
                  <a:pt x="94" y="27"/>
                </a:move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25"/>
                  <a:pt x="95" y="25"/>
                  <a:pt x="95" y="25"/>
                </a:cubicBezTo>
                <a:cubicBezTo>
                  <a:pt x="96" y="25"/>
                  <a:pt x="96" y="25"/>
                  <a:pt x="96" y="25"/>
                </a:cubicBezTo>
                <a:cubicBezTo>
                  <a:pt x="96" y="25"/>
                  <a:pt x="97" y="24"/>
                  <a:pt x="97" y="24"/>
                </a:cubicBezTo>
                <a:cubicBezTo>
                  <a:pt x="101" y="20"/>
                  <a:pt x="106" y="17"/>
                  <a:pt x="111" y="14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107" y="14"/>
                  <a:pt x="108" y="14"/>
                  <a:pt x="108" y="15"/>
                </a:cubicBezTo>
                <a:cubicBezTo>
                  <a:pt x="106" y="15"/>
                  <a:pt x="105" y="16"/>
                  <a:pt x="104" y="17"/>
                </a:cubicBezTo>
                <a:cubicBezTo>
                  <a:pt x="101" y="19"/>
                  <a:pt x="99" y="21"/>
                  <a:pt x="97" y="23"/>
                </a:cubicBezTo>
                <a:cubicBezTo>
                  <a:pt x="97" y="23"/>
                  <a:pt x="97" y="24"/>
                  <a:pt x="97" y="24"/>
                </a:cubicBezTo>
                <a:cubicBezTo>
                  <a:pt x="96" y="24"/>
                  <a:pt x="96" y="24"/>
                  <a:pt x="96" y="25"/>
                </a:cubicBezTo>
                <a:cubicBezTo>
                  <a:pt x="95" y="25"/>
                  <a:pt x="95" y="25"/>
                  <a:pt x="95" y="25"/>
                </a:cubicBezTo>
                <a:cubicBezTo>
                  <a:pt x="95" y="26"/>
                  <a:pt x="95" y="26"/>
                  <a:pt x="95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lnTo>
                  <a:pt x="94" y="27"/>
                </a:lnTo>
                <a:close/>
                <a:moveTo>
                  <a:pt x="118" y="36"/>
                </a:moveTo>
                <a:cubicBezTo>
                  <a:pt x="119" y="35"/>
                  <a:pt x="119" y="35"/>
                  <a:pt x="119" y="35"/>
                </a:cubicBezTo>
                <a:cubicBezTo>
                  <a:pt x="125" y="32"/>
                  <a:pt x="130" y="27"/>
                  <a:pt x="134" y="22"/>
                </a:cubicBezTo>
                <a:cubicBezTo>
                  <a:pt x="129" y="26"/>
                  <a:pt x="124" y="31"/>
                  <a:pt x="119" y="34"/>
                </a:cubicBezTo>
                <a:cubicBezTo>
                  <a:pt x="119" y="35"/>
                  <a:pt x="119" y="35"/>
                  <a:pt x="119" y="35"/>
                </a:cubicBezTo>
                <a:cubicBezTo>
                  <a:pt x="118" y="35"/>
                  <a:pt x="118" y="35"/>
                  <a:pt x="118" y="36"/>
                </a:cubicBezTo>
                <a:close/>
                <a:moveTo>
                  <a:pt x="132" y="54"/>
                </a:moveTo>
                <a:cubicBezTo>
                  <a:pt x="137" y="51"/>
                  <a:pt x="141" y="48"/>
                  <a:pt x="146" y="44"/>
                </a:cubicBezTo>
                <a:cubicBezTo>
                  <a:pt x="140" y="46"/>
                  <a:pt x="136" y="51"/>
                  <a:pt x="132" y="54"/>
                </a:cubicBezTo>
                <a:close/>
                <a:moveTo>
                  <a:pt x="32" y="153"/>
                </a:moveTo>
                <a:cubicBezTo>
                  <a:pt x="29" y="157"/>
                  <a:pt x="25" y="160"/>
                  <a:pt x="22" y="165"/>
                </a:cubicBezTo>
                <a:cubicBezTo>
                  <a:pt x="22" y="165"/>
                  <a:pt x="22" y="166"/>
                  <a:pt x="22" y="167"/>
                </a:cubicBezTo>
                <a:cubicBezTo>
                  <a:pt x="26" y="163"/>
                  <a:pt x="29" y="158"/>
                  <a:pt x="32" y="153"/>
                </a:cubicBezTo>
                <a:close/>
                <a:moveTo>
                  <a:pt x="140" y="84"/>
                </a:moveTo>
                <a:cubicBezTo>
                  <a:pt x="143" y="84"/>
                  <a:pt x="145" y="82"/>
                  <a:pt x="147" y="80"/>
                </a:cubicBezTo>
                <a:cubicBezTo>
                  <a:pt x="148" y="80"/>
                  <a:pt x="148" y="78"/>
                  <a:pt x="148" y="76"/>
                </a:cubicBezTo>
                <a:cubicBezTo>
                  <a:pt x="145" y="79"/>
                  <a:pt x="142" y="81"/>
                  <a:pt x="140" y="84"/>
                </a:cubicBezTo>
                <a:cubicBezTo>
                  <a:pt x="140" y="84"/>
                  <a:pt x="140" y="84"/>
                  <a:pt x="140" y="84"/>
                </a:cubicBezTo>
                <a:close/>
                <a:moveTo>
                  <a:pt x="26" y="172"/>
                </a:moveTo>
                <a:cubicBezTo>
                  <a:pt x="27" y="172"/>
                  <a:pt x="27" y="172"/>
                  <a:pt x="27" y="171"/>
                </a:cubicBezTo>
                <a:cubicBezTo>
                  <a:pt x="30" y="168"/>
                  <a:pt x="33" y="165"/>
                  <a:pt x="36" y="162"/>
                </a:cubicBezTo>
                <a:cubicBezTo>
                  <a:pt x="36" y="161"/>
                  <a:pt x="36" y="160"/>
                  <a:pt x="37" y="159"/>
                </a:cubicBezTo>
                <a:cubicBezTo>
                  <a:pt x="37" y="158"/>
                  <a:pt x="38" y="159"/>
                  <a:pt x="39" y="158"/>
                </a:cubicBezTo>
                <a:cubicBezTo>
                  <a:pt x="38" y="158"/>
                  <a:pt x="39" y="156"/>
                  <a:pt x="38" y="157"/>
                </a:cubicBezTo>
                <a:cubicBezTo>
                  <a:pt x="27" y="171"/>
                  <a:pt x="27" y="171"/>
                  <a:pt x="27" y="171"/>
                </a:cubicBezTo>
                <a:cubicBezTo>
                  <a:pt x="26" y="171"/>
                  <a:pt x="26" y="172"/>
                  <a:pt x="26" y="172"/>
                </a:cubicBezTo>
                <a:close/>
                <a:moveTo>
                  <a:pt x="159" y="127"/>
                </a:moveTo>
                <a:cubicBezTo>
                  <a:pt x="160" y="127"/>
                  <a:pt x="160" y="128"/>
                  <a:pt x="160" y="128"/>
                </a:cubicBezTo>
                <a:cubicBezTo>
                  <a:pt x="160" y="128"/>
                  <a:pt x="160" y="129"/>
                  <a:pt x="160" y="129"/>
                </a:cubicBezTo>
                <a:cubicBezTo>
                  <a:pt x="161" y="129"/>
                  <a:pt x="162" y="130"/>
                  <a:pt x="163" y="131"/>
                </a:cubicBezTo>
                <a:cubicBezTo>
                  <a:pt x="164" y="129"/>
                  <a:pt x="164" y="127"/>
                  <a:pt x="165" y="126"/>
                </a:cubicBezTo>
                <a:cubicBezTo>
                  <a:pt x="163" y="126"/>
                  <a:pt x="161" y="126"/>
                  <a:pt x="159" y="125"/>
                </a:cubicBezTo>
                <a:cubicBezTo>
                  <a:pt x="159" y="126"/>
                  <a:pt x="160" y="126"/>
                  <a:pt x="159" y="127"/>
                </a:cubicBezTo>
                <a:close/>
                <a:moveTo>
                  <a:pt x="87" y="191"/>
                </a:moveTo>
                <a:cubicBezTo>
                  <a:pt x="99" y="181"/>
                  <a:pt x="99" y="181"/>
                  <a:pt x="99" y="181"/>
                </a:cubicBezTo>
                <a:cubicBezTo>
                  <a:pt x="98" y="181"/>
                  <a:pt x="97" y="181"/>
                  <a:pt x="96" y="180"/>
                </a:cubicBezTo>
                <a:cubicBezTo>
                  <a:pt x="93" y="184"/>
                  <a:pt x="90" y="187"/>
                  <a:pt x="87" y="191"/>
                </a:cubicBezTo>
                <a:close/>
                <a:moveTo>
                  <a:pt x="127" y="190"/>
                </a:moveTo>
                <a:cubicBezTo>
                  <a:pt x="124" y="192"/>
                  <a:pt x="120" y="195"/>
                  <a:pt x="117" y="198"/>
                </a:cubicBezTo>
                <a:cubicBezTo>
                  <a:pt x="121" y="197"/>
                  <a:pt x="125" y="195"/>
                  <a:pt x="128" y="192"/>
                </a:cubicBezTo>
                <a:cubicBezTo>
                  <a:pt x="129" y="191"/>
                  <a:pt x="127" y="191"/>
                  <a:pt x="127" y="190"/>
                </a:cubicBezTo>
                <a:close/>
                <a:moveTo>
                  <a:pt x="78" y="81"/>
                </a:moveTo>
                <a:cubicBezTo>
                  <a:pt x="82" y="79"/>
                  <a:pt x="84" y="76"/>
                  <a:pt x="88" y="73"/>
                </a:cubicBezTo>
                <a:cubicBezTo>
                  <a:pt x="88" y="72"/>
                  <a:pt x="86" y="72"/>
                  <a:pt x="85" y="71"/>
                </a:cubicBezTo>
                <a:cubicBezTo>
                  <a:pt x="83" y="75"/>
                  <a:pt x="80" y="78"/>
                  <a:pt x="78" y="81"/>
                </a:cubicBezTo>
                <a:close/>
                <a:moveTo>
                  <a:pt x="21" y="143"/>
                </a:moveTo>
                <a:cubicBezTo>
                  <a:pt x="26" y="138"/>
                  <a:pt x="29" y="134"/>
                  <a:pt x="33" y="129"/>
                </a:cubicBezTo>
                <a:cubicBezTo>
                  <a:pt x="33" y="128"/>
                  <a:pt x="33" y="128"/>
                  <a:pt x="33" y="127"/>
                </a:cubicBezTo>
                <a:cubicBezTo>
                  <a:pt x="30" y="130"/>
                  <a:pt x="27" y="134"/>
                  <a:pt x="25" y="137"/>
                </a:cubicBezTo>
                <a:cubicBezTo>
                  <a:pt x="24" y="139"/>
                  <a:pt x="22" y="141"/>
                  <a:pt x="21" y="143"/>
                </a:cubicBezTo>
                <a:close/>
                <a:moveTo>
                  <a:pt x="80" y="191"/>
                </a:moveTo>
                <a:cubicBezTo>
                  <a:pt x="84" y="187"/>
                  <a:pt x="88" y="183"/>
                  <a:pt x="93" y="180"/>
                </a:cubicBezTo>
                <a:cubicBezTo>
                  <a:pt x="92" y="180"/>
                  <a:pt x="90" y="180"/>
                  <a:pt x="90" y="180"/>
                </a:cubicBezTo>
                <a:cubicBezTo>
                  <a:pt x="89" y="179"/>
                  <a:pt x="88" y="181"/>
                  <a:pt x="87" y="182"/>
                </a:cubicBezTo>
                <a:cubicBezTo>
                  <a:pt x="85" y="185"/>
                  <a:pt x="82" y="188"/>
                  <a:pt x="80" y="191"/>
                </a:cubicBezTo>
                <a:close/>
                <a:moveTo>
                  <a:pt x="103" y="26"/>
                </a:moveTo>
                <a:cubicBezTo>
                  <a:pt x="104" y="26"/>
                  <a:pt x="104" y="26"/>
                  <a:pt x="104" y="26"/>
                </a:cubicBezTo>
                <a:cubicBezTo>
                  <a:pt x="108" y="23"/>
                  <a:pt x="113" y="19"/>
                  <a:pt x="118" y="16"/>
                </a:cubicBezTo>
                <a:cubicBezTo>
                  <a:pt x="117" y="15"/>
                  <a:pt x="115" y="14"/>
                  <a:pt x="115" y="15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04" y="25"/>
                  <a:pt x="104" y="26"/>
                  <a:pt x="104" y="26"/>
                </a:cubicBezTo>
                <a:lnTo>
                  <a:pt x="103" y="26"/>
                </a:lnTo>
                <a:close/>
                <a:moveTo>
                  <a:pt x="30" y="64"/>
                </a:moveTo>
                <a:cubicBezTo>
                  <a:pt x="30" y="64"/>
                  <a:pt x="30" y="64"/>
                  <a:pt x="30" y="64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51"/>
                  <a:pt x="39" y="50"/>
                  <a:pt x="38" y="50"/>
                </a:cubicBezTo>
                <a:cubicBezTo>
                  <a:pt x="35" y="55"/>
                  <a:pt x="32" y="59"/>
                  <a:pt x="29" y="63"/>
                </a:cubicBezTo>
                <a:cubicBezTo>
                  <a:pt x="28" y="64"/>
                  <a:pt x="29" y="64"/>
                  <a:pt x="30" y="64"/>
                </a:cubicBezTo>
                <a:close/>
                <a:moveTo>
                  <a:pt x="131" y="123"/>
                </a:moveTo>
                <a:cubicBezTo>
                  <a:pt x="131" y="123"/>
                  <a:pt x="132" y="123"/>
                  <a:pt x="133" y="124"/>
                </a:cubicBezTo>
                <a:cubicBezTo>
                  <a:pt x="150" y="127"/>
                  <a:pt x="150" y="127"/>
                  <a:pt x="150" y="127"/>
                </a:cubicBezTo>
                <a:cubicBezTo>
                  <a:pt x="144" y="125"/>
                  <a:pt x="139" y="123"/>
                  <a:pt x="132" y="121"/>
                </a:cubicBezTo>
                <a:cubicBezTo>
                  <a:pt x="133" y="122"/>
                  <a:pt x="131" y="123"/>
                  <a:pt x="131" y="123"/>
                </a:cubicBezTo>
                <a:close/>
                <a:moveTo>
                  <a:pt x="67" y="81"/>
                </a:moveTo>
                <a:cubicBezTo>
                  <a:pt x="69" y="81"/>
                  <a:pt x="70" y="81"/>
                  <a:pt x="71" y="80"/>
                </a:cubicBezTo>
                <a:cubicBezTo>
                  <a:pt x="80" y="71"/>
                  <a:pt x="80" y="71"/>
                  <a:pt x="80" y="71"/>
                </a:cubicBezTo>
                <a:cubicBezTo>
                  <a:pt x="79" y="71"/>
                  <a:pt x="78" y="70"/>
                  <a:pt x="77" y="71"/>
                </a:cubicBezTo>
                <a:cubicBezTo>
                  <a:pt x="74" y="74"/>
                  <a:pt x="71" y="78"/>
                  <a:pt x="67" y="81"/>
                </a:cubicBezTo>
                <a:close/>
                <a:moveTo>
                  <a:pt x="24" y="168"/>
                </a:moveTo>
                <a:cubicBezTo>
                  <a:pt x="25" y="168"/>
                  <a:pt x="25" y="168"/>
                  <a:pt x="25" y="168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29" y="163"/>
                  <a:pt x="33" y="158"/>
                  <a:pt x="37" y="154"/>
                </a:cubicBezTo>
                <a:cubicBezTo>
                  <a:pt x="38" y="154"/>
                  <a:pt x="37" y="151"/>
                  <a:pt x="37" y="150"/>
                </a:cubicBezTo>
                <a:cubicBezTo>
                  <a:pt x="37" y="150"/>
                  <a:pt x="36" y="150"/>
                  <a:pt x="36" y="150"/>
                </a:cubicBezTo>
                <a:cubicBezTo>
                  <a:pt x="33" y="157"/>
                  <a:pt x="29" y="162"/>
                  <a:pt x="25" y="167"/>
                </a:cubicBezTo>
                <a:cubicBezTo>
                  <a:pt x="25" y="168"/>
                  <a:pt x="25" y="168"/>
                  <a:pt x="25" y="168"/>
                </a:cubicBezTo>
                <a:lnTo>
                  <a:pt x="24" y="168"/>
                </a:lnTo>
                <a:close/>
                <a:moveTo>
                  <a:pt x="31" y="74"/>
                </a:moveTo>
                <a:cubicBezTo>
                  <a:pt x="35" y="69"/>
                  <a:pt x="38" y="64"/>
                  <a:pt x="42" y="59"/>
                </a:cubicBezTo>
                <a:cubicBezTo>
                  <a:pt x="42" y="59"/>
                  <a:pt x="41" y="58"/>
                  <a:pt x="41" y="57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2"/>
                  <a:pt x="31" y="73"/>
                  <a:pt x="31" y="74"/>
                </a:cubicBezTo>
                <a:close/>
                <a:moveTo>
                  <a:pt x="51" y="27"/>
                </a:moveTo>
                <a:cubicBezTo>
                  <a:pt x="51" y="28"/>
                  <a:pt x="51" y="29"/>
                  <a:pt x="51" y="30"/>
                </a:cubicBezTo>
                <a:cubicBezTo>
                  <a:pt x="60" y="20"/>
                  <a:pt x="60" y="20"/>
                  <a:pt x="60" y="20"/>
                </a:cubicBezTo>
                <a:cubicBezTo>
                  <a:pt x="57" y="21"/>
                  <a:pt x="55" y="23"/>
                  <a:pt x="53" y="24"/>
                </a:cubicBezTo>
                <a:cubicBezTo>
                  <a:pt x="52" y="25"/>
                  <a:pt x="50" y="25"/>
                  <a:pt x="51" y="27"/>
                </a:cubicBezTo>
                <a:close/>
                <a:moveTo>
                  <a:pt x="62" y="186"/>
                </a:moveTo>
                <a:cubicBezTo>
                  <a:pt x="62" y="186"/>
                  <a:pt x="63" y="186"/>
                  <a:pt x="63" y="186"/>
                </a:cubicBezTo>
                <a:cubicBezTo>
                  <a:pt x="66" y="183"/>
                  <a:pt x="69" y="179"/>
                  <a:pt x="72" y="175"/>
                </a:cubicBezTo>
                <a:cubicBezTo>
                  <a:pt x="72" y="175"/>
                  <a:pt x="71" y="175"/>
                  <a:pt x="71" y="175"/>
                </a:cubicBezTo>
                <a:cubicBezTo>
                  <a:pt x="67" y="178"/>
                  <a:pt x="64" y="182"/>
                  <a:pt x="61" y="185"/>
                </a:cubicBezTo>
                <a:cubicBezTo>
                  <a:pt x="61" y="185"/>
                  <a:pt x="62" y="186"/>
                  <a:pt x="62" y="186"/>
                </a:cubicBezTo>
                <a:close/>
                <a:moveTo>
                  <a:pt x="65" y="22"/>
                </a:moveTo>
                <a:cubicBezTo>
                  <a:pt x="64" y="22"/>
                  <a:pt x="64" y="24"/>
                  <a:pt x="64" y="24"/>
                </a:cubicBezTo>
                <a:cubicBezTo>
                  <a:pt x="63" y="24"/>
                  <a:pt x="62" y="25"/>
                  <a:pt x="61" y="26"/>
                </a:cubicBezTo>
                <a:cubicBezTo>
                  <a:pt x="60" y="28"/>
                  <a:pt x="59" y="29"/>
                  <a:pt x="58" y="31"/>
                </a:cubicBezTo>
                <a:cubicBezTo>
                  <a:pt x="58" y="32"/>
                  <a:pt x="59" y="31"/>
                  <a:pt x="60" y="31"/>
                </a:cubicBezTo>
                <a:cubicBezTo>
                  <a:pt x="72" y="18"/>
                  <a:pt x="72" y="18"/>
                  <a:pt x="72" y="18"/>
                </a:cubicBezTo>
                <a:cubicBezTo>
                  <a:pt x="71" y="17"/>
                  <a:pt x="71" y="18"/>
                  <a:pt x="71" y="19"/>
                </a:cubicBezTo>
                <a:cubicBezTo>
                  <a:pt x="70" y="19"/>
                  <a:pt x="69" y="18"/>
                  <a:pt x="70" y="18"/>
                </a:cubicBezTo>
                <a:cubicBezTo>
                  <a:pt x="71" y="18"/>
                  <a:pt x="71" y="17"/>
                  <a:pt x="70" y="18"/>
                </a:cubicBezTo>
                <a:cubicBezTo>
                  <a:pt x="69" y="18"/>
                  <a:pt x="68" y="20"/>
                  <a:pt x="67" y="21"/>
                </a:cubicBezTo>
                <a:cubicBezTo>
                  <a:pt x="67" y="21"/>
                  <a:pt x="67" y="22"/>
                  <a:pt x="66" y="22"/>
                </a:cubicBezTo>
                <a:cubicBezTo>
                  <a:pt x="66" y="23"/>
                  <a:pt x="65" y="22"/>
                  <a:pt x="65" y="22"/>
                </a:cubicBezTo>
                <a:close/>
                <a:moveTo>
                  <a:pt x="92" y="193"/>
                </a:moveTo>
                <a:cubicBezTo>
                  <a:pt x="92" y="193"/>
                  <a:pt x="93" y="193"/>
                  <a:pt x="93" y="193"/>
                </a:cubicBezTo>
                <a:cubicBezTo>
                  <a:pt x="98" y="190"/>
                  <a:pt x="102" y="186"/>
                  <a:pt x="107" y="183"/>
                </a:cubicBezTo>
                <a:cubicBezTo>
                  <a:pt x="105" y="182"/>
                  <a:pt x="104" y="181"/>
                  <a:pt x="103" y="182"/>
                </a:cubicBezTo>
                <a:cubicBezTo>
                  <a:pt x="92" y="192"/>
                  <a:pt x="92" y="192"/>
                  <a:pt x="92" y="192"/>
                </a:cubicBezTo>
                <a:cubicBezTo>
                  <a:pt x="92" y="192"/>
                  <a:pt x="91" y="193"/>
                  <a:pt x="92" y="193"/>
                </a:cubicBezTo>
                <a:close/>
                <a:moveTo>
                  <a:pt x="129" y="32"/>
                </a:moveTo>
                <a:cubicBezTo>
                  <a:pt x="132" y="31"/>
                  <a:pt x="134" y="29"/>
                  <a:pt x="137" y="28"/>
                </a:cubicBezTo>
                <a:cubicBezTo>
                  <a:pt x="137" y="27"/>
                  <a:pt x="138" y="28"/>
                  <a:pt x="138" y="29"/>
                </a:cubicBezTo>
                <a:cubicBezTo>
                  <a:pt x="130" y="36"/>
                  <a:pt x="130" y="36"/>
                  <a:pt x="130" y="36"/>
                </a:cubicBezTo>
                <a:cubicBezTo>
                  <a:pt x="129" y="37"/>
                  <a:pt x="131" y="36"/>
                  <a:pt x="131" y="36"/>
                </a:cubicBezTo>
                <a:cubicBezTo>
                  <a:pt x="135" y="34"/>
                  <a:pt x="138" y="32"/>
                  <a:pt x="142" y="30"/>
                </a:cubicBezTo>
                <a:cubicBezTo>
                  <a:pt x="140" y="29"/>
                  <a:pt x="138" y="27"/>
                  <a:pt x="137" y="25"/>
                </a:cubicBezTo>
                <a:cubicBezTo>
                  <a:pt x="130" y="31"/>
                  <a:pt x="130" y="31"/>
                  <a:pt x="130" y="31"/>
                </a:cubicBezTo>
                <a:cubicBezTo>
                  <a:pt x="130" y="31"/>
                  <a:pt x="130" y="32"/>
                  <a:pt x="129" y="32"/>
                </a:cubicBezTo>
                <a:close/>
                <a:moveTo>
                  <a:pt x="33" y="87"/>
                </a:moveTo>
                <a:cubicBezTo>
                  <a:pt x="35" y="87"/>
                  <a:pt x="35" y="87"/>
                  <a:pt x="35" y="87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69"/>
                  <a:pt x="45" y="68"/>
                </a:cubicBezTo>
                <a:cubicBezTo>
                  <a:pt x="38" y="79"/>
                  <a:pt x="38" y="79"/>
                  <a:pt x="38" y="79"/>
                </a:cubicBezTo>
                <a:cubicBezTo>
                  <a:pt x="37" y="81"/>
                  <a:pt x="34" y="84"/>
                  <a:pt x="33" y="87"/>
                </a:cubicBezTo>
                <a:close/>
                <a:moveTo>
                  <a:pt x="32" y="81"/>
                </a:moveTo>
                <a:cubicBezTo>
                  <a:pt x="32" y="81"/>
                  <a:pt x="33" y="82"/>
                  <a:pt x="33" y="83"/>
                </a:cubicBezTo>
                <a:cubicBezTo>
                  <a:pt x="44" y="65"/>
                  <a:pt x="44" y="65"/>
                  <a:pt x="44" y="65"/>
                </a:cubicBezTo>
                <a:cubicBezTo>
                  <a:pt x="45" y="64"/>
                  <a:pt x="44" y="63"/>
                  <a:pt x="43" y="63"/>
                </a:cubicBezTo>
                <a:cubicBezTo>
                  <a:pt x="41" y="68"/>
                  <a:pt x="37" y="72"/>
                  <a:pt x="35" y="76"/>
                </a:cubicBezTo>
                <a:cubicBezTo>
                  <a:pt x="34" y="78"/>
                  <a:pt x="32" y="79"/>
                  <a:pt x="32" y="81"/>
                </a:cubicBezTo>
                <a:close/>
                <a:moveTo>
                  <a:pt x="101" y="195"/>
                </a:moveTo>
                <a:cubicBezTo>
                  <a:pt x="101" y="195"/>
                  <a:pt x="101" y="195"/>
                  <a:pt x="101" y="195"/>
                </a:cubicBezTo>
                <a:cubicBezTo>
                  <a:pt x="106" y="192"/>
                  <a:pt x="110" y="189"/>
                  <a:pt x="114" y="184"/>
                </a:cubicBezTo>
                <a:cubicBezTo>
                  <a:pt x="113" y="184"/>
                  <a:pt x="112" y="185"/>
                  <a:pt x="111" y="183"/>
                </a:cubicBezTo>
                <a:cubicBezTo>
                  <a:pt x="100" y="194"/>
                  <a:pt x="100" y="194"/>
                  <a:pt x="100" y="194"/>
                </a:cubicBezTo>
                <a:cubicBezTo>
                  <a:pt x="100" y="195"/>
                  <a:pt x="100" y="195"/>
                  <a:pt x="101" y="195"/>
                </a:cubicBezTo>
                <a:close/>
                <a:moveTo>
                  <a:pt x="79" y="83"/>
                </a:moveTo>
                <a:cubicBezTo>
                  <a:pt x="81" y="84"/>
                  <a:pt x="83" y="84"/>
                  <a:pt x="84" y="85"/>
                </a:cubicBezTo>
                <a:cubicBezTo>
                  <a:pt x="85" y="84"/>
                  <a:pt x="87" y="83"/>
                  <a:pt x="87" y="82"/>
                </a:cubicBezTo>
                <a:cubicBezTo>
                  <a:pt x="87" y="82"/>
                  <a:pt x="86" y="82"/>
                  <a:pt x="86" y="82"/>
                </a:cubicBezTo>
                <a:cubicBezTo>
                  <a:pt x="85" y="81"/>
                  <a:pt x="86" y="80"/>
                  <a:pt x="86" y="79"/>
                </a:cubicBezTo>
                <a:cubicBezTo>
                  <a:pt x="87" y="78"/>
                  <a:pt x="88" y="77"/>
                  <a:pt x="89" y="76"/>
                </a:cubicBezTo>
                <a:cubicBezTo>
                  <a:pt x="89" y="75"/>
                  <a:pt x="89" y="74"/>
                  <a:pt x="89" y="75"/>
                </a:cubicBezTo>
                <a:cubicBezTo>
                  <a:pt x="83" y="79"/>
                  <a:pt x="83" y="79"/>
                  <a:pt x="83" y="79"/>
                </a:cubicBezTo>
                <a:cubicBezTo>
                  <a:pt x="82" y="80"/>
                  <a:pt x="79" y="82"/>
                  <a:pt x="79" y="83"/>
                </a:cubicBezTo>
                <a:close/>
                <a:moveTo>
                  <a:pt x="145" y="71"/>
                </a:moveTo>
                <a:cubicBezTo>
                  <a:pt x="145" y="72"/>
                  <a:pt x="143" y="73"/>
                  <a:pt x="142" y="74"/>
                </a:cubicBezTo>
                <a:cubicBezTo>
                  <a:pt x="141" y="74"/>
                  <a:pt x="140" y="74"/>
                  <a:pt x="140" y="73"/>
                </a:cubicBezTo>
                <a:cubicBezTo>
                  <a:pt x="139" y="74"/>
                  <a:pt x="139" y="74"/>
                  <a:pt x="139" y="75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50" y="68"/>
                  <a:pt x="151" y="65"/>
                  <a:pt x="151" y="61"/>
                </a:cubicBezTo>
                <a:cubicBezTo>
                  <a:pt x="151" y="61"/>
                  <a:pt x="150" y="62"/>
                  <a:pt x="149" y="63"/>
                </a:cubicBezTo>
                <a:cubicBezTo>
                  <a:pt x="149" y="63"/>
                  <a:pt x="149" y="64"/>
                  <a:pt x="149" y="65"/>
                </a:cubicBezTo>
                <a:cubicBezTo>
                  <a:pt x="146" y="67"/>
                  <a:pt x="143" y="70"/>
                  <a:pt x="141" y="72"/>
                </a:cubicBezTo>
                <a:cubicBezTo>
                  <a:pt x="141" y="72"/>
                  <a:pt x="142" y="72"/>
                  <a:pt x="142" y="72"/>
                </a:cubicBezTo>
                <a:cubicBezTo>
                  <a:pt x="143" y="72"/>
                  <a:pt x="144" y="71"/>
                  <a:pt x="145" y="71"/>
                </a:cubicBezTo>
                <a:cubicBezTo>
                  <a:pt x="145" y="71"/>
                  <a:pt x="146" y="70"/>
                  <a:pt x="145" y="71"/>
                </a:cubicBezTo>
                <a:close/>
                <a:moveTo>
                  <a:pt x="113" y="198"/>
                </a:moveTo>
                <a:cubicBezTo>
                  <a:pt x="113" y="198"/>
                  <a:pt x="114" y="198"/>
                  <a:pt x="114" y="198"/>
                </a:cubicBezTo>
                <a:cubicBezTo>
                  <a:pt x="119" y="194"/>
                  <a:pt x="124" y="190"/>
                  <a:pt x="129" y="187"/>
                </a:cubicBezTo>
                <a:cubicBezTo>
                  <a:pt x="123" y="186"/>
                  <a:pt x="123" y="186"/>
                  <a:pt x="123" y="186"/>
                </a:cubicBezTo>
                <a:cubicBezTo>
                  <a:pt x="119" y="189"/>
                  <a:pt x="115" y="193"/>
                  <a:pt x="111" y="197"/>
                </a:cubicBezTo>
                <a:cubicBezTo>
                  <a:pt x="112" y="197"/>
                  <a:pt x="113" y="198"/>
                  <a:pt x="113" y="198"/>
                </a:cubicBezTo>
                <a:close/>
                <a:moveTo>
                  <a:pt x="23" y="181"/>
                </a:moveTo>
                <a:cubicBezTo>
                  <a:pt x="23" y="182"/>
                  <a:pt x="23" y="183"/>
                  <a:pt x="23" y="183"/>
                </a:cubicBezTo>
                <a:cubicBezTo>
                  <a:pt x="23" y="184"/>
                  <a:pt x="24" y="183"/>
                  <a:pt x="25" y="183"/>
                </a:cubicBezTo>
                <a:cubicBezTo>
                  <a:pt x="40" y="167"/>
                  <a:pt x="40" y="167"/>
                  <a:pt x="40" y="167"/>
                </a:cubicBezTo>
                <a:cubicBezTo>
                  <a:pt x="40" y="166"/>
                  <a:pt x="39" y="165"/>
                  <a:pt x="39" y="164"/>
                </a:cubicBezTo>
                <a:cubicBezTo>
                  <a:pt x="38" y="163"/>
                  <a:pt x="38" y="164"/>
                  <a:pt x="37" y="163"/>
                </a:cubicBezTo>
                <a:cubicBezTo>
                  <a:pt x="26" y="175"/>
                  <a:pt x="26" y="175"/>
                  <a:pt x="26" y="175"/>
                </a:cubicBezTo>
                <a:cubicBezTo>
                  <a:pt x="24" y="176"/>
                  <a:pt x="22" y="178"/>
                  <a:pt x="23" y="181"/>
                </a:cubicBezTo>
                <a:close/>
                <a:moveTo>
                  <a:pt x="131" y="48"/>
                </a:move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3" y="47"/>
                  <a:pt x="133" y="47"/>
                  <a:pt x="133" y="47"/>
                </a:cubicBezTo>
                <a:cubicBezTo>
                  <a:pt x="136" y="45"/>
                  <a:pt x="140" y="42"/>
                  <a:pt x="144" y="40"/>
                </a:cubicBezTo>
                <a:cubicBezTo>
                  <a:pt x="145" y="40"/>
                  <a:pt x="145" y="41"/>
                  <a:pt x="145" y="42"/>
                </a:cubicBezTo>
                <a:cubicBezTo>
                  <a:pt x="145" y="42"/>
                  <a:pt x="144" y="43"/>
                  <a:pt x="145" y="43"/>
                </a:cubicBezTo>
                <a:cubicBezTo>
                  <a:pt x="146" y="43"/>
                  <a:pt x="147" y="42"/>
                  <a:pt x="148" y="42"/>
                </a:cubicBezTo>
                <a:cubicBezTo>
                  <a:pt x="149" y="43"/>
                  <a:pt x="148" y="44"/>
                  <a:pt x="148" y="44"/>
                </a:cubicBezTo>
                <a:cubicBezTo>
                  <a:pt x="147" y="44"/>
                  <a:pt x="147" y="45"/>
                  <a:pt x="146" y="46"/>
                </a:cubicBezTo>
                <a:cubicBezTo>
                  <a:pt x="147" y="45"/>
                  <a:pt x="149" y="44"/>
                  <a:pt x="149" y="44"/>
                </a:cubicBezTo>
                <a:cubicBezTo>
                  <a:pt x="150" y="45"/>
                  <a:pt x="151" y="46"/>
                  <a:pt x="150" y="47"/>
                </a:cubicBezTo>
                <a:cubicBezTo>
                  <a:pt x="147" y="49"/>
                  <a:pt x="142" y="52"/>
                  <a:pt x="138" y="56"/>
                </a:cubicBezTo>
                <a:cubicBezTo>
                  <a:pt x="140" y="56"/>
                  <a:pt x="143" y="55"/>
                  <a:pt x="144" y="54"/>
                </a:cubicBezTo>
                <a:cubicBezTo>
                  <a:pt x="147" y="54"/>
                  <a:pt x="149" y="53"/>
                  <a:pt x="151" y="52"/>
                </a:cubicBezTo>
                <a:cubicBezTo>
                  <a:pt x="152" y="46"/>
                  <a:pt x="151" y="41"/>
                  <a:pt x="150" y="38"/>
                </a:cubicBezTo>
                <a:cubicBezTo>
                  <a:pt x="149" y="36"/>
                  <a:pt x="148" y="34"/>
                  <a:pt x="146" y="32"/>
                </a:cubicBezTo>
                <a:cubicBezTo>
                  <a:pt x="146" y="32"/>
                  <a:pt x="144" y="34"/>
                  <a:pt x="143" y="35"/>
                </a:cubicBezTo>
                <a:cubicBezTo>
                  <a:pt x="144" y="35"/>
                  <a:pt x="144" y="36"/>
                  <a:pt x="144" y="37"/>
                </a:cubicBezTo>
                <a:cubicBezTo>
                  <a:pt x="141" y="40"/>
                  <a:pt x="138" y="42"/>
                  <a:pt x="135" y="45"/>
                </a:cubicBezTo>
                <a:cubicBezTo>
                  <a:pt x="134" y="45"/>
                  <a:pt x="133" y="46"/>
                  <a:pt x="133" y="47"/>
                </a:cubicBezTo>
                <a:cubicBezTo>
                  <a:pt x="132" y="47"/>
                  <a:pt x="132" y="47"/>
                  <a:pt x="132" y="47"/>
                </a:cubicBezTo>
                <a:cubicBezTo>
                  <a:pt x="132" y="47"/>
                  <a:pt x="132" y="47"/>
                  <a:pt x="132" y="47"/>
                </a:cubicBezTo>
                <a:lnTo>
                  <a:pt x="131" y="48"/>
                </a:lnTo>
                <a:close/>
                <a:moveTo>
                  <a:pt x="92" y="139"/>
                </a:moveTo>
                <a:cubicBezTo>
                  <a:pt x="92" y="139"/>
                  <a:pt x="92" y="139"/>
                  <a:pt x="92" y="139"/>
                </a:cubicBezTo>
                <a:cubicBezTo>
                  <a:pt x="96" y="135"/>
                  <a:pt x="100" y="131"/>
                  <a:pt x="104" y="128"/>
                </a:cubicBezTo>
                <a:cubicBezTo>
                  <a:pt x="104" y="128"/>
                  <a:pt x="105" y="128"/>
                  <a:pt x="105" y="129"/>
                </a:cubicBezTo>
                <a:cubicBezTo>
                  <a:pt x="101" y="135"/>
                  <a:pt x="97" y="140"/>
                  <a:pt x="93" y="146"/>
                </a:cubicBezTo>
                <a:cubicBezTo>
                  <a:pt x="93" y="147"/>
                  <a:pt x="93" y="146"/>
                  <a:pt x="93" y="147"/>
                </a:cubicBezTo>
                <a:cubicBezTo>
                  <a:pt x="99" y="143"/>
                  <a:pt x="103" y="138"/>
                  <a:pt x="108" y="135"/>
                </a:cubicBezTo>
                <a:cubicBezTo>
                  <a:pt x="108" y="135"/>
                  <a:pt x="111" y="135"/>
                  <a:pt x="110" y="136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06" y="145"/>
                  <a:pt x="108" y="143"/>
                  <a:pt x="110" y="141"/>
                </a:cubicBezTo>
                <a:cubicBezTo>
                  <a:pt x="110" y="141"/>
                  <a:pt x="111" y="141"/>
                  <a:pt x="111" y="142"/>
                </a:cubicBezTo>
                <a:cubicBezTo>
                  <a:pt x="111" y="143"/>
                  <a:pt x="111" y="143"/>
                  <a:pt x="111" y="144"/>
                </a:cubicBezTo>
                <a:cubicBezTo>
                  <a:pt x="111" y="143"/>
                  <a:pt x="113" y="142"/>
                  <a:pt x="114" y="142"/>
                </a:cubicBezTo>
                <a:cubicBezTo>
                  <a:pt x="115" y="143"/>
                  <a:pt x="114" y="144"/>
                  <a:pt x="114" y="144"/>
                </a:cubicBezTo>
                <a:cubicBezTo>
                  <a:pt x="114" y="144"/>
                  <a:pt x="113" y="143"/>
                  <a:pt x="113" y="144"/>
                </a:cubicBezTo>
                <a:cubicBezTo>
                  <a:pt x="111" y="144"/>
                  <a:pt x="110" y="146"/>
                  <a:pt x="109" y="145"/>
                </a:cubicBezTo>
                <a:cubicBezTo>
                  <a:pt x="108" y="144"/>
                  <a:pt x="105" y="147"/>
                  <a:pt x="105" y="147"/>
                </a:cubicBezTo>
                <a:cubicBezTo>
                  <a:pt x="104" y="148"/>
                  <a:pt x="102" y="148"/>
                  <a:pt x="102" y="147"/>
                </a:cubicBezTo>
                <a:cubicBezTo>
                  <a:pt x="102" y="146"/>
                  <a:pt x="102" y="145"/>
                  <a:pt x="102" y="144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2" y="141"/>
                  <a:pt x="98" y="145"/>
                  <a:pt x="94" y="148"/>
                </a:cubicBezTo>
                <a:cubicBezTo>
                  <a:pt x="93" y="148"/>
                  <a:pt x="91" y="149"/>
                  <a:pt x="91" y="147"/>
                </a:cubicBezTo>
                <a:cubicBezTo>
                  <a:pt x="91" y="145"/>
                  <a:pt x="92" y="144"/>
                  <a:pt x="93" y="142"/>
                </a:cubicBezTo>
                <a:cubicBezTo>
                  <a:pt x="95" y="140"/>
                  <a:pt x="96" y="139"/>
                  <a:pt x="98" y="137"/>
                </a:cubicBezTo>
                <a:cubicBezTo>
                  <a:pt x="98" y="137"/>
                  <a:pt x="98" y="136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9" y="136"/>
                  <a:pt x="99" y="135"/>
                  <a:pt x="99" y="135"/>
                </a:cubicBezTo>
                <a:cubicBezTo>
                  <a:pt x="98" y="135"/>
                  <a:pt x="98" y="135"/>
                  <a:pt x="98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95" y="139"/>
                  <a:pt x="91" y="142"/>
                  <a:pt x="88" y="144"/>
                </a:cubicBezTo>
                <a:cubicBezTo>
                  <a:pt x="88" y="145"/>
                  <a:pt x="87" y="144"/>
                  <a:pt x="87" y="143"/>
                </a:cubicBezTo>
                <a:cubicBezTo>
                  <a:pt x="87" y="142"/>
                  <a:pt x="88" y="141"/>
                  <a:pt x="89" y="140"/>
                </a:cubicBezTo>
                <a:cubicBezTo>
                  <a:pt x="89" y="139"/>
                  <a:pt x="89" y="140"/>
                  <a:pt x="88" y="140"/>
                </a:cubicBezTo>
                <a:cubicBezTo>
                  <a:pt x="87" y="141"/>
                  <a:pt x="86" y="142"/>
                  <a:pt x="85" y="143"/>
                </a:cubicBezTo>
                <a:cubicBezTo>
                  <a:pt x="84" y="143"/>
                  <a:pt x="83" y="142"/>
                  <a:pt x="83" y="141"/>
                </a:cubicBezTo>
                <a:cubicBezTo>
                  <a:pt x="84" y="140"/>
                  <a:pt x="83" y="138"/>
                  <a:pt x="85" y="137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7" y="124"/>
                  <a:pt x="97" y="126"/>
                  <a:pt x="97" y="126"/>
                </a:cubicBezTo>
                <a:cubicBezTo>
                  <a:pt x="95" y="130"/>
                  <a:pt x="92" y="133"/>
                  <a:pt x="89" y="136"/>
                </a:cubicBezTo>
                <a:cubicBezTo>
                  <a:pt x="88" y="137"/>
                  <a:pt x="89" y="137"/>
                  <a:pt x="90" y="136"/>
                </a:cubicBezTo>
                <a:cubicBezTo>
                  <a:pt x="93" y="134"/>
                  <a:pt x="96" y="130"/>
                  <a:pt x="99" y="128"/>
                </a:cubicBezTo>
                <a:cubicBezTo>
                  <a:pt x="100" y="127"/>
                  <a:pt x="100" y="129"/>
                  <a:pt x="100" y="129"/>
                </a:cubicBezTo>
                <a:cubicBezTo>
                  <a:pt x="98" y="132"/>
                  <a:pt x="95" y="135"/>
                  <a:pt x="92" y="139"/>
                </a:cubicBezTo>
                <a:close/>
                <a:moveTo>
                  <a:pt x="144" y="85"/>
                </a:moveTo>
                <a:cubicBezTo>
                  <a:pt x="142" y="85"/>
                  <a:pt x="140" y="86"/>
                  <a:pt x="138" y="86"/>
                </a:cubicBezTo>
                <a:cubicBezTo>
                  <a:pt x="137" y="86"/>
                  <a:pt x="137" y="84"/>
                  <a:pt x="138" y="84"/>
                </a:cubicBezTo>
                <a:cubicBezTo>
                  <a:pt x="140" y="80"/>
                  <a:pt x="144" y="78"/>
                  <a:pt x="147" y="75"/>
                </a:cubicBezTo>
                <a:cubicBezTo>
                  <a:pt x="147" y="74"/>
                  <a:pt x="147" y="74"/>
                  <a:pt x="146" y="74"/>
                </a:cubicBezTo>
                <a:cubicBezTo>
                  <a:pt x="144" y="75"/>
                  <a:pt x="141" y="76"/>
                  <a:pt x="139" y="77"/>
                </a:cubicBezTo>
                <a:cubicBezTo>
                  <a:pt x="138" y="77"/>
                  <a:pt x="137" y="76"/>
                  <a:pt x="137" y="75"/>
                </a:cubicBezTo>
                <a:cubicBezTo>
                  <a:pt x="137" y="73"/>
                  <a:pt x="139" y="71"/>
                  <a:pt x="140" y="69"/>
                </a:cubicBezTo>
                <a:cubicBezTo>
                  <a:pt x="138" y="71"/>
                  <a:pt x="135" y="69"/>
                  <a:pt x="134" y="67"/>
                </a:cubicBezTo>
                <a:cubicBezTo>
                  <a:pt x="134" y="67"/>
                  <a:pt x="135" y="66"/>
                  <a:pt x="135" y="66"/>
                </a:cubicBezTo>
                <a:cubicBezTo>
                  <a:pt x="138" y="63"/>
                  <a:pt x="142" y="61"/>
                  <a:pt x="145" y="58"/>
                </a:cubicBezTo>
                <a:cubicBezTo>
                  <a:pt x="145" y="58"/>
                  <a:pt x="146" y="56"/>
                  <a:pt x="145" y="57"/>
                </a:cubicBezTo>
                <a:cubicBezTo>
                  <a:pt x="141" y="59"/>
                  <a:pt x="137" y="61"/>
                  <a:pt x="133" y="63"/>
                </a:cubicBezTo>
                <a:cubicBezTo>
                  <a:pt x="132" y="63"/>
                  <a:pt x="131" y="62"/>
                  <a:pt x="131" y="61"/>
                </a:cubicBezTo>
                <a:cubicBezTo>
                  <a:pt x="131" y="60"/>
                  <a:pt x="133" y="59"/>
                  <a:pt x="134" y="57"/>
                </a:cubicBezTo>
                <a:cubicBezTo>
                  <a:pt x="135" y="56"/>
                  <a:pt x="136" y="55"/>
                  <a:pt x="136" y="54"/>
                </a:cubicBezTo>
                <a:cubicBezTo>
                  <a:pt x="133" y="55"/>
                  <a:pt x="131" y="58"/>
                  <a:pt x="127" y="59"/>
                </a:cubicBezTo>
                <a:cubicBezTo>
                  <a:pt x="127" y="58"/>
                  <a:pt x="127" y="57"/>
                  <a:pt x="127" y="56"/>
                </a:cubicBezTo>
                <a:cubicBezTo>
                  <a:pt x="129" y="54"/>
                  <a:pt x="131" y="52"/>
                  <a:pt x="134" y="49"/>
                </a:cubicBezTo>
                <a:cubicBezTo>
                  <a:pt x="133" y="49"/>
                  <a:pt x="132" y="50"/>
                  <a:pt x="131" y="50"/>
                </a:cubicBezTo>
                <a:cubicBezTo>
                  <a:pt x="130" y="51"/>
                  <a:pt x="129" y="52"/>
                  <a:pt x="127" y="51"/>
                </a:cubicBezTo>
                <a:cubicBezTo>
                  <a:pt x="126" y="51"/>
                  <a:pt x="126" y="49"/>
                  <a:pt x="127" y="49"/>
                </a:cubicBezTo>
                <a:cubicBezTo>
                  <a:pt x="128" y="48"/>
                  <a:pt x="125" y="47"/>
                  <a:pt x="127" y="46"/>
                </a:cubicBezTo>
                <a:cubicBezTo>
                  <a:pt x="132" y="42"/>
                  <a:pt x="136" y="38"/>
                  <a:pt x="141" y="33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29" y="40"/>
                  <a:pt x="127" y="40"/>
                  <a:pt x="126" y="41"/>
                </a:cubicBezTo>
                <a:cubicBezTo>
                  <a:pt x="124" y="42"/>
                  <a:pt x="122" y="43"/>
                  <a:pt x="120" y="43"/>
                </a:cubicBezTo>
                <a:cubicBezTo>
                  <a:pt x="119" y="42"/>
                  <a:pt x="119" y="41"/>
                  <a:pt x="119" y="41"/>
                </a:cubicBezTo>
                <a:cubicBezTo>
                  <a:pt x="120" y="38"/>
                  <a:pt x="122" y="36"/>
                  <a:pt x="123" y="35"/>
                </a:cubicBezTo>
                <a:cubicBezTo>
                  <a:pt x="124" y="34"/>
                  <a:pt x="125" y="33"/>
                  <a:pt x="124" y="34"/>
                </a:cubicBezTo>
                <a:cubicBezTo>
                  <a:pt x="121" y="36"/>
                  <a:pt x="118" y="38"/>
                  <a:pt x="114" y="39"/>
                </a:cubicBezTo>
                <a:cubicBezTo>
                  <a:pt x="114" y="40"/>
                  <a:pt x="113" y="39"/>
                  <a:pt x="113" y="38"/>
                </a:cubicBezTo>
                <a:cubicBezTo>
                  <a:pt x="113" y="38"/>
                  <a:pt x="113" y="37"/>
                  <a:pt x="114" y="37"/>
                </a:cubicBezTo>
                <a:cubicBezTo>
                  <a:pt x="118" y="33"/>
                  <a:pt x="123" y="29"/>
                  <a:pt x="128" y="25"/>
                </a:cubicBezTo>
                <a:cubicBezTo>
                  <a:pt x="127" y="25"/>
                  <a:pt x="126" y="26"/>
                  <a:pt x="125" y="26"/>
                </a:cubicBezTo>
                <a:cubicBezTo>
                  <a:pt x="119" y="28"/>
                  <a:pt x="114" y="33"/>
                  <a:pt x="109" y="37"/>
                </a:cubicBezTo>
                <a:cubicBezTo>
                  <a:pt x="108" y="37"/>
                  <a:pt x="107" y="37"/>
                  <a:pt x="107" y="36"/>
                </a:cubicBezTo>
                <a:cubicBezTo>
                  <a:pt x="106" y="35"/>
                  <a:pt x="107" y="35"/>
                  <a:pt x="108" y="34"/>
                </a:cubicBezTo>
                <a:cubicBezTo>
                  <a:pt x="112" y="30"/>
                  <a:pt x="116" y="27"/>
                  <a:pt x="120" y="24"/>
                </a:cubicBezTo>
                <a:cubicBezTo>
                  <a:pt x="121" y="23"/>
                  <a:pt x="125" y="21"/>
                  <a:pt x="125" y="19"/>
                </a:cubicBezTo>
                <a:cubicBezTo>
                  <a:pt x="119" y="23"/>
                  <a:pt x="114" y="27"/>
                  <a:pt x="108" y="31"/>
                </a:cubicBezTo>
                <a:cubicBezTo>
                  <a:pt x="106" y="32"/>
                  <a:pt x="104" y="34"/>
                  <a:pt x="102" y="34"/>
                </a:cubicBezTo>
                <a:cubicBezTo>
                  <a:pt x="101" y="35"/>
                  <a:pt x="101" y="33"/>
                  <a:pt x="102" y="32"/>
                </a:cubicBezTo>
                <a:cubicBezTo>
                  <a:pt x="105" y="29"/>
                  <a:pt x="109" y="26"/>
                  <a:pt x="112" y="23"/>
                </a:cubicBezTo>
                <a:cubicBezTo>
                  <a:pt x="114" y="22"/>
                  <a:pt x="117" y="20"/>
                  <a:pt x="118" y="18"/>
                </a:cubicBezTo>
                <a:cubicBezTo>
                  <a:pt x="113" y="21"/>
                  <a:pt x="109" y="24"/>
                  <a:pt x="104" y="28"/>
                </a:cubicBezTo>
                <a:cubicBezTo>
                  <a:pt x="101" y="30"/>
                  <a:pt x="98" y="32"/>
                  <a:pt x="95" y="34"/>
                </a:cubicBezTo>
                <a:cubicBezTo>
                  <a:pt x="94" y="33"/>
                  <a:pt x="95" y="32"/>
                  <a:pt x="95" y="31"/>
                </a:cubicBezTo>
                <a:cubicBezTo>
                  <a:pt x="100" y="26"/>
                  <a:pt x="106" y="21"/>
                  <a:pt x="111" y="16"/>
                </a:cubicBezTo>
                <a:cubicBezTo>
                  <a:pt x="102" y="21"/>
                  <a:pt x="94" y="29"/>
                  <a:pt x="86" y="36"/>
                </a:cubicBezTo>
                <a:cubicBezTo>
                  <a:pt x="85" y="36"/>
                  <a:pt x="84" y="35"/>
                  <a:pt x="84" y="35"/>
                </a:cubicBezTo>
                <a:cubicBezTo>
                  <a:pt x="84" y="34"/>
                  <a:pt x="84" y="34"/>
                  <a:pt x="85" y="33"/>
                </a:cubicBezTo>
                <a:cubicBezTo>
                  <a:pt x="89" y="27"/>
                  <a:pt x="95" y="23"/>
                  <a:pt x="101" y="18"/>
                </a:cubicBezTo>
                <a:cubicBezTo>
                  <a:pt x="100" y="17"/>
                  <a:pt x="100" y="17"/>
                  <a:pt x="100" y="17"/>
                </a:cubicBezTo>
                <a:cubicBezTo>
                  <a:pt x="93" y="22"/>
                  <a:pt x="87" y="28"/>
                  <a:pt x="80" y="33"/>
                </a:cubicBezTo>
                <a:cubicBezTo>
                  <a:pt x="79" y="33"/>
                  <a:pt x="79" y="32"/>
                  <a:pt x="79" y="32"/>
                </a:cubicBezTo>
                <a:cubicBezTo>
                  <a:pt x="79" y="31"/>
                  <a:pt x="80" y="30"/>
                  <a:pt x="80" y="29"/>
                </a:cubicBezTo>
                <a:cubicBezTo>
                  <a:pt x="85" y="24"/>
                  <a:pt x="90" y="20"/>
                  <a:pt x="95" y="15"/>
                </a:cubicBezTo>
                <a:cubicBezTo>
                  <a:pt x="94" y="15"/>
                  <a:pt x="92" y="14"/>
                  <a:pt x="91" y="15"/>
                </a:cubicBezTo>
                <a:cubicBezTo>
                  <a:pt x="83" y="20"/>
                  <a:pt x="77" y="27"/>
                  <a:pt x="70" y="33"/>
                </a:cubicBezTo>
                <a:cubicBezTo>
                  <a:pt x="69" y="34"/>
                  <a:pt x="69" y="35"/>
                  <a:pt x="68" y="34"/>
                </a:cubicBezTo>
                <a:cubicBezTo>
                  <a:pt x="67" y="33"/>
                  <a:pt x="68" y="32"/>
                  <a:pt x="69" y="31"/>
                </a:cubicBezTo>
                <a:cubicBezTo>
                  <a:pt x="74" y="25"/>
                  <a:pt x="80" y="21"/>
                  <a:pt x="85" y="15"/>
                </a:cubicBezTo>
                <a:cubicBezTo>
                  <a:pt x="84" y="15"/>
                  <a:pt x="83" y="14"/>
                  <a:pt x="82" y="15"/>
                </a:cubicBezTo>
                <a:cubicBezTo>
                  <a:pt x="75" y="21"/>
                  <a:pt x="68" y="27"/>
                  <a:pt x="61" y="33"/>
                </a:cubicBezTo>
                <a:cubicBezTo>
                  <a:pt x="60" y="34"/>
                  <a:pt x="60" y="35"/>
                  <a:pt x="59" y="35"/>
                </a:cubicBezTo>
                <a:cubicBezTo>
                  <a:pt x="58" y="34"/>
                  <a:pt x="58" y="33"/>
                  <a:pt x="59" y="33"/>
                </a:cubicBezTo>
                <a:cubicBezTo>
                  <a:pt x="58" y="32"/>
                  <a:pt x="57" y="34"/>
                  <a:pt x="56" y="33"/>
                </a:cubicBezTo>
                <a:cubicBezTo>
                  <a:pt x="56" y="34"/>
                  <a:pt x="56" y="35"/>
                  <a:pt x="55" y="36"/>
                </a:cubicBezTo>
                <a:cubicBezTo>
                  <a:pt x="55" y="37"/>
                  <a:pt x="54" y="36"/>
                  <a:pt x="54" y="36"/>
                </a:cubicBezTo>
                <a:cubicBezTo>
                  <a:pt x="54" y="34"/>
                  <a:pt x="55" y="33"/>
                  <a:pt x="55" y="32"/>
                </a:cubicBezTo>
                <a:cubicBezTo>
                  <a:pt x="53" y="32"/>
                  <a:pt x="52" y="34"/>
                  <a:pt x="53" y="34"/>
                </a:cubicBezTo>
                <a:cubicBezTo>
                  <a:pt x="53" y="37"/>
                  <a:pt x="53" y="39"/>
                  <a:pt x="54" y="41"/>
                </a:cubicBezTo>
                <a:cubicBezTo>
                  <a:pt x="57" y="47"/>
                  <a:pt x="60" y="53"/>
                  <a:pt x="61" y="60"/>
                </a:cubicBezTo>
                <a:cubicBezTo>
                  <a:pt x="64" y="57"/>
                  <a:pt x="67" y="54"/>
                  <a:pt x="70" y="51"/>
                </a:cubicBezTo>
                <a:cubicBezTo>
                  <a:pt x="71" y="53"/>
                  <a:pt x="71" y="54"/>
                  <a:pt x="70" y="54"/>
                </a:cubicBezTo>
                <a:cubicBezTo>
                  <a:pt x="68" y="58"/>
                  <a:pt x="66" y="62"/>
                  <a:pt x="62" y="66"/>
                </a:cubicBezTo>
                <a:cubicBezTo>
                  <a:pt x="64" y="66"/>
                  <a:pt x="65" y="65"/>
                  <a:pt x="66" y="64"/>
                </a:cubicBezTo>
                <a:cubicBezTo>
                  <a:pt x="69" y="63"/>
                  <a:pt x="71" y="61"/>
                  <a:pt x="74" y="61"/>
                </a:cubicBezTo>
                <a:cubicBezTo>
                  <a:pt x="79" y="61"/>
                  <a:pt x="83" y="61"/>
                  <a:pt x="88" y="63"/>
                </a:cubicBezTo>
                <a:cubicBezTo>
                  <a:pt x="94" y="64"/>
                  <a:pt x="98" y="69"/>
                  <a:pt x="98" y="76"/>
                </a:cubicBezTo>
                <a:cubicBezTo>
                  <a:pt x="96" y="87"/>
                  <a:pt x="89" y="94"/>
                  <a:pt x="82" y="100"/>
                </a:cubicBezTo>
                <a:cubicBezTo>
                  <a:pt x="73" y="108"/>
                  <a:pt x="62" y="113"/>
                  <a:pt x="53" y="119"/>
                </a:cubicBezTo>
                <a:cubicBezTo>
                  <a:pt x="53" y="132"/>
                  <a:pt x="55" y="145"/>
                  <a:pt x="54" y="159"/>
                </a:cubicBezTo>
                <a:cubicBezTo>
                  <a:pt x="71" y="164"/>
                  <a:pt x="87" y="169"/>
                  <a:pt x="107" y="171"/>
                </a:cubicBezTo>
                <a:cubicBezTo>
                  <a:pt x="117" y="172"/>
                  <a:pt x="125" y="172"/>
                  <a:pt x="134" y="173"/>
                </a:cubicBezTo>
                <a:cubicBezTo>
                  <a:pt x="136" y="167"/>
                  <a:pt x="136" y="167"/>
                  <a:pt x="136" y="167"/>
                </a:cubicBezTo>
                <a:cubicBezTo>
                  <a:pt x="136" y="167"/>
                  <a:pt x="136" y="165"/>
                  <a:pt x="137" y="166"/>
                </a:cubicBezTo>
                <a:cubicBezTo>
                  <a:pt x="137" y="165"/>
                  <a:pt x="138" y="164"/>
                  <a:pt x="138" y="164"/>
                </a:cubicBezTo>
                <a:cubicBezTo>
                  <a:pt x="143" y="154"/>
                  <a:pt x="147" y="142"/>
                  <a:pt x="153" y="133"/>
                </a:cubicBezTo>
                <a:cubicBezTo>
                  <a:pt x="138" y="130"/>
                  <a:pt x="124" y="126"/>
                  <a:pt x="109" y="123"/>
                </a:cubicBezTo>
                <a:cubicBezTo>
                  <a:pt x="107" y="121"/>
                  <a:pt x="104" y="121"/>
                  <a:pt x="101" y="121"/>
                </a:cubicBezTo>
                <a:cubicBezTo>
                  <a:pt x="98" y="121"/>
                  <a:pt x="96" y="120"/>
                  <a:pt x="95" y="118"/>
                </a:cubicBezTo>
                <a:cubicBezTo>
                  <a:pt x="94" y="118"/>
                  <a:pt x="93" y="118"/>
                  <a:pt x="92" y="118"/>
                </a:cubicBezTo>
                <a:cubicBezTo>
                  <a:pt x="91" y="117"/>
                  <a:pt x="91" y="117"/>
                  <a:pt x="91" y="116"/>
                </a:cubicBezTo>
                <a:cubicBezTo>
                  <a:pt x="92" y="116"/>
                  <a:pt x="92" y="116"/>
                  <a:pt x="93" y="116"/>
                </a:cubicBezTo>
                <a:cubicBezTo>
                  <a:pt x="92" y="115"/>
                  <a:pt x="92" y="114"/>
                  <a:pt x="93" y="114"/>
                </a:cubicBezTo>
                <a:cubicBezTo>
                  <a:pt x="96" y="114"/>
                  <a:pt x="99" y="115"/>
                  <a:pt x="101" y="115"/>
                </a:cubicBezTo>
                <a:cubicBezTo>
                  <a:pt x="102" y="115"/>
                  <a:pt x="102" y="114"/>
                  <a:pt x="103" y="113"/>
                </a:cubicBezTo>
                <a:cubicBezTo>
                  <a:pt x="103" y="113"/>
                  <a:pt x="105" y="113"/>
                  <a:pt x="104" y="112"/>
                </a:cubicBezTo>
                <a:cubicBezTo>
                  <a:pt x="104" y="111"/>
                  <a:pt x="106" y="109"/>
                  <a:pt x="108" y="109"/>
                </a:cubicBezTo>
                <a:cubicBezTo>
                  <a:pt x="109" y="109"/>
                  <a:pt x="111" y="109"/>
                  <a:pt x="110" y="108"/>
                </a:cubicBezTo>
                <a:cubicBezTo>
                  <a:pt x="115" y="106"/>
                  <a:pt x="120" y="103"/>
                  <a:pt x="124" y="101"/>
                </a:cubicBezTo>
                <a:cubicBezTo>
                  <a:pt x="125" y="100"/>
                  <a:pt x="124" y="100"/>
                  <a:pt x="124" y="99"/>
                </a:cubicBezTo>
                <a:cubicBezTo>
                  <a:pt x="129" y="95"/>
                  <a:pt x="134" y="93"/>
                  <a:pt x="138" y="89"/>
                </a:cubicBezTo>
                <a:cubicBezTo>
                  <a:pt x="140" y="88"/>
                  <a:pt x="142" y="87"/>
                  <a:pt x="144" y="85"/>
                </a:cubicBezTo>
                <a:close/>
                <a:moveTo>
                  <a:pt x="9" y="149"/>
                </a:moveTo>
                <a:cubicBezTo>
                  <a:pt x="8" y="149"/>
                  <a:pt x="7" y="151"/>
                  <a:pt x="7" y="151"/>
                </a:cubicBezTo>
                <a:cubicBezTo>
                  <a:pt x="6" y="152"/>
                  <a:pt x="4" y="153"/>
                  <a:pt x="5" y="154"/>
                </a:cubicBezTo>
                <a:cubicBezTo>
                  <a:pt x="3" y="155"/>
                  <a:pt x="3" y="156"/>
                  <a:pt x="2" y="157"/>
                </a:cubicBezTo>
                <a:cubicBezTo>
                  <a:pt x="1" y="157"/>
                  <a:pt x="0" y="156"/>
                  <a:pt x="0" y="156"/>
                </a:cubicBezTo>
                <a:cubicBezTo>
                  <a:pt x="5" y="149"/>
                  <a:pt x="10" y="143"/>
                  <a:pt x="15" y="136"/>
                </a:cubicBezTo>
                <a:cubicBezTo>
                  <a:pt x="15" y="136"/>
                  <a:pt x="13" y="135"/>
                  <a:pt x="13" y="134"/>
                </a:cubicBezTo>
                <a:cubicBezTo>
                  <a:pt x="16" y="132"/>
                  <a:pt x="19" y="131"/>
                  <a:pt x="20" y="127"/>
                </a:cubicBezTo>
                <a:cubicBezTo>
                  <a:pt x="21" y="125"/>
                  <a:pt x="23" y="124"/>
                  <a:pt x="24" y="122"/>
                </a:cubicBezTo>
                <a:cubicBezTo>
                  <a:pt x="24" y="122"/>
                  <a:pt x="25" y="122"/>
                  <a:pt x="25" y="122"/>
                </a:cubicBezTo>
                <a:cubicBezTo>
                  <a:pt x="26" y="122"/>
                  <a:pt x="26" y="123"/>
                  <a:pt x="27" y="122"/>
                </a:cubicBezTo>
                <a:cubicBezTo>
                  <a:pt x="28" y="120"/>
                  <a:pt x="30" y="118"/>
                  <a:pt x="32" y="116"/>
                </a:cubicBezTo>
                <a:cubicBezTo>
                  <a:pt x="32" y="116"/>
                  <a:pt x="31" y="115"/>
                  <a:pt x="31" y="114"/>
                </a:cubicBezTo>
                <a:cubicBezTo>
                  <a:pt x="32" y="113"/>
                  <a:pt x="32" y="112"/>
                  <a:pt x="33" y="112"/>
                </a:cubicBezTo>
                <a:cubicBezTo>
                  <a:pt x="34" y="112"/>
                  <a:pt x="35" y="113"/>
                  <a:pt x="36" y="113"/>
                </a:cubicBezTo>
                <a:cubicBezTo>
                  <a:pt x="39" y="110"/>
                  <a:pt x="39" y="110"/>
                  <a:pt x="39" y="110"/>
                </a:cubicBezTo>
                <a:cubicBezTo>
                  <a:pt x="40" y="109"/>
                  <a:pt x="40" y="110"/>
                  <a:pt x="40" y="110"/>
                </a:cubicBezTo>
                <a:cubicBezTo>
                  <a:pt x="40" y="112"/>
                  <a:pt x="39" y="113"/>
                  <a:pt x="39" y="114"/>
                </a:cubicBezTo>
                <a:cubicBezTo>
                  <a:pt x="45" y="112"/>
                  <a:pt x="49" y="108"/>
                  <a:pt x="55" y="106"/>
                </a:cubicBezTo>
                <a:cubicBezTo>
                  <a:pt x="65" y="102"/>
                  <a:pt x="73" y="96"/>
                  <a:pt x="81" y="89"/>
                </a:cubicBezTo>
                <a:cubicBezTo>
                  <a:pt x="82" y="88"/>
                  <a:pt x="80" y="88"/>
                  <a:pt x="80" y="87"/>
                </a:cubicBezTo>
                <a:cubicBezTo>
                  <a:pt x="77" y="86"/>
                  <a:pt x="74" y="85"/>
                  <a:pt x="70" y="85"/>
                </a:cubicBezTo>
                <a:cubicBezTo>
                  <a:pt x="69" y="87"/>
                  <a:pt x="67" y="88"/>
                  <a:pt x="66" y="87"/>
                </a:cubicBezTo>
                <a:cubicBezTo>
                  <a:pt x="59" y="89"/>
                  <a:pt x="52" y="91"/>
                  <a:pt x="47" y="94"/>
                </a:cubicBezTo>
                <a:cubicBezTo>
                  <a:pt x="44" y="95"/>
                  <a:pt x="41" y="98"/>
                  <a:pt x="36" y="98"/>
                </a:cubicBezTo>
                <a:cubicBezTo>
                  <a:pt x="36" y="98"/>
                  <a:pt x="35" y="98"/>
                  <a:pt x="35" y="97"/>
                </a:cubicBezTo>
                <a:cubicBezTo>
                  <a:pt x="34" y="96"/>
                  <a:pt x="33" y="94"/>
                  <a:pt x="33" y="92"/>
                </a:cubicBezTo>
                <a:cubicBezTo>
                  <a:pt x="32" y="93"/>
                  <a:pt x="31" y="93"/>
                  <a:pt x="30" y="92"/>
                </a:cubicBezTo>
                <a:cubicBezTo>
                  <a:pt x="30" y="92"/>
                  <a:pt x="30" y="91"/>
                  <a:pt x="30" y="90"/>
                </a:cubicBezTo>
                <a:cubicBezTo>
                  <a:pt x="28" y="91"/>
                  <a:pt x="26" y="90"/>
                  <a:pt x="27" y="88"/>
                </a:cubicBezTo>
                <a:cubicBezTo>
                  <a:pt x="27" y="86"/>
                  <a:pt x="28" y="84"/>
                  <a:pt x="29" y="83"/>
                </a:cubicBezTo>
                <a:cubicBezTo>
                  <a:pt x="29" y="82"/>
                  <a:pt x="29" y="81"/>
                  <a:pt x="28" y="80"/>
                </a:cubicBezTo>
                <a:cubicBezTo>
                  <a:pt x="27" y="81"/>
                  <a:pt x="26" y="83"/>
                  <a:pt x="25" y="82"/>
                </a:cubicBezTo>
                <a:cubicBezTo>
                  <a:pt x="24" y="82"/>
                  <a:pt x="24" y="81"/>
                  <a:pt x="24" y="80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5" y="75"/>
                  <a:pt x="25" y="75"/>
                </a:cubicBezTo>
                <a:cubicBezTo>
                  <a:pt x="24" y="74"/>
                  <a:pt x="25" y="73"/>
                  <a:pt x="25" y="72"/>
                </a:cubicBezTo>
                <a:cubicBezTo>
                  <a:pt x="26" y="71"/>
                  <a:pt x="25" y="70"/>
                  <a:pt x="24" y="69"/>
                </a:cubicBezTo>
                <a:cubicBezTo>
                  <a:pt x="24" y="69"/>
                  <a:pt x="23" y="70"/>
                  <a:pt x="23" y="69"/>
                </a:cubicBezTo>
                <a:cubicBezTo>
                  <a:pt x="22" y="69"/>
                  <a:pt x="22" y="69"/>
                  <a:pt x="22" y="68"/>
                </a:cubicBezTo>
                <a:cubicBezTo>
                  <a:pt x="22" y="68"/>
                  <a:pt x="22" y="67"/>
                  <a:pt x="22" y="66"/>
                </a:cubicBezTo>
                <a:cubicBezTo>
                  <a:pt x="22" y="66"/>
                  <a:pt x="21" y="66"/>
                  <a:pt x="21" y="65"/>
                </a:cubicBezTo>
                <a:cubicBezTo>
                  <a:pt x="21" y="65"/>
                  <a:pt x="21" y="64"/>
                  <a:pt x="21" y="63"/>
                </a:cubicBezTo>
                <a:cubicBezTo>
                  <a:pt x="20" y="64"/>
                  <a:pt x="18" y="66"/>
                  <a:pt x="18" y="64"/>
                </a:cubicBezTo>
                <a:cubicBezTo>
                  <a:pt x="18" y="61"/>
                  <a:pt x="19" y="59"/>
                  <a:pt x="20" y="58"/>
                </a:cubicBezTo>
                <a:cubicBezTo>
                  <a:pt x="19" y="58"/>
                  <a:pt x="19" y="58"/>
                  <a:pt x="19" y="58"/>
                </a:cubicBezTo>
                <a:cubicBezTo>
                  <a:pt x="18" y="57"/>
                  <a:pt x="18" y="56"/>
                  <a:pt x="18" y="56"/>
                </a:cubicBezTo>
                <a:cubicBezTo>
                  <a:pt x="18" y="56"/>
                  <a:pt x="16" y="56"/>
                  <a:pt x="17" y="55"/>
                </a:cubicBezTo>
                <a:cubicBezTo>
                  <a:pt x="17" y="53"/>
                  <a:pt x="18" y="52"/>
                  <a:pt x="19" y="51"/>
                </a:cubicBezTo>
                <a:cubicBezTo>
                  <a:pt x="19" y="50"/>
                  <a:pt x="19" y="49"/>
                  <a:pt x="19" y="49"/>
                </a:cubicBezTo>
                <a:cubicBezTo>
                  <a:pt x="19" y="50"/>
                  <a:pt x="19" y="50"/>
                  <a:pt x="19" y="50"/>
                </a:cubicBezTo>
                <a:cubicBezTo>
                  <a:pt x="17" y="49"/>
                  <a:pt x="17" y="51"/>
                  <a:pt x="17" y="52"/>
                </a:cubicBezTo>
                <a:cubicBezTo>
                  <a:pt x="16" y="51"/>
                  <a:pt x="16" y="53"/>
                  <a:pt x="15" y="54"/>
                </a:cubicBezTo>
                <a:cubicBezTo>
                  <a:pt x="13" y="54"/>
                  <a:pt x="10" y="56"/>
                  <a:pt x="10" y="60"/>
                </a:cubicBezTo>
                <a:cubicBezTo>
                  <a:pt x="10" y="58"/>
                  <a:pt x="9" y="60"/>
                  <a:pt x="9" y="61"/>
                </a:cubicBezTo>
                <a:cubicBezTo>
                  <a:pt x="8" y="61"/>
                  <a:pt x="7" y="60"/>
                  <a:pt x="7" y="60"/>
                </a:cubicBezTo>
                <a:cubicBezTo>
                  <a:pt x="10" y="55"/>
                  <a:pt x="13" y="51"/>
                  <a:pt x="17" y="46"/>
                </a:cubicBezTo>
                <a:cubicBezTo>
                  <a:pt x="17" y="44"/>
                  <a:pt x="17" y="42"/>
                  <a:pt x="18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4" y="35"/>
                  <a:pt x="28" y="29"/>
                  <a:pt x="33" y="23"/>
                </a:cubicBezTo>
                <a:cubicBezTo>
                  <a:pt x="34" y="22"/>
                  <a:pt x="33" y="21"/>
                  <a:pt x="32" y="20"/>
                </a:cubicBezTo>
                <a:cubicBezTo>
                  <a:pt x="34" y="19"/>
                  <a:pt x="33" y="18"/>
                  <a:pt x="34" y="18"/>
                </a:cubicBezTo>
                <a:cubicBezTo>
                  <a:pt x="35" y="19"/>
                  <a:pt x="37" y="18"/>
                  <a:pt x="37" y="20"/>
                </a:cubicBezTo>
                <a:cubicBezTo>
                  <a:pt x="55" y="1"/>
                  <a:pt x="55" y="1"/>
                  <a:pt x="55" y="1"/>
                </a:cubicBezTo>
                <a:cubicBezTo>
                  <a:pt x="55" y="0"/>
                  <a:pt x="56" y="1"/>
                  <a:pt x="56" y="1"/>
                </a:cubicBezTo>
                <a:cubicBezTo>
                  <a:pt x="55" y="2"/>
                  <a:pt x="57" y="3"/>
                  <a:pt x="56" y="3"/>
                </a:cubicBezTo>
                <a:cubicBezTo>
                  <a:pt x="56" y="4"/>
                  <a:pt x="55" y="4"/>
                  <a:pt x="54" y="5"/>
                </a:cubicBezTo>
                <a:cubicBezTo>
                  <a:pt x="54" y="4"/>
                  <a:pt x="54" y="4"/>
                  <a:pt x="54" y="4"/>
                </a:cubicBezTo>
                <a:cubicBezTo>
                  <a:pt x="55" y="3"/>
                  <a:pt x="55" y="3"/>
                  <a:pt x="55" y="3"/>
                </a:cubicBezTo>
                <a:cubicBezTo>
                  <a:pt x="54" y="4"/>
                  <a:pt x="54" y="4"/>
                  <a:pt x="54" y="4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5"/>
                  <a:pt x="54" y="6"/>
                  <a:pt x="52" y="6"/>
                </a:cubicBezTo>
                <a:cubicBezTo>
                  <a:pt x="52" y="6"/>
                  <a:pt x="52" y="7"/>
                  <a:pt x="51" y="8"/>
                </a:cubicBezTo>
                <a:cubicBezTo>
                  <a:pt x="52" y="9"/>
                  <a:pt x="51" y="10"/>
                  <a:pt x="50" y="10"/>
                </a:cubicBezTo>
                <a:cubicBezTo>
                  <a:pt x="49" y="11"/>
                  <a:pt x="49" y="12"/>
                  <a:pt x="47" y="13"/>
                </a:cubicBezTo>
                <a:cubicBezTo>
                  <a:pt x="50" y="13"/>
                  <a:pt x="52" y="12"/>
                  <a:pt x="53" y="11"/>
                </a:cubicBezTo>
                <a:cubicBezTo>
                  <a:pt x="62" y="8"/>
                  <a:pt x="71" y="6"/>
                  <a:pt x="78" y="2"/>
                </a:cubicBezTo>
                <a:cubicBezTo>
                  <a:pt x="84" y="1"/>
                  <a:pt x="88" y="1"/>
                  <a:pt x="94" y="1"/>
                </a:cubicBezTo>
                <a:cubicBezTo>
                  <a:pt x="95" y="1"/>
                  <a:pt x="97" y="2"/>
                  <a:pt x="98" y="2"/>
                </a:cubicBezTo>
                <a:cubicBezTo>
                  <a:pt x="104" y="2"/>
                  <a:pt x="109" y="3"/>
                  <a:pt x="115" y="5"/>
                </a:cubicBezTo>
                <a:cubicBezTo>
                  <a:pt x="115" y="4"/>
                  <a:pt x="115" y="4"/>
                  <a:pt x="116" y="4"/>
                </a:cubicBezTo>
                <a:cubicBezTo>
                  <a:pt x="119" y="5"/>
                  <a:pt x="122" y="5"/>
                  <a:pt x="125" y="7"/>
                </a:cubicBezTo>
                <a:cubicBezTo>
                  <a:pt x="127" y="9"/>
                  <a:pt x="130" y="10"/>
                  <a:pt x="133" y="11"/>
                </a:cubicBezTo>
                <a:cubicBezTo>
                  <a:pt x="136" y="13"/>
                  <a:pt x="139" y="14"/>
                  <a:pt x="141" y="16"/>
                </a:cubicBezTo>
                <a:cubicBezTo>
                  <a:pt x="142" y="17"/>
                  <a:pt x="140" y="19"/>
                  <a:pt x="142" y="19"/>
                </a:cubicBezTo>
                <a:cubicBezTo>
                  <a:pt x="143" y="20"/>
                  <a:pt x="143" y="18"/>
                  <a:pt x="144" y="18"/>
                </a:cubicBezTo>
                <a:cubicBezTo>
                  <a:pt x="150" y="21"/>
                  <a:pt x="154" y="27"/>
                  <a:pt x="156" y="34"/>
                </a:cubicBezTo>
                <a:cubicBezTo>
                  <a:pt x="156" y="34"/>
                  <a:pt x="157" y="35"/>
                  <a:pt x="158" y="37"/>
                </a:cubicBezTo>
                <a:cubicBezTo>
                  <a:pt x="159" y="39"/>
                  <a:pt x="161" y="40"/>
                  <a:pt x="162" y="43"/>
                </a:cubicBezTo>
                <a:cubicBezTo>
                  <a:pt x="162" y="44"/>
                  <a:pt x="162" y="46"/>
                  <a:pt x="161" y="46"/>
                </a:cubicBezTo>
                <a:cubicBezTo>
                  <a:pt x="161" y="49"/>
                  <a:pt x="162" y="51"/>
                  <a:pt x="164" y="53"/>
                </a:cubicBezTo>
                <a:cubicBezTo>
                  <a:pt x="165" y="55"/>
                  <a:pt x="164" y="57"/>
                  <a:pt x="164" y="60"/>
                </a:cubicBezTo>
                <a:cubicBezTo>
                  <a:pt x="163" y="62"/>
                  <a:pt x="163" y="64"/>
                  <a:pt x="162" y="66"/>
                </a:cubicBezTo>
                <a:cubicBezTo>
                  <a:pt x="163" y="67"/>
                  <a:pt x="163" y="68"/>
                  <a:pt x="162" y="70"/>
                </a:cubicBezTo>
                <a:cubicBezTo>
                  <a:pt x="160" y="84"/>
                  <a:pt x="150" y="91"/>
                  <a:pt x="142" y="98"/>
                </a:cubicBezTo>
                <a:cubicBezTo>
                  <a:pt x="140" y="101"/>
                  <a:pt x="137" y="102"/>
                  <a:pt x="135" y="104"/>
                </a:cubicBezTo>
                <a:cubicBezTo>
                  <a:pt x="135" y="105"/>
                  <a:pt x="136" y="106"/>
                  <a:pt x="136" y="107"/>
                </a:cubicBezTo>
                <a:cubicBezTo>
                  <a:pt x="135" y="108"/>
                  <a:pt x="134" y="108"/>
                  <a:pt x="133" y="109"/>
                </a:cubicBezTo>
                <a:cubicBezTo>
                  <a:pt x="132" y="109"/>
                  <a:pt x="132" y="109"/>
                  <a:pt x="131" y="110"/>
                </a:cubicBezTo>
                <a:cubicBezTo>
                  <a:pt x="134" y="110"/>
                  <a:pt x="137" y="109"/>
                  <a:pt x="140" y="111"/>
                </a:cubicBezTo>
                <a:cubicBezTo>
                  <a:pt x="140" y="111"/>
                  <a:pt x="141" y="112"/>
                  <a:pt x="141" y="112"/>
                </a:cubicBezTo>
                <a:cubicBezTo>
                  <a:pt x="141" y="113"/>
                  <a:pt x="140" y="114"/>
                  <a:pt x="139" y="115"/>
                </a:cubicBezTo>
                <a:cubicBezTo>
                  <a:pt x="138" y="115"/>
                  <a:pt x="138" y="114"/>
                  <a:pt x="137" y="115"/>
                </a:cubicBezTo>
                <a:cubicBezTo>
                  <a:pt x="150" y="117"/>
                  <a:pt x="150" y="117"/>
                  <a:pt x="150" y="117"/>
                </a:cubicBezTo>
                <a:cubicBezTo>
                  <a:pt x="149" y="119"/>
                  <a:pt x="151" y="120"/>
                  <a:pt x="151" y="121"/>
                </a:cubicBezTo>
                <a:cubicBezTo>
                  <a:pt x="153" y="120"/>
                  <a:pt x="155" y="121"/>
                  <a:pt x="156" y="122"/>
                </a:cubicBezTo>
                <a:cubicBezTo>
                  <a:pt x="160" y="123"/>
                  <a:pt x="164" y="124"/>
                  <a:pt x="167" y="124"/>
                </a:cubicBezTo>
                <a:cubicBezTo>
                  <a:pt x="168" y="124"/>
                  <a:pt x="168" y="124"/>
                  <a:pt x="168" y="125"/>
                </a:cubicBezTo>
                <a:cubicBezTo>
                  <a:pt x="167" y="128"/>
                  <a:pt x="164" y="131"/>
                  <a:pt x="164" y="135"/>
                </a:cubicBezTo>
                <a:cubicBezTo>
                  <a:pt x="164" y="135"/>
                  <a:pt x="163" y="135"/>
                  <a:pt x="163" y="136"/>
                </a:cubicBezTo>
                <a:cubicBezTo>
                  <a:pt x="160" y="145"/>
                  <a:pt x="156" y="152"/>
                  <a:pt x="153" y="160"/>
                </a:cubicBezTo>
                <a:cubicBezTo>
                  <a:pt x="153" y="166"/>
                  <a:pt x="150" y="172"/>
                  <a:pt x="147" y="177"/>
                </a:cubicBezTo>
                <a:cubicBezTo>
                  <a:pt x="147" y="177"/>
                  <a:pt x="147" y="178"/>
                  <a:pt x="147" y="178"/>
                </a:cubicBezTo>
                <a:cubicBezTo>
                  <a:pt x="147" y="179"/>
                  <a:pt x="146" y="180"/>
                  <a:pt x="145" y="181"/>
                </a:cubicBezTo>
                <a:cubicBezTo>
                  <a:pt x="148" y="180"/>
                  <a:pt x="151" y="178"/>
                  <a:pt x="153" y="176"/>
                </a:cubicBezTo>
                <a:cubicBezTo>
                  <a:pt x="154" y="175"/>
                  <a:pt x="156" y="174"/>
                  <a:pt x="157" y="174"/>
                </a:cubicBezTo>
                <a:cubicBezTo>
                  <a:pt x="158" y="174"/>
                  <a:pt x="158" y="175"/>
                  <a:pt x="158" y="175"/>
                </a:cubicBezTo>
                <a:cubicBezTo>
                  <a:pt x="156" y="176"/>
                  <a:pt x="155" y="178"/>
                  <a:pt x="153" y="179"/>
                </a:cubicBezTo>
                <a:cubicBezTo>
                  <a:pt x="153" y="180"/>
                  <a:pt x="152" y="181"/>
                  <a:pt x="152" y="181"/>
                </a:cubicBezTo>
                <a:cubicBezTo>
                  <a:pt x="147" y="185"/>
                  <a:pt x="147" y="185"/>
                  <a:pt x="147" y="185"/>
                </a:cubicBezTo>
                <a:cubicBezTo>
                  <a:pt x="148" y="185"/>
                  <a:pt x="148" y="186"/>
                  <a:pt x="147" y="187"/>
                </a:cubicBezTo>
                <a:cubicBezTo>
                  <a:pt x="148" y="186"/>
                  <a:pt x="149" y="187"/>
                  <a:pt x="148" y="188"/>
                </a:cubicBezTo>
                <a:cubicBezTo>
                  <a:pt x="144" y="190"/>
                  <a:pt x="140" y="192"/>
                  <a:pt x="136" y="194"/>
                </a:cubicBezTo>
                <a:cubicBezTo>
                  <a:pt x="135" y="196"/>
                  <a:pt x="133" y="197"/>
                  <a:pt x="131" y="197"/>
                </a:cubicBezTo>
                <a:cubicBezTo>
                  <a:pt x="126" y="201"/>
                  <a:pt x="122" y="205"/>
                  <a:pt x="118" y="209"/>
                </a:cubicBezTo>
                <a:cubicBezTo>
                  <a:pt x="112" y="213"/>
                  <a:pt x="112" y="213"/>
                  <a:pt x="112" y="213"/>
                </a:cubicBezTo>
                <a:cubicBezTo>
                  <a:pt x="112" y="213"/>
                  <a:pt x="111" y="212"/>
                  <a:pt x="111" y="212"/>
                </a:cubicBezTo>
                <a:cubicBezTo>
                  <a:pt x="114" y="208"/>
                  <a:pt x="117" y="206"/>
                  <a:pt x="120" y="203"/>
                </a:cubicBezTo>
                <a:cubicBezTo>
                  <a:pt x="117" y="204"/>
                  <a:pt x="113" y="207"/>
                  <a:pt x="110" y="208"/>
                </a:cubicBezTo>
                <a:cubicBezTo>
                  <a:pt x="109" y="209"/>
                  <a:pt x="109" y="209"/>
                  <a:pt x="108" y="209"/>
                </a:cubicBezTo>
                <a:cubicBezTo>
                  <a:pt x="108" y="209"/>
                  <a:pt x="107" y="208"/>
                  <a:pt x="108" y="207"/>
                </a:cubicBezTo>
                <a:cubicBezTo>
                  <a:pt x="110" y="206"/>
                  <a:pt x="113" y="204"/>
                  <a:pt x="115" y="202"/>
                </a:cubicBezTo>
                <a:cubicBezTo>
                  <a:pt x="114" y="202"/>
                  <a:pt x="113" y="201"/>
                  <a:pt x="112" y="202"/>
                </a:cubicBezTo>
                <a:cubicBezTo>
                  <a:pt x="110" y="203"/>
                  <a:pt x="107" y="205"/>
                  <a:pt x="105" y="206"/>
                </a:cubicBezTo>
                <a:cubicBezTo>
                  <a:pt x="104" y="206"/>
                  <a:pt x="103" y="206"/>
                  <a:pt x="103" y="205"/>
                </a:cubicBezTo>
                <a:cubicBezTo>
                  <a:pt x="103" y="203"/>
                  <a:pt x="104" y="202"/>
                  <a:pt x="105" y="201"/>
                </a:cubicBezTo>
                <a:cubicBezTo>
                  <a:pt x="104" y="201"/>
                  <a:pt x="103" y="202"/>
                  <a:pt x="102" y="201"/>
                </a:cubicBezTo>
                <a:cubicBezTo>
                  <a:pt x="101" y="199"/>
                  <a:pt x="98" y="200"/>
                  <a:pt x="97" y="201"/>
                </a:cubicBezTo>
                <a:cubicBezTo>
                  <a:pt x="96" y="201"/>
                  <a:pt x="96" y="201"/>
                  <a:pt x="95" y="201"/>
                </a:cubicBezTo>
                <a:cubicBezTo>
                  <a:pt x="95" y="201"/>
                  <a:pt x="94" y="200"/>
                  <a:pt x="94" y="200"/>
                </a:cubicBezTo>
                <a:cubicBezTo>
                  <a:pt x="88" y="199"/>
                  <a:pt x="88" y="199"/>
                  <a:pt x="88" y="199"/>
                </a:cubicBezTo>
                <a:cubicBezTo>
                  <a:pt x="88" y="199"/>
                  <a:pt x="87" y="200"/>
                  <a:pt x="87" y="199"/>
                </a:cubicBezTo>
                <a:cubicBezTo>
                  <a:pt x="85" y="198"/>
                  <a:pt x="81" y="198"/>
                  <a:pt x="80" y="198"/>
                </a:cubicBezTo>
                <a:cubicBezTo>
                  <a:pt x="79" y="199"/>
                  <a:pt x="79" y="197"/>
                  <a:pt x="80" y="196"/>
                </a:cubicBezTo>
                <a:cubicBezTo>
                  <a:pt x="77" y="195"/>
                  <a:pt x="75" y="198"/>
                  <a:pt x="74" y="198"/>
                </a:cubicBezTo>
                <a:cubicBezTo>
                  <a:pt x="73" y="197"/>
                  <a:pt x="73" y="197"/>
                  <a:pt x="73" y="196"/>
                </a:cubicBezTo>
                <a:cubicBezTo>
                  <a:pt x="69" y="195"/>
                  <a:pt x="66" y="195"/>
                  <a:pt x="63" y="194"/>
                </a:cubicBezTo>
                <a:cubicBezTo>
                  <a:pt x="61" y="195"/>
                  <a:pt x="60" y="197"/>
                  <a:pt x="59" y="198"/>
                </a:cubicBezTo>
                <a:cubicBezTo>
                  <a:pt x="58" y="198"/>
                  <a:pt x="58" y="197"/>
                  <a:pt x="58" y="196"/>
                </a:cubicBezTo>
                <a:cubicBezTo>
                  <a:pt x="57" y="195"/>
                  <a:pt x="58" y="194"/>
                  <a:pt x="58" y="193"/>
                </a:cubicBezTo>
                <a:cubicBezTo>
                  <a:pt x="57" y="192"/>
                  <a:pt x="56" y="192"/>
                  <a:pt x="55" y="192"/>
                </a:cubicBezTo>
                <a:cubicBezTo>
                  <a:pt x="54" y="192"/>
                  <a:pt x="54" y="193"/>
                  <a:pt x="53" y="193"/>
                </a:cubicBezTo>
                <a:cubicBezTo>
                  <a:pt x="52" y="193"/>
                  <a:pt x="52" y="192"/>
                  <a:pt x="52" y="191"/>
                </a:cubicBezTo>
                <a:cubicBezTo>
                  <a:pt x="51" y="190"/>
                  <a:pt x="50" y="192"/>
                  <a:pt x="50" y="192"/>
                </a:cubicBezTo>
                <a:cubicBezTo>
                  <a:pt x="49" y="193"/>
                  <a:pt x="48" y="194"/>
                  <a:pt x="47" y="193"/>
                </a:cubicBezTo>
                <a:cubicBezTo>
                  <a:pt x="46" y="192"/>
                  <a:pt x="47" y="191"/>
                  <a:pt x="47" y="190"/>
                </a:cubicBezTo>
                <a:cubicBezTo>
                  <a:pt x="47" y="189"/>
                  <a:pt x="46" y="190"/>
                  <a:pt x="45" y="190"/>
                </a:cubicBezTo>
                <a:cubicBezTo>
                  <a:pt x="44" y="192"/>
                  <a:pt x="42" y="194"/>
                  <a:pt x="41" y="195"/>
                </a:cubicBezTo>
                <a:cubicBezTo>
                  <a:pt x="40" y="195"/>
                  <a:pt x="40" y="194"/>
                  <a:pt x="39" y="194"/>
                </a:cubicBezTo>
                <a:cubicBezTo>
                  <a:pt x="39" y="193"/>
                  <a:pt x="40" y="193"/>
                  <a:pt x="40" y="192"/>
                </a:cubicBezTo>
                <a:cubicBezTo>
                  <a:pt x="39" y="192"/>
                  <a:pt x="37" y="192"/>
                  <a:pt x="38" y="190"/>
                </a:cubicBezTo>
                <a:cubicBezTo>
                  <a:pt x="38" y="190"/>
                  <a:pt x="38" y="189"/>
                  <a:pt x="38" y="188"/>
                </a:cubicBezTo>
                <a:cubicBezTo>
                  <a:pt x="33" y="188"/>
                  <a:pt x="33" y="188"/>
                  <a:pt x="33" y="188"/>
                </a:cubicBezTo>
                <a:cubicBezTo>
                  <a:pt x="32" y="188"/>
                  <a:pt x="32" y="190"/>
                  <a:pt x="31" y="190"/>
                </a:cubicBezTo>
                <a:cubicBezTo>
                  <a:pt x="30" y="190"/>
                  <a:pt x="30" y="189"/>
                  <a:pt x="30" y="189"/>
                </a:cubicBezTo>
                <a:cubicBezTo>
                  <a:pt x="30" y="189"/>
                  <a:pt x="30" y="188"/>
                  <a:pt x="30" y="187"/>
                </a:cubicBezTo>
                <a:cubicBezTo>
                  <a:pt x="27" y="187"/>
                  <a:pt x="27" y="187"/>
                  <a:pt x="27" y="187"/>
                </a:cubicBezTo>
                <a:cubicBezTo>
                  <a:pt x="27" y="188"/>
                  <a:pt x="26" y="189"/>
                  <a:pt x="25" y="189"/>
                </a:cubicBezTo>
                <a:cubicBezTo>
                  <a:pt x="25" y="189"/>
                  <a:pt x="25" y="188"/>
                  <a:pt x="24" y="188"/>
                </a:cubicBezTo>
                <a:cubicBezTo>
                  <a:pt x="25" y="189"/>
                  <a:pt x="25" y="190"/>
                  <a:pt x="25" y="191"/>
                </a:cubicBezTo>
                <a:cubicBezTo>
                  <a:pt x="25" y="192"/>
                  <a:pt x="24" y="192"/>
                  <a:pt x="23" y="192"/>
                </a:cubicBezTo>
                <a:cubicBezTo>
                  <a:pt x="23" y="192"/>
                  <a:pt x="22" y="191"/>
                  <a:pt x="22" y="191"/>
                </a:cubicBezTo>
                <a:cubicBezTo>
                  <a:pt x="17" y="195"/>
                  <a:pt x="13" y="199"/>
                  <a:pt x="9" y="205"/>
                </a:cubicBezTo>
                <a:cubicBezTo>
                  <a:pt x="9" y="205"/>
                  <a:pt x="8" y="205"/>
                  <a:pt x="8" y="205"/>
                </a:cubicBezTo>
                <a:cubicBezTo>
                  <a:pt x="7" y="205"/>
                  <a:pt x="7" y="204"/>
                  <a:pt x="7" y="204"/>
                </a:cubicBezTo>
                <a:cubicBezTo>
                  <a:pt x="12" y="198"/>
                  <a:pt x="16" y="193"/>
                  <a:pt x="21" y="188"/>
                </a:cubicBezTo>
                <a:cubicBezTo>
                  <a:pt x="20" y="187"/>
                  <a:pt x="20" y="186"/>
                  <a:pt x="20" y="185"/>
                </a:cubicBezTo>
                <a:cubicBezTo>
                  <a:pt x="19" y="186"/>
                  <a:pt x="19" y="186"/>
                  <a:pt x="18" y="186"/>
                </a:cubicBezTo>
                <a:cubicBezTo>
                  <a:pt x="17" y="185"/>
                  <a:pt x="15" y="183"/>
                  <a:pt x="16" y="181"/>
                </a:cubicBezTo>
                <a:cubicBezTo>
                  <a:pt x="14" y="174"/>
                  <a:pt x="13" y="165"/>
                  <a:pt x="15" y="155"/>
                </a:cubicBezTo>
                <a:cubicBezTo>
                  <a:pt x="15" y="153"/>
                  <a:pt x="13" y="154"/>
                  <a:pt x="14" y="152"/>
                </a:cubicBezTo>
                <a:cubicBezTo>
                  <a:pt x="14" y="151"/>
                  <a:pt x="15" y="151"/>
                  <a:pt x="15" y="150"/>
                </a:cubicBezTo>
                <a:cubicBezTo>
                  <a:pt x="14" y="149"/>
                  <a:pt x="14" y="149"/>
                  <a:pt x="13" y="149"/>
                </a:cubicBezTo>
                <a:cubicBezTo>
                  <a:pt x="12" y="149"/>
                  <a:pt x="12" y="149"/>
                  <a:pt x="12" y="150"/>
                </a:cubicBezTo>
                <a:cubicBezTo>
                  <a:pt x="12" y="151"/>
                  <a:pt x="13" y="151"/>
                  <a:pt x="12" y="151"/>
                </a:cubicBezTo>
                <a:cubicBezTo>
                  <a:pt x="11" y="151"/>
                  <a:pt x="11" y="152"/>
                  <a:pt x="10" y="152"/>
                </a:cubicBezTo>
                <a:cubicBezTo>
                  <a:pt x="8" y="152"/>
                  <a:pt x="9" y="150"/>
                  <a:pt x="9" y="14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MH_Other_3"/>
          <p:cNvSpPr>
            <a:spLocks noChangeAspect="1" noEditPoints="1"/>
          </p:cNvSpPr>
          <p:nvPr>
            <p:custDataLst>
              <p:tags r:id="rId4"/>
            </p:custDataLst>
          </p:nvPr>
        </p:nvSpPr>
        <p:spPr bwMode="auto">
          <a:xfrm>
            <a:off x="8064842" y="1923221"/>
            <a:ext cx="361583" cy="562706"/>
          </a:xfrm>
          <a:custGeom>
            <a:avLst/>
            <a:gdLst>
              <a:gd name="T0" fmla="*/ 45 w 137"/>
              <a:gd name="T1" fmla="*/ 91 h 215"/>
              <a:gd name="T2" fmla="*/ 54 w 137"/>
              <a:gd name="T3" fmla="*/ 198 h 215"/>
              <a:gd name="T4" fmla="*/ 90 w 137"/>
              <a:gd name="T5" fmla="*/ 12 h 215"/>
              <a:gd name="T6" fmla="*/ 99 w 137"/>
              <a:gd name="T7" fmla="*/ 15 h 215"/>
              <a:gd name="T8" fmla="*/ 14 w 137"/>
              <a:gd name="T9" fmla="*/ 174 h 215"/>
              <a:gd name="T10" fmla="*/ 16 w 137"/>
              <a:gd name="T11" fmla="*/ 162 h 215"/>
              <a:gd name="T12" fmla="*/ 41 w 137"/>
              <a:gd name="T13" fmla="*/ 118 h 215"/>
              <a:gd name="T14" fmla="*/ 33 w 137"/>
              <a:gd name="T15" fmla="*/ 71 h 215"/>
              <a:gd name="T16" fmla="*/ 14 w 137"/>
              <a:gd name="T17" fmla="*/ 174 h 215"/>
              <a:gd name="T18" fmla="*/ 74 w 137"/>
              <a:gd name="T19" fmla="*/ 14 h 215"/>
              <a:gd name="T20" fmla="*/ 104 w 137"/>
              <a:gd name="T21" fmla="*/ 98 h 215"/>
              <a:gd name="T22" fmla="*/ 37 w 137"/>
              <a:gd name="T23" fmla="*/ 205 h 215"/>
              <a:gd name="T24" fmla="*/ 12 w 137"/>
              <a:gd name="T25" fmla="*/ 171 h 215"/>
              <a:gd name="T26" fmla="*/ 29 w 137"/>
              <a:gd name="T27" fmla="*/ 62 h 215"/>
              <a:gd name="T28" fmla="*/ 46 w 137"/>
              <a:gd name="T29" fmla="*/ 96 h 215"/>
              <a:gd name="T30" fmla="*/ 33 w 137"/>
              <a:gd name="T31" fmla="*/ 204 h 215"/>
              <a:gd name="T32" fmla="*/ 80 w 137"/>
              <a:gd name="T33" fmla="*/ 58 h 215"/>
              <a:gd name="T34" fmla="*/ 85 w 137"/>
              <a:gd name="T35" fmla="*/ 192 h 215"/>
              <a:gd name="T36" fmla="*/ 64 w 137"/>
              <a:gd name="T37" fmla="*/ 126 h 215"/>
              <a:gd name="T38" fmla="*/ 82 w 137"/>
              <a:gd name="T39" fmla="*/ 69 h 215"/>
              <a:gd name="T40" fmla="*/ 46 w 137"/>
              <a:gd name="T41" fmla="*/ 93 h 215"/>
              <a:gd name="T42" fmla="*/ 16 w 137"/>
              <a:gd name="T43" fmla="*/ 196 h 215"/>
              <a:gd name="T44" fmla="*/ 61 w 137"/>
              <a:gd name="T45" fmla="*/ 125 h 215"/>
              <a:gd name="T46" fmla="*/ 117 w 137"/>
              <a:gd name="T47" fmla="*/ 98 h 215"/>
              <a:gd name="T48" fmla="*/ 114 w 137"/>
              <a:gd name="T49" fmla="*/ 40 h 215"/>
              <a:gd name="T50" fmla="*/ 53 w 137"/>
              <a:gd name="T51" fmla="*/ 194 h 215"/>
              <a:gd name="T52" fmla="*/ 79 w 137"/>
              <a:gd name="T53" fmla="*/ 15 h 215"/>
              <a:gd name="T54" fmla="*/ 31 w 137"/>
              <a:gd name="T55" fmla="*/ 66 h 215"/>
              <a:gd name="T56" fmla="*/ 26 w 137"/>
              <a:gd name="T57" fmla="*/ 54 h 215"/>
              <a:gd name="T58" fmla="*/ 44 w 137"/>
              <a:gd name="T59" fmla="*/ 206 h 215"/>
              <a:gd name="T60" fmla="*/ 72 w 137"/>
              <a:gd name="T61" fmla="*/ 134 h 215"/>
              <a:gd name="T62" fmla="*/ 23 w 137"/>
              <a:gd name="T63" fmla="*/ 186 h 215"/>
              <a:gd name="T64" fmla="*/ 39 w 137"/>
              <a:gd name="T65" fmla="*/ 192 h 215"/>
              <a:gd name="T66" fmla="*/ 89 w 137"/>
              <a:gd name="T67" fmla="*/ 190 h 215"/>
              <a:gd name="T68" fmla="*/ 77 w 137"/>
              <a:gd name="T69" fmla="*/ 194 h 215"/>
              <a:gd name="T70" fmla="*/ 36 w 137"/>
              <a:gd name="T71" fmla="*/ 64 h 215"/>
              <a:gd name="T72" fmla="*/ 31 w 137"/>
              <a:gd name="T73" fmla="*/ 70 h 215"/>
              <a:gd name="T74" fmla="*/ 110 w 137"/>
              <a:gd name="T75" fmla="*/ 119 h 215"/>
              <a:gd name="T76" fmla="*/ 109 w 137"/>
              <a:gd name="T77" fmla="*/ 108 h 215"/>
              <a:gd name="T78" fmla="*/ 85 w 137"/>
              <a:gd name="T79" fmla="*/ 92 h 215"/>
              <a:gd name="T80" fmla="*/ 106 w 137"/>
              <a:gd name="T81" fmla="*/ 41 h 215"/>
              <a:gd name="T82" fmla="*/ 95 w 137"/>
              <a:gd name="T83" fmla="*/ 32 h 215"/>
              <a:gd name="T84" fmla="*/ 91 w 137"/>
              <a:gd name="T85" fmla="*/ 32 h 215"/>
              <a:gd name="T86" fmla="*/ 94 w 137"/>
              <a:gd name="T87" fmla="*/ 11 h 215"/>
              <a:gd name="T88" fmla="*/ 81 w 137"/>
              <a:gd name="T89" fmla="*/ 16 h 215"/>
              <a:gd name="T90" fmla="*/ 57 w 137"/>
              <a:gd name="T91" fmla="*/ 31 h 215"/>
              <a:gd name="T92" fmla="*/ 45 w 137"/>
              <a:gd name="T93" fmla="*/ 33 h 215"/>
              <a:gd name="T94" fmla="*/ 88 w 137"/>
              <a:gd name="T95" fmla="*/ 59 h 215"/>
              <a:gd name="T96" fmla="*/ 32 w 137"/>
              <a:gd name="T97" fmla="*/ 158 h 215"/>
              <a:gd name="T98" fmla="*/ 125 w 137"/>
              <a:gd name="T99" fmla="*/ 113 h 215"/>
              <a:gd name="T100" fmla="*/ 122 w 137"/>
              <a:gd name="T101" fmla="*/ 125 h 215"/>
              <a:gd name="T102" fmla="*/ 111 w 137"/>
              <a:gd name="T103" fmla="*/ 146 h 215"/>
              <a:gd name="T104" fmla="*/ 119 w 137"/>
              <a:gd name="T105" fmla="*/ 121 h 215"/>
              <a:gd name="T106" fmla="*/ 34 w 137"/>
              <a:gd name="T107" fmla="*/ 17 h 215"/>
              <a:gd name="T108" fmla="*/ 106 w 137"/>
              <a:gd name="T109" fmla="*/ 84 h 215"/>
              <a:gd name="T110" fmla="*/ 125 w 137"/>
              <a:gd name="T111" fmla="*/ 168 h 215"/>
              <a:gd name="T112" fmla="*/ 22 w 137"/>
              <a:gd name="T113" fmla="*/ 210 h 215"/>
              <a:gd name="T114" fmla="*/ 7 w 137"/>
              <a:gd name="T115" fmla="*/ 203 h 215"/>
              <a:gd name="T116" fmla="*/ 8 w 137"/>
              <a:gd name="T117" fmla="*/ 161 h 215"/>
              <a:gd name="T118" fmla="*/ 57 w 137"/>
              <a:gd name="T119" fmla="*/ 129 h 215"/>
              <a:gd name="T120" fmla="*/ 50 w 137"/>
              <a:gd name="T121" fmla="*/ 82 h 215"/>
              <a:gd name="T122" fmla="*/ 29 w 137"/>
              <a:gd name="T123" fmla="*/ 91 h 215"/>
              <a:gd name="T124" fmla="*/ 22 w 137"/>
              <a:gd name="T125" fmla="*/ 67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7" h="215">
                <a:moveTo>
                  <a:pt x="123" y="111"/>
                </a:moveTo>
                <a:cubicBezTo>
                  <a:pt x="124" y="111"/>
                  <a:pt x="124" y="110"/>
                  <a:pt x="125" y="109"/>
                </a:cubicBezTo>
                <a:cubicBezTo>
                  <a:pt x="124" y="109"/>
                  <a:pt x="123" y="110"/>
                  <a:pt x="123" y="111"/>
                </a:cubicBezTo>
                <a:close/>
                <a:moveTo>
                  <a:pt x="79" y="11"/>
                </a:moveTo>
                <a:cubicBezTo>
                  <a:pt x="79" y="11"/>
                  <a:pt x="79" y="11"/>
                  <a:pt x="80" y="10"/>
                </a:cubicBezTo>
                <a:cubicBezTo>
                  <a:pt x="79" y="10"/>
                  <a:pt x="79" y="10"/>
                  <a:pt x="78" y="10"/>
                </a:cubicBezTo>
                <a:cubicBezTo>
                  <a:pt x="79" y="11"/>
                  <a:pt x="78" y="11"/>
                  <a:pt x="78" y="12"/>
                </a:cubicBezTo>
                <a:cubicBezTo>
                  <a:pt x="79" y="12"/>
                  <a:pt x="79" y="11"/>
                  <a:pt x="79" y="11"/>
                </a:cubicBezTo>
                <a:close/>
                <a:moveTo>
                  <a:pt x="45" y="91"/>
                </a:moveTo>
                <a:cubicBezTo>
                  <a:pt x="46" y="91"/>
                  <a:pt x="46" y="90"/>
                  <a:pt x="46" y="89"/>
                </a:cubicBezTo>
                <a:cubicBezTo>
                  <a:pt x="46" y="90"/>
                  <a:pt x="45" y="91"/>
                  <a:pt x="45" y="91"/>
                </a:cubicBezTo>
                <a:close/>
                <a:moveTo>
                  <a:pt x="66" y="122"/>
                </a:moveTo>
                <a:cubicBezTo>
                  <a:pt x="67" y="121"/>
                  <a:pt x="67" y="121"/>
                  <a:pt x="68" y="120"/>
                </a:cubicBezTo>
                <a:cubicBezTo>
                  <a:pt x="68" y="120"/>
                  <a:pt x="67" y="120"/>
                  <a:pt x="67" y="120"/>
                </a:cubicBezTo>
                <a:lnTo>
                  <a:pt x="66" y="122"/>
                </a:lnTo>
                <a:close/>
                <a:moveTo>
                  <a:pt x="71" y="24"/>
                </a:moveTo>
                <a:cubicBezTo>
                  <a:pt x="72" y="23"/>
                  <a:pt x="73" y="22"/>
                  <a:pt x="73" y="21"/>
                </a:cubicBezTo>
                <a:cubicBezTo>
                  <a:pt x="72" y="21"/>
                  <a:pt x="71" y="23"/>
                  <a:pt x="71" y="24"/>
                </a:cubicBezTo>
                <a:close/>
                <a:moveTo>
                  <a:pt x="37" y="71"/>
                </a:moveTo>
                <a:cubicBezTo>
                  <a:pt x="36" y="71"/>
                  <a:pt x="35" y="72"/>
                  <a:pt x="35" y="73"/>
                </a:cubicBezTo>
                <a:cubicBezTo>
                  <a:pt x="35" y="72"/>
                  <a:pt x="37" y="72"/>
                  <a:pt x="37" y="71"/>
                </a:cubicBezTo>
                <a:close/>
                <a:moveTo>
                  <a:pt x="54" y="198"/>
                </a:moveTo>
                <a:cubicBezTo>
                  <a:pt x="54" y="198"/>
                  <a:pt x="53" y="199"/>
                  <a:pt x="53" y="199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2" y="200"/>
                  <a:pt x="52" y="200"/>
                  <a:pt x="52" y="200"/>
                </a:cubicBezTo>
                <a:cubicBezTo>
                  <a:pt x="52" y="201"/>
                  <a:pt x="52" y="201"/>
                  <a:pt x="52" y="201"/>
                </a:cubicBezTo>
                <a:cubicBezTo>
                  <a:pt x="52" y="200"/>
                  <a:pt x="52" y="200"/>
                  <a:pt x="52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199"/>
                  <a:pt x="53" y="199"/>
                  <a:pt x="53" y="199"/>
                </a:cubicBezTo>
                <a:cubicBezTo>
                  <a:pt x="54" y="199"/>
                  <a:pt x="54" y="199"/>
                  <a:pt x="54" y="198"/>
                </a:cubicBezTo>
                <a:close/>
                <a:moveTo>
                  <a:pt x="90" y="12"/>
                </a:moveTo>
                <a:cubicBezTo>
                  <a:pt x="90" y="11"/>
                  <a:pt x="91" y="11"/>
                  <a:pt x="92" y="10"/>
                </a:cubicBezTo>
                <a:cubicBezTo>
                  <a:pt x="90" y="9"/>
                  <a:pt x="90" y="11"/>
                  <a:pt x="90" y="12"/>
                </a:cubicBezTo>
                <a:close/>
                <a:moveTo>
                  <a:pt x="109" y="95"/>
                </a:moveTo>
                <a:cubicBezTo>
                  <a:pt x="110" y="95"/>
                  <a:pt x="110" y="95"/>
                  <a:pt x="110" y="95"/>
                </a:cubicBezTo>
                <a:cubicBezTo>
                  <a:pt x="111" y="94"/>
                  <a:pt x="111" y="94"/>
                  <a:pt x="110" y="94"/>
                </a:cubicBezTo>
                <a:cubicBezTo>
                  <a:pt x="110" y="94"/>
                  <a:pt x="109" y="96"/>
                  <a:pt x="109" y="95"/>
                </a:cubicBezTo>
                <a:close/>
                <a:moveTo>
                  <a:pt x="95" y="13"/>
                </a:moveTo>
                <a:cubicBezTo>
                  <a:pt x="96" y="12"/>
                  <a:pt x="97" y="12"/>
                  <a:pt x="97" y="11"/>
                </a:cubicBezTo>
                <a:cubicBezTo>
                  <a:pt x="95" y="10"/>
                  <a:pt x="95" y="12"/>
                  <a:pt x="95" y="13"/>
                </a:cubicBezTo>
                <a:close/>
                <a:moveTo>
                  <a:pt x="99" y="15"/>
                </a:moveTo>
                <a:cubicBezTo>
                  <a:pt x="100" y="15"/>
                  <a:pt x="100" y="14"/>
                  <a:pt x="101" y="13"/>
                </a:cubicBezTo>
                <a:cubicBezTo>
                  <a:pt x="101" y="12"/>
                  <a:pt x="100" y="13"/>
                  <a:pt x="99" y="14"/>
                </a:cubicBezTo>
                <a:cubicBezTo>
                  <a:pt x="99" y="14"/>
                  <a:pt x="99" y="15"/>
                  <a:pt x="99" y="15"/>
                </a:cubicBezTo>
                <a:close/>
                <a:moveTo>
                  <a:pt x="5" y="172"/>
                </a:moveTo>
                <a:cubicBezTo>
                  <a:pt x="6" y="172"/>
                  <a:pt x="6" y="172"/>
                  <a:pt x="7" y="172"/>
                </a:cubicBezTo>
                <a:cubicBezTo>
                  <a:pt x="8" y="171"/>
                  <a:pt x="7" y="171"/>
                  <a:pt x="6" y="170"/>
                </a:cubicBezTo>
                <a:cubicBezTo>
                  <a:pt x="7" y="171"/>
                  <a:pt x="5" y="171"/>
                  <a:pt x="5" y="172"/>
                </a:cubicBezTo>
                <a:close/>
                <a:moveTo>
                  <a:pt x="14" y="174"/>
                </a:moveTo>
                <a:cubicBezTo>
                  <a:pt x="13" y="174"/>
                  <a:pt x="13" y="174"/>
                  <a:pt x="13" y="175"/>
                </a:cubicBezTo>
                <a:cubicBezTo>
                  <a:pt x="12" y="176"/>
                  <a:pt x="12" y="176"/>
                  <a:pt x="12" y="176"/>
                </a:cubicBezTo>
                <a:cubicBezTo>
                  <a:pt x="11" y="176"/>
                  <a:pt x="11" y="177"/>
                  <a:pt x="11" y="177"/>
                </a:cubicBezTo>
                <a:cubicBezTo>
                  <a:pt x="11" y="177"/>
                  <a:pt x="12" y="176"/>
                  <a:pt x="12" y="176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3" y="175"/>
                  <a:pt x="13" y="174"/>
                  <a:pt x="14" y="174"/>
                </a:cubicBezTo>
                <a:close/>
                <a:moveTo>
                  <a:pt x="58" y="120"/>
                </a:moveTo>
                <a:cubicBezTo>
                  <a:pt x="58" y="121"/>
                  <a:pt x="58" y="121"/>
                  <a:pt x="58" y="121"/>
                </a:cubicBezTo>
                <a:cubicBezTo>
                  <a:pt x="57" y="121"/>
                  <a:pt x="57" y="122"/>
                  <a:pt x="56" y="122"/>
                </a:cubicBezTo>
                <a:cubicBezTo>
                  <a:pt x="56" y="123"/>
                  <a:pt x="55" y="124"/>
                  <a:pt x="56" y="124"/>
                </a:cubicBezTo>
                <a:cubicBezTo>
                  <a:pt x="56" y="123"/>
                  <a:pt x="57" y="122"/>
                  <a:pt x="58" y="121"/>
                </a:cubicBezTo>
                <a:lnTo>
                  <a:pt x="58" y="120"/>
                </a:lnTo>
                <a:close/>
                <a:moveTo>
                  <a:pt x="32" y="152"/>
                </a:moveTo>
                <a:cubicBezTo>
                  <a:pt x="33" y="151"/>
                  <a:pt x="33" y="150"/>
                  <a:pt x="33" y="149"/>
                </a:cubicBezTo>
                <a:cubicBezTo>
                  <a:pt x="32" y="150"/>
                  <a:pt x="32" y="152"/>
                  <a:pt x="31" y="153"/>
                </a:cubicBezTo>
                <a:cubicBezTo>
                  <a:pt x="32" y="153"/>
                  <a:pt x="32" y="152"/>
                  <a:pt x="32" y="152"/>
                </a:cubicBezTo>
                <a:close/>
                <a:moveTo>
                  <a:pt x="16" y="162"/>
                </a:moveTo>
                <a:cubicBezTo>
                  <a:pt x="16" y="162"/>
                  <a:pt x="15" y="163"/>
                  <a:pt x="15" y="163"/>
                </a:cubicBezTo>
                <a:cubicBezTo>
                  <a:pt x="15" y="164"/>
                  <a:pt x="15" y="164"/>
                  <a:pt x="15" y="164"/>
                </a:cubicBezTo>
                <a:cubicBezTo>
                  <a:pt x="14" y="164"/>
                  <a:pt x="13" y="165"/>
                  <a:pt x="13" y="166"/>
                </a:cubicBezTo>
                <a:cubicBezTo>
                  <a:pt x="14" y="165"/>
                  <a:pt x="14" y="164"/>
                  <a:pt x="15" y="164"/>
                </a:cubicBezTo>
                <a:cubicBezTo>
                  <a:pt x="15" y="163"/>
                  <a:pt x="15" y="163"/>
                  <a:pt x="15" y="163"/>
                </a:cubicBezTo>
                <a:cubicBezTo>
                  <a:pt x="16" y="163"/>
                  <a:pt x="16" y="162"/>
                  <a:pt x="16" y="162"/>
                </a:cubicBezTo>
                <a:close/>
                <a:moveTo>
                  <a:pt x="46" y="107"/>
                </a:moveTo>
                <a:cubicBezTo>
                  <a:pt x="45" y="107"/>
                  <a:pt x="47" y="106"/>
                  <a:pt x="47" y="105"/>
                </a:cubicBezTo>
                <a:cubicBezTo>
                  <a:pt x="46" y="105"/>
                  <a:pt x="45" y="107"/>
                  <a:pt x="45" y="108"/>
                </a:cubicBezTo>
                <a:cubicBezTo>
                  <a:pt x="45" y="108"/>
                  <a:pt x="46" y="108"/>
                  <a:pt x="46" y="107"/>
                </a:cubicBezTo>
                <a:close/>
                <a:moveTo>
                  <a:pt x="41" y="118"/>
                </a:moveTo>
                <a:cubicBezTo>
                  <a:pt x="41" y="118"/>
                  <a:pt x="40" y="119"/>
                  <a:pt x="40" y="119"/>
                </a:cubicBezTo>
                <a:cubicBezTo>
                  <a:pt x="39" y="120"/>
                  <a:pt x="38" y="122"/>
                  <a:pt x="39" y="122"/>
                </a:cubicBezTo>
                <a:cubicBezTo>
                  <a:pt x="39" y="121"/>
                  <a:pt x="40" y="120"/>
                  <a:pt x="40" y="119"/>
                </a:cubicBezTo>
                <a:cubicBezTo>
                  <a:pt x="41" y="119"/>
                  <a:pt x="41" y="119"/>
                  <a:pt x="41" y="118"/>
                </a:cubicBezTo>
                <a:close/>
                <a:moveTo>
                  <a:pt x="46" y="115"/>
                </a:moveTo>
                <a:cubicBezTo>
                  <a:pt x="47" y="115"/>
                  <a:pt x="48" y="114"/>
                  <a:pt x="48" y="112"/>
                </a:cubicBezTo>
                <a:cubicBezTo>
                  <a:pt x="49" y="111"/>
                  <a:pt x="47" y="112"/>
                  <a:pt x="47" y="113"/>
                </a:cubicBezTo>
                <a:cubicBezTo>
                  <a:pt x="47" y="114"/>
                  <a:pt x="46" y="114"/>
                  <a:pt x="46" y="115"/>
                </a:cubicBezTo>
                <a:close/>
                <a:moveTo>
                  <a:pt x="33" y="73"/>
                </a:moveTo>
                <a:cubicBezTo>
                  <a:pt x="33" y="72"/>
                  <a:pt x="34" y="71"/>
                  <a:pt x="34" y="70"/>
                </a:cubicBezTo>
                <a:cubicBezTo>
                  <a:pt x="33" y="70"/>
                  <a:pt x="34" y="71"/>
                  <a:pt x="33" y="71"/>
                </a:cubicBezTo>
                <a:cubicBezTo>
                  <a:pt x="32" y="72"/>
                  <a:pt x="31" y="73"/>
                  <a:pt x="32" y="75"/>
                </a:cubicBezTo>
                <a:cubicBezTo>
                  <a:pt x="32" y="74"/>
                  <a:pt x="33" y="73"/>
                  <a:pt x="33" y="73"/>
                </a:cubicBezTo>
                <a:close/>
                <a:moveTo>
                  <a:pt x="64" y="63"/>
                </a:moveTo>
                <a:cubicBezTo>
                  <a:pt x="65" y="62"/>
                  <a:pt x="67" y="61"/>
                  <a:pt x="67" y="59"/>
                </a:cubicBezTo>
                <a:cubicBezTo>
                  <a:pt x="66" y="60"/>
                  <a:pt x="66" y="60"/>
                  <a:pt x="65" y="61"/>
                </a:cubicBezTo>
                <a:cubicBezTo>
                  <a:pt x="65" y="62"/>
                  <a:pt x="64" y="62"/>
                  <a:pt x="64" y="63"/>
                </a:cubicBezTo>
                <a:close/>
                <a:moveTo>
                  <a:pt x="54" y="198"/>
                </a:moveTo>
                <a:cubicBezTo>
                  <a:pt x="55" y="197"/>
                  <a:pt x="57" y="196"/>
                  <a:pt x="58" y="195"/>
                </a:cubicBezTo>
                <a:cubicBezTo>
                  <a:pt x="56" y="195"/>
                  <a:pt x="56" y="195"/>
                  <a:pt x="56" y="195"/>
                </a:cubicBezTo>
                <a:cubicBezTo>
                  <a:pt x="56" y="196"/>
                  <a:pt x="54" y="197"/>
                  <a:pt x="54" y="198"/>
                </a:cubicBezTo>
                <a:close/>
                <a:moveTo>
                  <a:pt x="14" y="174"/>
                </a:moveTo>
                <a:cubicBezTo>
                  <a:pt x="18" y="170"/>
                  <a:pt x="18" y="170"/>
                  <a:pt x="18" y="170"/>
                </a:cubicBezTo>
                <a:cubicBezTo>
                  <a:pt x="16" y="170"/>
                  <a:pt x="15" y="172"/>
                  <a:pt x="14" y="174"/>
                </a:cubicBezTo>
                <a:close/>
                <a:moveTo>
                  <a:pt x="60" y="66"/>
                </a:moveTo>
                <a:cubicBezTo>
                  <a:pt x="60" y="65"/>
                  <a:pt x="62" y="64"/>
                  <a:pt x="63" y="62"/>
                </a:cubicBezTo>
                <a:cubicBezTo>
                  <a:pt x="62" y="62"/>
                  <a:pt x="62" y="63"/>
                  <a:pt x="61" y="63"/>
                </a:cubicBezTo>
                <a:cubicBezTo>
                  <a:pt x="61" y="64"/>
                  <a:pt x="58" y="67"/>
                  <a:pt x="60" y="66"/>
                </a:cubicBezTo>
                <a:close/>
                <a:moveTo>
                  <a:pt x="74" y="14"/>
                </a:moveTo>
                <a:cubicBezTo>
                  <a:pt x="74" y="13"/>
                  <a:pt x="76" y="12"/>
                  <a:pt x="76" y="11"/>
                </a:cubicBezTo>
                <a:cubicBezTo>
                  <a:pt x="76" y="11"/>
                  <a:pt x="75" y="11"/>
                  <a:pt x="75" y="11"/>
                </a:cubicBezTo>
                <a:cubicBezTo>
                  <a:pt x="74" y="13"/>
                  <a:pt x="73" y="14"/>
                  <a:pt x="73" y="15"/>
                </a:cubicBezTo>
                <a:cubicBezTo>
                  <a:pt x="73" y="15"/>
                  <a:pt x="74" y="15"/>
                  <a:pt x="74" y="14"/>
                </a:cubicBezTo>
                <a:close/>
                <a:moveTo>
                  <a:pt x="69" y="126"/>
                </a:moveTo>
                <a:cubicBezTo>
                  <a:pt x="72" y="124"/>
                  <a:pt x="72" y="124"/>
                  <a:pt x="72" y="124"/>
                </a:cubicBezTo>
                <a:cubicBezTo>
                  <a:pt x="72" y="124"/>
                  <a:pt x="71" y="123"/>
                  <a:pt x="71" y="123"/>
                </a:cubicBezTo>
                <a:cubicBezTo>
                  <a:pt x="70" y="124"/>
                  <a:pt x="69" y="125"/>
                  <a:pt x="69" y="126"/>
                </a:cubicBezTo>
                <a:close/>
                <a:moveTo>
                  <a:pt x="25" y="191"/>
                </a:moveTo>
                <a:cubicBezTo>
                  <a:pt x="26" y="190"/>
                  <a:pt x="28" y="189"/>
                  <a:pt x="29" y="188"/>
                </a:cubicBezTo>
                <a:cubicBezTo>
                  <a:pt x="28" y="187"/>
                  <a:pt x="27" y="188"/>
                  <a:pt x="27" y="189"/>
                </a:cubicBezTo>
                <a:cubicBezTo>
                  <a:pt x="26" y="190"/>
                  <a:pt x="25" y="190"/>
                  <a:pt x="25" y="191"/>
                </a:cubicBezTo>
                <a:close/>
                <a:moveTo>
                  <a:pt x="105" y="98"/>
                </a:moveTo>
                <a:cubicBezTo>
                  <a:pt x="107" y="97"/>
                  <a:pt x="107" y="95"/>
                  <a:pt x="108" y="94"/>
                </a:cubicBezTo>
                <a:cubicBezTo>
                  <a:pt x="107" y="95"/>
                  <a:pt x="105" y="96"/>
                  <a:pt x="104" y="98"/>
                </a:cubicBezTo>
                <a:cubicBezTo>
                  <a:pt x="104" y="98"/>
                  <a:pt x="105" y="98"/>
                  <a:pt x="105" y="98"/>
                </a:cubicBezTo>
                <a:close/>
                <a:moveTo>
                  <a:pt x="129" y="164"/>
                </a:moveTo>
                <a:cubicBezTo>
                  <a:pt x="129" y="161"/>
                  <a:pt x="130" y="158"/>
                  <a:pt x="130" y="155"/>
                </a:cubicBezTo>
                <a:cubicBezTo>
                  <a:pt x="129" y="158"/>
                  <a:pt x="129" y="162"/>
                  <a:pt x="128" y="165"/>
                </a:cubicBezTo>
                <a:cubicBezTo>
                  <a:pt x="129" y="165"/>
                  <a:pt x="129" y="164"/>
                  <a:pt x="129" y="164"/>
                </a:cubicBezTo>
                <a:close/>
                <a:moveTo>
                  <a:pt x="54" y="22"/>
                </a:moveTo>
                <a:cubicBezTo>
                  <a:pt x="55" y="20"/>
                  <a:pt x="57" y="18"/>
                  <a:pt x="58" y="16"/>
                </a:cubicBezTo>
                <a:cubicBezTo>
                  <a:pt x="57" y="17"/>
                  <a:pt x="56" y="17"/>
                  <a:pt x="56" y="17"/>
                </a:cubicBezTo>
                <a:cubicBezTo>
                  <a:pt x="55" y="19"/>
                  <a:pt x="54" y="21"/>
                  <a:pt x="54" y="22"/>
                </a:cubicBezTo>
                <a:close/>
                <a:moveTo>
                  <a:pt x="43" y="200"/>
                </a:moveTo>
                <a:cubicBezTo>
                  <a:pt x="41" y="202"/>
                  <a:pt x="39" y="203"/>
                  <a:pt x="37" y="205"/>
                </a:cubicBezTo>
                <a:cubicBezTo>
                  <a:pt x="38" y="205"/>
                  <a:pt x="38" y="206"/>
                  <a:pt x="39" y="205"/>
                </a:cubicBezTo>
                <a:cubicBezTo>
                  <a:pt x="40" y="203"/>
                  <a:pt x="42" y="202"/>
                  <a:pt x="43" y="200"/>
                </a:cubicBezTo>
                <a:close/>
                <a:moveTo>
                  <a:pt x="21" y="161"/>
                </a:moveTo>
                <a:cubicBezTo>
                  <a:pt x="20" y="161"/>
                  <a:pt x="20" y="161"/>
                  <a:pt x="20" y="161"/>
                </a:cubicBezTo>
                <a:cubicBezTo>
                  <a:pt x="19" y="162"/>
                  <a:pt x="19" y="162"/>
                  <a:pt x="19" y="163"/>
                </a:cubicBezTo>
                <a:cubicBezTo>
                  <a:pt x="18" y="163"/>
                  <a:pt x="18" y="163"/>
                  <a:pt x="18" y="163"/>
                </a:cubicBezTo>
                <a:cubicBezTo>
                  <a:pt x="17" y="164"/>
                  <a:pt x="16" y="165"/>
                  <a:pt x="15" y="167"/>
                </a:cubicBezTo>
                <a:cubicBezTo>
                  <a:pt x="15" y="167"/>
                  <a:pt x="15" y="167"/>
                  <a:pt x="15" y="168"/>
                </a:cubicBezTo>
                <a:cubicBezTo>
                  <a:pt x="14" y="168"/>
                  <a:pt x="14" y="168"/>
                  <a:pt x="13" y="169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70"/>
                  <a:pt x="12" y="170"/>
                  <a:pt x="12" y="171"/>
                </a:cubicBezTo>
                <a:cubicBezTo>
                  <a:pt x="13" y="171"/>
                  <a:pt x="13" y="170"/>
                  <a:pt x="13" y="170"/>
                </a:cubicBezTo>
                <a:cubicBezTo>
                  <a:pt x="13" y="169"/>
                  <a:pt x="13" y="169"/>
                  <a:pt x="13" y="169"/>
                </a:cubicBezTo>
                <a:cubicBezTo>
                  <a:pt x="14" y="169"/>
                  <a:pt x="14" y="168"/>
                  <a:pt x="15" y="168"/>
                </a:cubicBezTo>
                <a:cubicBezTo>
                  <a:pt x="16" y="166"/>
                  <a:pt x="18" y="165"/>
                  <a:pt x="18" y="163"/>
                </a:cubicBezTo>
                <a:cubicBezTo>
                  <a:pt x="19" y="163"/>
                  <a:pt x="19" y="163"/>
                  <a:pt x="19" y="163"/>
                </a:cubicBezTo>
                <a:cubicBezTo>
                  <a:pt x="20" y="163"/>
                  <a:pt x="20" y="162"/>
                  <a:pt x="20" y="161"/>
                </a:cubicBezTo>
                <a:lnTo>
                  <a:pt x="21" y="161"/>
                </a:lnTo>
                <a:close/>
                <a:moveTo>
                  <a:pt x="29" y="62"/>
                </a:moveTo>
                <a:cubicBezTo>
                  <a:pt x="30" y="60"/>
                  <a:pt x="31" y="58"/>
                  <a:pt x="33" y="55"/>
                </a:cubicBezTo>
                <a:cubicBezTo>
                  <a:pt x="31" y="56"/>
                  <a:pt x="31" y="57"/>
                  <a:pt x="30" y="58"/>
                </a:cubicBezTo>
                <a:cubicBezTo>
                  <a:pt x="29" y="59"/>
                  <a:pt x="28" y="61"/>
                  <a:pt x="29" y="62"/>
                </a:cubicBezTo>
                <a:close/>
                <a:moveTo>
                  <a:pt x="27" y="56"/>
                </a:moveTo>
                <a:cubicBezTo>
                  <a:pt x="29" y="54"/>
                  <a:pt x="30" y="51"/>
                  <a:pt x="32" y="48"/>
                </a:cubicBezTo>
                <a:cubicBezTo>
                  <a:pt x="30" y="51"/>
                  <a:pt x="28" y="53"/>
                  <a:pt x="26" y="56"/>
                </a:cubicBezTo>
                <a:cubicBezTo>
                  <a:pt x="26" y="56"/>
                  <a:pt x="26" y="57"/>
                  <a:pt x="27" y="56"/>
                </a:cubicBezTo>
                <a:close/>
                <a:moveTo>
                  <a:pt x="116" y="112"/>
                </a:moveTo>
                <a:cubicBezTo>
                  <a:pt x="119" y="110"/>
                  <a:pt x="121" y="107"/>
                  <a:pt x="123" y="106"/>
                </a:cubicBezTo>
                <a:cubicBezTo>
                  <a:pt x="124" y="105"/>
                  <a:pt x="122" y="105"/>
                  <a:pt x="122" y="106"/>
                </a:cubicBezTo>
                <a:cubicBezTo>
                  <a:pt x="120" y="108"/>
                  <a:pt x="118" y="109"/>
                  <a:pt x="117" y="111"/>
                </a:cubicBezTo>
                <a:cubicBezTo>
                  <a:pt x="116" y="111"/>
                  <a:pt x="116" y="112"/>
                  <a:pt x="116" y="112"/>
                </a:cubicBezTo>
                <a:close/>
                <a:moveTo>
                  <a:pt x="38" y="107"/>
                </a:moveTo>
                <a:cubicBezTo>
                  <a:pt x="41" y="104"/>
                  <a:pt x="44" y="100"/>
                  <a:pt x="46" y="96"/>
                </a:cubicBezTo>
                <a:cubicBezTo>
                  <a:pt x="44" y="100"/>
                  <a:pt x="41" y="103"/>
                  <a:pt x="38" y="107"/>
                </a:cubicBezTo>
                <a:close/>
                <a:moveTo>
                  <a:pt x="24" y="45"/>
                </a:moveTo>
                <a:cubicBezTo>
                  <a:pt x="27" y="41"/>
                  <a:pt x="27" y="41"/>
                  <a:pt x="27" y="41"/>
                </a:cubicBezTo>
                <a:cubicBezTo>
                  <a:pt x="28" y="40"/>
                  <a:pt x="29" y="39"/>
                  <a:pt x="29" y="38"/>
                </a:cubicBezTo>
                <a:cubicBezTo>
                  <a:pt x="27" y="40"/>
                  <a:pt x="24" y="43"/>
                  <a:pt x="23" y="46"/>
                </a:cubicBezTo>
                <a:cubicBezTo>
                  <a:pt x="24" y="47"/>
                  <a:pt x="24" y="46"/>
                  <a:pt x="24" y="45"/>
                </a:cubicBezTo>
                <a:close/>
                <a:moveTo>
                  <a:pt x="33" y="204"/>
                </a:moveTo>
                <a:cubicBezTo>
                  <a:pt x="34" y="204"/>
                  <a:pt x="34" y="204"/>
                  <a:pt x="34" y="204"/>
                </a:cubicBezTo>
                <a:cubicBezTo>
                  <a:pt x="36" y="202"/>
                  <a:pt x="37" y="201"/>
                  <a:pt x="39" y="198"/>
                </a:cubicBezTo>
                <a:cubicBezTo>
                  <a:pt x="34" y="202"/>
                  <a:pt x="34" y="202"/>
                  <a:pt x="34" y="202"/>
                </a:cubicBezTo>
                <a:cubicBezTo>
                  <a:pt x="34" y="202"/>
                  <a:pt x="32" y="204"/>
                  <a:pt x="33" y="204"/>
                </a:cubicBezTo>
                <a:close/>
                <a:moveTo>
                  <a:pt x="39" y="111"/>
                </a:moveTo>
                <a:cubicBezTo>
                  <a:pt x="42" y="107"/>
                  <a:pt x="44" y="104"/>
                  <a:pt x="47" y="100"/>
                </a:cubicBezTo>
                <a:cubicBezTo>
                  <a:pt x="44" y="103"/>
                  <a:pt x="42" y="106"/>
                  <a:pt x="40" y="109"/>
                </a:cubicBezTo>
                <a:cubicBezTo>
                  <a:pt x="39" y="109"/>
                  <a:pt x="39" y="110"/>
                  <a:pt x="39" y="111"/>
                </a:cubicBezTo>
                <a:close/>
                <a:moveTo>
                  <a:pt x="80" y="58"/>
                </a:moveTo>
                <a:cubicBezTo>
                  <a:pt x="81" y="59"/>
                  <a:pt x="81" y="59"/>
                  <a:pt x="81" y="59"/>
                </a:cubicBezTo>
                <a:cubicBezTo>
                  <a:pt x="83" y="60"/>
                  <a:pt x="83" y="61"/>
                  <a:pt x="85" y="62"/>
                </a:cubicBezTo>
                <a:cubicBezTo>
                  <a:pt x="85" y="62"/>
                  <a:pt x="85" y="61"/>
                  <a:pt x="85" y="61"/>
                </a:cubicBezTo>
                <a:cubicBezTo>
                  <a:pt x="85" y="60"/>
                  <a:pt x="84" y="59"/>
                  <a:pt x="83" y="59"/>
                </a:cubicBezTo>
                <a:cubicBezTo>
                  <a:pt x="82" y="58"/>
                  <a:pt x="80" y="57"/>
                  <a:pt x="78" y="58"/>
                </a:cubicBezTo>
                <a:cubicBezTo>
                  <a:pt x="79" y="58"/>
                  <a:pt x="80" y="58"/>
                  <a:pt x="80" y="58"/>
                </a:cubicBezTo>
                <a:close/>
                <a:moveTo>
                  <a:pt x="66" y="203"/>
                </a:moveTo>
                <a:cubicBezTo>
                  <a:pt x="74" y="194"/>
                  <a:pt x="74" y="194"/>
                  <a:pt x="74" y="194"/>
                </a:cubicBezTo>
                <a:cubicBezTo>
                  <a:pt x="74" y="194"/>
                  <a:pt x="73" y="194"/>
                  <a:pt x="73" y="195"/>
                </a:cubicBezTo>
                <a:lnTo>
                  <a:pt x="66" y="203"/>
                </a:lnTo>
                <a:close/>
                <a:moveTo>
                  <a:pt x="57" y="201"/>
                </a:moveTo>
                <a:cubicBezTo>
                  <a:pt x="63" y="196"/>
                  <a:pt x="63" y="196"/>
                  <a:pt x="63" y="196"/>
                </a:cubicBezTo>
                <a:cubicBezTo>
                  <a:pt x="64" y="196"/>
                  <a:pt x="64" y="195"/>
                  <a:pt x="65" y="195"/>
                </a:cubicBezTo>
                <a:cubicBezTo>
                  <a:pt x="63" y="195"/>
                  <a:pt x="62" y="195"/>
                  <a:pt x="61" y="196"/>
                </a:cubicBezTo>
                <a:lnTo>
                  <a:pt x="57" y="201"/>
                </a:lnTo>
                <a:close/>
                <a:moveTo>
                  <a:pt x="77" y="200"/>
                </a:moveTo>
                <a:cubicBezTo>
                  <a:pt x="80" y="197"/>
                  <a:pt x="82" y="195"/>
                  <a:pt x="85" y="192"/>
                </a:cubicBezTo>
                <a:cubicBezTo>
                  <a:pt x="84" y="192"/>
                  <a:pt x="83" y="193"/>
                  <a:pt x="82" y="193"/>
                </a:cubicBezTo>
                <a:cubicBezTo>
                  <a:pt x="81" y="195"/>
                  <a:pt x="79" y="197"/>
                  <a:pt x="77" y="199"/>
                </a:cubicBezTo>
                <a:cubicBezTo>
                  <a:pt x="78" y="199"/>
                  <a:pt x="77" y="200"/>
                  <a:pt x="77" y="200"/>
                </a:cubicBezTo>
                <a:close/>
                <a:moveTo>
                  <a:pt x="69" y="68"/>
                </a:moveTo>
                <a:cubicBezTo>
                  <a:pt x="69" y="68"/>
                  <a:pt x="69" y="68"/>
                  <a:pt x="69" y="68"/>
                </a:cubicBezTo>
                <a:cubicBezTo>
                  <a:pt x="70" y="66"/>
                  <a:pt x="71" y="64"/>
                  <a:pt x="73" y="61"/>
                </a:cubicBezTo>
                <a:cubicBezTo>
                  <a:pt x="70" y="63"/>
                  <a:pt x="69" y="65"/>
                  <a:pt x="67" y="67"/>
                </a:cubicBezTo>
                <a:cubicBezTo>
                  <a:pt x="67" y="68"/>
                  <a:pt x="68" y="68"/>
                  <a:pt x="69" y="68"/>
                </a:cubicBezTo>
                <a:close/>
                <a:moveTo>
                  <a:pt x="65" y="127"/>
                </a:moveTo>
                <a:cubicBezTo>
                  <a:pt x="67" y="125"/>
                  <a:pt x="68" y="124"/>
                  <a:pt x="70" y="121"/>
                </a:cubicBezTo>
                <a:cubicBezTo>
                  <a:pt x="67" y="123"/>
                  <a:pt x="66" y="124"/>
                  <a:pt x="64" y="126"/>
                </a:cubicBezTo>
                <a:lnTo>
                  <a:pt x="65" y="127"/>
                </a:lnTo>
                <a:close/>
                <a:moveTo>
                  <a:pt x="64" y="67"/>
                </a:moveTo>
                <a:cubicBezTo>
                  <a:pt x="66" y="65"/>
                  <a:pt x="67" y="62"/>
                  <a:pt x="69" y="60"/>
                </a:cubicBezTo>
                <a:cubicBezTo>
                  <a:pt x="67" y="62"/>
                  <a:pt x="65" y="64"/>
                  <a:pt x="63" y="67"/>
                </a:cubicBezTo>
                <a:cubicBezTo>
                  <a:pt x="63" y="67"/>
                  <a:pt x="64" y="67"/>
                  <a:pt x="64" y="67"/>
                </a:cubicBezTo>
                <a:close/>
                <a:moveTo>
                  <a:pt x="101" y="23"/>
                </a:moveTo>
                <a:cubicBezTo>
                  <a:pt x="107" y="17"/>
                  <a:pt x="107" y="17"/>
                  <a:pt x="107" y="17"/>
                </a:cubicBezTo>
                <a:cubicBezTo>
                  <a:pt x="107" y="16"/>
                  <a:pt x="106" y="16"/>
                  <a:pt x="105" y="16"/>
                </a:cubicBezTo>
                <a:cubicBezTo>
                  <a:pt x="104" y="19"/>
                  <a:pt x="102" y="20"/>
                  <a:pt x="101" y="23"/>
                </a:cubicBezTo>
                <a:close/>
                <a:moveTo>
                  <a:pt x="78" y="72"/>
                </a:moveTo>
                <a:cubicBezTo>
                  <a:pt x="79" y="71"/>
                  <a:pt x="81" y="70"/>
                  <a:pt x="82" y="69"/>
                </a:cubicBezTo>
                <a:cubicBezTo>
                  <a:pt x="82" y="68"/>
                  <a:pt x="83" y="66"/>
                  <a:pt x="83" y="65"/>
                </a:cubicBezTo>
                <a:cubicBezTo>
                  <a:pt x="83" y="64"/>
                  <a:pt x="83" y="63"/>
                  <a:pt x="82" y="63"/>
                </a:cubicBezTo>
                <a:cubicBezTo>
                  <a:pt x="82" y="64"/>
                  <a:pt x="83" y="64"/>
                  <a:pt x="83" y="65"/>
                </a:cubicBezTo>
                <a:cubicBezTo>
                  <a:pt x="81" y="68"/>
                  <a:pt x="80" y="70"/>
                  <a:pt x="78" y="72"/>
                </a:cubicBezTo>
                <a:close/>
                <a:moveTo>
                  <a:pt x="38" y="117"/>
                </a:moveTo>
                <a:cubicBezTo>
                  <a:pt x="41" y="115"/>
                  <a:pt x="43" y="112"/>
                  <a:pt x="45" y="108"/>
                </a:cubicBezTo>
                <a:cubicBezTo>
                  <a:pt x="45" y="108"/>
                  <a:pt x="44" y="108"/>
                  <a:pt x="44" y="108"/>
                </a:cubicBezTo>
                <a:cubicBezTo>
                  <a:pt x="42" y="111"/>
                  <a:pt x="39" y="114"/>
                  <a:pt x="38" y="117"/>
                </a:cubicBezTo>
                <a:close/>
                <a:moveTo>
                  <a:pt x="39" y="102"/>
                </a:moveTo>
                <a:cubicBezTo>
                  <a:pt x="39" y="102"/>
                  <a:pt x="40" y="102"/>
                  <a:pt x="40" y="102"/>
                </a:cubicBezTo>
                <a:cubicBezTo>
                  <a:pt x="42" y="99"/>
                  <a:pt x="44" y="96"/>
                  <a:pt x="46" y="93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39" y="101"/>
                  <a:pt x="38" y="102"/>
                  <a:pt x="38" y="104"/>
                </a:cubicBezTo>
                <a:cubicBezTo>
                  <a:pt x="39" y="104"/>
                  <a:pt x="39" y="103"/>
                  <a:pt x="39" y="102"/>
                </a:cubicBezTo>
                <a:close/>
                <a:moveTo>
                  <a:pt x="111" y="111"/>
                </a:moveTo>
                <a:cubicBezTo>
                  <a:pt x="114" y="108"/>
                  <a:pt x="118" y="106"/>
                  <a:pt x="121" y="103"/>
                </a:cubicBezTo>
                <a:cubicBezTo>
                  <a:pt x="121" y="103"/>
                  <a:pt x="121" y="101"/>
                  <a:pt x="120" y="102"/>
                </a:cubicBezTo>
                <a:cubicBezTo>
                  <a:pt x="117" y="105"/>
                  <a:pt x="114" y="108"/>
                  <a:pt x="111" y="111"/>
                </a:cubicBezTo>
                <a:close/>
                <a:moveTo>
                  <a:pt x="16" y="197"/>
                </a:moveTo>
                <a:cubicBezTo>
                  <a:pt x="26" y="188"/>
                  <a:pt x="26" y="188"/>
                  <a:pt x="26" y="188"/>
                </a:cubicBezTo>
                <a:cubicBezTo>
                  <a:pt x="27" y="187"/>
                  <a:pt x="26" y="187"/>
                  <a:pt x="25" y="187"/>
                </a:cubicBezTo>
                <a:cubicBezTo>
                  <a:pt x="16" y="196"/>
                  <a:pt x="16" y="196"/>
                  <a:pt x="16" y="196"/>
                </a:cubicBezTo>
                <a:cubicBezTo>
                  <a:pt x="15" y="196"/>
                  <a:pt x="16" y="198"/>
                  <a:pt x="16" y="197"/>
                </a:cubicBezTo>
                <a:close/>
                <a:moveTo>
                  <a:pt x="49" y="207"/>
                </a:moveTo>
                <a:cubicBezTo>
                  <a:pt x="50" y="207"/>
                  <a:pt x="50" y="206"/>
                  <a:pt x="50" y="206"/>
                </a:cubicBezTo>
                <a:cubicBezTo>
                  <a:pt x="52" y="204"/>
                  <a:pt x="55" y="201"/>
                  <a:pt x="57" y="199"/>
                </a:cubicBezTo>
                <a:cubicBezTo>
                  <a:pt x="48" y="206"/>
                  <a:pt x="48" y="206"/>
                  <a:pt x="48" y="206"/>
                </a:cubicBezTo>
                <a:cubicBezTo>
                  <a:pt x="47" y="207"/>
                  <a:pt x="49" y="206"/>
                  <a:pt x="49" y="207"/>
                </a:cubicBezTo>
                <a:close/>
                <a:moveTo>
                  <a:pt x="10" y="185"/>
                </a:moveTo>
                <a:cubicBezTo>
                  <a:pt x="13" y="181"/>
                  <a:pt x="16" y="177"/>
                  <a:pt x="19" y="174"/>
                </a:cubicBezTo>
                <a:cubicBezTo>
                  <a:pt x="16" y="177"/>
                  <a:pt x="12" y="181"/>
                  <a:pt x="9" y="186"/>
                </a:cubicBezTo>
                <a:cubicBezTo>
                  <a:pt x="10" y="186"/>
                  <a:pt x="10" y="185"/>
                  <a:pt x="10" y="185"/>
                </a:cubicBezTo>
                <a:close/>
                <a:moveTo>
                  <a:pt x="61" y="125"/>
                </a:moveTo>
                <a:cubicBezTo>
                  <a:pt x="61" y="125"/>
                  <a:pt x="61" y="124"/>
                  <a:pt x="61" y="124"/>
                </a:cubicBezTo>
                <a:cubicBezTo>
                  <a:pt x="63" y="123"/>
                  <a:pt x="64" y="121"/>
                  <a:pt x="65" y="119"/>
                </a:cubicBezTo>
                <a:cubicBezTo>
                  <a:pt x="63" y="120"/>
                  <a:pt x="61" y="122"/>
                  <a:pt x="59" y="125"/>
                </a:cubicBezTo>
                <a:lnTo>
                  <a:pt x="61" y="125"/>
                </a:lnTo>
                <a:close/>
                <a:moveTo>
                  <a:pt x="36" y="198"/>
                </a:moveTo>
                <a:cubicBezTo>
                  <a:pt x="39" y="196"/>
                  <a:pt x="42" y="194"/>
                  <a:pt x="44" y="193"/>
                </a:cubicBezTo>
                <a:cubicBezTo>
                  <a:pt x="41" y="192"/>
                  <a:pt x="41" y="192"/>
                  <a:pt x="41" y="192"/>
                </a:cubicBezTo>
                <a:cubicBezTo>
                  <a:pt x="40" y="194"/>
                  <a:pt x="38" y="196"/>
                  <a:pt x="36" y="198"/>
                </a:cubicBezTo>
                <a:close/>
                <a:moveTo>
                  <a:pt x="110" y="106"/>
                </a:moveTo>
                <a:cubicBezTo>
                  <a:pt x="113" y="104"/>
                  <a:pt x="115" y="102"/>
                  <a:pt x="117" y="100"/>
                </a:cubicBezTo>
                <a:cubicBezTo>
                  <a:pt x="119" y="99"/>
                  <a:pt x="118" y="98"/>
                  <a:pt x="117" y="98"/>
                </a:cubicBezTo>
                <a:cubicBezTo>
                  <a:pt x="115" y="100"/>
                  <a:pt x="111" y="104"/>
                  <a:pt x="110" y="106"/>
                </a:cubicBezTo>
                <a:close/>
                <a:moveTo>
                  <a:pt x="64" y="22"/>
                </a:moveTo>
                <a:cubicBezTo>
                  <a:pt x="66" y="19"/>
                  <a:pt x="69" y="15"/>
                  <a:pt x="72" y="12"/>
                </a:cubicBezTo>
                <a:cubicBezTo>
                  <a:pt x="70" y="12"/>
                  <a:pt x="69" y="12"/>
                  <a:pt x="68" y="14"/>
                </a:cubicBezTo>
                <a:cubicBezTo>
                  <a:pt x="67" y="16"/>
                  <a:pt x="66" y="19"/>
                  <a:pt x="64" y="21"/>
                </a:cubicBezTo>
                <a:cubicBezTo>
                  <a:pt x="64" y="21"/>
                  <a:pt x="64" y="22"/>
                  <a:pt x="64" y="22"/>
                </a:cubicBezTo>
                <a:close/>
                <a:moveTo>
                  <a:pt x="114" y="40"/>
                </a:moveTo>
                <a:cubicBezTo>
                  <a:pt x="114" y="39"/>
                  <a:pt x="116" y="38"/>
                  <a:pt x="117" y="38"/>
                </a:cubicBezTo>
                <a:cubicBezTo>
                  <a:pt x="118" y="37"/>
                  <a:pt x="117" y="35"/>
                  <a:pt x="117" y="34"/>
                </a:cubicBezTo>
                <a:cubicBezTo>
                  <a:pt x="115" y="36"/>
                  <a:pt x="114" y="38"/>
                  <a:pt x="113" y="40"/>
                </a:cubicBezTo>
                <a:cubicBezTo>
                  <a:pt x="113" y="41"/>
                  <a:pt x="113" y="41"/>
                  <a:pt x="114" y="40"/>
                </a:cubicBezTo>
                <a:close/>
                <a:moveTo>
                  <a:pt x="45" y="124"/>
                </a:moveTo>
                <a:cubicBezTo>
                  <a:pt x="48" y="122"/>
                  <a:pt x="50" y="119"/>
                  <a:pt x="53" y="116"/>
                </a:cubicBezTo>
                <a:cubicBezTo>
                  <a:pt x="52" y="116"/>
                  <a:pt x="51" y="116"/>
                  <a:pt x="51" y="117"/>
                </a:cubicBezTo>
                <a:cubicBezTo>
                  <a:pt x="43" y="124"/>
                  <a:pt x="43" y="124"/>
                  <a:pt x="43" y="124"/>
                </a:cubicBezTo>
                <a:cubicBezTo>
                  <a:pt x="44" y="124"/>
                  <a:pt x="44" y="124"/>
                  <a:pt x="45" y="124"/>
                </a:cubicBezTo>
                <a:close/>
                <a:moveTo>
                  <a:pt x="12" y="187"/>
                </a:moveTo>
                <a:cubicBezTo>
                  <a:pt x="19" y="182"/>
                  <a:pt x="19" y="182"/>
                  <a:pt x="19" y="182"/>
                </a:cubicBezTo>
                <a:cubicBezTo>
                  <a:pt x="20" y="182"/>
                  <a:pt x="18" y="180"/>
                  <a:pt x="19" y="179"/>
                </a:cubicBezTo>
                <a:cubicBezTo>
                  <a:pt x="16" y="182"/>
                  <a:pt x="14" y="184"/>
                  <a:pt x="12" y="187"/>
                </a:cubicBezTo>
                <a:close/>
                <a:moveTo>
                  <a:pt x="49" y="197"/>
                </a:moveTo>
                <a:cubicBezTo>
                  <a:pt x="53" y="194"/>
                  <a:pt x="53" y="194"/>
                  <a:pt x="53" y="194"/>
                </a:cubicBezTo>
                <a:cubicBezTo>
                  <a:pt x="50" y="194"/>
                  <a:pt x="48" y="194"/>
                  <a:pt x="45" y="193"/>
                </a:cubicBezTo>
                <a:cubicBezTo>
                  <a:pt x="46" y="193"/>
                  <a:pt x="46" y="194"/>
                  <a:pt x="45" y="195"/>
                </a:cubicBezTo>
                <a:cubicBezTo>
                  <a:pt x="44" y="196"/>
                  <a:pt x="43" y="197"/>
                  <a:pt x="42" y="198"/>
                </a:cubicBezTo>
                <a:cubicBezTo>
                  <a:pt x="44" y="197"/>
                  <a:pt x="46" y="195"/>
                  <a:pt x="48" y="194"/>
                </a:cubicBezTo>
                <a:cubicBezTo>
                  <a:pt x="49" y="194"/>
                  <a:pt x="50" y="195"/>
                  <a:pt x="49" y="196"/>
                </a:cubicBezTo>
                <a:cubicBezTo>
                  <a:pt x="49" y="196"/>
                  <a:pt x="49" y="197"/>
                  <a:pt x="49" y="197"/>
                </a:cubicBezTo>
                <a:close/>
                <a:moveTo>
                  <a:pt x="58" y="23"/>
                </a:moveTo>
                <a:cubicBezTo>
                  <a:pt x="61" y="19"/>
                  <a:pt x="63" y="16"/>
                  <a:pt x="66" y="13"/>
                </a:cubicBezTo>
                <a:cubicBezTo>
                  <a:pt x="64" y="14"/>
                  <a:pt x="62" y="14"/>
                  <a:pt x="61" y="15"/>
                </a:cubicBezTo>
                <a:cubicBezTo>
                  <a:pt x="60" y="18"/>
                  <a:pt x="59" y="20"/>
                  <a:pt x="58" y="23"/>
                </a:cubicBezTo>
                <a:close/>
                <a:moveTo>
                  <a:pt x="79" y="15"/>
                </a:moveTo>
                <a:cubicBezTo>
                  <a:pt x="80" y="14"/>
                  <a:pt x="82" y="13"/>
                  <a:pt x="83" y="12"/>
                </a:cubicBezTo>
                <a:cubicBezTo>
                  <a:pt x="84" y="12"/>
                  <a:pt x="84" y="13"/>
                  <a:pt x="84" y="13"/>
                </a:cubicBezTo>
                <a:cubicBezTo>
                  <a:pt x="84" y="12"/>
                  <a:pt x="87" y="12"/>
                  <a:pt x="87" y="10"/>
                </a:cubicBezTo>
                <a:cubicBezTo>
                  <a:pt x="85" y="10"/>
                  <a:pt x="83" y="10"/>
                  <a:pt x="82" y="10"/>
                </a:cubicBezTo>
                <a:cubicBezTo>
                  <a:pt x="81" y="11"/>
                  <a:pt x="80" y="13"/>
                  <a:pt x="79" y="15"/>
                </a:cubicBezTo>
                <a:close/>
                <a:moveTo>
                  <a:pt x="27" y="199"/>
                </a:moveTo>
                <a:cubicBezTo>
                  <a:pt x="30" y="195"/>
                  <a:pt x="34" y="192"/>
                  <a:pt x="38" y="191"/>
                </a:cubicBezTo>
                <a:cubicBezTo>
                  <a:pt x="34" y="190"/>
                  <a:pt x="34" y="190"/>
                  <a:pt x="34" y="190"/>
                </a:cubicBezTo>
                <a:cubicBezTo>
                  <a:pt x="32" y="192"/>
                  <a:pt x="30" y="195"/>
                  <a:pt x="27" y="198"/>
                </a:cubicBezTo>
                <a:cubicBezTo>
                  <a:pt x="27" y="198"/>
                  <a:pt x="27" y="198"/>
                  <a:pt x="27" y="199"/>
                </a:cubicBezTo>
                <a:close/>
                <a:moveTo>
                  <a:pt x="31" y="66"/>
                </a:moveTo>
                <a:cubicBezTo>
                  <a:pt x="31" y="66"/>
                  <a:pt x="32" y="65"/>
                  <a:pt x="32" y="65"/>
                </a:cubicBezTo>
                <a:cubicBezTo>
                  <a:pt x="34" y="63"/>
                  <a:pt x="35" y="60"/>
                  <a:pt x="36" y="58"/>
                </a:cubicBezTo>
                <a:cubicBezTo>
                  <a:pt x="34" y="60"/>
                  <a:pt x="32" y="62"/>
                  <a:pt x="30" y="65"/>
                </a:cubicBezTo>
                <a:cubicBezTo>
                  <a:pt x="29" y="66"/>
                  <a:pt x="30" y="68"/>
                  <a:pt x="31" y="68"/>
                </a:cubicBezTo>
                <a:cubicBezTo>
                  <a:pt x="31" y="68"/>
                  <a:pt x="31" y="67"/>
                  <a:pt x="31" y="66"/>
                </a:cubicBezTo>
                <a:close/>
                <a:moveTo>
                  <a:pt x="70" y="69"/>
                </a:moveTo>
                <a:cubicBezTo>
                  <a:pt x="73" y="68"/>
                  <a:pt x="75" y="66"/>
                  <a:pt x="76" y="64"/>
                </a:cubicBezTo>
                <a:cubicBezTo>
                  <a:pt x="76" y="63"/>
                  <a:pt x="75" y="62"/>
                  <a:pt x="74" y="61"/>
                </a:cubicBezTo>
                <a:cubicBezTo>
                  <a:pt x="71" y="68"/>
                  <a:pt x="71" y="68"/>
                  <a:pt x="71" y="68"/>
                </a:cubicBezTo>
                <a:cubicBezTo>
                  <a:pt x="71" y="68"/>
                  <a:pt x="70" y="70"/>
                  <a:pt x="70" y="69"/>
                </a:cubicBezTo>
                <a:close/>
                <a:moveTo>
                  <a:pt x="26" y="54"/>
                </a:moveTo>
                <a:cubicBezTo>
                  <a:pt x="26" y="53"/>
                  <a:pt x="26" y="53"/>
                  <a:pt x="27" y="52"/>
                </a:cubicBezTo>
                <a:cubicBezTo>
                  <a:pt x="28" y="50"/>
                  <a:pt x="30" y="48"/>
                  <a:pt x="32" y="45"/>
                </a:cubicBezTo>
                <a:cubicBezTo>
                  <a:pt x="32" y="45"/>
                  <a:pt x="32" y="43"/>
                  <a:pt x="31" y="44"/>
                </a:cubicBezTo>
                <a:cubicBezTo>
                  <a:pt x="25" y="51"/>
                  <a:pt x="25" y="51"/>
                  <a:pt x="25" y="51"/>
                </a:cubicBezTo>
                <a:cubicBezTo>
                  <a:pt x="24" y="52"/>
                  <a:pt x="25" y="53"/>
                  <a:pt x="26" y="54"/>
                </a:cubicBezTo>
                <a:close/>
                <a:moveTo>
                  <a:pt x="84" y="201"/>
                </a:moveTo>
                <a:cubicBezTo>
                  <a:pt x="89" y="196"/>
                  <a:pt x="94" y="191"/>
                  <a:pt x="97" y="186"/>
                </a:cubicBezTo>
                <a:cubicBezTo>
                  <a:pt x="93" y="190"/>
                  <a:pt x="89" y="195"/>
                  <a:pt x="84" y="201"/>
                </a:cubicBezTo>
                <a:cubicBezTo>
                  <a:pt x="85" y="201"/>
                  <a:pt x="84" y="202"/>
                  <a:pt x="84" y="201"/>
                </a:cubicBezTo>
                <a:close/>
                <a:moveTo>
                  <a:pt x="43" y="206"/>
                </a:moveTo>
                <a:cubicBezTo>
                  <a:pt x="44" y="206"/>
                  <a:pt x="44" y="206"/>
                  <a:pt x="44" y="206"/>
                </a:cubicBezTo>
                <a:cubicBezTo>
                  <a:pt x="52" y="197"/>
                  <a:pt x="52" y="197"/>
                  <a:pt x="52" y="197"/>
                </a:cubicBezTo>
                <a:cubicBezTo>
                  <a:pt x="53" y="197"/>
                  <a:pt x="53" y="197"/>
                  <a:pt x="52" y="197"/>
                </a:cubicBezTo>
                <a:cubicBezTo>
                  <a:pt x="49" y="200"/>
                  <a:pt x="45" y="202"/>
                  <a:pt x="42" y="206"/>
                </a:cubicBezTo>
                <a:cubicBezTo>
                  <a:pt x="42" y="206"/>
                  <a:pt x="43" y="206"/>
                  <a:pt x="43" y="206"/>
                </a:cubicBezTo>
                <a:close/>
                <a:moveTo>
                  <a:pt x="72" y="134"/>
                </a:moveTo>
                <a:cubicBezTo>
                  <a:pt x="74" y="134"/>
                  <a:pt x="74" y="132"/>
                  <a:pt x="74" y="131"/>
                </a:cubicBezTo>
                <a:cubicBezTo>
                  <a:pt x="74" y="131"/>
                  <a:pt x="72" y="130"/>
                  <a:pt x="72" y="130"/>
                </a:cubicBezTo>
                <a:cubicBezTo>
                  <a:pt x="71" y="129"/>
                  <a:pt x="72" y="127"/>
                  <a:pt x="72" y="126"/>
                </a:cubicBezTo>
                <a:cubicBezTo>
                  <a:pt x="71" y="127"/>
                  <a:pt x="69" y="128"/>
                  <a:pt x="68" y="129"/>
                </a:cubicBezTo>
                <a:cubicBezTo>
                  <a:pt x="68" y="129"/>
                  <a:pt x="69" y="130"/>
                  <a:pt x="70" y="130"/>
                </a:cubicBezTo>
                <a:cubicBezTo>
                  <a:pt x="71" y="131"/>
                  <a:pt x="72" y="133"/>
                  <a:pt x="72" y="134"/>
                </a:cubicBezTo>
                <a:close/>
                <a:moveTo>
                  <a:pt x="100" y="31"/>
                </a:moveTo>
                <a:cubicBezTo>
                  <a:pt x="103" y="28"/>
                  <a:pt x="106" y="24"/>
                  <a:pt x="110" y="21"/>
                </a:cubicBezTo>
                <a:cubicBezTo>
                  <a:pt x="111" y="20"/>
                  <a:pt x="109" y="19"/>
                  <a:pt x="108" y="18"/>
                </a:cubicBezTo>
                <a:cubicBezTo>
                  <a:pt x="106" y="23"/>
                  <a:pt x="102" y="28"/>
                  <a:pt x="100" y="31"/>
                </a:cubicBezTo>
                <a:close/>
                <a:moveTo>
                  <a:pt x="103" y="34"/>
                </a:moveTo>
                <a:cubicBezTo>
                  <a:pt x="106" y="32"/>
                  <a:pt x="109" y="28"/>
                  <a:pt x="113" y="25"/>
                </a:cubicBezTo>
                <a:cubicBezTo>
                  <a:pt x="113" y="25"/>
                  <a:pt x="112" y="24"/>
                  <a:pt x="112" y="22"/>
                </a:cubicBezTo>
                <a:cubicBezTo>
                  <a:pt x="109" y="27"/>
                  <a:pt x="105" y="30"/>
                  <a:pt x="103" y="34"/>
                </a:cubicBezTo>
                <a:close/>
                <a:moveTo>
                  <a:pt x="13" y="196"/>
                </a:moveTo>
                <a:cubicBezTo>
                  <a:pt x="17" y="193"/>
                  <a:pt x="20" y="189"/>
                  <a:pt x="24" y="186"/>
                </a:cubicBezTo>
                <a:cubicBezTo>
                  <a:pt x="24" y="186"/>
                  <a:pt x="23" y="185"/>
                  <a:pt x="23" y="186"/>
                </a:cubicBezTo>
                <a:cubicBezTo>
                  <a:pt x="19" y="188"/>
                  <a:pt x="15" y="192"/>
                  <a:pt x="11" y="195"/>
                </a:cubicBezTo>
                <a:lnTo>
                  <a:pt x="13" y="196"/>
                </a:lnTo>
                <a:close/>
                <a:moveTo>
                  <a:pt x="44" y="71"/>
                </a:moveTo>
                <a:cubicBezTo>
                  <a:pt x="45" y="70"/>
                  <a:pt x="47" y="69"/>
                  <a:pt x="49" y="69"/>
                </a:cubicBezTo>
                <a:cubicBezTo>
                  <a:pt x="50" y="69"/>
                  <a:pt x="51" y="67"/>
                  <a:pt x="52" y="65"/>
                </a:cubicBezTo>
                <a:cubicBezTo>
                  <a:pt x="53" y="65"/>
                  <a:pt x="55" y="63"/>
                  <a:pt x="54" y="63"/>
                </a:cubicBezTo>
                <a:cubicBezTo>
                  <a:pt x="53" y="64"/>
                  <a:pt x="50" y="64"/>
                  <a:pt x="49" y="64"/>
                </a:cubicBezTo>
                <a:cubicBezTo>
                  <a:pt x="47" y="65"/>
                  <a:pt x="45" y="68"/>
                  <a:pt x="44" y="70"/>
                </a:cubicBezTo>
                <a:cubicBezTo>
                  <a:pt x="43" y="71"/>
                  <a:pt x="43" y="72"/>
                  <a:pt x="44" y="71"/>
                </a:cubicBezTo>
                <a:close/>
                <a:moveTo>
                  <a:pt x="28" y="203"/>
                </a:moveTo>
                <a:cubicBezTo>
                  <a:pt x="32" y="200"/>
                  <a:pt x="36" y="196"/>
                  <a:pt x="39" y="192"/>
                </a:cubicBezTo>
                <a:cubicBezTo>
                  <a:pt x="34" y="194"/>
                  <a:pt x="30" y="198"/>
                  <a:pt x="26" y="202"/>
                </a:cubicBezTo>
                <a:cubicBezTo>
                  <a:pt x="27" y="202"/>
                  <a:pt x="28" y="202"/>
                  <a:pt x="28" y="203"/>
                </a:cubicBezTo>
                <a:close/>
                <a:moveTo>
                  <a:pt x="106" y="39"/>
                </a:moveTo>
                <a:cubicBezTo>
                  <a:pt x="110" y="37"/>
                  <a:pt x="113" y="35"/>
                  <a:pt x="116" y="32"/>
                </a:cubicBezTo>
                <a:cubicBezTo>
                  <a:pt x="116" y="31"/>
                  <a:pt x="115" y="29"/>
                  <a:pt x="114" y="2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7" y="39"/>
                  <a:pt x="105" y="40"/>
                  <a:pt x="106" y="39"/>
                </a:cubicBezTo>
                <a:close/>
                <a:moveTo>
                  <a:pt x="76" y="204"/>
                </a:moveTo>
                <a:cubicBezTo>
                  <a:pt x="77" y="203"/>
                  <a:pt x="80" y="203"/>
                  <a:pt x="81" y="203"/>
                </a:cubicBezTo>
                <a:cubicBezTo>
                  <a:pt x="84" y="198"/>
                  <a:pt x="88" y="194"/>
                  <a:pt x="92" y="190"/>
                </a:cubicBezTo>
                <a:cubicBezTo>
                  <a:pt x="90" y="189"/>
                  <a:pt x="89" y="190"/>
                  <a:pt x="89" y="190"/>
                </a:cubicBezTo>
                <a:lnTo>
                  <a:pt x="76" y="204"/>
                </a:lnTo>
                <a:close/>
                <a:moveTo>
                  <a:pt x="22" y="200"/>
                </a:moveTo>
                <a:cubicBezTo>
                  <a:pt x="22" y="200"/>
                  <a:pt x="23" y="200"/>
                  <a:pt x="23" y="200"/>
                </a:cubicBezTo>
                <a:cubicBezTo>
                  <a:pt x="26" y="196"/>
                  <a:pt x="29" y="193"/>
                  <a:pt x="32" y="189"/>
                </a:cubicBezTo>
                <a:cubicBezTo>
                  <a:pt x="32" y="189"/>
                  <a:pt x="31" y="189"/>
                  <a:pt x="31" y="189"/>
                </a:cubicBezTo>
                <a:cubicBezTo>
                  <a:pt x="27" y="192"/>
                  <a:pt x="23" y="195"/>
                  <a:pt x="19" y="199"/>
                </a:cubicBezTo>
                <a:cubicBezTo>
                  <a:pt x="20" y="199"/>
                  <a:pt x="21" y="199"/>
                  <a:pt x="22" y="200"/>
                </a:cubicBezTo>
                <a:close/>
                <a:moveTo>
                  <a:pt x="66" y="205"/>
                </a:moveTo>
                <a:cubicBezTo>
                  <a:pt x="67" y="205"/>
                  <a:pt x="70" y="205"/>
                  <a:pt x="71" y="204"/>
                </a:cubicBezTo>
                <a:cubicBezTo>
                  <a:pt x="74" y="201"/>
                  <a:pt x="77" y="197"/>
                  <a:pt x="80" y="193"/>
                </a:cubicBezTo>
                <a:cubicBezTo>
                  <a:pt x="79" y="194"/>
                  <a:pt x="77" y="193"/>
                  <a:pt x="77" y="194"/>
                </a:cubicBezTo>
                <a:cubicBezTo>
                  <a:pt x="73" y="198"/>
                  <a:pt x="70" y="201"/>
                  <a:pt x="66" y="205"/>
                </a:cubicBezTo>
                <a:cubicBezTo>
                  <a:pt x="66" y="205"/>
                  <a:pt x="65" y="206"/>
                  <a:pt x="66" y="205"/>
                </a:cubicBezTo>
                <a:close/>
                <a:moveTo>
                  <a:pt x="55" y="207"/>
                </a:moveTo>
                <a:cubicBezTo>
                  <a:pt x="57" y="206"/>
                  <a:pt x="59" y="206"/>
                  <a:pt x="60" y="206"/>
                </a:cubicBezTo>
                <a:cubicBezTo>
                  <a:pt x="70" y="195"/>
                  <a:pt x="70" y="195"/>
                  <a:pt x="70" y="195"/>
                </a:cubicBezTo>
                <a:cubicBezTo>
                  <a:pt x="69" y="195"/>
                  <a:pt x="68" y="194"/>
                  <a:pt x="67" y="195"/>
                </a:cubicBezTo>
                <a:cubicBezTo>
                  <a:pt x="55" y="205"/>
                  <a:pt x="55" y="205"/>
                  <a:pt x="55" y="205"/>
                </a:cubicBezTo>
                <a:cubicBezTo>
                  <a:pt x="55" y="205"/>
                  <a:pt x="54" y="207"/>
                  <a:pt x="55" y="207"/>
                </a:cubicBezTo>
                <a:close/>
                <a:moveTo>
                  <a:pt x="32" y="70"/>
                </a:moveTo>
                <a:cubicBezTo>
                  <a:pt x="32" y="70"/>
                  <a:pt x="33" y="69"/>
                  <a:pt x="33" y="69"/>
                </a:cubicBezTo>
                <a:cubicBezTo>
                  <a:pt x="34" y="67"/>
                  <a:pt x="35" y="65"/>
                  <a:pt x="36" y="64"/>
                </a:cubicBezTo>
                <a:cubicBezTo>
                  <a:pt x="37" y="63"/>
                  <a:pt x="38" y="61"/>
                  <a:pt x="40" y="61"/>
                </a:cubicBezTo>
                <a:cubicBezTo>
                  <a:pt x="40" y="60"/>
                  <a:pt x="41" y="59"/>
                  <a:pt x="41" y="59"/>
                </a:cubicBezTo>
                <a:cubicBezTo>
                  <a:pt x="40" y="54"/>
                  <a:pt x="38" y="50"/>
                  <a:pt x="34" y="47"/>
                </a:cubicBezTo>
                <a:cubicBezTo>
                  <a:pt x="33" y="51"/>
                  <a:pt x="30" y="55"/>
                  <a:pt x="27" y="59"/>
                </a:cubicBezTo>
                <a:cubicBezTo>
                  <a:pt x="30" y="56"/>
                  <a:pt x="32" y="53"/>
                  <a:pt x="34" y="51"/>
                </a:cubicBezTo>
                <a:cubicBezTo>
                  <a:pt x="35" y="51"/>
                  <a:pt x="36" y="51"/>
                  <a:pt x="36" y="51"/>
                </a:cubicBezTo>
                <a:cubicBezTo>
                  <a:pt x="35" y="54"/>
                  <a:pt x="34" y="56"/>
                  <a:pt x="33" y="59"/>
                </a:cubicBezTo>
                <a:cubicBezTo>
                  <a:pt x="34" y="58"/>
                  <a:pt x="35" y="57"/>
                  <a:pt x="36" y="56"/>
                </a:cubicBezTo>
                <a:cubicBezTo>
                  <a:pt x="36" y="55"/>
                  <a:pt x="38" y="55"/>
                  <a:pt x="38" y="56"/>
                </a:cubicBezTo>
                <a:cubicBezTo>
                  <a:pt x="39" y="57"/>
                  <a:pt x="38" y="59"/>
                  <a:pt x="37" y="60"/>
                </a:cubicBezTo>
                <a:cubicBezTo>
                  <a:pt x="35" y="64"/>
                  <a:pt x="33" y="67"/>
                  <a:pt x="31" y="70"/>
                </a:cubicBezTo>
                <a:cubicBezTo>
                  <a:pt x="32" y="70"/>
                  <a:pt x="32" y="70"/>
                  <a:pt x="32" y="70"/>
                </a:cubicBezTo>
                <a:close/>
                <a:moveTo>
                  <a:pt x="89" y="200"/>
                </a:moveTo>
                <a:cubicBezTo>
                  <a:pt x="99" y="194"/>
                  <a:pt x="108" y="185"/>
                  <a:pt x="114" y="171"/>
                </a:cubicBezTo>
                <a:cubicBezTo>
                  <a:pt x="105" y="179"/>
                  <a:pt x="97" y="190"/>
                  <a:pt x="89" y="200"/>
                </a:cubicBezTo>
                <a:close/>
                <a:moveTo>
                  <a:pt x="124" y="113"/>
                </a:moveTo>
                <a:cubicBezTo>
                  <a:pt x="124" y="113"/>
                  <a:pt x="123" y="113"/>
                  <a:pt x="123" y="113"/>
                </a:cubicBezTo>
                <a:cubicBezTo>
                  <a:pt x="119" y="116"/>
                  <a:pt x="115" y="119"/>
                  <a:pt x="111" y="123"/>
                </a:cubicBezTo>
                <a:cubicBezTo>
                  <a:pt x="111" y="123"/>
                  <a:pt x="109" y="123"/>
                  <a:pt x="109" y="122"/>
                </a:cubicBezTo>
                <a:cubicBezTo>
                  <a:pt x="109" y="122"/>
                  <a:pt x="110" y="121"/>
                  <a:pt x="110" y="121"/>
                </a:cubicBezTo>
                <a:cubicBezTo>
                  <a:pt x="114" y="117"/>
                  <a:pt x="118" y="114"/>
                  <a:pt x="122" y="109"/>
                </a:cubicBezTo>
                <a:cubicBezTo>
                  <a:pt x="117" y="113"/>
                  <a:pt x="114" y="116"/>
                  <a:pt x="110" y="119"/>
                </a:cubicBezTo>
                <a:cubicBezTo>
                  <a:pt x="109" y="119"/>
                  <a:pt x="108" y="118"/>
                  <a:pt x="109" y="117"/>
                </a:cubicBezTo>
                <a:cubicBezTo>
                  <a:pt x="112" y="114"/>
                  <a:pt x="115" y="111"/>
                  <a:pt x="118" y="107"/>
                </a:cubicBezTo>
                <a:cubicBezTo>
                  <a:pt x="119" y="107"/>
                  <a:pt x="119" y="107"/>
                  <a:pt x="119" y="106"/>
                </a:cubicBezTo>
                <a:cubicBezTo>
                  <a:pt x="118" y="106"/>
                  <a:pt x="118" y="107"/>
                  <a:pt x="118" y="107"/>
                </a:cubicBezTo>
                <a:cubicBezTo>
                  <a:pt x="118" y="107"/>
                  <a:pt x="118" y="107"/>
                  <a:pt x="118" y="107"/>
                </a:cubicBezTo>
                <a:cubicBezTo>
                  <a:pt x="113" y="111"/>
                  <a:pt x="113" y="111"/>
                  <a:pt x="113" y="111"/>
                </a:cubicBezTo>
                <a:cubicBezTo>
                  <a:pt x="111" y="113"/>
                  <a:pt x="109" y="114"/>
                  <a:pt x="108" y="115"/>
                </a:cubicBezTo>
                <a:cubicBezTo>
                  <a:pt x="107" y="115"/>
                  <a:pt x="106" y="114"/>
                  <a:pt x="107" y="113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9" y="101"/>
                  <a:pt x="120" y="100"/>
                  <a:pt x="119" y="101"/>
                </a:cubicBezTo>
                <a:cubicBezTo>
                  <a:pt x="115" y="104"/>
                  <a:pt x="112" y="106"/>
                  <a:pt x="109" y="108"/>
                </a:cubicBezTo>
                <a:cubicBezTo>
                  <a:pt x="108" y="109"/>
                  <a:pt x="106" y="108"/>
                  <a:pt x="107" y="107"/>
                </a:cubicBezTo>
                <a:cubicBezTo>
                  <a:pt x="109" y="104"/>
                  <a:pt x="112" y="101"/>
                  <a:pt x="115" y="98"/>
                </a:cubicBezTo>
                <a:cubicBezTo>
                  <a:pt x="112" y="100"/>
                  <a:pt x="110" y="102"/>
                  <a:pt x="107" y="103"/>
                </a:cubicBezTo>
                <a:cubicBezTo>
                  <a:pt x="106" y="104"/>
                  <a:pt x="106" y="103"/>
                  <a:pt x="106" y="102"/>
                </a:cubicBezTo>
                <a:cubicBezTo>
                  <a:pt x="108" y="100"/>
                  <a:pt x="111" y="98"/>
                  <a:pt x="114" y="94"/>
                </a:cubicBezTo>
                <a:cubicBezTo>
                  <a:pt x="110" y="96"/>
                  <a:pt x="108" y="98"/>
                  <a:pt x="105" y="100"/>
                </a:cubicBezTo>
                <a:cubicBezTo>
                  <a:pt x="104" y="100"/>
                  <a:pt x="102" y="98"/>
                  <a:pt x="103" y="97"/>
                </a:cubicBezTo>
                <a:cubicBezTo>
                  <a:pt x="107" y="93"/>
                  <a:pt x="107" y="93"/>
                  <a:pt x="107" y="93"/>
                </a:cubicBezTo>
                <a:cubicBezTo>
                  <a:pt x="105" y="92"/>
                  <a:pt x="102" y="92"/>
                  <a:pt x="100" y="91"/>
                </a:cubicBezTo>
                <a:cubicBezTo>
                  <a:pt x="94" y="90"/>
                  <a:pt x="89" y="92"/>
                  <a:pt x="86" y="94"/>
                </a:cubicBezTo>
                <a:cubicBezTo>
                  <a:pt x="85" y="94"/>
                  <a:pt x="84" y="92"/>
                  <a:pt x="85" y="92"/>
                </a:cubicBezTo>
                <a:cubicBezTo>
                  <a:pt x="95" y="86"/>
                  <a:pt x="95" y="86"/>
                  <a:pt x="95" y="86"/>
                </a:cubicBezTo>
                <a:cubicBezTo>
                  <a:pt x="96" y="86"/>
                  <a:pt x="96" y="84"/>
                  <a:pt x="97" y="83"/>
                </a:cubicBezTo>
                <a:cubicBezTo>
                  <a:pt x="100" y="79"/>
                  <a:pt x="103" y="75"/>
                  <a:pt x="106" y="72"/>
                </a:cubicBezTo>
                <a:cubicBezTo>
                  <a:pt x="110" y="67"/>
                  <a:pt x="112" y="62"/>
                  <a:pt x="115" y="57"/>
                </a:cubicBezTo>
                <a:cubicBezTo>
                  <a:pt x="118" y="51"/>
                  <a:pt x="119" y="43"/>
                  <a:pt x="118" y="38"/>
                </a:cubicBezTo>
                <a:cubicBezTo>
                  <a:pt x="116" y="39"/>
                  <a:pt x="114" y="42"/>
                  <a:pt x="112" y="42"/>
                </a:cubicBezTo>
                <a:cubicBezTo>
                  <a:pt x="112" y="41"/>
                  <a:pt x="112" y="40"/>
                  <a:pt x="112" y="40"/>
                </a:cubicBezTo>
                <a:cubicBezTo>
                  <a:pt x="112" y="38"/>
                  <a:pt x="113" y="36"/>
                  <a:pt x="114" y="35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2" y="37"/>
                  <a:pt x="109" y="39"/>
                  <a:pt x="106" y="41"/>
                </a:cubicBezTo>
                <a:cubicBezTo>
                  <a:pt x="106" y="41"/>
                  <a:pt x="104" y="41"/>
                  <a:pt x="105" y="40"/>
                </a:cubicBezTo>
                <a:cubicBezTo>
                  <a:pt x="107" y="36"/>
                  <a:pt x="110" y="32"/>
                  <a:pt x="113" y="28"/>
                </a:cubicBezTo>
                <a:cubicBezTo>
                  <a:pt x="113" y="28"/>
                  <a:pt x="115" y="27"/>
                  <a:pt x="113" y="25"/>
                </a:cubicBezTo>
                <a:cubicBezTo>
                  <a:pt x="110" y="30"/>
                  <a:pt x="106" y="34"/>
                  <a:pt x="102" y="37"/>
                </a:cubicBezTo>
                <a:cubicBezTo>
                  <a:pt x="101" y="36"/>
                  <a:pt x="100" y="36"/>
                  <a:pt x="101" y="35"/>
                </a:cubicBezTo>
                <a:cubicBezTo>
                  <a:pt x="102" y="33"/>
                  <a:pt x="103" y="32"/>
                  <a:pt x="104" y="30"/>
                </a:cubicBezTo>
                <a:cubicBezTo>
                  <a:pt x="106" y="27"/>
                  <a:pt x="109" y="26"/>
                  <a:pt x="111" y="22"/>
                </a:cubicBezTo>
                <a:cubicBezTo>
                  <a:pt x="106" y="26"/>
                  <a:pt x="101" y="31"/>
                  <a:pt x="97" y="36"/>
                </a:cubicBezTo>
                <a:cubicBezTo>
                  <a:pt x="96" y="37"/>
                  <a:pt x="95" y="34"/>
                  <a:pt x="96" y="34"/>
                </a:cubicBezTo>
                <a:cubicBezTo>
                  <a:pt x="99" y="29"/>
                  <a:pt x="103" y="24"/>
                  <a:pt x="106" y="19"/>
                </a:cubicBezTo>
                <a:cubicBezTo>
                  <a:pt x="95" y="32"/>
                  <a:pt x="95" y="32"/>
                  <a:pt x="95" y="32"/>
                </a:cubicBezTo>
                <a:cubicBezTo>
                  <a:pt x="94" y="33"/>
                  <a:pt x="93" y="33"/>
                  <a:pt x="93" y="32"/>
                </a:cubicBezTo>
                <a:cubicBezTo>
                  <a:pt x="92" y="30"/>
                  <a:pt x="94" y="29"/>
                  <a:pt x="95" y="28"/>
                </a:cubicBezTo>
                <a:cubicBezTo>
                  <a:pt x="95" y="27"/>
                  <a:pt x="96" y="27"/>
                  <a:pt x="96" y="26"/>
                </a:cubicBezTo>
                <a:cubicBezTo>
                  <a:pt x="98" y="25"/>
                  <a:pt x="99" y="23"/>
                  <a:pt x="100" y="21"/>
                </a:cubicBezTo>
                <a:cubicBezTo>
                  <a:pt x="100" y="21"/>
                  <a:pt x="101" y="20"/>
                  <a:pt x="101" y="20"/>
                </a:cubicBezTo>
                <a:cubicBezTo>
                  <a:pt x="101" y="20"/>
                  <a:pt x="102" y="19"/>
                  <a:pt x="102" y="18"/>
                </a:cubicBezTo>
                <a:cubicBezTo>
                  <a:pt x="102" y="18"/>
                  <a:pt x="101" y="19"/>
                  <a:pt x="101" y="20"/>
                </a:cubicBezTo>
                <a:cubicBezTo>
                  <a:pt x="99" y="21"/>
                  <a:pt x="98" y="23"/>
                  <a:pt x="96" y="25"/>
                </a:cubicBezTo>
                <a:cubicBezTo>
                  <a:pt x="96" y="25"/>
                  <a:pt x="96" y="26"/>
                  <a:pt x="96" y="26"/>
                </a:cubicBezTo>
                <a:cubicBezTo>
                  <a:pt x="95" y="26"/>
                  <a:pt x="95" y="27"/>
                  <a:pt x="95" y="28"/>
                </a:cubicBezTo>
                <a:cubicBezTo>
                  <a:pt x="91" y="32"/>
                  <a:pt x="91" y="32"/>
                  <a:pt x="91" y="32"/>
                </a:cubicBezTo>
                <a:cubicBezTo>
                  <a:pt x="90" y="33"/>
                  <a:pt x="90" y="32"/>
                  <a:pt x="89" y="32"/>
                </a:cubicBezTo>
                <a:cubicBezTo>
                  <a:pt x="89" y="32"/>
                  <a:pt x="89" y="31"/>
                  <a:pt x="89" y="30"/>
                </a:cubicBezTo>
                <a:cubicBezTo>
                  <a:pt x="93" y="25"/>
                  <a:pt x="98" y="20"/>
                  <a:pt x="101" y="15"/>
                </a:cubicBezTo>
                <a:cubicBezTo>
                  <a:pt x="87" y="31"/>
                  <a:pt x="87" y="31"/>
                  <a:pt x="87" y="31"/>
                </a:cubicBezTo>
                <a:cubicBezTo>
                  <a:pt x="87" y="31"/>
                  <a:pt x="86" y="31"/>
                  <a:pt x="86" y="30"/>
                </a:cubicBezTo>
                <a:cubicBezTo>
                  <a:pt x="85" y="29"/>
                  <a:pt x="86" y="29"/>
                  <a:pt x="87" y="28"/>
                </a:cubicBezTo>
                <a:cubicBezTo>
                  <a:pt x="91" y="23"/>
                  <a:pt x="95" y="18"/>
                  <a:pt x="99" y="11"/>
                </a:cubicBezTo>
                <a:cubicBezTo>
                  <a:pt x="98" y="12"/>
                  <a:pt x="98" y="12"/>
                  <a:pt x="97" y="13"/>
                </a:cubicBezTo>
                <a:cubicBezTo>
                  <a:pt x="92" y="18"/>
                  <a:pt x="87" y="24"/>
                  <a:pt x="82" y="30"/>
                </a:cubicBezTo>
                <a:cubicBezTo>
                  <a:pt x="81" y="30"/>
                  <a:pt x="81" y="29"/>
                  <a:pt x="80" y="29"/>
                </a:cubicBezTo>
                <a:cubicBezTo>
                  <a:pt x="85" y="23"/>
                  <a:pt x="90" y="17"/>
                  <a:pt x="94" y="11"/>
                </a:cubicBezTo>
                <a:cubicBezTo>
                  <a:pt x="95" y="10"/>
                  <a:pt x="93" y="11"/>
                  <a:pt x="93" y="11"/>
                </a:cubicBezTo>
                <a:cubicBezTo>
                  <a:pt x="87" y="16"/>
                  <a:pt x="83" y="23"/>
                  <a:pt x="78" y="28"/>
                </a:cubicBezTo>
                <a:cubicBezTo>
                  <a:pt x="77" y="29"/>
                  <a:pt x="76" y="28"/>
                  <a:pt x="76" y="27"/>
                </a:cubicBezTo>
                <a:cubicBezTo>
                  <a:pt x="80" y="22"/>
                  <a:pt x="84" y="17"/>
                  <a:pt x="88" y="12"/>
                </a:cubicBezTo>
                <a:cubicBezTo>
                  <a:pt x="88" y="11"/>
                  <a:pt x="88" y="11"/>
                  <a:pt x="88" y="11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7" y="12"/>
                  <a:pt x="87" y="12"/>
                </a:cubicBezTo>
                <a:cubicBezTo>
                  <a:pt x="82" y="17"/>
                  <a:pt x="77" y="24"/>
                  <a:pt x="73" y="29"/>
                </a:cubicBezTo>
                <a:cubicBezTo>
                  <a:pt x="72" y="30"/>
                  <a:pt x="71" y="30"/>
                  <a:pt x="70" y="30"/>
                </a:cubicBezTo>
                <a:cubicBezTo>
                  <a:pt x="71" y="29"/>
                  <a:pt x="71" y="28"/>
                  <a:pt x="72" y="27"/>
                </a:cubicBezTo>
                <a:cubicBezTo>
                  <a:pt x="75" y="24"/>
                  <a:pt x="78" y="20"/>
                  <a:pt x="81" y="16"/>
                </a:cubicBezTo>
                <a:cubicBezTo>
                  <a:pt x="79" y="17"/>
                  <a:pt x="75" y="23"/>
                  <a:pt x="72" y="26"/>
                </a:cubicBezTo>
                <a:cubicBezTo>
                  <a:pt x="72" y="26"/>
                  <a:pt x="72" y="27"/>
                  <a:pt x="72" y="27"/>
                </a:cubicBezTo>
                <a:cubicBezTo>
                  <a:pt x="70" y="28"/>
                  <a:pt x="70" y="29"/>
                  <a:pt x="69" y="30"/>
                </a:cubicBezTo>
                <a:cubicBezTo>
                  <a:pt x="67" y="28"/>
                  <a:pt x="67" y="28"/>
                  <a:pt x="67" y="28"/>
                </a:cubicBezTo>
                <a:cubicBezTo>
                  <a:pt x="71" y="20"/>
                  <a:pt x="71" y="20"/>
                  <a:pt x="71" y="20"/>
                </a:cubicBezTo>
                <a:cubicBezTo>
                  <a:pt x="69" y="23"/>
                  <a:pt x="66" y="26"/>
                  <a:pt x="64" y="29"/>
                </a:cubicBezTo>
                <a:cubicBezTo>
                  <a:pt x="63" y="29"/>
                  <a:pt x="64" y="28"/>
                  <a:pt x="64" y="27"/>
                </a:cubicBezTo>
                <a:cubicBezTo>
                  <a:pt x="66" y="23"/>
                  <a:pt x="69" y="19"/>
                  <a:pt x="71" y="15"/>
                </a:cubicBezTo>
                <a:cubicBezTo>
                  <a:pt x="66" y="20"/>
                  <a:pt x="62" y="27"/>
                  <a:pt x="58" y="33"/>
                </a:cubicBezTo>
                <a:cubicBezTo>
                  <a:pt x="58" y="34"/>
                  <a:pt x="57" y="33"/>
                  <a:pt x="57" y="32"/>
                </a:cubicBezTo>
                <a:cubicBezTo>
                  <a:pt x="57" y="32"/>
                  <a:pt x="57" y="31"/>
                  <a:pt x="57" y="31"/>
                </a:cubicBezTo>
                <a:cubicBezTo>
                  <a:pt x="60" y="25"/>
                  <a:pt x="63" y="20"/>
                  <a:pt x="66" y="15"/>
                </a:cubicBezTo>
                <a:cubicBezTo>
                  <a:pt x="62" y="19"/>
                  <a:pt x="59" y="24"/>
                  <a:pt x="56" y="29"/>
                </a:cubicBezTo>
                <a:cubicBezTo>
                  <a:pt x="56" y="30"/>
                  <a:pt x="54" y="30"/>
                  <a:pt x="54" y="29"/>
                </a:cubicBezTo>
                <a:cubicBezTo>
                  <a:pt x="56" y="25"/>
                  <a:pt x="57" y="21"/>
                  <a:pt x="59" y="18"/>
                </a:cubicBezTo>
                <a:cubicBezTo>
                  <a:pt x="56" y="21"/>
                  <a:pt x="53" y="26"/>
                  <a:pt x="51" y="31"/>
                </a:cubicBezTo>
                <a:cubicBezTo>
                  <a:pt x="51" y="32"/>
                  <a:pt x="50" y="32"/>
                  <a:pt x="49" y="31"/>
                </a:cubicBezTo>
                <a:cubicBezTo>
                  <a:pt x="49" y="29"/>
                  <a:pt x="50" y="27"/>
                  <a:pt x="51" y="26"/>
                </a:cubicBezTo>
                <a:cubicBezTo>
                  <a:pt x="49" y="28"/>
                  <a:pt x="49" y="30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3"/>
                </a:cubicBezTo>
                <a:cubicBezTo>
                  <a:pt x="47" y="33"/>
                  <a:pt x="45" y="34"/>
                  <a:pt x="45" y="33"/>
                </a:cubicBezTo>
                <a:cubicBezTo>
                  <a:pt x="46" y="31"/>
                  <a:pt x="47" y="27"/>
                  <a:pt x="48" y="25"/>
                </a:cubicBezTo>
                <a:cubicBezTo>
                  <a:pt x="48" y="24"/>
                  <a:pt x="50" y="22"/>
                  <a:pt x="50" y="21"/>
                </a:cubicBezTo>
                <a:cubicBezTo>
                  <a:pt x="48" y="24"/>
                  <a:pt x="46" y="27"/>
                  <a:pt x="45" y="30"/>
                </a:cubicBezTo>
                <a:cubicBezTo>
                  <a:pt x="45" y="31"/>
                  <a:pt x="44" y="32"/>
                  <a:pt x="44" y="31"/>
                </a:cubicBezTo>
                <a:cubicBezTo>
                  <a:pt x="43" y="30"/>
                  <a:pt x="43" y="28"/>
                  <a:pt x="43" y="28"/>
                </a:cubicBezTo>
                <a:cubicBezTo>
                  <a:pt x="43" y="27"/>
                  <a:pt x="42" y="28"/>
                  <a:pt x="42" y="28"/>
                </a:cubicBezTo>
                <a:cubicBezTo>
                  <a:pt x="40" y="30"/>
                  <a:pt x="38" y="33"/>
                  <a:pt x="38" y="36"/>
                </a:cubicBezTo>
                <a:cubicBezTo>
                  <a:pt x="42" y="43"/>
                  <a:pt x="46" y="49"/>
                  <a:pt x="48" y="57"/>
                </a:cubicBezTo>
                <a:cubicBezTo>
                  <a:pt x="51" y="57"/>
                  <a:pt x="53" y="55"/>
                  <a:pt x="56" y="55"/>
                </a:cubicBezTo>
                <a:cubicBezTo>
                  <a:pt x="64" y="53"/>
                  <a:pt x="74" y="51"/>
                  <a:pt x="83" y="56"/>
                </a:cubicBezTo>
                <a:cubicBezTo>
                  <a:pt x="85" y="57"/>
                  <a:pt x="87" y="58"/>
                  <a:pt x="88" y="59"/>
                </a:cubicBezTo>
                <a:cubicBezTo>
                  <a:pt x="87" y="63"/>
                  <a:pt x="86" y="67"/>
                  <a:pt x="85" y="69"/>
                </a:cubicBezTo>
                <a:cubicBezTo>
                  <a:pt x="85" y="69"/>
                  <a:pt x="85" y="69"/>
                  <a:pt x="85" y="68"/>
                </a:cubicBezTo>
                <a:cubicBezTo>
                  <a:pt x="81" y="76"/>
                  <a:pt x="76" y="80"/>
                  <a:pt x="70" y="83"/>
                </a:cubicBezTo>
                <a:cubicBezTo>
                  <a:pt x="66" y="85"/>
                  <a:pt x="61" y="86"/>
                  <a:pt x="56" y="88"/>
                </a:cubicBezTo>
                <a:cubicBezTo>
                  <a:pt x="55" y="88"/>
                  <a:pt x="53" y="89"/>
                  <a:pt x="53" y="90"/>
                </a:cubicBezTo>
                <a:cubicBezTo>
                  <a:pt x="54" y="96"/>
                  <a:pt x="55" y="102"/>
                  <a:pt x="56" y="109"/>
                </a:cubicBezTo>
                <a:cubicBezTo>
                  <a:pt x="67" y="111"/>
                  <a:pt x="73" y="116"/>
                  <a:pt x="78" y="122"/>
                </a:cubicBezTo>
                <a:cubicBezTo>
                  <a:pt x="82" y="127"/>
                  <a:pt x="81" y="139"/>
                  <a:pt x="75" y="143"/>
                </a:cubicBezTo>
                <a:cubicBezTo>
                  <a:pt x="66" y="150"/>
                  <a:pt x="54" y="153"/>
                  <a:pt x="40" y="150"/>
                </a:cubicBezTo>
                <a:cubicBezTo>
                  <a:pt x="38" y="150"/>
                  <a:pt x="37" y="150"/>
                  <a:pt x="36" y="150"/>
                </a:cubicBezTo>
                <a:cubicBezTo>
                  <a:pt x="35" y="154"/>
                  <a:pt x="33" y="155"/>
                  <a:pt x="32" y="158"/>
                </a:cubicBezTo>
                <a:cubicBezTo>
                  <a:pt x="32" y="159"/>
                  <a:pt x="30" y="159"/>
                  <a:pt x="31" y="160"/>
                </a:cubicBezTo>
                <a:cubicBezTo>
                  <a:pt x="31" y="160"/>
                  <a:pt x="30" y="160"/>
                  <a:pt x="31" y="161"/>
                </a:cubicBezTo>
                <a:cubicBezTo>
                  <a:pt x="31" y="162"/>
                  <a:pt x="30" y="161"/>
                  <a:pt x="30" y="162"/>
                </a:cubicBezTo>
                <a:cubicBezTo>
                  <a:pt x="28" y="166"/>
                  <a:pt x="27" y="172"/>
                  <a:pt x="27" y="176"/>
                </a:cubicBezTo>
                <a:cubicBezTo>
                  <a:pt x="28" y="176"/>
                  <a:pt x="29" y="174"/>
                  <a:pt x="30" y="174"/>
                </a:cubicBezTo>
                <a:cubicBezTo>
                  <a:pt x="31" y="174"/>
                  <a:pt x="32" y="175"/>
                  <a:pt x="31" y="175"/>
                </a:cubicBezTo>
                <a:cubicBezTo>
                  <a:pt x="30" y="177"/>
                  <a:pt x="28" y="178"/>
                  <a:pt x="27" y="180"/>
                </a:cubicBezTo>
                <a:cubicBezTo>
                  <a:pt x="36" y="183"/>
                  <a:pt x="48" y="187"/>
                  <a:pt x="57" y="187"/>
                </a:cubicBezTo>
                <a:cubicBezTo>
                  <a:pt x="74" y="188"/>
                  <a:pt x="88" y="185"/>
                  <a:pt x="99" y="176"/>
                </a:cubicBezTo>
                <a:cubicBezTo>
                  <a:pt x="112" y="165"/>
                  <a:pt x="123" y="143"/>
                  <a:pt x="126" y="119"/>
                </a:cubicBezTo>
                <a:cubicBezTo>
                  <a:pt x="126" y="117"/>
                  <a:pt x="126" y="115"/>
                  <a:pt x="125" y="113"/>
                </a:cubicBezTo>
                <a:cubicBezTo>
                  <a:pt x="123" y="115"/>
                  <a:pt x="121" y="117"/>
                  <a:pt x="120" y="119"/>
                </a:cubicBezTo>
                <a:cubicBezTo>
                  <a:pt x="119" y="119"/>
                  <a:pt x="118" y="119"/>
                  <a:pt x="118" y="120"/>
                </a:cubicBezTo>
                <a:cubicBezTo>
                  <a:pt x="118" y="121"/>
                  <a:pt x="118" y="121"/>
                  <a:pt x="118" y="121"/>
                </a:cubicBezTo>
                <a:cubicBezTo>
                  <a:pt x="118" y="120"/>
                  <a:pt x="118" y="120"/>
                  <a:pt x="118" y="120"/>
                </a:cubicBezTo>
                <a:cubicBezTo>
                  <a:pt x="119" y="120"/>
                  <a:pt x="120" y="120"/>
                  <a:pt x="120" y="119"/>
                </a:cubicBezTo>
                <a:cubicBezTo>
                  <a:pt x="121" y="118"/>
                  <a:pt x="123" y="116"/>
                  <a:pt x="126" y="115"/>
                </a:cubicBezTo>
                <a:cubicBezTo>
                  <a:pt x="124" y="120"/>
                  <a:pt x="120" y="123"/>
                  <a:pt x="117" y="126"/>
                </a:cubicBezTo>
                <a:cubicBezTo>
                  <a:pt x="117" y="126"/>
                  <a:pt x="117" y="126"/>
                  <a:pt x="117" y="127"/>
                </a:cubicBezTo>
                <a:cubicBezTo>
                  <a:pt x="117" y="127"/>
                  <a:pt x="117" y="126"/>
                  <a:pt x="117" y="126"/>
                </a:cubicBezTo>
                <a:cubicBezTo>
                  <a:pt x="119" y="125"/>
                  <a:pt x="120" y="124"/>
                  <a:pt x="121" y="124"/>
                </a:cubicBezTo>
                <a:cubicBezTo>
                  <a:pt x="123" y="124"/>
                  <a:pt x="122" y="125"/>
                  <a:pt x="122" y="125"/>
                </a:cubicBezTo>
                <a:cubicBezTo>
                  <a:pt x="119" y="130"/>
                  <a:pt x="115" y="134"/>
                  <a:pt x="111" y="138"/>
                </a:cubicBezTo>
                <a:cubicBezTo>
                  <a:pt x="113" y="137"/>
                  <a:pt x="115" y="135"/>
                  <a:pt x="117" y="135"/>
                </a:cubicBezTo>
                <a:cubicBezTo>
                  <a:pt x="117" y="134"/>
                  <a:pt x="118" y="135"/>
                  <a:pt x="118" y="136"/>
                </a:cubicBezTo>
                <a:cubicBezTo>
                  <a:pt x="116" y="138"/>
                  <a:pt x="114" y="141"/>
                  <a:pt x="111" y="144"/>
                </a:cubicBezTo>
                <a:cubicBezTo>
                  <a:pt x="113" y="144"/>
                  <a:pt x="113" y="143"/>
                  <a:pt x="114" y="143"/>
                </a:cubicBezTo>
                <a:cubicBezTo>
                  <a:pt x="115" y="143"/>
                  <a:pt x="116" y="144"/>
                  <a:pt x="115" y="145"/>
                </a:cubicBezTo>
                <a:cubicBezTo>
                  <a:pt x="113" y="147"/>
                  <a:pt x="111" y="150"/>
                  <a:pt x="109" y="153"/>
                </a:cubicBezTo>
                <a:cubicBezTo>
                  <a:pt x="108" y="153"/>
                  <a:pt x="109" y="155"/>
                  <a:pt x="108" y="154"/>
                </a:cubicBezTo>
                <a:cubicBezTo>
                  <a:pt x="108" y="153"/>
                  <a:pt x="107" y="152"/>
                  <a:pt x="108" y="151"/>
                </a:cubicBezTo>
                <a:cubicBezTo>
                  <a:pt x="110" y="149"/>
                  <a:pt x="112" y="147"/>
                  <a:pt x="113" y="144"/>
                </a:cubicBezTo>
                <a:cubicBezTo>
                  <a:pt x="112" y="145"/>
                  <a:pt x="111" y="146"/>
                  <a:pt x="111" y="146"/>
                </a:cubicBezTo>
                <a:cubicBezTo>
                  <a:pt x="109" y="145"/>
                  <a:pt x="110" y="144"/>
                  <a:pt x="111" y="143"/>
                </a:cubicBezTo>
                <a:cubicBezTo>
                  <a:pt x="112" y="141"/>
                  <a:pt x="114" y="140"/>
                  <a:pt x="115" y="137"/>
                </a:cubicBezTo>
                <a:cubicBezTo>
                  <a:pt x="113" y="139"/>
                  <a:pt x="111" y="140"/>
                  <a:pt x="109" y="141"/>
                </a:cubicBezTo>
                <a:cubicBezTo>
                  <a:pt x="108" y="141"/>
                  <a:pt x="108" y="139"/>
                  <a:pt x="108" y="139"/>
                </a:cubicBezTo>
                <a:cubicBezTo>
                  <a:pt x="112" y="134"/>
                  <a:pt x="116" y="130"/>
                  <a:pt x="119" y="126"/>
                </a:cubicBezTo>
                <a:cubicBezTo>
                  <a:pt x="117" y="129"/>
                  <a:pt x="114" y="131"/>
                  <a:pt x="111" y="133"/>
                </a:cubicBezTo>
                <a:cubicBezTo>
                  <a:pt x="110" y="133"/>
                  <a:pt x="110" y="134"/>
                  <a:pt x="109" y="133"/>
                </a:cubicBezTo>
                <a:cubicBezTo>
                  <a:pt x="109" y="133"/>
                  <a:pt x="109" y="132"/>
                  <a:pt x="109" y="131"/>
                </a:cubicBezTo>
                <a:cubicBezTo>
                  <a:pt x="112" y="128"/>
                  <a:pt x="116" y="125"/>
                  <a:pt x="119" y="121"/>
                </a:cubicBezTo>
                <a:cubicBezTo>
                  <a:pt x="120" y="121"/>
                  <a:pt x="121" y="121"/>
                  <a:pt x="120" y="120"/>
                </a:cubicBezTo>
                <a:cubicBezTo>
                  <a:pt x="120" y="120"/>
                  <a:pt x="120" y="121"/>
                  <a:pt x="119" y="121"/>
                </a:cubicBezTo>
                <a:cubicBezTo>
                  <a:pt x="116" y="124"/>
                  <a:pt x="112" y="128"/>
                  <a:pt x="108" y="130"/>
                </a:cubicBezTo>
                <a:cubicBezTo>
                  <a:pt x="107" y="129"/>
                  <a:pt x="108" y="128"/>
                  <a:pt x="109" y="127"/>
                </a:cubicBezTo>
                <a:cubicBezTo>
                  <a:pt x="114" y="122"/>
                  <a:pt x="119" y="117"/>
                  <a:pt x="124" y="113"/>
                </a:cubicBezTo>
                <a:close/>
                <a:moveTo>
                  <a:pt x="19" y="54"/>
                </a:moveTo>
                <a:cubicBezTo>
                  <a:pt x="19" y="54"/>
                  <a:pt x="18" y="56"/>
                  <a:pt x="18" y="56"/>
                </a:cubicBezTo>
                <a:cubicBezTo>
                  <a:pt x="17" y="55"/>
                  <a:pt x="17" y="53"/>
                  <a:pt x="18" y="52"/>
                </a:cubicBezTo>
                <a:cubicBezTo>
                  <a:pt x="16" y="55"/>
                  <a:pt x="14" y="59"/>
                  <a:pt x="14" y="62"/>
                </a:cubicBezTo>
                <a:cubicBezTo>
                  <a:pt x="13" y="63"/>
                  <a:pt x="11" y="63"/>
                  <a:pt x="10" y="61"/>
                </a:cubicBezTo>
                <a:cubicBezTo>
                  <a:pt x="10" y="60"/>
                  <a:pt x="10" y="59"/>
                  <a:pt x="10" y="58"/>
                </a:cubicBezTo>
                <a:cubicBezTo>
                  <a:pt x="12" y="57"/>
                  <a:pt x="11" y="56"/>
                  <a:pt x="12" y="55"/>
                </a:cubicBezTo>
                <a:cubicBezTo>
                  <a:pt x="18" y="41"/>
                  <a:pt x="26" y="30"/>
                  <a:pt x="34" y="17"/>
                </a:cubicBezTo>
                <a:cubicBezTo>
                  <a:pt x="34" y="15"/>
                  <a:pt x="36" y="15"/>
                  <a:pt x="37" y="13"/>
                </a:cubicBezTo>
                <a:cubicBezTo>
                  <a:pt x="38" y="12"/>
                  <a:pt x="38" y="10"/>
                  <a:pt x="39" y="10"/>
                </a:cubicBezTo>
                <a:cubicBezTo>
                  <a:pt x="40" y="10"/>
                  <a:pt x="40" y="10"/>
                  <a:pt x="40" y="11"/>
                </a:cubicBezTo>
                <a:cubicBezTo>
                  <a:pt x="39" y="13"/>
                  <a:pt x="36" y="17"/>
                  <a:pt x="37" y="18"/>
                </a:cubicBezTo>
                <a:cubicBezTo>
                  <a:pt x="37" y="19"/>
                  <a:pt x="38" y="20"/>
                  <a:pt x="37" y="21"/>
                </a:cubicBezTo>
                <a:cubicBezTo>
                  <a:pt x="43" y="16"/>
                  <a:pt x="49" y="13"/>
                  <a:pt x="55" y="10"/>
                </a:cubicBezTo>
                <a:cubicBezTo>
                  <a:pt x="68" y="4"/>
                  <a:pt x="83" y="0"/>
                  <a:pt x="102" y="6"/>
                </a:cubicBezTo>
                <a:cubicBezTo>
                  <a:pt x="115" y="12"/>
                  <a:pt x="120" y="24"/>
                  <a:pt x="123" y="36"/>
                </a:cubicBezTo>
                <a:cubicBezTo>
                  <a:pt x="128" y="45"/>
                  <a:pt x="124" y="61"/>
                  <a:pt x="117" y="68"/>
                </a:cubicBezTo>
                <a:cubicBezTo>
                  <a:pt x="115" y="74"/>
                  <a:pt x="111" y="77"/>
                  <a:pt x="108" y="81"/>
                </a:cubicBezTo>
                <a:cubicBezTo>
                  <a:pt x="107" y="82"/>
                  <a:pt x="107" y="83"/>
                  <a:pt x="106" y="84"/>
                </a:cubicBezTo>
                <a:cubicBezTo>
                  <a:pt x="120" y="90"/>
                  <a:pt x="129" y="99"/>
                  <a:pt x="132" y="111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3" y="99"/>
                  <a:pt x="134" y="100"/>
                </a:cubicBezTo>
                <a:cubicBezTo>
                  <a:pt x="134" y="101"/>
                  <a:pt x="136" y="101"/>
                  <a:pt x="136" y="102"/>
                </a:cubicBezTo>
                <a:cubicBezTo>
                  <a:pt x="137" y="115"/>
                  <a:pt x="135" y="128"/>
                  <a:pt x="133" y="142"/>
                </a:cubicBezTo>
                <a:cubicBezTo>
                  <a:pt x="132" y="150"/>
                  <a:pt x="132" y="158"/>
                  <a:pt x="130" y="167"/>
                </a:cubicBezTo>
                <a:cubicBezTo>
                  <a:pt x="130" y="167"/>
                  <a:pt x="129" y="168"/>
                  <a:pt x="128" y="169"/>
                </a:cubicBezTo>
                <a:cubicBezTo>
                  <a:pt x="127" y="170"/>
                  <a:pt x="128" y="171"/>
                  <a:pt x="128" y="172"/>
                </a:cubicBezTo>
                <a:cubicBezTo>
                  <a:pt x="127" y="172"/>
                  <a:pt x="126" y="173"/>
                  <a:pt x="126" y="172"/>
                </a:cubicBezTo>
                <a:cubicBezTo>
                  <a:pt x="126" y="170"/>
                  <a:pt x="126" y="169"/>
                  <a:pt x="126" y="166"/>
                </a:cubicBezTo>
                <a:cubicBezTo>
                  <a:pt x="126" y="165"/>
                  <a:pt x="125" y="168"/>
                  <a:pt x="125" y="168"/>
                </a:cubicBezTo>
                <a:cubicBezTo>
                  <a:pt x="124" y="174"/>
                  <a:pt x="124" y="174"/>
                  <a:pt x="124" y="174"/>
                </a:cubicBezTo>
                <a:cubicBezTo>
                  <a:pt x="123" y="174"/>
                  <a:pt x="123" y="174"/>
                  <a:pt x="123" y="174"/>
                </a:cubicBezTo>
                <a:cubicBezTo>
                  <a:pt x="124" y="167"/>
                  <a:pt x="124" y="167"/>
                  <a:pt x="124" y="167"/>
                </a:cubicBezTo>
                <a:cubicBezTo>
                  <a:pt x="116" y="184"/>
                  <a:pt x="105" y="197"/>
                  <a:pt x="91" y="205"/>
                </a:cubicBezTo>
                <a:cubicBezTo>
                  <a:pt x="74" y="211"/>
                  <a:pt x="56" y="215"/>
                  <a:pt x="32" y="209"/>
                </a:cubicBezTo>
                <a:cubicBezTo>
                  <a:pt x="31" y="210"/>
                  <a:pt x="31" y="211"/>
                  <a:pt x="30" y="211"/>
                </a:cubicBezTo>
                <a:cubicBezTo>
                  <a:pt x="29" y="211"/>
                  <a:pt x="29" y="211"/>
                  <a:pt x="28" y="210"/>
                </a:cubicBezTo>
                <a:cubicBezTo>
                  <a:pt x="28" y="210"/>
                  <a:pt x="29" y="209"/>
                  <a:pt x="29" y="208"/>
                </a:cubicBezTo>
                <a:cubicBezTo>
                  <a:pt x="29" y="208"/>
                  <a:pt x="28" y="208"/>
                  <a:pt x="28" y="208"/>
                </a:cubicBezTo>
                <a:cubicBezTo>
                  <a:pt x="26" y="208"/>
                  <a:pt x="25" y="210"/>
                  <a:pt x="24" y="211"/>
                </a:cubicBezTo>
                <a:cubicBezTo>
                  <a:pt x="24" y="211"/>
                  <a:pt x="23" y="210"/>
                  <a:pt x="22" y="210"/>
                </a:cubicBezTo>
                <a:cubicBezTo>
                  <a:pt x="22" y="209"/>
                  <a:pt x="24" y="208"/>
                  <a:pt x="25" y="207"/>
                </a:cubicBezTo>
                <a:cubicBezTo>
                  <a:pt x="24" y="206"/>
                  <a:pt x="23" y="205"/>
                  <a:pt x="22" y="206"/>
                </a:cubicBezTo>
                <a:cubicBezTo>
                  <a:pt x="21" y="206"/>
                  <a:pt x="20" y="208"/>
                  <a:pt x="18" y="208"/>
                </a:cubicBezTo>
                <a:cubicBezTo>
                  <a:pt x="18" y="208"/>
                  <a:pt x="17" y="208"/>
                  <a:pt x="17" y="207"/>
                </a:cubicBezTo>
                <a:cubicBezTo>
                  <a:pt x="17" y="206"/>
                  <a:pt x="18" y="205"/>
                  <a:pt x="19" y="204"/>
                </a:cubicBezTo>
                <a:cubicBezTo>
                  <a:pt x="15" y="203"/>
                  <a:pt x="15" y="203"/>
                  <a:pt x="15" y="203"/>
                </a:cubicBezTo>
                <a:cubicBezTo>
                  <a:pt x="15" y="205"/>
                  <a:pt x="13" y="205"/>
                  <a:pt x="12" y="206"/>
                </a:cubicBezTo>
                <a:cubicBezTo>
                  <a:pt x="11" y="206"/>
                  <a:pt x="10" y="206"/>
                  <a:pt x="10" y="205"/>
                </a:cubicBezTo>
                <a:cubicBezTo>
                  <a:pt x="10" y="203"/>
                  <a:pt x="12" y="202"/>
                  <a:pt x="13" y="200"/>
                </a:cubicBezTo>
                <a:cubicBezTo>
                  <a:pt x="10" y="201"/>
                  <a:pt x="9" y="203"/>
                  <a:pt x="8" y="204"/>
                </a:cubicBezTo>
                <a:cubicBezTo>
                  <a:pt x="8" y="204"/>
                  <a:pt x="7" y="203"/>
                  <a:pt x="7" y="203"/>
                </a:cubicBezTo>
                <a:cubicBezTo>
                  <a:pt x="7" y="201"/>
                  <a:pt x="9" y="201"/>
                  <a:pt x="10" y="200"/>
                </a:cubicBezTo>
                <a:cubicBezTo>
                  <a:pt x="10" y="199"/>
                  <a:pt x="8" y="198"/>
                  <a:pt x="7" y="197"/>
                </a:cubicBezTo>
                <a:cubicBezTo>
                  <a:pt x="6" y="199"/>
                  <a:pt x="5" y="201"/>
                  <a:pt x="3" y="202"/>
                </a:cubicBezTo>
                <a:cubicBezTo>
                  <a:pt x="2" y="202"/>
                  <a:pt x="2" y="201"/>
                  <a:pt x="2" y="200"/>
                </a:cubicBezTo>
                <a:cubicBezTo>
                  <a:pt x="2" y="198"/>
                  <a:pt x="4" y="198"/>
                  <a:pt x="5" y="197"/>
                </a:cubicBezTo>
                <a:cubicBezTo>
                  <a:pt x="4" y="195"/>
                  <a:pt x="4" y="194"/>
                  <a:pt x="4" y="192"/>
                </a:cubicBezTo>
                <a:cubicBezTo>
                  <a:pt x="4" y="186"/>
                  <a:pt x="6" y="179"/>
                  <a:pt x="7" y="173"/>
                </a:cubicBezTo>
                <a:cubicBezTo>
                  <a:pt x="5" y="174"/>
                  <a:pt x="3" y="175"/>
                  <a:pt x="0" y="176"/>
                </a:cubicBezTo>
                <a:cubicBezTo>
                  <a:pt x="0" y="176"/>
                  <a:pt x="0" y="175"/>
                  <a:pt x="0" y="175"/>
                </a:cubicBezTo>
                <a:cubicBezTo>
                  <a:pt x="2" y="171"/>
                  <a:pt x="5" y="167"/>
                  <a:pt x="8" y="165"/>
                </a:cubicBezTo>
                <a:cubicBezTo>
                  <a:pt x="7" y="163"/>
                  <a:pt x="6" y="162"/>
                  <a:pt x="8" y="161"/>
                </a:cubicBezTo>
                <a:cubicBezTo>
                  <a:pt x="15" y="155"/>
                  <a:pt x="22" y="147"/>
                  <a:pt x="29" y="141"/>
                </a:cubicBezTo>
                <a:cubicBezTo>
                  <a:pt x="40" y="144"/>
                  <a:pt x="50" y="145"/>
                  <a:pt x="58" y="144"/>
                </a:cubicBezTo>
                <a:cubicBezTo>
                  <a:pt x="62" y="142"/>
                  <a:pt x="66" y="140"/>
                  <a:pt x="69" y="138"/>
                </a:cubicBezTo>
                <a:cubicBezTo>
                  <a:pt x="69" y="136"/>
                  <a:pt x="67" y="134"/>
                  <a:pt x="66" y="133"/>
                </a:cubicBezTo>
                <a:cubicBezTo>
                  <a:pt x="65" y="133"/>
                  <a:pt x="65" y="132"/>
                  <a:pt x="64" y="132"/>
                </a:cubicBezTo>
                <a:cubicBezTo>
                  <a:pt x="63" y="133"/>
                  <a:pt x="62" y="133"/>
                  <a:pt x="62" y="132"/>
                </a:cubicBezTo>
                <a:cubicBezTo>
                  <a:pt x="62" y="132"/>
                  <a:pt x="62" y="131"/>
                  <a:pt x="62" y="131"/>
                </a:cubicBezTo>
                <a:cubicBezTo>
                  <a:pt x="61" y="130"/>
                  <a:pt x="60" y="130"/>
                  <a:pt x="60" y="130"/>
                </a:cubicBezTo>
                <a:cubicBezTo>
                  <a:pt x="60" y="131"/>
                  <a:pt x="59" y="131"/>
                  <a:pt x="58" y="132"/>
                </a:cubicBezTo>
                <a:cubicBezTo>
                  <a:pt x="57" y="132"/>
                  <a:pt x="57" y="132"/>
                  <a:pt x="56" y="131"/>
                </a:cubicBezTo>
                <a:cubicBezTo>
                  <a:pt x="56" y="130"/>
                  <a:pt x="57" y="130"/>
                  <a:pt x="57" y="129"/>
                </a:cubicBezTo>
                <a:cubicBezTo>
                  <a:pt x="56" y="129"/>
                  <a:pt x="55" y="128"/>
                  <a:pt x="54" y="129"/>
                </a:cubicBezTo>
                <a:cubicBezTo>
                  <a:pt x="54" y="130"/>
                  <a:pt x="53" y="131"/>
                  <a:pt x="52" y="131"/>
                </a:cubicBezTo>
                <a:cubicBezTo>
                  <a:pt x="51" y="130"/>
                  <a:pt x="52" y="129"/>
                  <a:pt x="51" y="129"/>
                </a:cubicBezTo>
                <a:cubicBezTo>
                  <a:pt x="49" y="128"/>
                  <a:pt x="49" y="131"/>
                  <a:pt x="47" y="131"/>
                </a:cubicBezTo>
                <a:cubicBezTo>
                  <a:pt x="46" y="130"/>
                  <a:pt x="47" y="129"/>
                  <a:pt x="46" y="129"/>
                </a:cubicBezTo>
                <a:cubicBezTo>
                  <a:pt x="43" y="129"/>
                  <a:pt x="40" y="129"/>
                  <a:pt x="37" y="129"/>
                </a:cubicBezTo>
                <a:cubicBezTo>
                  <a:pt x="36" y="129"/>
                  <a:pt x="35" y="127"/>
                  <a:pt x="34" y="126"/>
                </a:cubicBezTo>
                <a:cubicBezTo>
                  <a:pt x="33" y="119"/>
                  <a:pt x="33" y="111"/>
                  <a:pt x="34" y="103"/>
                </a:cubicBezTo>
                <a:cubicBezTo>
                  <a:pt x="34" y="101"/>
                  <a:pt x="32" y="99"/>
                  <a:pt x="32" y="99"/>
                </a:cubicBezTo>
                <a:cubicBezTo>
                  <a:pt x="37" y="94"/>
                  <a:pt x="41" y="89"/>
                  <a:pt x="45" y="84"/>
                </a:cubicBezTo>
                <a:cubicBezTo>
                  <a:pt x="46" y="83"/>
                  <a:pt x="48" y="82"/>
                  <a:pt x="50" y="82"/>
                </a:cubicBezTo>
                <a:cubicBezTo>
                  <a:pt x="50" y="81"/>
                  <a:pt x="52" y="82"/>
                  <a:pt x="52" y="82"/>
                </a:cubicBezTo>
                <a:cubicBezTo>
                  <a:pt x="58" y="79"/>
                  <a:pt x="63" y="77"/>
                  <a:pt x="68" y="73"/>
                </a:cubicBezTo>
                <a:cubicBezTo>
                  <a:pt x="62" y="70"/>
                  <a:pt x="56" y="72"/>
                  <a:pt x="51" y="73"/>
                </a:cubicBezTo>
                <a:cubicBezTo>
                  <a:pt x="51" y="74"/>
                  <a:pt x="53" y="73"/>
                  <a:pt x="53" y="74"/>
                </a:cubicBezTo>
                <a:cubicBezTo>
                  <a:pt x="54" y="74"/>
                  <a:pt x="53" y="75"/>
                  <a:pt x="53" y="75"/>
                </a:cubicBezTo>
                <a:cubicBezTo>
                  <a:pt x="50" y="76"/>
                  <a:pt x="47" y="75"/>
                  <a:pt x="45" y="76"/>
                </a:cubicBezTo>
                <a:cubicBezTo>
                  <a:pt x="42" y="77"/>
                  <a:pt x="40" y="77"/>
                  <a:pt x="37" y="78"/>
                </a:cubicBezTo>
                <a:cubicBezTo>
                  <a:pt x="35" y="81"/>
                  <a:pt x="33" y="83"/>
                  <a:pt x="31" y="87"/>
                </a:cubicBezTo>
                <a:cubicBezTo>
                  <a:pt x="31" y="86"/>
                  <a:pt x="32" y="87"/>
                  <a:pt x="31" y="87"/>
                </a:cubicBezTo>
                <a:cubicBezTo>
                  <a:pt x="31" y="87"/>
                  <a:pt x="30" y="87"/>
                  <a:pt x="30" y="88"/>
                </a:cubicBezTo>
                <a:cubicBezTo>
                  <a:pt x="30" y="89"/>
                  <a:pt x="28" y="89"/>
                  <a:pt x="29" y="91"/>
                </a:cubicBezTo>
                <a:cubicBezTo>
                  <a:pt x="28" y="91"/>
                  <a:pt x="28" y="90"/>
                  <a:pt x="28" y="90"/>
                </a:cubicBezTo>
                <a:cubicBezTo>
                  <a:pt x="28" y="89"/>
                  <a:pt x="28" y="88"/>
                  <a:pt x="28" y="87"/>
                </a:cubicBezTo>
                <a:cubicBezTo>
                  <a:pt x="29" y="87"/>
                  <a:pt x="30" y="87"/>
                  <a:pt x="29" y="86"/>
                </a:cubicBezTo>
                <a:cubicBezTo>
                  <a:pt x="30" y="84"/>
                  <a:pt x="32" y="81"/>
                  <a:pt x="33" y="79"/>
                </a:cubicBezTo>
                <a:cubicBezTo>
                  <a:pt x="32" y="78"/>
                  <a:pt x="31" y="77"/>
                  <a:pt x="30" y="78"/>
                </a:cubicBezTo>
                <a:cubicBezTo>
                  <a:pt x="28" y="76"/>
                  <a:pt x="27" y="72"/>
                  <a:pt x="26" y="70"/>
                </a:cubicBezTo>
                <a:cubicBezTo>
                  <a:pt x="26" y="70"/>
                  <a:pt x="26" y="71"/>
                  <a:pt x="25" y="71"/>
                </a:cubicBezTo>
                <a:cubicBezTo>
                  <a:pt x="24" y="71"/>
                  <a:pt x="24" y="70"/>
                  <a:pt x="24" y="69"/>
                </a:cubicBezTo>
                <a:cubicBezTo>
                  <a:pt x="24" y="69"/>
                  <a:pt x="25" y="67"/>
                  <a:pt x="25" y="67"/>
                </a:cubicBezTo>
                <a:cubicBezTo>
                  <a:pt x="25" y="66"/>
                  <a:pt x="25" y="65"/>
                  <a:pt x="25" y="64"/>
                </a:cubicBezTo>
                <a:cubicBezTo>
                  <a:pt x="24" y="65"/>
                  <a:pt x="23" y="67"/>
                  <a:pt x="22" y="67"/>
                </a:cubicBezTo>
                <a:cubicBezTo>
                  <a:pt x="21" y="66"/>
                  <a:pt x="22" y="64"/>
                  <a:pt x="22" y="64"/>
                </a:cubicBezTo>
                <a:cubicBezTo>
                  <a:pt x="23" y="63"/>
                  <a:pt x="24" y="61"/>
                  <a:pt x="24" y="60"/>
                </a:cubicBezTo>
                <a:cubicBezTo>
                  <a:pt x="23" y="60"/>
                  <a:pt x="22" y="61"/>
                  <a:pt x="21" y="60"/>
                </a:cubicBezTo>
                <a:cubicBezTo>
                  <a:pt x="22" y="59"/>
                  <a:pt x="23" y="57"/>
                  <a:pt x="22" y="55"/>
                </a:cubicBezTo>
                <a:cubicBezTo>
                  <a:pt x="21" y="56"/>
                  <a:pt x="19" y="56"/>
                  <a:pt x="20" y="54"/>
                </a:cubicBezTo>
                <a:cubicBezTo>
                  <a:pt x="20" y="53"/>
                  <a:pt x="21" y="52"/>
                  <a:pt x="20" y="51"/>
                </a:cubicBezTo>
                <a:cubicBezTo>
                  <a:pt x="20" y="51"/>
                  <a:pt x="19" y="52"/>
                  <a:pt x="19" y="53"/>
                </a:cubicBezTo>
                <a:cubicBezTo>
                  <a:pt x="19" y="54"/>
                  <a:pt x="19" y="54"/>
                  <a:pt x="19" y="5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MH_Other_4"/>
          <p:cNvSpPr>
            <a:spLocks noChangeAspect="1" noEditPoints="1"/>
          </p:cNvSpPr>
          <p:nvPr>
            <p:custDataLst>
              <p:tags r:id="rId5"/>
            </p:custDataLst>
          </p:nvPr>
        </p:nvSpPr>
        <p:spPr bwMode="auto">
          <a:xfrm>
            <a:off x="1387477" y="3762645"/>
            <a:ext cx="428624" cy="563805"/>
          </a:xfrm>
          <a:custGeom>
            <a:avLst/>
            <a:gdLst>
              <a:gd name="T0" fmla="*/ 17 w 153"/>
              <a:gd name="T1" fmla="*/ 103 h 199"/>
              <a:gd name="T2" fmla="*/ 77 w 153"/>
              <a:gd name="T3" fmla="*/ 43 h 199"/>
              <a:gd name="T4" fmla="*/ 24 w 153"/>
              <a:gd name="T5" fmla="*/ 70 h 199"/>
              <a:gd name="T6" fmla="*/ 77 w 153"/>
              <a:gd name="T7" fmla="*/ 26 h 199"/>
              <a:gd name="T8" fmla="*/ 25 w 153"/>
              <a:gd name="T9" fmla="*/ 90 h 199"/>
              <a:gd name="T10" fmla="*/ 78 w 153"/>
              <a:gd name="T11" fmla="*/ 35 h 199"/>
              <a:gd name="T12" fmla="*/ 24 w 153"/>
              <a:gd name="T13" fmla="*/ 85 h 199"/>
              <a:gd name="T14" fmla="*/ 83 w 153"/>
              <a:gd name="T15" fmla="*/ 31 h 199"/>
              <a:gd name="T16" fmla="*/ 32 w 153"/>
              <a:gd name="T17" fmla="*/ 44 h 199"/>
              <a:gd name="T18" fmla="*/ 24 w 153"/>
              <a:gd name="T19" fmla="*/ 73 h 199"/>
              <a:gd name="T20" fmla="*/ 23 w 153"/>
              <a:gd name="T21" fmla="*/ 76 h 199"/>
              <a:gd name="T22" fmla="*/ 22 w 153"/>
              <a:gd name="T23" fmla="*/ 84 h 199"/>
              <a:gd name="T24" fmla="*/ 15 w 153"/>
              <a:gd name="T25" fmla="*/ 95 h 199"/>
              <a:gd name="T26" fmla="*/ 110 w 153"/>
              <a:gd name="T27" fmla="*/ 174 h 199"/>
              <a:gd name="T28" fmla="*/ 30 w 153"/>
              <a:gd name="T29" fmla="*/ 35 h 199"/>
              <a:gd name="T30" fmla="*/ 28 w 153"/>
              <a:gd name="T31" fmla="*/ 39 h 199"/>
              <a:gd name="T32" fmla="*/ 33 w 153"/>
              <a:gd name="T33" fmla="*/ 31 h 199"/>
              <a:gd name="T34" fmla="*/ 111 w 153"/>
              <a:gd name="T35" fmla="*/ 168 h 199"/>
              <a:gd name="T36" fmla="*/ 17 w 153"/>
              <a:gd name="T37" fmla="*/ 111 h 199"/>
              <a:gd name="T38" fmla="*/ 112 w 153"/>
              <a:gd name="T39" fmla="*/ 19 h 199"/>
              <a:gd name="T40" fmla="*/ 60 w 153"/>
              <a:gd name="T41" fmla="*/ 122 h 199"/>
              <a:gd name="T42" fmla="*/ 129 w 153"/>
              <a:gd name="T43" fmla="*/ 107 h 199"/>
              <a:gd name="T44" fmla="*/ 76 w 153"/>
              <a:gd name="T45" fmla="*/ 151 h 199"/>
              <a:gd name="T46" fmla="*/ 71 w 153"/>
              <a:gd name="T47" fmla="*/ 162 h 199"/>
              <a:gd name="T48" fmla="*/ 77 w 153"/>
              <a:gd name="T49" fmla="*/ 162 h 199"/>
              <a:gd name="T50" fmla="*/ 71 w 153"/>
              <a:gd name="T51" fmla="*/ 180 h 199"/>
              <a:gd name="T52" fmla="*/ 83 w 153"/>
              <a:gd name="T53" fmla="*/ 37 h 199"/>
              <a:gd name="T54" fmla="*/ 101 w 153"/>
              <a:gd name="T55" fmla="*/ 163 h 199"/>
              <a:gd name="T56" fmla="*/ 111 w 153"/>
              <a:gd name="T57" fmla="*/ 177 h 199"/>
              <a:gd name="T58" fmla="*/ 47 w 153"/>
              <a:gd name="T59" fmla="*/ 121 h 199"/>
              <a:gd name="T60" fmla="*/ 76 w 153"/>
              <a:gd name="T61" fmla="*/ 103 h 199"/>
              <a:gd name="T62" fmla="*/ 79 w 153"/>
              <a:gd name="T63" fmla="*/ 61 h 199"/>
              <a:gd name="T64" fmla="*/ 68 w 153"/>
              <a:gd name="T65" fmla="*/ 107 h 199"/>
              <a:gd name="T66" fmla="*/ 136 w 153"/>
              <a:gd name="T67" fmla="*/ 102 h 199"/>
              <a:gd name="T68" fmla="*/ 124 w 153"/>
              <a:gd name="T69" fmla="*/ 108 h 199"/>
              <a:gd name="T70" fmla="*/ 112 w 153"/>
              <a:gd name="T71" fmla="*/ 154 h 199"/>
              <a:gd name="T72" fmla="*/ 112 w 153"/>
              <a:gd name="T73" fmla="*/ 127 h 199"/>
              <a:gd name="T74" fmla="*/ 112 w 153"/>
              <a:gd name="T75" fmla="*/ 124 h 199"/>
              <a:gd name="T76" fmla="*/ 111 w 153"/>
              <a:gd name="T77" fmla="*/ 152 h 199"/>
              <a:gd name="T78" fmla="*/ 75 w 153"/>
              <a:gd name="T79" fmla="*/ 149 h 199"/>
              <a:gd name="T80" fmla="*/ 92 w 153"/>
              <a:gd name="T81" fmla="*/ 180 h 199"/>
              <a:gd name="T82" fmla="*/ 74 w 153"/>
              <a:gd name="T83" fmla="*/ 180 h 199"/>
              <a:gd name="T84" fmla="*/ 32 w 153"/>
              <a:gd name="T85" fmla="*/ 123 h 199"/>
              <a:gd name="T86" fmla="*/ 101 w 153"/>
              <a:gd name="T87" fmla="*/ 34 h 199"/>
              <a:gd name="T88" fmla="*/ 102 w 153"/>
              <a:gd name="T89" fmla="*/ 22 h 199"/>
              <a:gd name="T90" fmla="*/ 87 w 153"/>
              <a:gd name="T91" fmla="*/ 30 h 199"/>
              <a:gd name="T92" fmla="*/ 63 w 153"/>
              <a:gd name="T93" fmla="*/ 20 h 199"/>
              <a:gd name="T94" fmla="*/ 35 w 153"/>
              <a:gd name="T95" fmla="*/ 47 h 199"/>
              <a:gd name="T96" fmla="*/ 86 w 153"/>
              <a:gd name="T97" fmla="*/ 160 h 199"/>
              <a:gd name="T98" fmla="*/ 124 w 153"/>
              <a:gd name="T99" fmla="*/ 158 h 199"/>
              <a:gd name="T100" fmla="*/ 110 w 153"/>
              <a:gd name="T101" fmla="*/ 26 h 199"/>
              <a:gd name="T102" fmla="*/ 105 w 153"/>
              <a:gd name="T103" fmla="*/ 48 h 199"/>
              <a:gd name="T104" fmla="*/ 108 w 153"/>
              <a:gd name="T105" fmla="*/ 55 h 199"/>
              <a:gd name="T106" fmla="*/ 100 w 153"/>
              <a:gd name="T107" fmla="*/ 44 h 199"/>
              <a:gd name="T108" fmla="*/ 4 w 153"/>
              <a:gd name="T109" fmla="*/ 136 h 199"/>
              <a:gd name="T110" fmla="*/ 12 w 153"/>
              <a:gd name="T111" fmla="*/ 38 h 199"/>
              <a:gd name="T112" fmla="*/ 64 w 153"/>
              <a:gd name="T113" fmla="*/ 17 h 199"/>
              <a:gd name="T114" fmla="*/ 70 w 153"/>
              <a:gd name="T115" fmla="*/ 24 h 199"/>
              <a:gd name="T116" fmla="*/ 127 w 153"/>
              <a:gd name="T117" fmla="*/ 63 h 199"/>
              <a:gd name="T118" fmla="*/ 147 w 153"/>
              <a:gd name="T119" fmla="*/ 109 h 199"/>
              <a:gd name="T120" fmla="*/ 133 w 153"/>
              <a:gd name="T121" fmla="*/ 144 h 199"/>
              <a:gd name="T122" fmla="*/ 120 w 153"/>
              <a:gd name="T123" fmla="*/ 18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3" h="199">
                <a:moveTo>
                  <a:pt x="85" y="17"/>
                </a:moveTo>
                <a:cubicBezTo>
                  <a:pt x="85" y="17"/>
                  <a:pt x="84" y="16"/>
                  <a:pt x="84" y="16"/>
                </a:cubicBezTo>
                <a:cubicBezTo>
                  <a:pt x="84" y="17"/>
                  <a:pt x="83" y="17"/>
                  <a:pt x="83" y="18"/>
                </a:cubicBezTo>
                <a:cubicBezTo>
                  <a:pt x="84" y="18"/>
                  <a:pt x="85" y="18"/>
                  <a:pt x="85" y="17"/>
                </a:cubicBezTo>
                <a:close/>
                <a:moveTo>
                  <a:pt x="19" y="101"/>
                </a:moveTo>
                <a:cubicBezTo>
                  <a:pt x="18" y="101"/>
                  <a:pt x="18" y="101"/>
                  <a:pt x="18" y="101"/>
                </a:cubicBezTo>
                <a:cubicBezTo>
                  <a:pt x="18" y="102"/>
                  <a:pt x="18" y="102"/>
                  <a:pt x="18" y="102"/>
                </a:cubicBezTo>
                <a:cubicBezTo>
                  <a:pt x="18" y="102"/>
                  <a:pt x="18" y="102"/>
                  <a:pt x="18" y="102"/>
                </a:cubicBezTo>
                <a:cubicBezTo>
                  <a:pt x="18" y="102"/>
                  <a:pt x="17" y="103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7" y="103"/>
                  <a:pt x="17" y="103"/>
                  <a:pt x="17" y="103"/>
                </a:cubicBezTo>
                <a:cubicBezTo>
                  <a:pt x="17" y="103"/>
                  <a:pt x="18" y="103"/>
                  <a:pt x="18" y="102"/>
                </a:cubicBezTo>
                <a:cubicBezTo>
                  <a:pt x="18" y="102"/>
                  <a:pt x="18" y="102"/>
                  <a:pt x="18" y="102"/>
                </a:cubicBezTo>
                <a:cubicBezTo>
                  <a:pt x="18" y="101"/>
                  <a:pt x="18" y="101"/>
                  <a:pt x="18" y="101"/>
                </a:cubicBezTo>
                <a:lnTo>
                  <a:pt x="19" y="101"/>
                </a:lnTo>
                <a:close/>
                <a:moveTo>
                  <a:pt x="76" y="45"/>
                </a:moveTo>
                <a:cubicBezTo>
                  <a:pt x="77" y="43"/>
                  <a:pt x="77" y="43"/>
                  <a:pt x="77" y="43"/>
                </a:cubicBezTo>
                <a:cubicBezTo>
                  <a:pt x="77" y="44"/>
                  <a:pt x="79" y="42"/>
                  <a:pt x="77" y="43"/>
                </a:cubicBezTo>
                <a:cubicBezTo>
                  <a:pt x="77" y="43"/>
                  <a:pt x="76" y="44"/>
                  <a:pt x="76" y="45"/>
                </a:cubicBezTo>
                <a:close/>
                <a:moveTo>
                  <a:pt x="52" y="119"/>
                </a:moveTo>
                <a:cubicBezTo>
                  <a:pt x="52" y="119"/>
                  <a:pt x="52" y="119"/>
                  <a:pt x="52" y="119"/>
                </a:cubicBezTo>
                <a:cubicBezTo>
                  <a:pt x="51" y="120"/>
                  <a:pt x="50" y="120"/>
                  <a:pt x="50" y="121"/>
                </a:cubicBezTo>
                <a:cubicBezTo>
                  <a:pt x="50" y="121"/>
                  <a:pt x="51" y="120"/>
                  <a:pt x="52" y="119"/>
                </a:cubicBezTo>
                <a:close/>
                <a:moveTo>
                  <a:pt x="26" y="67"/>
                </a:moveTo>
                <a:cubicBezTo>
                  <a:pt x="26" y="68"/>
                  <a:pt x="26" y="68"/>
                  <a:pt x="26" y="68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69"/>
                  <a:pt x="24" y="69"/>
                  <a:pt x="24" y="70"/>
                </a:cubicBezTo>
                <a:cubicBezTo>
                  <a:pt x="24" y="71"/>
                  <a:pt x="24" y="71"/>
                  <a:pt x="24" y="71"/>
                </a:cubicBezTo>
                <a:cubicBezTo>
                  <a:pt x="24" y="71"/>
                  <a:pt x="24" y="70"/>
                  <a:pt x="24" y="70"/>
                </a:cubicBezTo>
                <a:cubicBezTo>
                  <a:pt x="25" y="70"/>
                  <a:pt x="25" y="69"/>
                  <a:pt x="25" y="69"/>
                </a:cubicBezTo>
                <a:cubicBezTo>
                  <a:pt x="26" y="68"/>
                  <a:pt x="26" y="68"/>
                  <a:pt x="26" y="68"/>
                </a:cubicBezTo>
                <a:lnTo>
                  <a:pt x="26" y="67"/>
                </a:lnTo>
                <a:close/>
                <a:moveTo>
                  <a:pt x="79" y="23"/>
                </a:moveTo>
                <a:cubicBezTo>
                  <a:pt x="79" y="23"/>
                  <a:pt x="78" y="23"/>
                  <a:pt x="78" y="24"/>
                </a:cubicBezTo>
                <a:cubicBezTo>
                  <a:pt x="78" y="24"/>
                  <a:pt x="77" y="24"/>
                  <a:pt x="77" y="25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5"/>
                  <a:pt x="77" y="25"/>
                  <a:pt x="77" y="25"/>
                </a:cubicBezTo>
                <a:cubicBezTo>
                  <a:pt x="78" y="25"/>
                  <a:pt x="78" y="25"/>
                  <a:pt x="78" y="24"/>
                </a:cubicBezTo>
                <a:cubicBezTo>
                  <a:pt x="79" y="24"/>
                  <a:pt x="79" y="23"/>
                  <a:pt x="79" y="23"/>
                </a:cubicBezTo>
                <a:close/>
                <a:moveTo>
                  <a:pt x="25" y="90"/>
                </a:moveTo>
                <a:cubicBezTo>
                  <a:pt x="26" y="89"/>
                  <a:pt x="27" y="89"/>
                  <a:pt x="27" y="87"/>
                </a:cubicBezTo>
                <a:cubicBezTo>
                  <a:pt x="26" y="87"/>
                  <a:pt x="26" y="89"/>
                  <a:pt x="25" y="90"/>
                </a:cubicBezTo>
                <a:cubicBezTo>
                  <a:pt x="25" y="90"/>
                  <a:pt x="25" y="90"/>
                  <a:pt x="25" y="90"/>
                </a:cubicBezTo>
                <a:close/>
                <a:moveTo>
                  <a:pt x="79" y="34"/>
                </a:moveTo>
                <a:cubicBezTo>
                  <a:pt x="78" y="34"/>
                  <a:pt x="78" y="34"/>
                  <a:pt x="78" y="34"/>
                </a:cubicBezTo>
                <a:cubicBezTo>
                  <a:pt x="78" y="35"/>
                  <a:pt x="78" y="35"/>
                  <a:pt x="78" y="35"/>
                </a:cubicBezTo>
                <a:cubicBezTo>
                  <a:pt x="77" y="36"/>
                  <a:pt x="77" y="36"/>
                  <a:pt x="77" y="36"/>
                </a:cubicBezTo>
                <a:cubicBezTo>
                  <a:pt x="77" y="36"/>
                  <a:pt x="77" y="36"/>
                  <a:pt x="77" y="37"/>
                </a:cubicBezTo>
                <a:cubicBezTo>
                  <a:pt x="76" y="37"/>
                  <a:pt x="76" y="38"/>
                  <a:pt x="76" y="38"/>
                </a:cubicBezTo>
                <a:cubicBezTo>
                  <a:pt x="77" y="38"/>
                  <a:pt x="77" y="37"/>
                  <a:pt x="77" y="37"/>
                </a:cubicBezTo>
                <a:cubicBezTo>
                  <a:pt x="77" y="36"/>
                  <a:pt x="77" y="36"/>
                  <a:pt x="77" y="36"/>
                </a:cubicBezTo>
                <a:cubicBezTo>
                  <a:pt x="78" y="35"/>
                  <a:pt x="78" y="35"/>
                  <a:pt x="78" y="35"/>
                </a:cubicBezTo>
                <a:cubicBezTo>
                  <a:pt x="78" y="34"/>
                  <a:pt x="78" y="34"/>
                  <a:pt x="78" y="34"/>
                </a:cubicBezTo>
                <a:lnTo>
                  <a:pt x="79" y="34"/>
                </a:lnTo>
                <a:close/>
                <a:moveTo>
                  <a:pt x="49" y="123"/>
                </a:moveTo>
                <a:cubicBezTo>
                  <a:pt x="48" y="123"/>
                  <a:pt x="46" y="123"/>
                  <a:pt x="46" y="124"/>
                </a:cubicBezTo>
                <a:cubicBezTo>
                  <a:pt x="48" y="124"/>
                  <a:pt x="50" y="124"/>
                  <a:pt x="49" y="123"/>
                </a:cubicBezTo>
                <a:close/>
                <a:moveTo>
                  <a:pt x="25" y="82"/>
                </a:moveTo>
                <a:cubicBezTo>
                  <a:pt x="25" y="83"/>
                  <a:pt x="24" y="83"/>
                  <a:pt x="24" y="84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3" y="85"/>
                  <a:pt x="23" y="86"/>
                  <a:pt x="23" y="86"/>
                </a:cubicBezTo>
                <a:cubicBezTo>
                  <a:pt x="23" y="87"/>
                  <a:pt x="23" y="87"/>
                  <a:pt x="23" y="87"/>
                </a:cubicBezTo>
                <a:cubicBezTo>
                  <a:pt x="23" y="86"/>
                  <a:pt x="23" y="86"/>
                  <a:pt x="23" y="86"/>
                </a:cubicBezTo>
                <a:cubicBezTo>
                  <a:pt x="23" y="86"/>
                  <a:pt x="24" y="86"/>
                  <a:pt x="24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4" y="84"/>
                  <a:pt x="24" y="84"/>
                  <a:pt x="24" y="84"/>
                </a:cubicBezTo>
                <a:cubicBezTo>
                  <a:pt x="25" y="84"/>
                  <a:pt x="25" y="83"/>
                  <a:pt x="25" y="82"/>
                </a:cubicBezTo>
                <a:close/>
                <a:moveTo>
                  <a:pt x="81" y="34"/>
                </a:moveTo>
                <a:cubicBezTo>
                  <a:pt x="82" y="33"/>
                  <a:pt x="83" y="32"/>
                  <a:pt x="83" y="31"/>
                </a:cubicBezTo>
                <a:cubicBezTo>
                  <a:pt x="84" y="30"/>
                  <a:pt x="83" y="31"/>
                  <a:pt x="83" y="31"/>
                </a:cubicBezTo>
                <a:cubicBezTo>
                  <a:pt x="82" y="32"/>
                  <a:pt x="82" y="33"/>
                  <a:pt x="81" y="34"/>
                </a:cubicBezTo>
                <a:close/>
                <a:moveTo>
                  <a:pt x="25" y="82"/>
                </a:moveTo>
                <a:cubicBezTo>
                  <a:pt x="27" y="82"/>
                  <a:pt x="27" y="81"/>
                  <a:pt x="27" y="79"/>
                </a:cubicBezTo>
                <a:cubicBezTo>
                  <a:pt x="27" y="78"/>
                  <a:pt x="26" y="81"/>
                  <a:pt x="26" y="82"/>
                </a:cubicBezTo>
                <a:cubicBezTo>
                  <a:pt x="26" y="82"/>
                  <a:pt x="25" y="82"/>
                  <a:pt x="25" y="82"/>
                </a:cubicBezTo>
                <a:close/>
                <a:moveTo>
                  <a:pt x="33" y="45"/>
                </a:moveTo>
                <a:cubicBezTo>
                  <a:pt x="33" y="44"/>
                  <a:pt x="34" y="42"/>
                  <a:pt x="33" y="42"/>
                </a:cubicBezTo>
                <a:cubicBezTo>
                  <a:pt x="32" y="42"/>
                  <a:pt x="32" y="43"/>
                  <a:pt x="32" y="44"/>
                </a:cubicBezTo>
                <a:cubicBezTo>
                  <a:pt x="32" y="44"/>
                  <a:pt x="32" y="45"/>
                  <a:pt x="33" y="45"/>
                </a:cubicBezTo>
                <a:close/>
                <a:moveTo>
                  <a:pt x="41" y="125"/>
                </a:moveTo>
                <a:cubicBezTo>
                  <a:pt x="42" y="123"/>
                  <a:pt x="42" y="123"/>
                  <a:pt x="42" y="123"/>
                </a:cubicBezTo>
                <a:cubicBezTo>
                  <a:pt x="41" y="124"/>
                  <a:pt x="39" y="124"/>
                  <a:pt x="38" y="125"/>
                </a:cubicBezTo>
                <a:cubicBezTo>
                  <a:pt x="39" y="125"/>
                  <a:pt x="40" y="125"/>
                  <a:pt x="41" y="125"/>
                </a:cubicBezTo>
                <a:close/>
                <a:moveTo>
                  <a:pt x="26" y="71"/>
                </a:move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4" y="73"/>
                  <a:pt x="24" y="73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75"/>
                  <a:pt x="24" y="75"/>
                  <a:pt x="24" y="75"/>
                </a:cubicBezTo>
                <a:cubicBezTo>
                  <a:pt x="23" y="75"/>
                  <a:pt x="23" y="76"/>
                  <a:pt x="23" y="76"/>
                </a:cubicBezTo>
                <a:cubicBezTo>
                  <a:pt x="22" y="77"/>
                  <a:pt x="22" y="77"/>
                  <a:pt x="22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21" y="78"/>
                  <a:pt x="21" y="78"/>
                  <a:pt x="21" y="78"/>
                </a:cubicBezTo>
                <a:cubicBezTo>
                  <a:pt x="22" y="77"/>
                  <a:pt x="22" y="77"/>
                  <a:pt x="22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23" y="76"/>
                  <a:pt x="23" y="76"/>
                  <a:pt x="23" y="76"/>
                </a:cubicBezTo>
                <a:cubicBezTo>
                  <a:pt x="23" y="76"/>
                  <a:pt x="24" y="75"/>
                  <a:pt x="24" y="75"/>
                </a:cubicBezTo>
                <a:cubicBezTo>
                  <a:pt x="24" y="74"/>
                  <a:pt x="24" y="74"/>
                  <a:pt x="24" y="74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3"/>
                  <a:pt x="25" y="73"/>
                  <a:pt x="25" y="72"/>
                </a:cubicBezTo>
                <a:cubicBezTo>
                  <a:pt x="25" y="72"/>
                  <a:pt x="25" y="72"/>
                  <a:pt x="25" y="72"/>
                </a:cubicBezTo>
                <a:lnTo>
                  <a:pt x="26" y="71"/>
                </a:lnTo>
                <a:close/>
                <a:moveTo>
                  <a:pt x="24" y="80"/>
                </a:moveTo>
                <a:cubicBezTo>
                  <a:pt x="24" y="80"/>
                  <a:pt x="23" y="81"/>
                  <a:pt x="23" y="81"/>
                </a:cubicBezTo>
                <a:cubicBezTo>
                  <a:pt x="22" y="82"/>
                  <a:pt x="22" y="83"/>
                  <a:pt x="22" y="84"/>
                </a:cubicBezTo>
                <a:cubicBezTo>
                  <a:pt x="21" y="84"/>
                  <a:pt x="20" y="85"/>
                  <a:pt x="21" y="86"/>
                </a:cubicBezTo>
                <a:cubicBezTo>
                  <a:pt x="22" y="84"/>
                  <a:pt x="22" y="84"/>
                  <a:pt x="22" y="84"/>
                </a:cubicBezTo>
                <a:cubicBezTo>
                  <a:pt x="23" y="83"/>
                  <a:pt x="23" y="82"/>
                  <a:pt x="23" y="81"/>
                </a:cubicBezTo>
                <a:lnTo>
                  <a:pt x="24" y="80"/>
                </a:lnTo>
                <a:close/>
                <a:moveTo>
                  <a:pt x="114" y="12"/>
                </a:moveTo>
                <a:cubicBezTo>
                  <a:pt x="117" y="9"/>
                  <a:pt x="117" y="9"/>
                  <a:pt x="117" y="9"/>
                </a:cubicBezTo>
                <a:cubicBezTo>
                  <a:pt x="116" y="9"/>
                  <a:pt x="115" y="9"/>
                  <a:pt x="115" y="10"/>
                </a:cubicBezTo>
                <a:cubicBezTo>
                  <a:pt x="114" y="10"/>
                  <a:pt x="114" y="11"/>
                  <a:pt x="114" y="12"/>
                </a:cubicBezTo>
                <a:close/>
                <a:moveTo>
                  <a:pt x="15" y="95"/>
                </a:moveTo>
                <a:cubicBezTo>
                  <a:pt x="16" y="94"/>
                  <a:pt x="18" y="92"/>
                  <a:pt x="17" y="90"/>
                </a:cubicBezTo>
                <a:cubicBezTo>
                  <a:pt x="17" y="92"/>
                  <a:pt x="15" y="93"/>
                  <a:pt x="15" y="95"/>
                </a:cubicBezTo>
                <a:close/>
                <a:moveTo>
                  <a:pt x="74" y="120"/>
                </a:moveTo>
                <a:cubicBezTo>
                  <a:pt x="76" y="118"/>
                  <a:pt x="77" y="116"/>
                  <a:pt x="78" y="115"/>
                </a:cubicBezTo>
                <a:cubicBezTo>
                  <a:pt x="79" y="115"/>
                  <a:pt x="79" y="114"/>
                  <a:pt x="79" y="113"/>
                </a:cubicBezTo>
                <a:cubicBezTo>
                  <a:pt x="77" y="115"/>
                  <a:pt x="75" y="118"/>
                  <a:pt x="74" y="120"/>
                </a:cubicBezTo>
                <a:close/>
                <a:moveTo>
                  <a:pt x="108" y="178"/>
                </a:moveTo>
                <a:cubicBezTo>
                  <a:pt x="109" y="177"/>
                  <a:pt x="109" y="176"/>
                  <a:pt x="109" y="175"/>
                </a:cubicBezTo>
                <a:cubicBezTo>
                  <a:pt x="110" y="175"/>
                  <a:pt x="111" y="173"/>
                  <a:pt x="110" y="174"/>
                </a:cubicBezTo>
                <a:cubicBezTo>
                  <a:pt x="109" y="175"/>
                  <a:pt x="107" y="176"/>
                  <a:pt x="107" y="178"/>
                </a:cubicBezTo>
                <a:cubicBezTo>
                  <a:pt x="107" y="178"/>
                  <a:pt x="108" y="178"/>
                  <a:pt x="108" y="178"/>
                </a:cubicBezTo>
                <a:close/>
                <a:moveTo>
                  <a:pt x="34" y="30"/>
                </a:moveTo>
                <a:cubicBezTo>
                  <a:pt x="34" y="30"/>
                  <a:pt x="34" y="30"/>
                  <a:pt x="34" y="30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2" y="32"/>
                  <a:pt x="32" y="32"/>
                  <a:pt x="31" y="33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4"/>
                  <a:pt x="30" y="34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9" y="36"/>
                  <a:pt x="29" y="37"/>
                </a:cubicBezTo>
                <a:cubicBezTo>
                  <a:pt x="29" y="38"/>
                  <a:pt x="29" y="38"/>
                  <a:pt x="29" y="38"/>
                </a:cubicBezTo>
                <a:cubicBezTo>
                  <a:pt x="28" y="38"/>
                  <a:pt x="28" y="38"/>
                  <a:pt x="28" y="38"/>
                </a:cubicBezTo>
                <a:cubicBezTo>
                  <a:pt x="28" y="39"/>
                  <a:pt x="28" y="39"/>
                  <a:pt x="28" y="39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39"/>
                  <a:pt x="27" y="39"/>
                  <a:pt x="27" y="39"/>
                </a:cubicBezTo>
                <a:cubicBezTo>
                  <a:pt x="28" y="39"/>
                  <a:pt x="28" y="39"/>
                  <a:pt x="28" y="39"/>
                </a:cubicBezTo>
                <a:cubicBezTo>
                  <a:pt x="28" y="38"/>
                  <a:pt x="28" y="38"/>
                  <a:pt x="28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6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1" y="35"/>
                  <a:pt x="31" y="34"/>
                  <a:pt x="31" y="34"/>
                </a:cubicBezTo>
                <a:cubicBezTo>
                  <a:pt x="31" y="33"/>
                  <a:pt x="31" y="33"/>
                  <a:pt x="31" y="33"/>
                </a:cubicBezTo>
                <a:cubicBezTo>
                  <a:pt x="32" y="33"/>
                  <a:pt x="33" y="32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4" y="30"/>
                  <a:pt x="34" y="30"/>
                  <a:pt x="34" y="30"/>
                </a:cubicBezTo>
                <a:close/>
                <a:moveTo>
                  <a:pt x="26" y="67"/>
                </a:moveTo>
                <a:cubicBezTo>
                  <a:pt x="27" y="66"/>
                  <a:pt x="29" y="65"/>
                  <a:pt x="29" y="64"/>
                </a:cubicBezTo>
                <a:cubicBezTo>
                  <a:pt x="30" y="63"/>
                  <a:pt x="30" y="62"/>
                  <a:pt x="29" y="62"/>
                </a:cubicBezTo>
                <a:cubicBezTo>
                  <a:pt x="28" y="64"/>
                  <a:pt x="27" y="65"/>
                  <a:pt x="26" y="67"/>
                </a:cubicBezTo>
                <a:close/>
                <a:moveTo>
                  <a:pt x="111" y="168"/>
                </a:moveTo>
                <a:cubicBezTo>
                  <a:pt x="113" y="167"/>
                  <a:pt x="114" y="164"/>
                  <a:pt x="115" y="163"/>
                </a:cubicBezTo>
                <a:cubicBezTo>
                  <a:pt x="116" y="162"/>
                  <a:pt x="114" y="163"/>
                  <a:pt x="114" y="163"/>
                </a:cubicBezTo>
                <a:cubicBezTo>
                  <a:pt x="113" y="164"/>
                  <a:pt x="112" y="166"/>
                  <a:pt x="111" y="168"/>
                </a:cubicBezTo>
                <a:cubicBezTo>
                  <a:pt x="111" y="167"/>
                  <a:pt x="110" y="170"/>
                  <a:pt x="111" y="168"/>
                </a:cubicBezTo>
                <a:close/>
                <a:moveTo>
                  <a:pt x="103" y="178"/>
                </a:moveTo>
                <a:cubicBezTo>
                  <a:pt x="105" y="177"/>
                  <a:pt x="105" y="175"/>
                  <a:pt x="106" y="173"/>
                </a:cubicBezTo>
                <a:cubicBezTo>
                  <a:pt x="101" y="179"/>
                  <a:pt x="101" y="179"/>
                  <a:pt x="101" y="179"/>
                </a:cubicBezTo>
                <a:cubicBezTo>
                  <a:pt x="102" y="178"/>
                  <a:pt x="103" y="178"/>
                  <a:pt x="103" y="178"/>
                </a:cubicBezTo>
                <a:close/>
                <a:moveTo>
                  <a:pt x="21" y="105"/>
                </a:moveTo>
                <a:cubicBezTo>
                  <a:pt x="20" y="106"/>
                  <a:pt x="20" y="106"/>
                  <a:pt x="20" y="106"/>
                </a:cubicBezTo>
                <a:cubicBezTo>
                  <a:pt x="19" y="106"/>
                  <a:pt x="19" y="107"/>
                  <a:pt x="19" y="109"/>
                </a:cubicBezTo>
                <a:cubicBezTo>
                  <a:pt x="18" y="109"/>
                  <a:pt x="17" y="110"/>
                  <a:pt x="17" y="111"/>
                </a:cubicBezTo>
                <a:cubicBezTo>
                  <a:pt x="17" y="112"/>
                  <a:pt x="15" y="113"/>
                  <a:pt x="16" y="114"/>
                </a:cubicBezTo>
                <a:cubicBezTo>
                  <a:pt x="17" y="112"/>
                  <a:pt x="19" y="111"/>
                  <a:pt x="19" y="109"/>
                </a:cubicBezTo>
                <a:cubicBezTo>
                  <a:pt x="20" y="108"/>
                  <a:pt x="20" y="107"/>
                  <a:pt x="20" y="106"/>
                </a:cubicBezTo>
                <a:lnTo>
                  <a:pt x="21" y="105"/>
                </a:lnTo>
                <a:close/>
                <a:moveTo>
                  <a:pt x="79" y="30"/>
                </a:moveTo>
                <a:cubicBezTo>
                  <a:pt x="84" y="22"/>
                  <a:pt x="84" y="22"/>
                  <a:pt x="84" y="22"/>
                </a:cubicBezTo>
                <a:cubicBezTo>
                  <a:pt x="85" y="22"/>
                  <a:pt x="84" y="21"/>
                  <a:pt x="84" y="21"/>
                </a:cubicBezTo>
                <a:lnTo>
                  <a:pt x="79" y="30"/>
                </a:lnTo>
                <a:close/>
                <a:moveTo>
                  <a:pt x="112" y="19"/>
                </a:moveTo>
                <a:cubicBezTo>
                  <a:pt x="114" y="18"/>
                  <a:pt x="116" y="15"/>
                  <a:pt x="118" y="14"/>
                </a:cubicBezTo>
                <a:cubicBezTo>
                  <a:pt x="119" y="13"/>
                  <a:pt x="118" y="12"/>
                  <a:pt x="118" y="11"/>
                </a:cubicBezTo>
                <a:cubicBezTo>
                  <a:pt x="116" y="14"/>
                  <a:pt x="114" y="16"/>
                  <a:pt x="112" y="19"/>
                </a:cubicBezTo>
                <a:close/>
                <a:moveTo>
                  <a:pt x="21" y="102"/>
                </a:moveTo>
                <a:cubicBezTo>
                  <a:pt x="22" y="101"/>
                  <a:pt x="23" y="98"/>
                  <a:pt x="25" y="97"/>
                </a:cubicBezTo>
                <a:cubicBezTo>
                  <a:pt x="26" y="97"/>
                  <a:pt x="26" y="94"/>
                  <a:pt x="26" y="93"/>
                </a:cubicBezTo>
                <a:lnTo>
                  <a:pt x="21" y="102"/>
                </a:lnTo>
                <a:close/>
                <a:moveTo>
                  <a:pt x="65" y="117"/>
                </a:moveTo>
                <a:cubicBezTo>
                  <a:pt x="63" y="118"/>
                  <a:pt x="61" y="120"/>
                  <a:pt x="60" y="122"/>
                </a:cubicBezTo>
                <a:cubicBezTo>
                  <a:pt x="59" y="122"/>
                  <a:pt x="60" y="123"/>
                  <a:pt x="60" y="124"/>
                </a:cubicBezTo>
                <a:cubicBezTo>
                  <a:pt x="62" y="122"/>
                  <a:pt x="64" y="119"/>
                  <a:pt x="65" y="117"/>
                </a:cubicBezTo>
                <a:close/>
                <a:moveTo>
                  <a:pt x="80" y="56"/>
                </a:moveTo>
                <a:cubicBezTo>
                  <a:pt x="80" y="56"/>
                  <a:pt x="81" y="56"/>
                  <a:pt x="81" y="56"/>
                </a:cubicBezTo>
                <a:cubicBezTo>
                  <a:pt x="84" y="50"/>
                  <a:pt x="84" y="50"/>
                  <a:pt x="84" y="50"/>
                </a:cubicBezTo>
                <a:cubicBezTo>
                  <a:pt x="84" y="50"/>
                  <a:pt x="83" y="47"/>
                  <a:pt x="83" y="48"/>
                </a:cubicBezTo>
                <a:cubicBezTo>
                  <a:pt x="79" y="56"/>
                  <a:pt x="79" y="56"/>
                  <a:pt x="79" y="56"/>
                </a:cubicBezTo>
                <a:cubicBezTo>
                  <a:pt x="79" y="56"/>
                  <a:pt x="79" y="57"/>
                  <a:pt x="80" y="56"/>
                </a:cubicBezTo>
                <a:close/>
                <a:moveTo>
                  <a:pt x="129" y="107"/>
                </a:moveTo>
                <a:cubicBezTo>
                  <a:pt x="129" y="106"/>
                  <a:pt x="131" y="105"/>
                  <a:pt x="131" y="104"/>
                </a:cubicBezTo>
                <a:cubicBezTo>
                  <a:pt x="131" y="103"/>
                  <a:pt x="132" y="101"/>
                  <a:pt x="131" y="102"/>
                </a:cubicBezTo>
                <a:cubicBezTo>
                  <a:pt x="127" y="108"/>
                  <a:pt x="127" y="108"/>
                  <a:pt x="127" y="108"/>
                </a:cubicBezTo>
                <a:cubicBezTo>
                  <a:pt x="127" y="108"/>
                  <a:pt x="126" y="109"/>
                  <a:pt x="127" y="109"/>
                </a:cubicBezTo>
                <a:cubicBezTo>
                  <a:pt x="128" y="109"/>
                  <a:pt x="130" y="109"/>
                  <a:pt x="129" y="107"/>
                </a:cubicBezTo>
                <a:close/>
                <a:moveTo>
                  <a:pt x="76" y="151"/>
                </a:moveTo>
                <a:cubicBezTo>
                  <a:pt x="72" y="156"/>
                  <a:pt x="72" y="156"/>
                  <a:pt x="72" y="156"/>
                </a:cubicBezTo>
                <a:cubicBezTo>
                  <a:pt x="71" y="157"/>
                  <a:pt x="71" y="159"/>
                  <a:pt x="72" y="161"/>
                </a:cubicBezTo>
                <a:lnTo>
                  <a:pt x="76" y="151"/>
                </a:lnTo>
                <a:close/>
                <a:moveTo>
                  <a:pt x="99" y="177"/>
                </a:moveTo>
                <a:cubicBezTo>
                  <a:pt x="100" y="176"/>
                  <a:pt x="100" y="175"/>
                  <a:pt x="100" y="174"/>
                </a:cubicBezTo>
                <a:cubicBezTo>
                  <a:pt x="100" y="174"/>
                  <a:pt x="102" y="171"/>
                  <a:pt x="101" y="172"/>
                </a:cubicBezTo>
                <a:cubicBezTo>
                  <a:pt x="95" y="180"/>
                  <a:pt x="95" y="180"/>
                  <a:pt x="95" y="180"/>
                </a:cubicBezTo>
                <a:cubicBezTo>
                  <a:pt x="97" y="179"/>
                  <a:pt x="98" y="178"/>
                  <a:pt x="100" y="179"/>
                </a:cubicBezTo>
                <a:cubicBezTo>
                  <a:pt x="100" y="179"/>
                  <a:pt x="99" y="178"/>
                  <a:pt x="99" y="177"/>
                </a:cubicBezTo>
                <a:close/>
                <a:moveTo>
                  <a:pt x="75" y="162"/>
                </a:moveTo>
                <a:cubicBezTo>
                  <a:pt x="74" y="161"/>
                  <a:pt x="73" y="163"/>
                  <a:pt x="72" y="162"/>
                </a:cubicBezTo>
                <a:cubicBezTo>
                  <a:pt x="71" y="161"/>
                  <a:pt x="71" y="162"/>
                  <a:pt x="71" y="162"/>
                </a:cubicBezTo>
                <a:cubicBezTo>
                  <a:pt x="71" y="165"/>
                  <a:pt x="71" y="167"/>
                  <a:pt x="71" y="170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1"/>
                  <a:pt x="71" y="170"/>
                  <a:pt x="71" y="170"/>
                </a:cubicBezTo>
                <a:cubicBezTo>
                  <a:pt x="73" y="167"/>
                  <a:pt x="74" y="164"/>
                  <a:pt x="75" y="162"/>
                </a:cubicBezTo>
                <a:close/>
                <a:moveTo>
                  <a:pt x="77" y="162"/>
                </a:moveTo>
                <a:cubicBezTo>
                  <a:pt x="79" y="160"/>
                  <a:pt x="81" y="157"/>
                  <a:pt x="82" y="155"/>
                </a:cubicBezTo>
                <a:cubicBezTo>
                  <a:pt x="83" y="154"/>
                  <a:pt x="83" y="152"/>
                  <a:pt x="83" y="151"/>
                </a:cubicBezTo>
                <a:cubicBezTo>
                  <a:pt x="80" y="155"/>
                  <a:pt x="79" y="158"/>
                  <a:pt x="77" y="162"/>
                </a:cubicBezTo>
                <a:cubicBezTo>
                  <a:pt x="77" y="162"/>
                  <a:pt x="77" y="162"/>
                  <a:pt x="77" y="162"/>
                </a:cubicBezTo>
                <a:close/>
                <a:moveTo>
                  <a:pt x="22" y="53"/>
                </a:moveTo>
                <a:cubicBezTo>
                  <a:pt x="26" y="49"/>
                  <a:pt x="29" y="43"/>
                  <a:pt x="32" y="39"/>
                </a:cubicBezTo>
                <a:cubicBezTo>
                  <a:pt x="28" y="43"/>
                  <a:pt x="25" y="48"/>
                  <a:pt x="22" y="52"/>
                </a:cubicBezTo>
                <a:cubicBezTo>
                  <a:pt x="22" y="53"/>
                  <a:pt x="22" y="53"/>
                  <a:pt x="22" y="53"/>
                </a:cubicBezTo>
                <a:close/>
                <a:moveTo>
                  <a:pt x="77" y="154"/>
                </a:moveTo>
                <a:cubicBezTo>
                  <a:pt x="79" y="151"/>
                  <a:pt x="82" y="149"/>
                  <a:pt x="83" y="146"/>
                </a:cubicBezTo>
                <a:cubicBezTo>
                  <a:pt x="83" y="145"/>
                  <a:pt x="83" y="143"/>
                  <a:pt x="83" y="142"/>
                </a:cubicBezTo>
                <a:lnTo>
                  <a:pt x="77" y="154"/>
                </a:lnTo>
                <a:close/>
                <a:moveTo>
                  <a:pt x="71" y="180"/>
                </a:moveTo>
                <a:cubicBezTo>
                  <a:pt x="72" y="178"/>
                  <a:pt x="73" y="176"/>
                  <a:pt x="74" y="174"/>
                </a:cubicBezTo>
                <a:cubicBezTo>
                  <a:pt x="74" y="174"/>
                  <a:pt x="73" y="174"/>
                  <a:pt x="73" y="174"/>
                </a:cubicBezTo>
                <a:cubicBezTo>
                  <a:pt x="71" y="174"/>
                  <a:pt x="72" y="173"/>
                  <a:pt x="73" y="172"/>
                </a:cubicBezTo>
                <a:cubicBezTo>
                  <a:pt x="72" y="172"/>
                  <a:pt x="71" y="172"/>
                  <a:pt x="71" y="172"/>
                </a:cubicBezTo>
                <a:cubicBezTo>
                  <a:pt x="71" y="174"/>
                  <a:pt x="69" y="177"/>
                  <a:pt x="70" y="179"/>
                </a:cubicBezTo>
                <a:cubicBezTo>
                  <a:pt x="70" y="180"/>
                  <a:pt x="71" y="179"/>
                  <a:pt x="71" y="180"/>
                </a:cubicBezTo>
                <a:close/>
                <a:moveTo>
                  <a:pt x="76" y="49"/>
                </a:moveTo>
                <a:cubicBezTo>
                  <a:pt x="79" y="46"/>
                  <a:pt x="81" y="43"/>
                  <a:pt x="83" y="40"/>
                </a:cubicBezTo>
                <a:cubicBezTo>
                  <a:pt x="84" y="40"/>
                  <a:pt x="84" y="38"/>
                  <a:pt x="83" y="37"/>
                </a:cubicBezTo>
                <a:cubicBezTo>
                  <a:pt x="81" y="41"/>
                  <a:pt x="79" y="45"/>
                  <a:pt x="76" y="49"/>
                </a:cubicBezTo>
                <a:close/>
                <a:moveTo>
                  <a:pt x="104" y="173"/>
                </a:moveTo>
                <a:cubicBezTo>
                  <a:pt x="106" y="170"/>
                  <a:pt x="109" y="166"/>
                  <a:pt x="111" y="163"/>
                </a:cubicBezTo>
                <a:cubicBezTo>
                  <a:pt x="110" y="163"/>
                  <a:pt x="109" y="163"/>
                  <a:pt x="109" y="163"/>
                </a:cubicBezTo>
                <a:cubicBezTo>
                  <a:pt x="107" y="166"/>
                  <a:pt x="105" y="169"/>
                  <a:pt x="103" y="172"/>
                </a:cubicBezTo>
                <a:cubicBezTo>
                  <a:pt x="103" y="172"/>
                  <a:pt x="103" y="173"/>
                  <a:pt x="104" y="173"/>
                </a:cubicBezTo>
                <a:close/>
                <a:moveTo>
                  <a:pt x="97" y="174"/>
                </a:moveTo>
                <a:cubicBezTo>
                  <a:pt x="106" y="163"/>
                  <a:pt x="106" y="163"/>
                  <a:pt x="106" y="163"/>
                </a:cubicBezTo>
                <a:cubicBezTo>
                  <a:pt x="101" y="163"/>
                  <a:pt x="101" y="163"/>
                  <a:pt x="101" y="163"/>
                </a:cubicBezTo>
                <a:cubicBezTo>
                  <a:pt x="100" y="167"/>
                  <a:pt x="99" y="170"/>
                  <a:pt x="97" y="174"/>
                </a:cubicBezTo>
                <a:cubicBezTo>
                  <a:pt x="97" y="174"/>
                  <a:pt x="96" y="176"/>
                  <a:pt x="97" y="174"/>
                </a:cubicBezTo>
                <a:close/>
                <a:moveTo>
                  <a:pt x="21" y="68"/>
                </a:moveTo>
                <a:cubicBezTo>
                  <a:pt x="23" y="65"/>
                  <a:pt x="26" y="62"/>
                  <a:pt x="29" y="58"/>
                </a:cubicBezTo>
                <a:cubicBezTo>
                  <a:pt x="29" y="58"/>
                  <a:pt x="31" y="59"/>
                  <a:pt x="31" y="58"/>
                </a:cubicBezTo>
                <a:cubicBezTo>
                  <a:pt x="31" y="55"/>
                  <a:pt x="31" y="53"/>
                  <a:pt x="31" y="51"/>
                </a:cubicBezTo>
                <a:cubicBezTo>
                  <a:pt x="28" y="57"/>
                  <a:pt x="24" y="62"/>
                  <a:pt x="21" y="67"/>
                </a:cubicBezTo>
                <a:cubicBezTo>
                  <a:pt x="21" y="68"/>
                  <a:pt x="21" y="68"/>
                  <a:pt x="21" y="68"/>
                </a:cubicBezTo>
                <a:close/>
                <a:moveTo>
                  <a:pt x="111" y="177"/>
                </a:moveTo>
                <a:cubicBezTo>
                  <a:pt x="115" y="172"/>
                  <a:pt x="119" y="167"/>
                  <a:pt x="122" y="161"/>
                </a:cubicBezTo>
                <a:cubicBezTo>
                  <a:pt x="117" y="162"/>
                  <a:pt x="116" y="166"/>
                  <a:pt x="115" y="169"/>
                </a:cubicBezTo>
                <a:cubicBezTo>
                  <a:pt x="114" y="172"/>
                  <a:pt x="112" y="174"/>
                  <a:pt x="111" y="177"/>
                </a:cubicBezTo>
                <a:close/>
                <a:moveTo>
                  <a:pt x="14" y="123"/>
                </a:moveTo>
                <a:cubicBezTo>
                  <a:pt x="15" y="122"/>
                  <a:pt x="16" y="120"/>
                  <a:pt x="17" y="119"/>
                </a:cubicBezTo>
                <a:cubicBezTo>
                  <a:pt x="21" y="114"/>
                  <a:pt x="25" y="107"/>
                  <a:pt x="25" y="100"/>
                </a:cubicBezTo>
                <a:cubicBezTo>
                  <a:pt x="22" y="107"/>
                  <a:pt x="18" y="115"/>
                  <a:pt x="14" y="122"/>
                </a:cubicBezTo>
                <a:cubicBezTo>
                  <a:pt x="14" y="123"/>
                  <a:pt x="14" y="124"/>
                  <a:pt x="14" y="123"/>
                </a:cubicBezTo>
                <a:close/>
                <a:moveTo>
                  <a:pt x="47" y="121"/>
                </a:moveTo>
                <a:cubicBezTo>
                  <a:pt x="55" y="111"/>
                  <a:pt x="55" y="111"/>
                  <a:pt x="55" y="111"/>
                </a:cubicBezTo>
                <a:cubicBezTo>
                  <a:pt x="57" y="110"/>
                  <a:pt x="59" y="108"/>
                  <a:pt x="60" y="105"/>
                </a:cubicBezTo>
                <a:cubicBezTo>
                  <a:pt x="58" y="106"/>
                  <a:pt x="56" y="106"/>
                  <a:pt x="55" y="107"/>
                </a:cubicBezTo>
                <a:cubicBezTo>
                  <a:pt x="52" y="111"/>
                  <a:pt x="49" y="116"/>
                  <a:pt x="45" y="121"/>
                </a:cubicBezTo>
                <a:cubicBezTo>
                  <a:pt x="45" y="121"/>
                  <a:pt x="46" y="121"/>
                  <a:pt x="47" y="121"/>
                </a:cubicBezTo>
                <a:close/>
                <a:moveTo>
                  <a:pt x="72" y="117"/>
                </a:moveTo>
                <a:cubicBezTo>
                  <a:pt x="76" y="113"/>
                  <a:pt x="79" y="109"/>
                  <a:pt x="83" y="106"/>
                </a:cubicBezTo>
                <a:cubicBezTo>
                  <a:pt x="83" y="105"/>
                  <a:pt x="83" y="104"/>
                  <a:pt x="83" y="103"/>
                </a:cubicBezTo>
                <a:cubicBezTo>
                  <a:pt x="80" y="103"/>
                  <a:pt x="78" y="103"/>
                  <a:pt x="76" y="103"/>
                </a:cubicBezTo>
                <a:cubicBezTo>
                  <a:pt x="75" y="103"/>
                  <a:pt x="77" y="104"/>
                  <a:pt x="76" y="105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71" y="113"/>
                  <a:pt x="74" y="111"/>
                  <a:pt x="76" y="108"/>
                </a:cubicBezTo>
                <a:cubicBezTo>
                  <a:pt x="77" y="107"/>
                  <a:pt x="79" y="108"/>
                  <a:pt x="78" y="109"/>
                </a:cubicBezTo>
                <a:lnTo>
                  <a:pt x="72" y="117"/>
                </a:lnTo>
                <a:close/>
                <a:moveTo>
                  <a:pt x="84" y="62"/>
                </a:moveTo>
                <a:cubicBezTo>
                  <a:pt x="84" y="59"/>
                  <a:pt x="84" y="56"/>
                  <a:pt x="84" y="53"/>
                </a:cubicBezTo>
                <a:cubicBezTo>
                  <a:pt x="79" y="63"/>
                  <a:pt x="79" y="63"/>
                  <a:pt x="79" y="63"/>
                </a:cubicBezTo>
                <a:cubicBezTo>
                  <a:pt x="78" y="62"/>
                  <a:pt x="78" y="61"/>
                  <a:pt x="79" y="61"/>
                </a:cubicBezTo>
                <a:cubicBezTo>
                  <a:pt x="80" y="59"/>
                  <a:pt x="77" y="59"/>
                  <a:pt x="77" y="58"/>
                </a:cubicBezTo>
                <a:cubicBezTo>
                  <a:pt x="78" y="53"/>
                  <a:pt x="81" y="49"/>
                  <a:pt x="83" y="45"/>
                </a:cubicBezTo>
                <a:cubicBezTo>
                  <a:pt x="83" y="45"/>
                  <a:pt x="84" y="42"/>
                  <a:pt x="83" y="44"/>
                </a:cubicBezTo>
                <a:cubicBezTo>
                  <a:pt x="81" y="47"/>
                  <a:pt x="79" y="49"/>
                  <a:pt x="76" y="52"/>
                </a:cubicBezTo>
                <a:cubicBezTo>
                  <a:pt x="76" y="56"/>
                  <a:pt x="76" y="60"/>
                  <a:pt x="76" y="64"/>
                </a:cubicBezTo>
                <a:cubicBezTo>
                  <a:pt x="78" y="63"/>
                  <a:pt x="82" y="63"/>
                  <a:pt x="84" y="62"/>
                </a:cubicBezTo>
                <a:close/>
                <a:moveTo>
                  <a:pt x="54" y="120"/>
                </a:moveTo>
                <a:cubicBezTo>
                  <a:pt x="58" y="116"/>
                  <a:pt x="63" y="111"/>
                  <a:pt x="67" y="106"/>
                </a:cubicBezTo>
                <a:cubicBezTo>
                  <a:pt x="67" y="105"/>
                  <a:pt x="68" y="107"/>
                  <a:pt x="68" y="107"/>
                </a:cubicBezTo>
                <a:cubicBezTo>
                  <a:pt x="61" y="116"/>
                  <a:pt x="61" y="116"/>
                  <a:pt x="61" y="116"/>
                </a:cubicBezTo>
                <a:cubicBezTo>
                  <a:pt x="61" y="116"/>
                  <a:pt x="61" y="117"/>
                  <a:pt x="62" y="116"/>
                </a:cubicBezTo>
                <a:cubicBezTo>
                  <a:pt x="66" y="112"/>
                  <a:pt x="70" y="107"/>
                  <a:pt x="75" y="103"/>
                </a:cubicBezTo>
                <a:cubicBezTo>
                  <a:pt x="71" y="104"/>
                  <a:pt x="67" y="104"/>
                  <a:pt x="62" y="105"/>
                </a:cubicBezTo>
                <a:cubicBezTo>
                  <a:pt x="61" y="105"/>
                  <a:pt x="62" y="106"/>
                  <a:pt x="62" y="106"/>
                </a:cubicBezTo>
                <a:cubicBezTo>
                  <a:pt x="53" y="120"/>
                  <a:pt x="53" y="120"/>
                  <a:pt x="53" y="120"/>
                </a:cubicBezTo>
                <a:cubicBezTo>
                  <a:pt x="53" y="121"/>
                  <a:pt x="53" y="121"/>
                  <a:pt x="54" y="120"/>
                </a:cubicBezTo>
                <a:close/>
                <a:moveTo>
                  <a:pt x="133" y="105"/>
                </a:moveTo>
                <a:cubicBezTo>
                  <a:pt x="134" y="104"/>
                  <a:pt x="135" y="103"/>
                  <a:pt x="136" y="102"/>
                </a:cubicBezTo>
                <a:cubicBezTo>
                  <a:pt x="137" y="100"/>
                  <a:pt x="139" y="97"/>
                  <a:pt x="140" y="94"/>
                </a:cubicBezTo>
                <a:cubicBezTo>
                  <a:pt x="134" y="96"/>
                  <a:pt x="129" y="97"/>
                  <a:pt x="123" y="97"/>
                </a:cubicBezTo>
                <a:cubicBezTo>
                  <a:pt x="123" y="98"/>
                  <a:pt x="123" y="98"/>
                  <a:pt x="123" y="98"/>
                </a:cubicBezTo>
                <a:cubicBezTo>
                  <a:pt x="122" y="100"/>
                  <a:pt x="123" y="104"/>
                  <a:pt x="123" y="106"/>
                </a:cubicBezTo>
                <a:cubicBezTo>
                  <a:pt x="123" y="105"/>
                  <a:pt x="124" y="104"/>
                  <a:pt x="124" y="104"/>
                </a:cubicBezTo>
                <a:cubicBezTo>
                  <a:pt x="124" y="102"/>
                  <a:pt x="125" y="99"/>
                  <a:pt x="126" y="98"/>
                </a:cubicBezTo>
                <a:cubicBezTo>
                  <a:pt x="127" y="98"/>
                  <a:pt x="128" y="99"/>
                  <a:pt x="128" y="99"/>
                </a:cubicBezTo>
                <a:cubicBezTo>
                  <a:pt x="127" y="102"/>
                  <a:pt x="126" y="105"/>
                  <a:pt x="124" y="107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4" y="108"/>
                  <a:pt x="124" y="108"/>
                  <a:pt x="124" y="108"/>
                </a:cubicBezTo>
                <a:cubicBezTo>
                  <a:pt x="132" y="99"/>
                  <a:pt x="132" y="99"/>
                  <a:pt x="132" y="99"/>
                </a:cubicBezTo>
                <a:cubicBezTo>
                  <a:pt x="133" y="98"/>
                  <a:pt x="134" y="98"/>
                  <a:pt x="134" y="99"/>
                </a:cubicBezTo>
                <a:cubicBezTo>
                  <a:pt x="134" y="101"/>
                  <a:pt x="133" y="103"/>
                  <a:pt x="133" y="104"/>
                </a:cubicBezTo>
                <a:cubicBezTo>
                  <a:pt x="132" y="104"/>
                  <a:pt x="133" y="105"/>
                  <a:pt x="133" y="105"/>
                </a:cubicBezTo>
                <a:close/>
                <a:moveTo>
                  <a:pt x="113" y="156"/>
                </a:moveTo>
                <a:cubicBezTo>
                  <a:pt x="112" y="156"/>
                  <a:pt x="112" y="156"/>
                  <a:pt x="111" y="155"/>
                </a:cubicBezTo>
                <a:cubicBezTo>
                  <a:pt x="111" y="155"/>
                  <a:pt x="112" y="155"/>
                  <a:pt x="112" y="154"/>
                </a:cubicBezTo>
                <a:cubicBezTo>
                  <a:pt x="111" y="154"/>
                  <a:pt x="110" y="156"/>
                  <a:pt x="109" y="155"/>
                </a:cubicBezTo>
                <a:cubicBezTo>
                  <a:pt x="108" y="155"/>
                  <a:pt x="108" y="154"/>
                  <a:pt x="108" y="154"/>
                </a:cubicBezTo>
                <a:cubicBezTo>
                  <a:pt x="113" y="144"/>
                  <a:pt x="113" y="144"/>
                  <a:pt x="113" y="144"/>
                </a:cubicBezTo>
                <a:cubicBezTo>
                  <a:pt x="112" y="146"/>
                  <a:pt x="110" y="148"/>
                  <a:pt x="107" y="150"/>
                </a:cubicBezTo>
                <a:cubicBezTo>
                  <a:pt x="107" y="151"/>
                  <a:pt x="105" y="150"/>
                  <a:pt x="106" y="149"/>
                </a:cubicBezTo>
                <a:cubicBezTo>
                  <a:pt x="108" y="144"/>
                  <a:pt x="111" y="138"/>
                  <a:pt x="114" y="132"/>
                </a:cubicBezTo>
                <a:cubicBezTo>
                  <a:pt x="107" y="140"/>
                  <a:pt x="107" y="140"/>
                  <a:pt x="107" y="140"/>
                </a:cubicBezTo>
                <a:cubicBezTo>
                  <a:pt x="106" y="140"/>
                  <a:pt x="105" y="140"/>
                  <a:pt x="105" y="139"/>
                </a:cubicBezTo>
                <a:cubicBezTo>
                  <a:pt x="108" y="135"/>
                  <a:pt x="110" y="131"/>
                  <a:pt x="112" y="127"/>
                </a:cubicBezTo>
                <a:cubicBezTo>
                  <a:pt x="110" y="128"/>
                  <a:pt x="110" y="130"/>
                  <a:pt x="108" y="130"/>
                </a:cubicBezTo>
                <a:cubicBezTo>
                  <a:pt x="107" y="130"/>
                  <a:pt x="107" y="129"/>
                  <a:pt x="107" y="128"/>
                </a:cubicBezTo>
                <a:cubicBezTo>
                  <a:pt x="109" y="125"/>
                  <a:pt x="110" y="123"/>
                  <a:pt x="111" y="120"/>
                </a:cubicBezTo>
                <a:cubicBezTo>
                  <a:pt x="110" y="119"/>
                  <a:pt x="107" y="121"/>
                  <a:pt x="107" y="120"/>
                </a:cubicBezTo>
                <a:cubicBezTo>
                  <a:pt x="107" y="116"/>
                  <a:pt x="108" y="113"/>
                  <a:pt x="110" y="110"/>
                </a:cubicBezTo>
                <a:cubicBezTo>
                  <a:pt x="110" y="110"/>
                  <a:pt x="111" y="110"/>
                  <a:pt x="110" y="111"/>
                </a:cubicBezTo>
                <a:cubicBezTo>
                  <a:pt x="109" y="113"/>
                  <a:pt x="109" y="115"/>
                  <a:pt x="108" y="118"/>
                </a:cubicBezTo>
                <a:cubicBezTo>
                  <a:pt x="110" y="118"/>
                  <a:pt x="112" y="117"/>
                  <a:pt x="113" y="119"/>
                </a:cubicBezTo>
                <a:cubicBezTo>
                  <a:pt x="113" y="121"/>
                  <a:pt x="112" y="123"/>
                  <a:pt x="112" y="124"/>
                </a:cubicBezTo>
                <a:cubicBezTo>
                  <a:pt x="114" y="123"/>
                  <a:pt x="114" y="123"/>
                  <a:pt x="114" y="123"/>
                </a:cubicBezTo>
                <a:cubicBezTo>
                  <a:pt x="114" y="124"/>
                  <a:pt x="115" y="125"/>
                  <a:pt x="115" y="125"/>
                </a:cubicBezTo>
                <a:cubicBezTo>
                  <a:pt x="111" y="133"/>
                  <a:pt x="111" y="133"/>
                  <a:pt x="111" y="133"/>
                </a:cubicBezTo>
                <a:cubicBezTo>
                  <a:pt x="113" y="132"/>
                  <a:pt x="114" y="130"/>
                  <a:pt x="116" y="129"/>
                </a:cubicBezTo>
                <a:cubicBezTo>
                  <a:pt x="117" y="128"/>
                  <a:pt x="118" y="130"/>
                  <a:pt x="117" y="131"/>
                </a:cubicBezTo>
                <a:cubicBezTo>
                  <a:pt x="115" y="135"/>
                  <a:pt x="112" y="140"/>
                  <a:pt x="110" y="145"/>
                </a:cubicBezTo>
                <a:cubicBezTo>
                  <a:pt x="112" y="143"/>
                  <a:pt x="114" y="141"/>
                  <a:pt x="117" y="139"/>
                </a:cubicBezTo>
                <a:cubicBezTo>
                  <a:pt x="118" y="138"/>
                  <a:pt x="117" y="142"/>
                  <a:pt x="116" y="143"/>
                </a:cubicBezTo>
                <a:cubicBezTo>
                  <a:pt x="111" y="152"/>
                  <a:pt x="111" y="152"/>
                  <a:pt x="111" y="152"/>
                </a:cubicBezTo>
                <a:cubicBezTo>
                  <a:pt x="113" y="151"/>
                  <a:pt x="114" y="149"/>
                  <a:pt x="116" y="148"/>
                </a:cubicBezTo>
                <a:cubicBezTo>
                  <a:pt x="116" y="148"/>
                  <a:pt x="118" y="148"/>
                  <a:pt x="117" y="149"/>
                </a:cubicBezTo>
                <a:cubicBezTo>
                  <a:pt x="115" y="151"/>
                  <a:pt x="114" y="153"/>
                  <a:pt x="113" y="156"/>
                </a:cubicBezTo>
                <a:close/>
                <a:moveTo>
                  <a:pt x="73" y="149"/>
                </a:moveTo>
                <a:cubicBezTo>
                  <a:pt x="78" y="139"/>
                  <a:pt x="78" y="139"/>
                  <a:pt x="78" y="139"/>
                </a:cubicBezTo>
                <a:cubicBezTo>
                  <a:pt x="77" y="138"/>
                  <a:pt x="76" y="139"/>
                  <a:pt x="75" y="139"/>
                </a:cubicBezTo>
                <a:cubicBezTo>
                  <a:pt x="77" y="137"/>
                  <a:pt x="79" y="135"/>
                  <a:pt x="80" y="133"/>
                </a:cubicBezTo>
                <a:cubicBezTo>
                  <a:pt x="80" y="132"/>
                  <a:pt x="82" y="133"/>
                  <a:pt x="82" y="134"/>
                </a:cubicBezTo>
                <a:cubicBezTo>
                  <a:pt x="75" y="149"/>
                  <a:pt x="75" y="149"/>
                  <a:pt x="75" y="149"/>
                </a:cubicBezTo>
                <a:cubicBezTo>
                  <a:pt x="77" y="147"/>
                  <a:pt x="79" y="144"/>
                  <a:pt x="80" y="142"/>
                </a:cubicBezTo>
                <a:cubicBezTo>
                  <a:pt x="81" y="141"/>
                  <a:pt x="82" y="140"/>
                  <a:pt x="83" y="140"/>
                </a:cubicBezTo>
                <a:cubicBezTo>
                  <a:pt x="83" y="130"/>
                  <a:pt x="83" y="121"/>
                  <a:pt x="83" y="111"/>
                </a:cubicBezTo>
                <a:cubicBezTo>
                  <a:pt x="80" y="116"/>
                  <a:pt x="76" y="121"/>
                  <a:pt x="73" y="125"/>
                </a:cubicBezTo>
                <a:cubicBezTo>
                  <a:pt x="72" y="126"/>
                  <a:pt x="73" y="127"/>
                  <a:pt x="73" y="127"/>
                </a:cubicBezTo>
                <a:cubicBezTo>
                  <a:pt x="73" y="130"/>
                  <a:pt x="73" y="134"/>
                  <a:pt x="73" y="137"/>
                </a:cubicBezTo>
                <a:cubicBezTo>
                  <a:pt x="73" y="137"/>
                  <a:pt x="74" y="137"/>
                  <a:pt x="74" y="138"/>
                </a:cubicBezTo>
                <a:cubicBezTo>
                  <a:pt x="74" y="142"/>
                  <a:pt x="74" y="145"/>
                  <a:pt x="73" y="149"/>
                </a:cubicBezTo>
                <a:close/>
                <a:moveTo>
                  <a:pt x="92" y="180"/>
                </a:moveTo>
                <a:cubicBezTo>
                  <a:pt x="92" y="180"/>
                  <a:pt x="92" y="180"/>
                  <a:pt x="92" y="180"/>
                </a:cubicBezTo>
                <a:cubicBezTo>
                  <a:pt x="95" y="175"/>
                  <a:pt x="97" y="171"/>
                  <a:pt x="98" y="166"/>
                </a:cubicBezTo>
                <a:cubicBezTo>
                  <a:pt x="98" y="167"/>
                  <a:pt x="97" y="168"/>
                  <a:pt x="97" y="168"/>
                </a:cubicBezTo>
                <a:cubicBezTo>
                  <a:pt x="95" y="171"/>
                  <a:pt x="93" y="174"/>
                  <a:pt x="90" y="177"/>
                </a:cubicBezTo>
                <a:cubicBezTo>
                  <a:pt x="89" y="177"/>
                  <a:pt x="88" y="176"/>
                  <a:pt x="88" y="176"/>
                </a:cubicBezTo>
                <a:cubicBezTo>
                  <a:pt x="92" y="173"/>
                  <a:pt x="95" y="169"/>
                  <a:pt x="98" y="165"/>
                </a:cubicBezTo>
                <a:cubicBezTo>
                  <a:pt x="98" y="164"/>
                  <a:pt x="99" y="164"/>
                  <a:pt x="97" y="164"/>
                </a:cubicBezTo>
                <a:cubicBezTo>
                  <a:pt x="85" y="165"/>
                  <a:pt x="85" y="165"/>
                  <a:pt x="85" y="165"/>
                </a:cubicBezTo>
                <a:cubicBezTo>
                  <a:pt x="74" y="180"/>
                  <a:pt x="74" y="180"/>
                  <a:pt x="74" y="180"/>
                </a:cubicBezTo>
                <a:cubicBezTo>
                  <a:pt x="80" y="180"/>
                  <a:pt x="86" y="181"/>
                  <a:pt x="92" y="180"/>
                </a:cubicBezTo>
                <a:close/>
                <a:moveTo>
                  <a:pt x="40" y="122"/>
                </a:moveTo>
                <a:cubicBezTo>
                  <a:pt x="44" y="117"/>
                  <a:pt x="49" y="112"/>
                  <a:pt x="53" y="107"/>
                </a:cubicBezTo>
                <a:cubicBezTo>
                  <a:pt x="43" y="108"/>
                  <a:pt x="35" y="108"/>
                  <a:pt x="26" y="109"/>
                </a:cubicBezTo>
                <a:cubicBezTo>
                  <a:pt x="23" y="114"/>
                  <a:pt x="20" y="120"/>
                  <a:pt x="17" y="125"/>
                </a:cubicBezTo>
                <a:cubicBezTo>
                  <a:pt x="17" y="125"/>
                  <a:pt x="18" y="125"/>
                  <a:pt x="19" y="125"/>
                </a:cubicBezTo>
                <a:cubicBezTo>
                  <a:pt x="22" y="125"/>
                  <a:pt x="26" y="125"/>
                  <a:pt x="29" y="124"/>
                </a:cubicBezTo>
                <a:cubicBezTo>
                  <a:pt x="35" y="111"/>
                  <a:pt x="35" y="111"/>
                  <a:pt x="35" y="111"/>
                </a:cubicBezTo>
                <a:cubicBezTo>
                  <a:pt x="35" y="115"/>
                  <a:pt x="33" y="119"/>
                  <a:pt x="32" y="123"/>
                </a:cubicBezTo>
                <a:cubicBezTo>
                  <a:pt x="37" y="119"/>
                  <a:pt x="42" y="114"/>
                  <a:pt x="45" y="110"/>
                </a:cubicBezTo>
                <a:cubicBezTo>
                  <a:pt x="46" y="109"/>
                  <a:pt x="46" y="110"/>
                  <a:pt x="46" y="111"/>
                </a:cubicBezTo>
                <a:cubicBezTo>
                  <a:pt x="43" y="114"/>
                  <a:pt x="40" y="118"/>
                  <a:pt x="38" y="122"/>
                </a:cubicBezTo>
                <a:cubicBezTo>
                  <a:pt x="38" y="122"/>
                  <a:pt x="39" y="122"/>
                  <a:pt x="40" y="122"/>
                </a:cubicBezTo>
                <a:close/>
                <a:moveTo>
                  <a:pt x="112" y="28"/>
                </a:moveTo>
                <a:cubicBezTo>
                  <a:pt x="111" y="28"/>
                  <a:pt x="111" y="28"/>
                  <a:pt x="111" y="29"/>
                </a:cubicBezTo>
                <a:cubicBezTo>
                  <a:pt x="110" y="29"/>
                  <a:pt x="109" y="30"/>
                  <a:pt x="109" y="30"/>
                </a:cubicBezTo>
                <a:cubicBezTo>
                  <a:pt x="107" y="32"/>
                  <a:pt x="104" y="35"/>
                  <a:pt x="102" y="37"/>
                </a:cubicBezTo>
                <a:cubicBezTo>
                  <a:pt x="101" y="37"/>
                  <a:pt x="100" y="35"/>
                  <a:pt x="101" y="34"/>
                </a:cubicBezTo>
                <a:cubicBezTo>
                  <a:pt x="102" y="33"/>
                  <a:pt x="100" y="33"/>
                  <a:pt x="100" y="33"/>
                </a:cubicBezTo>
                <a:cubicBezTo>
                  <a:pt x="100" y="31"/>
                  <a:pt x="101" y="30"/>
                  <a:pt x="102" y="28"/>
                </a:cubicBezTo>
                <a:cubicBezTo>
                  <a:pt x="102" y="28"/>
                  <a:pt x="101" y="27"/>
                  <a:pt x="101" y="27"/>
                </a:cubicBezTo>
                <a:cubicBezTo>
                  <a:pt x="101" y="25"/>
                  <a:pt x="103" y="24"/>
                  <a:pt x="104" y="22"/>
                </a:cubicBezTo>
                <a:cubicBezTo>
                  <a:pt x="106" y="20"/>
                  <a:pt x="108" y="17"/>
                  <a:pt x="109" y="15"/>
                </a:cubicBezTo>
                <a:cubicBezTo>
                  <a:pt x="110" y="15"/>
                  <a:pt x="110" y="14"/>
                  <a:pt x="110" y="13"/>
                </a:cubicBezTo>
                <a:cubicBezTo>
                  <a:pt x="107" y="16"/>
                  <a:pt x="106" y="19"/>
                  <a:pt x="103" y="21"/>
                </a:cubicBezTo>
                <a:cubicBezTo>
                  <a:pt x="103" y="21"/>
                  <a:pt x="104" y="22"/>
                  <a:pt x="104" y="22"/>
                </a:cubicBezTo>
                <a:cubicBezTo>
                  <a:pt x="103" y="22"/>
                  <a:pt x="102" y="22"/>
                  <a:pt x="102" y="22"/>
                </a:cubicBezTo>
                <a:cubicBezTo>
                  <a:pt x="103" y="19"/>
                  <a:pt x="106" y="16"/>
                  <a:pt x="109" y="12"/>
                </a:cubicBezTo>
                <a:cubicBezTo>
                  <a:pt x="109" y="12"/>
                  <a:pt x="112" y="9"/>
                  <a:pt x="110" y="9"/>
                </a:cubicBezTo>
                <a:cubicBezTo>
                  <a:pt x="102" y="11"/>
                  <a:pt x="95" y="14"/>
                  <a:pt x="87" y="15"/>
                </a:cubicBezTo>
                <a:cubicBezTo>
                  <a:pt x="87" y="15"/>
                  <a:pt x="87" y="17"/>
                  <a:pt x="87" y="18"/>
                </a:cubicBezTo>
                <a:cubicBezTo>
                  <a:pt x="86" y="20"/>
                  <a:pt x="88" y="19"/>
                  <a:pt x="88" y="20"/>
                </a:cubicBezTo>
                <a:cubicBezTo>
                  <a:pt x="89" y="21"/>
                  <a:pt x="87" y="23"/>
                  <a:pt x="87" y="24"/>
                </a:cubicBezTo>
                <a:cubicBezTo>
                  <a:pt x="86" y="25"/>
                  <a:pt x="86" y="27"/>
                  <a:pt x="87" y="26"/>
                </a:cubicBezTo>
                <a:cubicBezTo>
                  <a:pt x="88" y="26"/>
                  <a:pt x="88" y="25"/>
                  <a:pt x="90" y="25"/>
                </a:cubicBezTo>
                <a:cubicBezTo>
                  <a:pt x="90" y="27"/>
                  <a:pt x="88" y="29"/>
                  <a:pt x="87" y="30"/>
                </a:cubicBezTo>
                <a:cubicBezTo>
                  <a:pt x="86" y="32"/>
                  <a:pt x="86" y="34"/>
                  <a:pt x="86" y="36"/>
                </a:cubicBezTo>
                <a:cubicBezTo>
                  <a:pt x="86" y="37"/>
                  <a:pt x="87" y="35"/>
                  <a:pt x="89" y="36"/>
                </a:cubicBezTo>
                <a:cubicBezTo>
                  <a:pt x="88" y="38"/>
                  <a:pt x="87" y="41"/>
                  <a:pt x="86" y="43"/>
                </a:cubicBezTo>
                <a:cubicBezTo>
                  <a:pt x="86" y="50"/>
                  <a:pt x="86" y="56"/>
                  <a:pt x="87" y="63"/>
                </a:cubicBezTo>
                <a:cubicBezTo>
                  <a:pt x="87" y="64"/>
                  <a:pt x="87" y="65"/>
                  <a:pt x="86" y="65"/>
                </a:cubicBezTo>
                <a:cubicBezTo>
                  <a:pt x="82" y="66"/>
                  <a:pt x="77" y="65"/>
                  <a:pt x="73" y="68"/>
                </a:cubicBezTo>
                <a:cubicBezTo>
                  <a:pt x="70" y="69"/>
                  <a:pt x="67" y="69"/>
                  <a:pt x="64" y="68"/>
                </a:cubicBezTo>
                <a:cubicBezTo>
                  <a:pt x="63" y="67"/>
                  <a:pt x="63" y="66"/>
                  <a:pt x="63" y="65"/>
                </a:cubicBezTo>
                <a:cubicBezTo>
                  <a:pt x="63" y="50"/>
                  <a:pt x="64" y="35"/>
                  <a:pt x="63" y="20"/>
                </a:cubicBezTo>
                <a:cubicBezTo>
                  <a:pt x="60" y="19"/>
                  <a:pt x="56" y="19"/>
                  <a:pt x="52" y="19"/>
                </a:cubicBezTo>
                <a:cubicBezTo>
                  <a:pt x="47" y="20"/>
                  <a:pt x="42" y="20"/>
                  <a:pt x="39" y="19"/>
                </a:cubicBezTo>
                <a:cubicBezTo>
                  <a:pt x="37" y="19"/>
                  <a:pt x="37" y="21"/>
                  <a:pt x="38" y="22"/>
                </a:cubicBezTo>
                <a:cubicBezTo>
                  <a:pt x="38" y="21"/>
                  <a:pt x="39" y="20"/>
                  <a:pt x="40" y="20"/>
                </a:cubicBezTo>
                <a:cubicBezTo>
                  <a:pt x="40" y="19"/>
                  <a:pt x="41" y="20"/>
                  <a:pt x="41" y="21"/>
                </a:cubicBezTo>
                <a:cubicBezTo>
                  <a:pt x="40" y="24"/>
                  <a:pt x="38" y="27"/>
                  <a:pt x="36" y="30"/>
                </a:cubicBezTo>
                <a:cubicBezTo>
                  <a:pt x="37" y="31"/>
                  <a:pt x="38" y="31"/>
                  <a:pt x="38" y="31"/>
                </a:cubicBezTo>
                <a:cubicBezTo>
                  <a:pt x="38" y="33"/>
                  <a:pt x="36" y="35"/>
                  <a:pt x="36" y="38"/>
                </a:cubicBezTo>
                <a:cubicBezTo>
                  <a:pt x="35" y="47"/>
                  <a:pt x="35" y="47"/>
                  <a:pt x="35" y="47"/>
                </a:cubicBezTo>
                <a:cubicBezTo>
                  <a:pt x="31" y="66"/>
                  <a:pt x="30" y="87"/>
                  <a:pt x="27" y="106"/>
                </a:cubicBezTo>
                <a:cubicBezTo>
                  <a:pt x="39" y="106"/>
                  <a:pt x="53" y="104"/>
                  <a:pt x="66" y="102"/>
                </a:cubicBezTo>
                <a:cubicBezTo>
                  <a:pt x="74" y="101"/>
                  <a:pt x="81" y="100"/>
                  <a:pt x="87" y="100"/>
                </a:cubicBezTo>
                <a:cubicBezTo>
                  <a:pt x="88" y="101"/>
                  <a:pt x="88" y="102"/>
                  <a:pt x="87" y="102"/>
                </a:cubicBezTo>
                <a:cubicBezTo>
                  <a:pt x="88" y="104"/>
                  <a:pt x="86" y="105"/>
                  <a:pt x="86" y="106"/>
                </a:cubicBezTo>
                <a:cubicBezTo>
                  <a:pt x="85" y="143"/>
                  <a:pt x="85" y="143"/>
                  <a:pt x="85" y="143"/>
                </a:cubicBezTo>
                <a:cubicBezTo>
                  <a:pt x="86" y="146"/>
                  <a:pt x="85" y="149"/>
                  <a:pt x="86" y="153"/>
                </a:cubicBezTo>
                <a:cubicBezTo>
                  <a:pt x="86" y="154"/>
                  <a:pt x="85" y="157"/>
                  <a:pt x="85" y="160"/>
                </a:cubicBezTo>
                <a:cubicBezTo>
                  <a:pt x="85" y="160"/>
                  <a:pt x="86" y="160"/>
                  <a:pt x="86" y="160"/>
                </a:cubicBezTo>
                <a:cubicBezTo>
                  <a:pt x="87" y="159"/>
                  <a:pt x="88" y="159"/>
                  <a:pt x="87" y="160"/>
                </a:cubicBezTo>
                <a:cubicBezTo>
                  <a:pt x="87" y="161"/>
                  <a:pt x="87" y="162"/>
                  <a:pt x="88" y="162"/>
                </a:cubicBezTo>
                <a:cubicBezTo>
                  <a:pt x="90" y="161"/>
                  <a:pt x="93" y="161"/>
                  <a:pt x="96" y="161"/>
                </a:cubicBezTo>
                <a:cubicBezTo>
                  <a:pt x="97" y="161"/>
                  <a:pt x="100" y="161"/>
                  <a:pt x="102" y="160"/>
                </a:cubicBezTo>
                <a:cubicBezTo>
                  <a:pt x="103" y="159"/>
                  <a:pt x="103" y="161"/>
                  <a:pt x="104" y="161"/>
                </a:cubicBezTo>
                <a:cubicBezTo>
                  <a:pt x="107" y="160"/>
                  <a:pt x="110" y="160"/>
                  <a:pt x="112" y="160"/>
                </a:cubicBezTo>
                <a:cubicBezTo>
                  <a:pt x="114" y="160"/>
                  <a:pt x="114" y="158"/>
                  <a:pt x="115" y="158"/>
                </a:cubicBezTo>
                <a:cubicBezTo>
                  <a:pt x="115" y="159"/>
                  <a:pt x="116" y="159"/>
                  <a:pt x="116" y="160"/>
                </a:cubicBezTo>
                <a:cubicBezTo>
                  <a:pt x="118" y="160"/>
                  <a:pt x="121" y="159"/>
                  <a:pt x="124" y="158"/>
                </a:cubicBezTo>
                <a:cubicBezTo>
                  <a:pt x="123" y="141"/>
                  <a:pt x="123" y="141"/>
                  <a:pt x="123" y="141"/>
                </a:cubicBezTo>
                <a:cubicBezTo>
                  <a:pt x="123" y="125"/>
                  <a:pt x="120" y="110"/>
                  <a:pt x="120" y="94"/>
                </a:cubicBezTo>
                <a:cubicBezTo>
                  <a:pt x="126" y="96"/>
                  <a:pt x="133" y="94"/>
                  <a:pt x="140" y="92"/>
                </a:cubicBezTo>
                <a:cubicBezTo>
                  <a:pt x="141" y="84"/>
                  <a:pt x="142" y="77"/>
                  <a:pt x="142" y="68"/>
                </a:cubicBezTo>
                <a:cubicBezTo>
                  <a:pt x="142" y="67"/>
                  <a:pt x="141" y="68"/>
                  <a:pt x="140" y="68"/>
                </a:cubicBezTo>
                <a:cubicBezTo>
                  <a:pt x="135" y="68"/>
                  <a:pt x="131" y="68"/>
                  <a:pt x="126" y="69"/>
                </a:cubicBezTo>
                <a:cubicBezTo>
                  <a:pt x="123" y="70"/>
                  <a:pt x="121" y="68"/>
                  <a:pt x="120" y="66"/>
                </a:cubicBezTo>
                <a:cubicBezTo>
                  <a:pt x="118" y="48"/>
                  <a:pt x="118" y="32"/>
                  <a:pt x="119" y="15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12" y="25"/>
                  <a:pt x="114" y="23"/>
                  <a:pt x="116" y="23"/>
                </a:cubicBezTo>
                <a:cubicBezTo>
                  <a:pt x="116" y="23"/>
                  <a:pt x="117" y="24"/>
                  <a:pt x="116" y="25"/>
                </a:cubicBezTo>
                <a:cubicBezTo>
                  <a:pt x="112" y="31"/>
                  <a:pt x="107" y="36"/>
                  <a:pt x="103" y="42"/>
                </a:cubicBezTo>
                <a:cubicBezTo>
                  <a:pt x="104" y="42"/>
                  <a:pt x="105" y="41"/>
                  <a:pt x="106" y="40"/>
                </a:cubicBezTo>
                <a:cubicBezTo>
                  <a:pt x="107" y="39"/>
                  <a:pt x="109" y="36"/>
                  <a:pt x="113" y="34"/>
                </a:cubicBezTo>
                <a:cubicBezTo>
                  <a:pt x="110" y="39"/>
                  <a:pt x="108" y="43"/>
                  <a:pt x="105" y="47"/>
                </a:cubicBezTo>
                <a:cubicBezTo>
                  <a:pt x="105" y="47"/>
                  <a:pt x="104" y="48"/>
                  <a:pt x="105" y="48"/>
                </a:cubicBezTo>
                <a:cubicBezTo>
                  <a:pt x="107" y="47"/>
                  <a:pt x="108" y="45"/>
                  <a:pt x="110" y="44"/>
                </a:cubicBezTo>
                <a:cubicBezTo>
                  <a:pt x="111" y="44"/>
                  <a:pt x="110" y="45"/>
                  <a:pt x="110" y="46"/>
                </a:cubicBezTo>
                <a:cubicBezTo>
                  <a:pt x="109" y="48"/>
                  <a:pt x="107" y="51"/>
                  <a:pt x="107" y="54"/>
                </a:cubicBezTo>
                <a:cubicBezTo>
                  <a:pt x="108" y="54"/>
                  <a:pt x="108" y="54"/>
                  <a:pt x="109" y="55"/>
                </a:cubicBezTo>
                <a:cubicBezTo>
                  <a:pt x="109" y="55"/>
                  <a:pt x="110" y="56"/>
                  <a:pt x="109" y="58"/>
                </a:cubicBezTo>
                <a:cubicBezTo>
                  <a:pt x="109" y="61"/>
                  <a:pt x="106" y="64"/>
                  <a:pt x="106" y="68"/>
                </a:cubicBezTo>
                <a:cubicBezTo>
                  <a:pt x="106" y="69"/>
                  <a:pt x="105" y="67"/>
                  <a:pt x="105" y="67"/>
                </a:cubicBezTo>
                <a:cubicBezTo>
                  <a:pt x="105" y="64"/>
                  <a:pt x="106" y="61"/>
                  <a:pt x="107" y="59"/>
                </a:cubicBezTo>
                <a:cubicBezTo>
                  <a:pt x="108" y="58"/>
                  <a:pt x="108" y="57"/>
                  <a:pt x="108" y="55"/>
                </a:cubicBezTo>
                <a:cubicBezTo>
                  <a:pt x="105" y="55"/>
                  <a:pt x="105" y="55"/>
                  <a:pt x="105" y="55"/>
                </a:cubicBezTo>
                <a:cubicBezTo>
                  <a:pt x="105" y="53"/>
                  <a:pt x="106" y="51"/>
                  <a:pt x="107" y="49"/>
                </a:cubicBezTo>
                <a:cubicBezTo>
                  <a:pt x="108" y="49"/>
                  <a:pt x="109" y="46"/>
                  <a:pt x="108" y="47"/>
                </a:cubicBezTo>
                <a:cubicBezTo>
                  <a:pt x="106" y="49"/>
                  <a:pt x="105" y="50"/>
                  <a:pt x="103" y="51"/>
                </a:cubicBezTo>
                <a:cubicBezTo>
                  <a:pt x="103" y="51"/>
                  <a:pt x="102" y="50"/>
                  <a:pt x="102" y="49"/>
                </a:cubicBezTo>
                <a:cubicBezTo>
                  <a:pt x="103" y="48"/>
                  <a:pt x="103" y="47"/>
                  <a:pt x="104" y="46"/>
                </a:cubicBezTo>
                <a:cubicBezTo>
                  <a:pt x="105" y="44"/>
                  <a:pt x="107" y="41"/>
                  <a:pt x="108" y="40"/>
                </a:cubicBezTo>
                <a:cubicBezTo>
                  <a:pt x="106" y="42"/>
                  <a:pt x="104" y="44"/>
                  <a:pt x="101" y="46"/>
                </a:cubicBezTo>
                <a:cubicBezTo>
                  <a:pt x="101" y="46"/>
                  <a:pt x="100" y="44"/>
                  <a:pt x="100" y="44"/>
                </a:cubicBezTo>
                <a:cubicBezTo>
                  <a:pt x="103" y="39"/>
                  <a:pt x="107" y="34"/>
                  <a:pt x="111" y="29"/>
                </a:cubicBezTo>
                <a:cubicBezTo>
                  <a:pt x="111" y="29"/>
                  <a:pt x="112" y="28"/>
                  <a:pt x="112" y="28"/>
                </a:cubicBezTo>
                <a:close/>
                <a:moveTo>
                  <a:pt x="69" y="189"/>
                </a:moveTo>
                <a:cubicBezTo>
                  <a:pt x="69" y="192"/>
                  <a:pt x="68" y="194"/>
                  <a:pt x="67" y="195"/>
                </a:cubicBezTo>
                <a:cubicBezTo>
                  <a:pt x="66" y="196"/>
                  <a:pt x="64" y="196"/>
                  <a:pt x="64" y="195"/>
                </a:cubicBezTo>
                <a:cubicBezTo>
                  <a:pt x="63" y="195"/>
                  <a:pt x="62" y="194"/>
                  <a:pt x="62" y="193"/>
                </a:cubicBezTo>
                <a:cubicBezTo>
                  <a:pt x="62" y="171"/>
                  <a:pt x="63" y="151"/>
                  <a:pt x="66" y="130"/>
                </a:cubicBezTo>
                <a:cubicBezTo>
                  <a:pt x="47" y="131"/>
                  <a:pt x="28" y="131"/>
                  <a:pt x="10" y="132"/>
                </a:cubicBezTo>
                <a:cubicBezTo>
                  <a:pt x="7" y="132"/>
                  <a:pt x="6" y="136"/>
                  <a:pt x="4" y="136"/>
                </a:cubicBezTo>
                <a:cubicBezTo>
                  <a:pt x="3" y="137"/>
                  <a:pt x="1" y="136"/>
                  <a:pt x="1" y="135"/>
                </a:cubicBezTo>
                <a:cubicBezTo>
                  <a:pt x="0" y="133"/>
                  <a:pt x="2" y="131"/>
                  <a:pt x="2" y="128"/>
                </a:cubicBezTo>
                <a:cubicBezTo>
                  <a:pt x="2" y="115"/>
                  <a:pt x="1" y="101"/>
                  <a:pt x="2" y="89"/>
                </a:cubicBezTo>
                <a:cubicBezTo>
                  <a:pt x="4" y="78"/>
                  <a:pt x="5" y="66"/>
                  <a:pt x="5" y="54"/>
                </a:cubicBezTo>
                <a:cubicBezTo>
                  <a:pt x="4" y="54"/>
                  <a:pt x="4" y="52"/>
                  <a:pt x="4" y="52"/>
                </a:cubicBezTo>
                <a:cubicBezTo>
                  <a:pt x="5" y="49"/>
                  <a:pt x="7" y="46"/>
                  <a:pt x="5" y="42"/>
                </a:cubicBezTo>
                <a:cubicBezTo>
                  <a:pt x="5" y="41"/>
                  <a:pt x="6" y="40"/>
                  <a:pt x="7" y="39"/>
                </a:cubicBezTo>
                <a:cubicBezTo>
                  <a:pt x="8" y="39"/>
                  <a:pt x="9" y="37"/>
                  <a:pt x="11" y="37"/>
                </a:cubicBezTo>
                <a:cubicBezTo>
                  <a:pt x="12" y="37"/>
                  <a:pt x="12" y="38"/>
                  <a:pt x="12" y="38"/>
                </a:cubicBezTo>
                <a:cubicBezTo>
                  <a:pt x="13" y="36"/>
                  <a:pt x="14" y="33"/>
                  <a:pt x="16" y="31"/>
                </a:cubicBezTo>
                <a:cubicBezTo>
                  <a:pt x="17" y="32"/>
                  <a:pt x="19" y="30"/>
                  <a:pt x="20" y="30"/>
                </a:cubicBezTo>
                <a:cubicBezTo>
                  <a:pt x="27" y="19"/>
                  <a:pt x="34" y="9"/>
                  <a:pt x="43" y="0"/>
                </a:cubicBezTo>
                <a:cubicBezTo>
                  <a:pt x="44" y="1"/>
                  <a:pt x="44" y="2"/>
                  <a:pt x="44" y="3"/>
                </a:cubicBezTo>
                <a:cubicBezTo>
                  <a:pt x="43" y="7"/>
                  <a:pt x="40" y="11"/>
                  <a:pt x="37" y="14"/>
                </a:cubicBezTo>
                <a:cubicBezTo>
                  <a:pt x="47" y="12"/>
                  <a:pt x="55" y="10"/>
                  <a:pt x="61" y="13"/>
                </a:cubicBezTo>
                <a:cubicBezTo>
                  <a:pt x="62" y="14"/>
                  <a:pt x="62" y="15"/>
                  <a:pt x="62" y="16"/>
                </a:cubicBezTo>
                <a:cubicBezTo>
                  <a:pt x="62" y="16"/>
                  <a:pt x="61" y="17"/>
                  <a:pt x="62" y="17"/>
                </a:cubicBezTo>
                <a:cubicBezTo>
                  <a:pt x="63" y="17"/>
                  <a:pt x="63" y="18"/>
                  <a:pt x="64" y="17"/>
                </a:cubicBezTo>
                <a:cubicBezTo>
                  <a:pt x="63" y="13"/>
                  <a:pt x="63" y="9"/>
                  <a:pt x="64" y="7"/>
                </a:cubicBezTo>
                <a:cubicBezTo>
                  <a:pt x="64" y="5"/>
                  <a:pt x="65" y="4"/>
                  <a:pt x="66" y="5"/>
                </a:cubicBezTo>
                <a:cubicBezTo>
                  <a:pt x="67" y="6"/>
                  <a:pt x="68" y="6"/>
                  <a:pt x="68" y="7"/>
                </a:cubicBezTo>
                <a:cubicBezTo>
                  <a:pt x="68" y="11"/>
                  <a:pt x="68" y="14"/>
                  <a:pt x="68" y="18"/>
                </a:cubicBezTo>
                <a:cubicBezTo>
                  <a:pt x="68" y="19"/>
                  <a:pt x="69" y="21"/>
                  <a:pt x="69" y="22"/>
                </a:cubicBezTo>
                <a:cubicBezTo>
                  <a:pt x="67" y="21"/>
                  <a:pt x="69" y="23"/>
                  <a:pt x="69" y="23"/>
                </a:cubicBezTo>
                <a:cubicBezTo>
                  <a:pt x="68" y="37"/>
                  <a:pt x="67" y="49"/>
                  <a:pt x="68" y="63"/>
                </a:cubicBezTo>
                <a:cubicBezTo>
                  <a:pt x="69" y="63"/>
                  <a:pt x="71" y="63"/>
                  <a:pt x="71" y="62"/>
                </a:cubicBezTo>
                <a:cubicBezTo>
                  <a:pt x="70" y="24"/>
                  <a:pt x="70" y="24"/>
                  <a:pt x="70" y="24"/>
                </a:cubicBezTo>
                <a:cubicBezTo>
                  <a:pt x="90" y="1"/>
                  <a:pt x="90" y="1"/>
                  <a:pt x="90" y="1"/>
                </a:cubicBezTo>
                <a:cubicBezTo>
                  <a:pt x="91" y="1"/>
                  <a:pt x="92" y="2"/>
                  <a:pt x="93" y="2"/>
                </a:cubicBezTo>
                <a:cubicBezTo>
                  <a:pt x="94" y="3"/>
                  <a:pt x="93" y="3"/>
                  <a:pt x="93" y="4"/>
                </a:cubicBezTo>
                <a:cubicBezTo>
                  <a:pt x="92" y="5"/>
                  <a:pt x="91" y="6"/>
                  <a:pt x="91" y="8"/>
                </a:cubicBezTo>
                <a:cubicBezTo>
                  <a:pt x="94" y="7"/>
                  <a:pt x="98" y="6"/>
                  <a:pt x="101" y="5"/>
                </a:cubicBezTo>
                <a:cubicBezTo>
                  <a:pt x="120" y="2"/>
                  <a:pt x="120" y="2"/>
                  <a:pt x="120" y="2"/>
                </a:cubicBezTo>
                <a:cubicBezTo>
                  <a:pt x="122" y="2"/>
                  <a:pt x="125" y="3"/>
                  <a:pt x="125" y="6"/>
                </a:cubicBezTo>
                <a:cubicBezTo>
                  <a:pt x="126" y="25"/>
                  <a:pt x="124" y="42"/>
                  <a:pt x="126" y="61"/>
                </a:cubicBezTo>
                <a:cubicBezTo>
                  <a:pt x="126" y="62"/>
                  <a:pt x="127" y="63"/>
                  <a:pt x="127" y="63"/>
                </a:cubicBezTo>
                <a:cubicBezTo>
                  <a:pt x="133" y="62"/>
                  <a:pt x="139" y="62"/>
                  <a:pt x="144" y="62"/>
                </a:cubicBezTo>
                <a:cubicBezTo>
                  <a:pt x="144" y="59"/>
                  <a:pt x="145" y="56"/>
                  <a:pt x="145" y="55"/>
                </a:cubicBezTo>
                <a:cubicBezTo>
                  <a:pt x="145" y="52"/>
                  <a:pt x="147" y="52"/>
                  <a:pt x="149" y="53"/>
                </a:cubicBezTo>
                <a:cubicBezTo>
                  <a:pt x="150" y="53"/>
                  <a:pt x="150" y="54"/>
                  <a:pt x="151" y="54"/>
                </a:cubicBezTo>
                <a:cubicBezTo>
                  <a:pt x="151" y="54"/>
                  <a:pt x="153" y="53"/>
                  <a:pt x="153" y="54"/>
                </a:cubicBezTo>
                <a:cubicBezTo>
                  <a:pt x="152" y="65"/>
                  <a:pt x="151" y="76"/>
                  <a:pt x="151" y="87"/>
                </a:cubicBezTo>
                <a:cubicBezTo>
                  <a:pt x="153" y="90"/>
                  <a:pt x="150" y="92"/>
                  <a:pt x="150" y="95"/>
                </a:cubicBezTo>
                <a:cubicBezTo>
                  <a:pt x="149" y="99"/>
                  <a:pt x="149" y="103"/>
                  <a:pt x="148" y="108"/>
                </a:cubicBezTo>
                <a:cubicBezTo>
                  <a:pt x="148" y="108"/>
                  <a:pt x="148" y="109"/>
                  <a:pt x="147" y="109"/>
                </a:cubicBezTo>
                <a:cubicBezTo>
                  <a:pt x="148" y="110"/>
                  <a:pt x="147" y="112"/>
                  <a:pt x="147" y="113"/>
                </a:cubicBezTo>
                <a:cubicBezTo>
                  <a:pt x="146" y="113"/>
                  <a:pt x="145" y="113"/>
                  <a:pt x="145" y="112"/>
                </a:cubicBezTo>
                <a:cubicBezTo>
                  <a:pt x="144" y="110"/>
                  <a:pt x="143" y="108"/>
                  <a:pt x="143" y="106"/>
                </a:cubicBezTo>
                <a:cubicBezTo>
                  <a:pt x="143" y="106"/>
                  <a:pt x="142" y="105"/>
                  <a:pt x="142" y="105"/>
                </a:cubicBezTo>
                <a:cubicBezTo>
                  <a:pt x="140" y="107"/>
                  <a:pt x="138" y="110"/>
                  <a:pt x="136" y="113"/>
                </a:cubicBezTo>
                <a:cubicBezTo>
                  <a:pt x="134" y="115"/>
                  <a:pt x="132" y="117"/>
                  <a:pt x="130" y="119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0" y="146"/>
                  <a:pt x="130" y="146"/>
                  <a:pt x="130" y="145"/>
                </a:cubicBezTo>
                <a:cubicBezTo>
                  <a:pt x="131" y="144"/>
                  <a:pt x="132" y="144"/>
                  <a:pt x="133" y="144"/>
                </a:cubicBezTo>
                <a:cubicBezTo>
                  <a:pt x="134" y="145"/>
                  <a:pt x="135" y="145"/>
                  <a:pt x="135" y="147"/>
                </a:cubicBezTo>
                <a:cubicBezTo>
                  <a:pt x="135" y="147"/>
                  <a:pt x="133" y="150"/>
                  <a:pt x="133" y="151"/>
                </a:cubicBezTo>
                <a:cubicBezTo>
                  <a:pt x="133" y="152"/>
                  <a:pt x="134" y="152"/>
                  <a:pt x="135" y="152"/>
                </a:cubicBezTo>
                <a:cubicBezTo>
                  <a:pt x="135" y="153"/>
                  <a:pt x="135" y="154"/>
                  <a:pt x="135" y="154"/>
                </a:cubicBezTo>
                <a:cubicBezTo>
                  <a:pt x="133" y="157"/>
                  <a:pt x="132" y="159"/>
                  <a:pt x="131" y="162"/>
                </a:cubicBezTo>
                <a:cubicBezTo>
                  <a:pt x="131" y="163"/>
                  <a:pt x="130" y="164"/>
                  <a:pt x="130" y="165"/>
                </a:cubicBezTo>
                <a:cubicBezTo>
                  <a:pt x="129" y="166"/>
                  <a:pt x="128" y="166"/>
                  <a:pt x="128" y="166"/>
                </a:cubicBezTo>
                <a:cubicBezTo>
                  <a:pt x="121" y="179"/>
                  <a:pt x="121" y="179"/>
                  <a:pt x="121" y="179"/>
                </a:cubicBezTo>
                <a:cubicBezTo>
                  <a:pt x="122" y="179"/>
                  <a:pt x="121" y="180"/>
                  <a:pt x="120" y="181"/>
                </a:cubicBezTo>
                <a:cubicBezTo>
                  <a:pt x="117" y="187"/>
                  <a:pt x="115" y="193"/>
                  <a:pt x="112" y="199"/>
                </a:cubicBezTo>
                <a:cubicBezTo>
                  <a:pt x="110" y="199"/>
                  <a:pt x="108" y="199"/>
                  <a:pt x="108" y="197"/>
                </a:cubicBezTo>
                <a:cubicBezTo>
                  <a:pt x="108" y="195"/>
                  <a:pt x="109" y="192"/>
                  <a:pt x="111" y="190"/>
                </a:cubicBezTo>
                <a:cubicBezTo>
                  <a:pt x="111" y="189"/>
                  <a:pt x="109" y="188"/>
                  <a:pt x="109" y="186"/>
                </a:cubicBezTo>
                <a:cubicBezTo>
                  <a:pt x="95" y="187"/>
                  <a:pt x="82" y="186"/>
                  <a:pt x="68" y="186"/>
                </a:cubicBezTo>
                <a:cubicBezTo>
                  <a:pt x="69" y="188"/>
                  <a:pt x="72" y="190"/>
                  <a:pt x="73" y="191"/>
                </a:cubicBezTo>
                <a:cubicBezTo>
                  <a:pt x="72" y="191"/>
                  <a:pt x="71" y="191"/>
                  <a:pt x="69" y="18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MH_Other_5"/>
          <p:cNvSpPr>
            <a:spLocks noChangeAspect="1" noEditPoints="1"/>
          </p:cNvSpPr>
          <p:nvPr>
            <p:custDataLst>
              <p:tags r:id="rId6"/>
            </p:custDataLst>
          </p:nvPr>
        </p:nvSpPr>
        <p:spPr bwMode="auto">
          <a:xfrm>
            <a:off x="4598085" y="3654793"/>
            <a:ext cx="505556" cy="563805"/>
          </a:xfrm>
          <a:custGeom>
            <a:avLst/>
            <a:gdLst>
              <a:gd name="T0" fmla="*/ 119 w 131"/>
              <a:gd name="T1" fmla="*/ 29 h 145"/>
              <a:gd name="T2" fmla="*/ 79 w 131"/>
              <a:gd name="T3" fmla="*/ 63 h 145"/>
              <a:gd name="T4" fmla="*/ 98 w 131"/>
              <a:gd name="T5" fmla="*/ 45 h 145"/>
              <a:gd name="T6" fmla="*/ 101 w 131"/>
              <a:gd name="T7" fmla="*/ 26 h 145"/>
              <a:gd name="T8" fmla="*/ 101 w 131"/>
              <a:gd name="T9" fmla="*/ 26 h 145"/>
              <a:gd name="T10" fmla="*/ 92 w 131"/>
              <a:gd name="T11" fmla="*/ 110 h 145"/>
              <a:gd name="T12" fmla="*/ 86 w 131"/>
              <a:gd name="T13" fmla="*/ 117 h 145"/>
              <a:gd name="T14" fmla="*/ 125 w 131"/>
              <a:gd name="T15" fmla="*/ 25 h 145"/>
              <a:gd name="T16" fmla="*/ 23 w 131"/>
              <a:gd name="T17" fmla="*/ 54 h 145"/>
              <a:gd name="T18" fmla="*/ 79 w 131"/>
              <a:gd name="T19" fmla="*/ 51 h 145"/>
              <a:gd name="T20" fmla="*/ 116 w 131"/>
              <a:gd name="T21" fmla="*/ 33 h 145"/>
              <a:gd name="T22" fmla="*/ 115 w 131"/>
              <a:gd name="T23" fmla="*/ 49 h 145"/>
              <a:gd name="T24" fmla="*/ 117 w 131"/>
              <a:gd name="T25" fmla="*/ 34 h 145"/>
              <a:gd name="T26" fmla="*/ 123 w 131"/>
              <a:gd name="T27" fmla="*/ 21 h 145"/>
              <a:gd name="T28" fmla="*/ 126 w 131"/>
              <a:gd name="T29" fmla="*/ 8 h 145"/>
              <a:gd name="T30" fmla="*/ 96 w 131"/>
              <a:gd name="T31" fmla="*/ 18 h 145"/>
              <a:gd name="T32" fmla="*/ 35 w 131"/>
              <a:gd name="T33" fmla="*/ 44 h 145"/>
              <a:gd name="T34" fmla="*/ 30 w 131"/>
              <a:gd name="T35" fmla="*/ 14 h 145"/>
              <a:gd name="T36" fmla="*/ 77 w 131"/>
              <a:gd name="T37" fmla="*/ 18 h 145"/>
              <a:gd name="T38" fmla="*/ 77 w 131"/>
              <a:gd name="T39" fmla="*/ 18 h 145"/>
              <a:gd name="T40" fmla="*/ 97 w 131"/>
              <a:gd name="T41" fmla="*/ 36 h 145"/>
              <a:gd name="T42" fmla="*/ 98 w 131"/>
              <a:gd name="T43" fmla="*/ 26 h 145"/>
              <a:gd name="T44" fmla="*/ 114 w 131"/>
              <a:gd name="T45" fmla="*/ 58 h 145"/>
              <a:gd name="T46" fmla="*/ 108 w 131"/>
              <a:gd name="T47" fmla="*/ 54 h 145"/>
              <a:gd name="T48" fmla="*/ 95 w 131"/>
              <a:gd name="T49" fmla="*/ 22 h 145"/>
              <a:gd name="T50" fmla="*/ 33 w 131"/>
              <a:gd name="T51" fmla="*/ 138 h 145"/>
              <a:gd name="T52" fmla="*/ 12 w 131"/>
              <a:gd name="T53" fmla="*/ 139 h 145"/>
              <a:gd name="T54" fmla="*/ 32 w 131"/>
              <a:gd name="T55" fmla="*/ 138 h 145"/>
              <a:gd name="T56" fmla="*/ 27 w 131"/>
              <a:gd name="T57" fmla="*/ 132 h 145"/>
              <a:gd name="T58" fmla="*/ 21 w 131"/>
              <a:gd name="T59" fmla="*/ 123 h 145"/>
              <a:gd name="T60" fmla="*/ 97 w 131"/>
              <a:gd name="T61" fmla="*/ 119 h 145"/>
              <a:gd name="T62" fmla="*/ 97 w 131"/>
              <a:gd name="T63" fmla="*/ 119 h 145"/>
              <a:gd name="T64" fmla="*/ 84 w 131"/>
              <a:gd name="T65" fmla="*/ 32 h 145"/>
              <a:gd name="T66" fmla="*/ 36 w 131"/>
              <a:gd name="T67" fmla="*/ 53 h 145"/>
              <a:gd name="T68" fmla="*/ 54 w 131"/>
              <a:gd name="T69" fmla="*/ 95 h 145"/>
              <a:gd name="T70" fmla="*/ 59 w 131"/>
              <a:gd name="T71" fmla="*/ 121 h 145"/>
              <a:gd name="T72" fmla="*/ 72 w 131"/>
              <a:gd name="T73" fmla="*/ 49 h 145"/>
              <a:gd name="T74" fmla="*/ 27 w 131"/>
              <a:gd name="T75" fmla="*/ 7 h 145"/>
              <a:gd name="T76" fmla="*/ 52 w 131"/>
              <a:gd name="T77" fmla="*/ 13 h 145"/>
              <a:gd name="T78" fmla="*/ 92 w 131"/>
              <a:gd name="T79" fmla="*/ 8 h 145"/>
              <a:gd name="T80" fmla="*/ 115 w 131"/>
              <a:gd name="T81" fmla="*/ 2 h 145"/>
              <a:gd name="T82" fmla="*/ 125 w 131"/>
              <a:gd name="T83" fmla="*/ 0 h 145"/>
              <a:gd name="T84" fmla="*/ 131 w 131"/>
              <a:gd name="T85" fmla="*/ 17 h 145"/>
              <a:gd name="T86" fmla="*/ 114 w 131"/>
              <a:gd name="T87" fmla="*/ 59 h 145"/>
              <a:gd name="T88" fmla="*/ 103 w 131"/>
              <a:gd name="T89" fmla="*/ 55 h 145"/>
              <a:gd name="T90" fmla="*/ 105 w 131"/>
              <a:gd name="T91" fmla="*/ 84 h 145"/>
              <a:gd name="T92" fmla="*/ 3 w 131"/>
              <a:gd name="T93" fmla="*/ 144 h 145"/>
              <a:gd name="T94" fmla="*/ 19 w 131"/>
              <a:gd name="T95" fmla="*/ 82 h 145"/>
              <a:gd name="T96" fmla="*/ 29 w 131"/>
              <a:gd name="T97" fmla="*/ 82 h 145"/>
              <a:gd name="T98" fmla="*/ 30 w 131"/>
              <a:gd name="T99" fmla="*/ 61 h 145"/>
              <a:gd name="T100" fmla="*/ 21 w 131"/>
              <a:gd name="T101" fmla="*/ 43 h 145"/>
              <a:gd name="T102" fmla="*/ 13 w 131"/>
              <a:gd name="T103" fmla="*/ 20 h 145"/>
              <a:gd name="T104" fmla="*/ 26 w 131"/>
              <a:gd name="T105" fmla="*/ 8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1" h="145">
                <a:moveTo>
                  <a:pt x="120" y="26"/>
                </a:moveTo>
                <a:cubicBezTo>
                  <a:pt x="120" y="26"/>
                  <a:pt x="120" y="26"/>
                  <a:pt x="120" y="26"/>
                </a:cubicBezTo>
                <a:cubicBezTo>
                  <a:pt x="120" y="27"/>
                  <a:pt x="119" y="27"/>
                  <a:pt x="120" y="28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8"/>
                  <a:pt x="120" y="28"/>
                  <a:pt x="120" y="28"/>
                </a:cubicBezTo>
                <a:cubicBezTo>
                  <a:pt x="120" y="27"/>
                  <a:pt x="120" y="27"/>
                  <a:pt x="120" y="26"/>
                </a:cubicBezTo>
                <a:close/>
                <a:moveTo>
                  <a:pt x="81" y="64"/>
                </a:moveTo>
                <a:cubicBezTo>
                  <a:pt x="81" y="63"/>
                  <a:pt x="80" y="63"/>
                  <a:pt x="79" y="63"/>
                </a:cubicBezTo>
                <a:cubicBezTo>
                  <a:pt x="79" y="64"/>
                  <a:pt x="80" y="64"/>
                  <a:pt x="81" y="64"/>
                </a:cubicBezTo>
                <a:close/>
                <a:moveTo>
                  <a:pt x="99" y="45"/>
                </a:moveTo>
                <a:cubicBezTo>
                  <a:pt x="99" y="44"/>
                  <a:pt x="100" y="43"/>
                  <a:pt x="100" y="42"/>
                </a:cubicBezTo>
                <a:cubicBezTo>
                  <a:pt x="100" y="42"/>
                  <a:pt x="100" y="40"/>
                  <a:pt x="100" y="42"/>
                </a:cubicBezTo>
                <a:cubicBezTo>
                  <a:pt x="99" y="43"/>
                  <a:pt x="99" y="44"/>
                  <a:pt x="98" y="45"/>
                </a:cubicBezTo>
                <a:cubicBezTo>
                  <a:pt x="98" y="46"/>
                  <a:pt x="99" y="46"/>
                  <a:pt x="99" y="45"/>
                </a:cubicBezTo>
                <a:close/>
                <a:moveTo>
                  <a:pt x="102" y="20"/>
                </a:moveTo>
                <a:cubicBezTo>
                  <a:pt x="101" y="21"/>
                  <a:pt x="101" y="23"/>
                  <a:pt x="101" y="24"/>
                </a:cubicBezTo>
                <a:cubicBezTo>
                  <a:pt x="101" y="24"/>
                  <a:pt x="101" y="24"/>
                  <a:pt x="101" y="25"/>
                </a:cubicBezTo>
                <a:cubicBezTo>
                  <a:pt x="101" y="25"/>
                  <a:pt x="100" y="25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02" y="23"/>
                  <a:pt x="102" y="22"/>
                  <a:pt x="102" y="20"/>
                </a:cubicBezTo>
                <a:cubicBezTo>
                  <a:pt x="102" y="20"/>
                  <a:pt x="102" y="20"/>
                  <a:pt x="102" y="20"/>
                </a:cubicBezTo>
                <a:close/>
                <a:moveTo>
                  <a:pt x="92" y="110"/>
                </a:moveTo>
                <a:cubicBezTo>
                  <a:pt x="93" y="109"/>
                  <a:pt x="93" y="107"/>
                  <a:pt x="94" y="106"/>
                </a:cubicBezTo>
                <a:cubicBezTo>
                  <a:pt x="94" y="106"/>
                  <a:pt x="94" y="105"/>
                  <a:pt x="94" y="106"/>
                </a:cubicBezTo>
                <a:cubicBezTo>
                  <a:pt x="92" y="108"/>
                  <a:pt x="90" y="110"/>
                  <a:pt x="89" y="113"/>
                </a:cubicBezTo>
                <a:cubicBezTo>
                  <a:pt x="91" y="112"/>
                  <a:pt x="91" y="111"/>
                  <a:pt x="92" y="110"/>
                </a:cubicBezTo>
                <a:close/>
                <a:moveTo>
                  <a:pt x="86" y="117"/>
                </a:moveTo>
                <a:cubicBezTo>
                  <a:pt x="86" y="117"/>
                  <a:pt x="86" y="117"/>
                  <a:pt x="86" y="117"/>
                </a:cubicBezTo>
                <a:cubicBezTo>
                  <a:pt x="82" y="119"/>
                  <a:pt x="79" y="122"/>
                  <a:pt x="76" y="124"/>
                </a:cubicBezTo>
                <a:cubicBezTo>
                  <a:pt x="77" y="124"/>
                  <a:pt x="77" y="124"/>
                  <a:pt x="78" y="124"/>
                </a:cubicBezTo>
                <a:cubicBezTo>
                  <a:pt x="81" y="122"/>
                  <a:pt x="83" y="120"/>
                  <a:pt x="86" y="117"/>
                </a:cubicBezTo>
                <a:close/>
                <a:moveTo>
                  <a:pt x="125" y="25"/>
                </a:moveTo>
                <a:cubicBezTo>
                  <a:pt x="128" y="19"/>
                  <a:pt x="128" y="19"/>
                  <a:pt x="128" y="19"/>
                </a:cubicBezTo>
                <a:cubicBezTo>
                  <a:pt x="127" y="18"/>
                  <a:pt x="126" y="19"/>
                  <a:pt x="126" y="20"/>
                </a:cubicBezTo>
                <a:cubicBezTo>
                  <a:pt x="126" y="22"/>
                  <a:pt x="125" y="23"/>
                  <a:pt x="125" y="25"/>
                </a:cubicBezTo>
                <a:close/>
                <a:moveTo>
                  <a:pt x="25" y="57"/>
                </a:moveTo>
                <a:cubicBezTo>
                  <a:pt x="24" y="56"/>
                  <a:pt x="24" y="55"/>
                  <a:pt x="23" y="54"/>
                </a:cubicBezTo>
                <a:cubicBezTo>
                  <a:pt x="22" y="55"/>
                  <a:pt x="23" y="57"/>
                  <a:pt x="22" y="58"/>
                </a:cubicBezTo>
                <a:cubicBezTo>
                  <a:pt x="23" y="58"/>
                  <a:pt x="24" y="58"/>
                  <a:pt x="25" y="58"/>
                </a:cubicBezTo>
                <a:cubicBezTo>
                  <a:pt x="25" y="58"/>
                  <a:pt x="25" y="57"/>
                  <a:pt x="25" y="57"/>
                </a:cubicBezTo>
                <a:close/>
                <a:moveTo>
                  <a:pt x="80" y="58"/>
                </a:moveTo>
                <a:cubicBezTo>
                  <a:pt x="80" y="56"/>
                  <a:pt x="81" y="53"/>
                  <a:pt x="79" y="51"/>
                </a:cubicBezTo>
                <a:cubicBezTo>
                  <a:pt x="79" y="53"/>
                  <a:pt x="79" y="55"/>
                  <a:pt x="79" y="56"/>
                </a:cubicBezTo>
                <a:cubicBezTo>
                  <a:pt x="79" y="57"/>
                  <a:pt x="80" y="58"/>
                  <a:pt x="80" y="58"/>
                </a:cubicBezTo>
                <a:close/>
                <a:moveTo>
                  <a:pt x="117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116" y="33"/>
                  <a:pt x="116" y="33"/>
                  <a:pt x="116" y="33"/>
                </a:cubicBezTo>
                <a:cubicBezTo>
                  <a:pt x="116" y="37"/>
                  <a:pt x="116" y="37"/>
                  <a:pt x="116" y="37"/>
                </a:cubicBezTo>
                <a:cubicBezTo>
                  <a:pt x="115" y="38"/>
                  <a:pt x="115" y="40"/>
                  <a:pt x="115" y="41"/>
                </a:cubicBezTo>
                <a:cubicBezTo>
                  <a:pt x="115" y="42"/>
                  <a:pt x="115" y="42"/>
                  <a:pt x="115" y="42"/>
                </a:cubicBezTo>
                <a:cubicBezTo>
                  <a:pt x="114" y="44"/>
                  <a:pt x="115" y="46"/>
                  <a:pt x="115" y="47"/>
                </a:cubicBezTo>
                <a:cubicBezTo>
                  <a:pt x="115" y="48"/>
                  <a:pt x="114" y="49"/>
                  <a:pt x="115" y="49"/>
                </a:cubicBezTo>
                <a:cubicBezTo>
                  <a:pt x="115" y="48"/>
                  <a:pt x="115" y="48"/>
                  <a:pt x="115" y="47"/>
                </a:cubicBezTo>
                <a:cubicBezTo>
                  <a:pt x="116" y="46"/>
                  <a:pt x="115" y="44"/>
                  <a:pt x="115" y="42"/>
                </a:cubicBezTo>
                <a:cubicBezTo>
                  <a:pt x="116" y="41"/>
                  <a:pt x="116" y="39"/>
                  <a:pt x="116" y="38"/>
                </a:cubicBezTo>
                <a:cubicBezTo>
                  <a:pt x="116" y="38"/>
                  <a:pt x="116" y="37"/>
                  <a:pt x="116" y="37"/>
                </a:cubicBezTo>
                <a:cubicBezTo>
                  <a:pt x="116" y="36"/>
                  <a:pt x="117" y="35"/>
                  <a:pt x="117" y="34"/>
                </a:cubicBezTo>
                <a:cubicBezTo>
                  <a:pt x="117" y="33"/>
                  <a:pt x="117" y="33"/>
                  <a:pt x="116" y="33"/>
                </a:cubicBezTo>
                <a:cubicBezTo>
                  <a:pt x="117" y="32"/>
                  <a:pt x="117" y="32"/>
                  <a:pt x="117" y="32"/>
                </a:cubicBezTo>
                <a:close/>
                <a:moveTo>
                  <a:pt x="121" y="31"/>
                </a:moveTo>
                <a:cubicBezTo>
                  <a:pt x="122" y="27"/>
                  <a:pt x="124" y="22"/>
                  <a:pt x="124" y="18"/>
                </a:cubicBezTo>
                <a:cubicBezTo>
                  <a:pt x="122" y="18"/>
                  <a:pt x="123" y="20"/>
                  <a:pt x="123" y="21"/>
                </a:cubicBezTo>
                <a:lnTo>
                  <a:pt x="121" y="31"/>
                </a:lnTo>
                <a:close/>
                <a:moveTo>
                  <a:pt x="123" y="13"/>
                </a:moveTo>
                <a:cubicBezTo>
                  <a:pt x="123" y="13"/>
                  <a:pt x="123" y="15"/>
                  <a:pt x="123" y="16"/>
                </a:cubicBezTo>
                <a:cubicBezTo>
                  <a:pt x="123" y="16"/>
                  <a:pt x="125" y="16"/>
                  <a:pt x="125" y="16"/>
                </a:cubicBezTo>
                <a:cubicBezTo>
                  <a:pt x="125" y="13"/>
                  <a:pt x="126" y="11"/>
                  <a:pt x="126" y="8"/>
                </a:cubicBezTo>
                <a:cubicBezTo>
                  <a:pt x="124" y="9"/>
                  <a:pt x="124" y="11"/>
                  <a:pt x="123" y="13"/>
                </a:cubicBezTo>
                <a:close/>
                <a:moveTo>
                  <a:pt x="78" y="18"/>
                </a:moveTo>
                <a:cubicBezTo>
                  <a:pt x="78" y="19"/>
                  <a:pt x="78" y="19"/>
                  <a:pt x="78" y="19"/>
                </a:cubicBezTo>
                <a:cubicBezTo>
                  <a:pt x="95" y="19"/>
                  <a:pt x="95" y="19"/>
                  <a:pt x="95" y="19"/>
                </a:cubicBezTo>
                <a:cubicBezTo>
                  <a:pt x="96" y="19"/>
                  <a:pt x="96" y="18"/>
                  <a:pt x="96" y="18"/>
                </a:cubicBezTo>
                <a:cubicBezTo>
                  <a:pt x="90" y="18"/>
                  <a:pt x="84" y="18"/>
                  <a:pt x="78" y="18"/>
                </a:cubicBezTo>
                <a:close/>
                <a:moveTo>
                  <a:pt x="35" y="45"/>
                </a:moveTo>
                <a:cubicBezTo>
                  <a:pt x="36" y="38"/>
                  <a:pt x="36" y="32"/>
                  <a:pt x="36" y="25"/>
                </a:cubicBezTo>
                <a:cubicBezTo>
                  <a:pt x="36" y="25"/>
                  <a:pt x="35" y="25"/>
                  <a:pt x="35" y="25"/>
                </a:cubicBezTo>
                <a:cubicBezTo>
                  <a:pt x="34" y="32"/>
                  <a:pt x="35" y="38"/>
                  <a:pt x="35" y="44"/>
                </a:cubicBezTo>
                <a:cubicBezTo>
                  <a:pt x="35" y="44"/>
                  <a:pt x="35" y="44"/>
                  <a:pt x="35" y="45"/>
                </a:cubicBezTo>
                <a:close/>
                <a:moveTo>
                  <a:pt x="48" y="11"/>
                </a:moveTo>
                <a:cubicBezTo>
                  <a:pt x="47" y="11"/>
                  <a:pt x="47" y="11"/>
                  <a:pt x="47" y="11"/>
                </a:cubicBezTo>
                <a:cubicBezTo>
                  <a:pt x="41" y="12"/>
                  <a:pt x="35" y="12"/>
                  <a:pt x="29" y="13"/>
                </a:cubicBezTo>
                <a:cubicBezTo>
                  <a:pt x="29" y="13"/>
                  <a:pt x="29" y="13"/>
                  <a:pt x="30" y="14"/>
                </a:cubicBezTo>
                <a:cubicBezTo>
                  <a:pt x="35" y="15"/>
                  <a:pt x="41" y="13"/>
                  <a:pt x="47" y="12"/>
                </a:cubicBezTo>
                <a:cubicBezTo>
                  <a:pt x="47" y="12"/>
                  <a:pt x="47" y="11"/>
                  <a:pt x="47" y="11"/>
                </a:cubicBezTo>
                <a:lnTo>
                  <a:pt x="48" y="11"/>
                </a:lnTo>
                <a:close/>
                <a:moveTo>
                  <a:pt x="78" y="18"/>
                </a:moveTo>
                <a:cubicBezTo>
                  <a:pt x="77" y="18"/>
                  <a:pt x="77" y="18"/>
                  <a:pt x="77" y="18"/>
                </a:cubicBezTo>
                <a:cubicBezTo>
                  <a:pt x="73" y="19"/>
                  <a:pt x="70" y="17"/>
                  <a:pt x="65" y="18"/>
                </a:cubicBezTo>
                <a:cubicBezTo>
                  <a:pt x="50" y="21"/>
                  <a:pt x="50" y="21"/>
                  <a:pt x="50" y="21"/>
                </a:cubicBezTo>
                <a:cubicBezTo>
                  <a:pt x="48" y="21"/>
                  <a:pt x="51" y="21"/>
                  <a:pt x="51" y="21"/>
                </a:cubicBezTo>
                <a:cubicBezTo>
                  <a:pt x="60" y="21"/>
                  <a:pt x="68" y="19"/>
                  <a:pt x="76" y="19"/>
                </a:cubicBezTo>
                <a:cubicBezTo>
                  <a:pt x="77" y="19"/>
                  <a:pt x="77" y="18"/>
                  <a:pt x="77" y="18"/>
                </a:cubicBezTo>
                <a:lnTo>
                  <a:pt x="78" y="18"/>
                </a:lnTo>
                <a:close/>
                <a:moveTo>
                  <a:pt x="97" y="26"/>
                </a:moveTo>
                <a:cubicBezTo>
                  <a:pt x="96" y="26"/>
                  <a:pt x="96" y="26"/>
                  <a:pt x="96" y="26"/>
                </a:cubicBezTo>
                <a:cubicBezTo>
                  <a:pt x="96" y="31"/>
                  <a:pt x="96" y="36"/>
                  <a:pt x="96" y="41"/>
                </a:cubicBezTo>
                <a:cubicBezTo>
                  <a:pt x="97" y="40"/>
                  <a:pt x="97" y="38"/>
                  <a:pt x="97" y="36"/>
                </a:cubicBezTo>
                <a:cubicBezTo>
                  <a:pt x="98" y="30"/>
                  <a:pt x="99" y="24"/>
                  <a:pt x="101" y="17"/>
                </a:cubicBezTo>
                <a:cubicBezTo>
                  <a:pt x="100" y="17"/>
                  <a:pt x="98" y="18"/>
                  <a:pt x="98" y="19"/>
                </a:cubicBezTo>
                <a:cubicBezTo>
                  <a:pt x="98" y="20"/>
                  <a:pt x="98" y="21"/>
                  <a:pt x="98" y="21"/>
                </a:cubicBezTo>
                <a:cubicBezTo>
                  <a:pt x="98" y="22"/>
                  <a:pt x="99" y="23"/>
                  <a:pt x="98" y="23"/>
                </a:cubicBezTo>
                <a:cubicBezTo>
                  <a:pt x="98" y="24"/>
                  <a:pt x="99" y="25"/>
                  <a:pt x="98" y="26"/>
                </a:cubicBezTo>
                <a:cubicBezTo>
                  <a:pt x="97" y="26"/>
                  <a:pt x="97" y="26"/>
                  <a:pt x="97" y="26"/>
                </a:cubicBezTo>
                <a:close/>
                <a:moveTo>
                  <a:pt x="109" y="62"/>
                </a:moveTo>
                <a:cubicBezTo>
                  <a:pt x="108" y="62"/>
                  <a:pt x="108" y="62"/>
                  <a:pt x="108" y="62"/>
                </a:cubicBezTo>
                <a:cubicBezTo>
                  <a:pt x="109" y="62"/>
                  <a:pt x="109" y="63"/>
                  <a:pt x="109" y="64"/>
                </a:cubicBezTo>
                <a:cubicBezTo>
                  <a:pt x="111" y="62"/>
                  <a:pt x="112" y="59"/>
                  <a:pt x="114" y="58"/>
                </a:cubicBezTo>
                <a:cubicBezTo>
                  <a:pt x="114" y="57"/>
                  <a:pt x="114" y="56"/>
                  <a:pt x="115" y="54"/>
                </a:cubicBezTo>
                <a:cubicBezTo>
                  <a:pt x="115" y="53"/>
                  <a:pt x="113" y="54"/>
                  <a:pt x="113" y="54"/>
                </a:cubicBezTo>
                <a:cubicBezTo>
                  <a:pt x="113" y="55"/>
                  <a:pt x="113" y="57"/>
                  <a:pt x="112" y="57"/>
                </a:cubicBezTo>
                <a:cubicBezTo>
                  <a:pt x="111" y="58"/>
                  <a:pt x="111" y="55"/>
                  <a:pt x="110" y="54"/>
                </a:cubicBezTo>
                <a:cubicBezTo>
                  <a:pt x="110" y="53"/>
                  <a:pt x="108" y="53"/>
                  <a:pt x="108" y="54"/>
                </a:cubicBezTo>
                <a:cubicBezTo>
                  <a:pt x="108" y="55"/>
                  <a:pt x="107" y="57"/>
                  <a:pt x="108" y="58"/>
                </a:cubicBezTo>
                <a:cubicBezTo>
                  <a:pt x="108" y="59"/>
                  <a:pt x="109" y="59"/>
                  <a:pt x="108" y="60"/>
                </a:cubicBezTo>
                <a:cubicBezTo>
                  <a:pt x="107" y="61"/>
                  <a:pt x="108" y="61"/>
                  <a:pt x="109" y="62"/>
                </a:cubicBezTo>
                <a:close/>
                <a:moveTo>
                  <a:pt x="91" y="39"/>
                </a:moveTo>
                <a:cubicBezTo>
                  <a:pt x="93" y="33"/>
                  <a:pt x="94" y="28"/>
                  <a:pt x="95" y="22"/>
                </a:cubicBezTo>
                <a:cubicBezTo>
                  <a:pt x="94" y="22"/>
                  <a:pt x="92" y="21"/>
                  <a:pt x="91" y="21"/>
                </a:cubicBezTo>
                <a:cubicBezTo>
                  <a:pt x="91" y="27"/>
                  <a:pt x="91" y="33"/>
                  <a:pt x="90" y="38"/>
                </a:cubicBezTo>
                <a:cubicBezTo>
                  <a:pt x="90" y="38"/>
                  <a:pt x="91" y="39"/>
                  <a:pt x="91" y="39"/>
                </a:cubicBezTo>
                <a:close/>
                <a:moveTo>
                  <a:pt x="33" y="138"/>
                </a:moveTo>
                <a:cubicBezTo>
                  <a:pt x="33" y="138"/>
                  <a:pt x="33" y="138"/>
                  <a:pt x="33" y="138"/>
                </a:cubicBezTo>
                <a:cubicBezTo>
                  <a:pt x="32" y="138"/>
                  <a:pt x="32" y="138"/>
                  <a:pt x="32" y="138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25" y="138"/>
                  <a:pt x="18" y="138"/>
                  <a:pt x="13" y="134"/>
                </a:cubicBezTo>
                <a:cubicBezTo>
                  <a:pt x="13" y="135"/>
                  <a:pt x="12" y="137"/>
                  <a:pt x="12" y="139"/>
                </a:cubicBezTo>
                <a:cubicBezTo>
                  <a:pt x="14" y="142"/>
                  <a:pt x="18" y="141"/>
                  <a:pt x="20" y="140"/>
                </a:cubicBezTo>
                <a:cubicBezTo>
                  <a:pt x="24" y="140"/>
                  <a:pt x="27" y="139"/>
                  <a:pt x="30" y="139"/>
                </a:cubicBezTo>
                <a:cubicBezTo>
                  <a:pt x="30" y="139"/>
                  <a:pt x="31" y="139"/>
                  <a:pt x="31" y="138"/>
                </a:cubicBezTo>
                <a:cubicBezTo>
                  <a:pt x="31" y="139"/>
                  <a:pt x="31" y="139"/>
                  <a:pt x="31" y="139"/>
                </a:cubicBezTo>
                <a:cubicBezTo>
                  <a:pt x="32" y="138"/>
                  <a:pt x="32" y="138"/>
                  <a:pt x="32" y="138"/>
                </a:cubicBezTo>
                <a:cubicBezTo>
                  <a:pt x="33" y="138"/>
                  <a:pt x="33" y="138"/>
                  <a:pt x="33" y="138"/>
                </a:cubicBezTo>
                <a:close/>
                <a:moveTo>
                  <a:pt x="47" y="132"/>
                </a:moveTo>
                <a:cubicBezTo>
                  <a:pt x="42" y="131"/>
                  <a:pt x="37" y="131"/>
                  <a:pt x="32" y="130"/>
                </a:cubicBezTo>
                <a:cubicBezTo>
                  <a:pt x="30" y="129"/>
                  <a:pt x="28" y="128"/>
                  <a:pt x="27" y="128"/>
                </a:cubicBezTo>
                <a:cubicBezTo>
                  <a:pt x="27" y="129"/>
                  <a:pt x="27" y="131"/>
                  <a:pt x="27" y="132"/>
                </a:cubicBezTo>
                <a:cubicBezTo>
                  <a:pt x="26" y="133"/>
                  <a:pt x="23" y="132"/>
                  <a:pt x="22" y="131"/>
                </a:cubicBezTo>
                <a:cubicBezTo>
                  <a:pt x="21" y="129"/>
                  <a:pt x="21" y="127"/>
                  <a:pt x="21" y="124"/>
                </a:cubicBezTo>
                <a:cubicBezTo>
                  <a:pt x="21" y="124"/>
                  <a:pt x="21" y="123"/>
                  <a:pt x="21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19" y="126"/>
                  <a:pt x="19" y="128"/>
                  <a:pt x="19" y="131"/>
                </a:cubicBezTo>
                <a:cubicBezTo>
                  <a:pt x="20" y="132"/>
                  <a:pt x="21" y="132"/>
                  <a:pt x="23" y="133"/>
                </a:cubicBezTo>
                <a:cubicBezTo>
                  <a:pt x="27" y="133"/>
                  <a:pt x="32" y="134"/>
                  <a:pt x="37" y="133"/>
                </a:cubicBezTo>
                <a:cubicBezTo>
                  <a:pt x="40" y="133"/>
                  <a:pt x="44" y="132"/>
                  <a:pt x="47" y="132"/>
                </a:cubicBezTo>
                <a:close/>
                <a:moveTo>
                  <a:pt x="97" y="119"/>
                </a:moveTo>
                <a:cubicBezTo>
                  <a:pt x="97" y="118"/>
                  <a:pt x="98" y="118"/>
                  <a:pt x="98" y="117"/>
                </a:cubicBezTo>
                <a:cubicBezTo>
                  <a:pt x="105" y="108"/>
                  <a:pt x="106" y="97"/>
                  <a:pt x="103" y="87"/>
                </a:cubicBezTo>
                <a:cubicBezTo>
                  <a:pt x="105" y="95"/>
                  <a:pt x="103" y="103"/>
                  <a:pt x="100" y="110"/>
                </a:cubicBezTo>
                <a:cubicBezTo>
                  <a:pt x="97" y="116"/>
                  <a:pt x="91" y="121"/>
                  <a:pt x="85" y="127"/>
                </a:cubicBezTo>
                <a:cubicBezTo>
                  <a:pt x="90" y="125"/>
                  <a:pt x="94" y="123"/>
                  <a:pt x="97" y="119"/>
                </a:cubicBezTo>
                <a:close/>
                <a:moveTo>
                  <a:pt x="94" y="35"/>
                </a:moveTo>
                <a:cubicBezTo>
                  <a:pt x="93" y="38"/>
                  <a:pt x="92" y="40"/>
                  <a:pt x="91" y="42"/>
                </a:cubicBezTo>
                <a:cubicBezTo>
                  <a:pt x="91" y="43"/>
                  <a:pt x="89" y="44"/>
                  <a:pt x="89" y="43"/>
                </a:cubicBezTo>
                <a:cubicBezTo>
                  <a:pt x="89" y="36"/>
                  <a:pt x="90" y="30"/>
                  <a:pt x="89" y="24"/>
                </a:cubicBezTo>
                <a:cubicBezTo>
                  <a:pt x="88" y="27"/>
                  <a:pt x="86" y="30"/>
                  <a:pt x="84" y="32"/>
                </a:cubicBezTo>
                <a:cubicBezTo>
                  <a:pt x="85" y="29"/>
                  <a:pt x="87" y="27"/>
                  <a:pt x="88" y="24"/>
                </a:cubicBezTo>
                <a:cubicBezTo>
                  <a:pt x="88" y="23"/>
                  <a:pt x="89" y="21"/>
                  <a:pt x="89" y="21"/>
                </a:cubicBezTo>
                <a:cubicBezTo>
                  <a:pt x="86" y="21"/>
                  <a:pt x="84" y="21"/>
                  <a:pt x="82" y="21"/>
                </a:cubicBezTo>
                <a:cubicBezTo>
                  <a:pt x="67" y="21"/>
                  <a:pt x="52" y="24"/>
                  <a:pt x="38" y="25"/>
                </a:cubicBezTo>
                <a:cubicBezTo>
                  <a:pt x="38" y="34"/>
                  <a:pt x="38" y="44"/>
                  <a:pt x="36" y="53"/>
                </a:cubicBezTo>
                <a:cubicBezTo>
                  <a:pt x="36" y="55"/>
                  <a:pt x="35" y="57"/>
                  <a:pt x="37" y="58"/>
                </a:cubicBezTo>
                <a:cubicBezTo>
                  <a:pt x="41" y="59"/>
                  <a:pt x="45" y="59"/>
                  <a:pt x="49" y="59"/>
                </a:cubicBezTo>
                <a:cubicBezTo>
                  <a:pt x="53" y="61"/>
                  <a:pt x="57" y="63"/>
                  <a:pt x="60" y="66"/>
                </a:cubicBezTo>
                <a:cubicBezTo>
                  <a:pt x="65" y="75"/>
                  <a:pt x="63" y="83"/>
                  <a:pt x="58" y="91"/>
                </a:cubicBezTo>
                <a:cubicBezTo>
                  <a:pt x="54" y="95"/>
                  <a:pt x="54" y="95"/>
                  <a:pt x="54" y="95"/>
                </a:cubicBezTo>
                <a:cubicBezTo>
                  <a:pt x="53" y="95"/>
                  <a:pt x="52" y="95"/>
                  <a:pt x="50" y="96"/>
                </a:cubicBezTo>
                <a:cubicBezTo>
                  <a:pt x="44" y="98"/>
                  <a:pt x="38" y="100"/>
                  <a:pt x="32" y="97"/>
                </a:cubicBezTo>
                <a:cubicBezTo>
                  <a:pt x="31" y="105"/>
                  <a:pt x="29" y="113"/>
                  <a:pt x="28" y="121"/>
                </a:cubicBezTo>
                <a:cubicBezTo>
                  <a:pt x="28" y="122"/>
                  <a:pt x="29" y="121"/>
                  <a:pt x="30" y="122"/>
                </a:cubicBezTo>
                <a:cubicBezTo>
                  <a:pt x="39" y="125"/>
                  <a:pt x="49" y="125"/>
                  <a:pt x="59" y="121"/>
                </a:cubicBezTo>
                <a:cubicBezTo>
                  <a:pt x="78" y="116"/>
                  <a:pt x="89" y="95"/>
                  <a:pt x="90" y="81"/>
                </a:cubicBezTo>
                <a:cubicBezTo>
                  <a:pt x="89" y="80"/>
                  <a:pt x="91" y="77"/>
                  <a:pt x="89" y="75"/>
                </a:cubicBezTo>
                <a:cubicBezTo>
                  <a:pt x="83" y="71"/>
                  <a:pt x="78" y="69"/>
                  <a:pt x="74" y="67"/>
                </a:cubicBezTo>
                <a:cubicBezTo>
                  <a:pt x="72" y="66"/>
                  <a:pt x="71" y="64"/>
                  <a:pt x="72" y="62"/>
                </a:cubicBezTo>
                <a:cubicBezTo>
                  <a:pt x="72" y="58"/>
                  <a:pt x="72" y="53"/>
                  <a:pt x="72" y="49"/>
                </a:cubicBezTo>
                <a:cubicBezTo>
                  <a:pt x="72" y="48"/>
                  <a:pt x="72" y="45"/>
                  <a:pt x="74" y="44"/>
                </a:cubicBezTo>
                <a:cubicBezTo>
                  <a:pt x="81" y="46"/>
                  <a:pt x="87" y="45"/>
                  <a:pt x="94" y="45"/>
                </a:cubicBezTo>
                <a:lnTo>
                  <a:pt x="94" y="35"/>
                </a:lnTo>
                <a:close/>
                <a:moveTo>
                  <a:pt x="26" y="8"/>
                </a:moveTo>
                <a:cubicBezTo>
                  <a:pt x="26" y="7"/>
                  <a:pt x="27" y="7"/>
                  <a:pt x="27" y="7"/>
                </a:cubicBezTo>
                <a:cubicBezTo>
                  <a:pt x="28" y="6"/>
                  <a:pt x="29" y="6"/>
                  <a:pt x="29" y="7"/>
                </a:cubicBezTo>
                <a:cubicBezTo>
                  <a:pt x="29" y="8"/>
                  <a:pt x="29" y="10"/>
                  <a:pt x="30" y="11"/>
                </a:cubicBezTo>
                <a:cubicBezTo>
                  <a:pt x="42" y="9"/>
                  <a:pt x="55" y="8"/>
                  <a:pt x="68" y="7"/>
                </a:cubicBezTo>
                <a:cubicBezTo>
                  <a:pt x="69" y="7"/>
                  <a:pt x="69" y="9"/>
                  <a:pt x="68" y="9"/>
                </a:cubicBezTo>
                <a:cubicBezTo>
                  <a:pt x="63" y="10"/>
                  <a:pt x="57" y="11"/>
                  <a:pt x="52" y="13"/>
                </a:cubicBezTo>
                <a:cubicBezTo>
                  <a:pt x="50" y="13"/>
                  <a:pt x="52" y="13"/>
                  <a:pt x="52" y="13"/>
                </a:cubicBezTo>
                <a:cubicBezTo>
                  <a:pt x="58" y="13"/>
                  <a:pt x="64" y="12"/>
                  <a:pt x="70" y="11"/>
                </a:cubicBezTo>
                <a:cubicBezTo>
                  <a:pt x="70" y="11"/>
                  <a:pt x="72" y="11"/>
                  <a:pt x="71" y="10"/>
                </a:cubicBezTo>
                <a:cubicBezTo>
                  <a:pt x="71" y="9"/>
                  <a:pt x="72" y="8"/>
                  <a:pt x="74" y="8"/>
                </a:cubicBezTo>
                <a:cubicBezTo>
                  <a:pt x="80" y="7"/>
                  <a:pt x="86" y="8"/>
                  <a:pt x="92" y="8"/>
                </a:cubicBezTo>
                <a:cubicBezTo>
                  <a:pt x="96" y="9"/>
                  <a:pt x="100" y="9"/>
                  <a:pt x="104" y="9"/>
                </a:cubicBezTo>
                <a:cubicBezTo>
                  <a:pt x="104" y="9"/>
                  <a:pt x="105" y="8"/>
                  <a:pt x="105" y="8"/>
                </a:cubicBezTo>
                <a:cubicBezTo>
                  <a:pt x="108" y="10"/>
                  <a:pt x="110" y="10"/>
                  <a:pt x="113" y="10"/>
                </a:cubicBezTo>
                <a:cubicBezTo>
                  <a:pt x="113" y="12"/>
                  <a:pt x="114" y="10"/>
                  <a:pt x="114" y="10"/>
                </a:cubicBezTo>
                <a:cubicBezTo>
                  <a:pt x="114" y="7"/>
                  <a:pt x="115" y="5"/>
                  <a:pt x="115" y="2"/>
                </a:cubicBezTo>
                <a:cubicBezTo>
                  <a:pt x="116" y="2"/>
                  <a:pt x="117" y="2"/>
                  <a:pt x="117" y="2"/>
                </a:cubicBezTo>
                <a:cubicBezTo>
                  <a:pt x="118" y="4"/>
                  <a:pt x="118" y="6"/>
                  <a:pt x="118" y="8"/>
                </a:cubicBezTo>
                <a:cubicBezTo>
                  <a:pt x="118" y="7"/>
                  <a:pt x="119" y="5"/>
                  <a:pt x="120" y="5"/>
                </a:cubicBezTo>
                <a:cubicBezTo>
                  <a:pt x="121" y="4"/>
                  <a:pt x="121" y="6"/>
                  <a:pt x="121" y="5"/>
                </a:cubicBezTo>
                <a:cubicBezTo>
                  <a:pt x="122" y="4"/>
                  <a:pt x="123" y="1"/>
                  <a:pt x="125" y="0"/>
                </a:cubicBezTo>
                <a:cubicBezTo>
                  <a:pt x="124" y="3"/>
                  <a:pt x="123" y="5"/>
                  <a:pt x="123" y="8"/>
                </a:cubicBezTo>
                <a:cubicBezTo>
                  <a:pt x="124" y="7"/>
                  <a:pt x="124" y="5"/>
                  <a:pt x="126" y="4"/>
                </a:cubicBezTo>
                <a:cubicBezTo>
                  <a:pt x="126" y="4"/>
                  <a:pt x="127" y="4"/>
                  <a:pt x="127" y="5"/>
                </a:cubicBezTo>
                <a:cubicBezTo>
                  <a:pt x="128" y="8"/>
                  <a:pt x="127" y="12"/>
                  <a:pt x="126" y="16"/>
                </a:cubicBezTo>
                <a:cubicBezTo>
                  <a:pt x="128" y="17"/>
                  <a:pt x="130" y="16"/>
                  <a:pt x="131" y="17"/>
                </a:cubicBezTo>
                <a:cubicBezTo>
                  <a:pt x="126" y="29"/>
                  <a:pt x="122" y="41"/>
                  <a:pt x="118" y="53"/>
                </a:cubicBezTo>
                <a:cubicBezTo>
                  <a:pt x="117" y="53"/>
                  <a:pt x="118" y="54"/>
                  <a:pt x="118" y="55"/>
                </a:cubicBezTo>
                <a:cubicBezTo>
                  <a:pt x="117" y="55"/>
                  <a:pt x="116" y="55"/>
                  <a:pt x="116" y="56"/>
                </a:cubicBezTo>
                <a:cubicBezTo>
                  <a:pt x="116" y="57"/>
                  <a:pt x="116" y="59"/>
                  <a:pt x="115" y="59"/>
                </a:cubicBezTo>
                <a:cubicBezTo>
                  <a:pt x="115" y="60"/>
                  <a:pt x="114" y="59"/>
                  <a:pt x="114" y="59"/>
                </a:cubicBezTo>
                <a:cubicBezTo>
                  <a:pt x="112" y="61"/>
                  <a:pt x="111" y="64"/>
                  <a:pt x="109" y="66"/>
                </a:cubicBezTo>
                <a:cubicBezTo>
                  <a:pt x="109" y="66"/>
                  <a:pt x="107" y="66"/>
                  <a:pt x="107" y="65"/>
                </a:cubicBezTo>
                <a:cubicBezTo>
                  <a:pt x="106" y="61"/>
                  <a:pt x="106" y="57"/>
                  <a:pt x="106" y="53"/>
                </a:cubicBezTo>
                <a:cubicBezTo>
                  <a:pt x="105" y="53"/>
                  <a:pt x="104" y="52"/>
                  <a:pt x="104" y="53"/>
                </a:cubicBezTo>
                <a:cubicBezTo>
                  <a:pt x="104" y="54"/>
                  <a:pt x="104" y="56"/>
                  <a:pt x="103" y="55"/>
                </a:cubicBezTo>
                <a:cubicBezTo>
                  <a:pt x="99" y="54"/>
                  <a:pt x="94" y="52"/>
                  <a:pt x="90" y="53"/>
                </a:cubicBezTo>
                <a:cubicBezTo>
                  <a:pt x="87" y="53"/>
                  <a:pt x="85" y="51"/>
                  <a:pt x="83" y="52"/>
                </a:cubicBezTo>
                <a:cubicBezTo>
                  <a:pt x="83" y="54"/>
                  <a:pt x="83" y="57"/>
                  <a:pt x="84" y="59"/>
                </a:cubicBezTo>
                <a:cubicBezTo>
                  <a:pt x="87" y="60"/>
                  <a:pt x="92" y="64"/>
                  <a:pt x="94" y="68"/>
                </a:cubicBezTo>
                <a:cubicBezTo>
                  <a:pt x="96" y="74"/>
                  <a:pt x="101" y="79"/>
                  <a:pt x="105" y="84"/>
                </a:cubicBezTo>
                <a:cubicBezTo>
                  <a:pt x="110" y="99"/>
                  <a:pt x="108" y="117"/>
                  <a:pt x="90" y="127"/>
                </a:cubicBezTo>
                <a:cubicBezTo>
                  <a:pt x="72" y="137"/>
                  <a:pt x="54" y="140"/>
                  <a:pt x="37" y="141"/>
                </a:cubicBezTo>
                <a:cubicBezTo>
                  <a:pt x="8" y="145"/>
                  <a:pt x="8" y="145"/>
                  <a:pt x="8" y="145"/>
                </a:cubicBezTo>
                <a:cubicBezTo>
                  <a:pt x="8" y="143"/>
                  <a:pt x="7" y="144"/>
                  <a:pt x="7" y="144"/>
                </a:cubicBezTo>
                <a:cubicBezTo>
                  <a:pt x="5" y="145"/>
                  <a:pt x="4" y="144"/>
                  <a:pt x="3" y="144"/>
                </a:cubicBezTo>
                <a:cubicBezTo>
                  <a:pt x="1" y="144"/>
                  <a:pt x="0" y="142"/>
                  <a:pt x="1" y="140"/>
                </a:cubicBezTo>
                <a:cubicBezTo>
                  <a:pt x="2" y="139"/>
                  <a:pt x="3" y="137"/>
                  <a:pt x="5" y="136"/>
                </a:cubicBezTo>
                <a:cubicBezTo>
                  <a:pt x="5" y="136"/>
                  <a:pt x="6" y="136"/>
                  <a:pt x="7" y="137"/>
                </a:cubicBezTo>
                <a:cubicBezTo>
                  <a:pt x="15" y="122"/>
                  <a:pt x="17" y="108"/>
                  <a:pt x="21" y="93"/>
                </a:cubicBezTo>
                <a:cubicBezTo>
                  <a:pt x="22" y="89"/>
                  <a:pt x="22" y="85"/>
                  <a:pt x="19" y="82"/>
                </a:cubicBezTo>
                <a:cubicBezTo>
                  <a:pt x="19" y="81"/>
                  <a:pt x="19" y="80"/>
                  <a:pt x="20" y="80"/>
                </a:cubicBezTo>
                <a:cubicBezTo>
                  <a:pt x="20" y="79"/>
                  <a:pt x="21" y="80"/>
                  <a:pt x="21" y="80"/>
                </a:cubicBezTo>
                <a:cubicBezTo>
                  <a:pt x="22" y="80"/>
                  <a:pt x="22" y="79"/>
                  <a:pt x="23" y="80"/>
                </a:cubicBezTo>
                <a:cubicBezTo>
                  <a:pt x="23" y="81"/>
                  <a:pt x="24" y="81"/>
                  <a:pt x="24" y="82"/>
                </a:cubicBezTo>
                <a:cubicBezTo>
                  <a:pt x="25" y="81"/>
                  <a:pt x="28" y="82"/>
                  <a:pt x="29" y="82"/>
                </a:cubicBezTo>
                <a:cubicBezTo>
                  <a:pt x="34" y="88"/>
                  <a:pt x="41" y="90"/>
                  <a:pt x="47" y="91"/>
                </a:cubicBezTo>
                <a:cubicBezTo>
                  <a:pt x="48" y="91"/>
                  <a:pt x="49" y="89"/>
                  <a:pt x="50" y="88"/>
                </a:cubicBezTo>
                <a:cubicBezTo>
                  <a:pt x="55" y="82"/>
                  <a:pt x="57" y="74"/>
                  <a:pt x="50" y="67"/>
                </a:cubicBezTo>
                <a:cubicBezTo>
                  <a:pt x="45" y="64"/>
                  <a:pt x="40" y="63"/>
                  <a:pt x="34" y="64"/>
                </a:cubicBezTo>
                <a:cubicBezTo>
                  <a:pt x="32" y="64"/>
                  <a:pt x="31" y="63"/>
                  <a:pt x="30" y="61"/>
                </a:cubicBezTo>
                <a:cubicBezTo>
                  <a:pt x="28" y="61"/>
                  <a:pt x="27" y="61"/>
                  <a:pt x="25" y="61"/>
                </a:cubicBezTo>
                <a:cubicBezTo>
                  <a:pt x="25" y="61"/>
                  <a:pt x="25" y="61"/>
                  <a:pt x="25" y="61"/>
                </a:cubicBezTo>
                <a:cubicBezTo>
                  <a:pt x="24" y="61"/>
                  <a:pt x="24" y="61"/>
                  <a:pt x="24" y="61"/>
                </a:cubicBezTo>
                <a:cubicBezTo>
                  <a:pt x="22" y="61"/>
                  <a:pt x="21" y="62"/>
                  <a:pt x="19" y="60"/>
                </a:cubicBezTo>
                <a:cubicBezTo>
                  <a:pt x="21" y="55"/>
                  <a:pt x="21" y="49"/>
                  <a:pt x="21" y="43"/>
                </a:cubicBezTo>
                <a:cubicBezTo>
                  <a:pt x="21" y="36"/>
                  <a:pt x="22" y="29"/>
                  <a:pt x="23" y="22"/>
                </a:cubicBezTo>
                <a:cubicBezTo>
                  <a:pt x="22" y="22"/>
                  <a:pt x="20" y="22"/>
                  <a:pt x="19" y="22"/>
                </a:cubicBezTo>
                <a:cubicBezTo>
                  <a:pt x="19" y="23"/>
                  <a:pt x="18" y="23"/>
                  <a:pt x="18" y="22"/>
                </a:cubicBezTo>
                <a:cubicBezTo>
                  <a:pt x="16" y="22"/>
                  <a:pt x="13" y="23"/>
                  <a:pt x="12" y="22"/>
                </a:cubicBezTo>
                <a:cubicBezTo>
                  <a:pt x="11" y="22"/>
                  <a:pt x="12" y="20"/>
                  <a:pt x="13" y="20"/>
                </a:cubicBezTo>
                <a:cubicBezTo>
                  <a:pt x="16" y="20"/>
                  <a:pt x="19" y="19"/>
                  <a:pt x="23" y="18"/>
                </a:cubicBezTo>
                <a:cubicBezTo>
                  <a:pt x="24" y="16"/>
                  <a:pt x="24" y="13"/>
                  <a:pt x="23" y="11"/>
                </a:cubicBezTo>
                <a:cubicBezTo>
                  <a:pt x="23" y="9"/>
                  <a:pt x="23" y="8"/>
                  <a:pt x="23" y="6"/>
                </a:cubicBezTo>
                <a:cubicBezTo>
                  <a:pt x="23" y="6"/>
                  <a:pt x="25" y="6"/>
                  <a:pt x="25" y="6"/>
                </a:cubicBezTo>
                <a:cubicBezTo>
                  <a:pt x="26" y="7"/>
                  <a:pt x="26" y="7"/>
                  <a:pt x="26" y="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MH_Other_6"/>
          <p:cNvSpPr>
            <a:spLocks noChangeAspect="1" noEditPoints="1"/>
          </p:cNvSpPr>
          <p:nvPr>
            <p:custDataLst>
              <p:tags r:id="rId7"/>
            </p:custDataLst>
          </p:nvPr>
        </p:nvSpPr>
        <p:spPr bwMode="auto">
          <a:xfrm>
            <a:off x="8022714" y="3755905"/>
            <a:ext cx="416534" cy="563805"/>
          </a:xfrm>
          <a:custGeom>
            <a:avLst/>
            <a:gdLst>
              <a:gd name="T0" fmla="*/ 7 w 129"/>
              <a:gd name="T1" fmla="*/ 109 h 172"/>
              <a:gd name="T2" fmla="*/ 73 w 129"/>
              <a:gd name="T3" fmla="*/ 66 h 172"/>
              <a:gd name="T4" fmla="*/ 83 w 129"/>
              <a:gd name="T5" fmla="*/ 22 h 172"/>
              <a:gd name="T6" fmla="*/ 36 w 129"/>
              <a:gd name="T7" fmla="*/ 151 h 172"/>
              <a:gd name="T8" fmla="*/ 100 w 129"/>
              <a:gd name="T9" fmla="*/ 14 h 172"/>
              <a:gd name="T10" fmla="*/ 112 w 129"/>
              <a:gd name="T11" fmla="*/ 141 h 172"/>
              <a:gd name="T12" fmla="*/ 87 w 129"/>
              <a:gd name="T13" fmla="*/ 26 h 172"/>
              <a:gd name="T14" fmla="*/ 88 w 129"/>
              <a:gd name="T15" fmla="*/ 41 h 172"/>
              <a:gd name="T16" fmla="*/ 8 w 129"/>
              <a:gd name="T17" fmla="*/ 120 h 172"/>
              <a:gd name="T18" fmla="*/ 101 w 129"/>
              <a:gd name="T19" fmla="*/ 4 h 172"/>
              <a:gd name="T20" fmla="*/ 18 w 129"/>
              <a:gd name="T21" fmla="*/ 122 h 172"/>
              <a:gd name="T22" fmla="*/ 106 w 129"/>
              <a:gd name="T23" fmla="*/ 15 h 172"/>
              <a:gd name="T24" fmla="*/ 83 w 129"/>
              <a:gd name="T25" fmla="*/ 29 h 172"/>
              <a:gd name="T26" fmla="*/ 48 w 129"/>
              <a:gd name="T27" fmla="*/ 162 h 172"/>
              <a:gd name="T28" fmla="*/ 112 w 129"/>
              <a:gd name="T29" fmla="*/ 121 h 172"/>
              <a:gd name="T30" fmla="*/ 51 w 129"/>
              <a:gd name="T31" fmla="*/ 117 h 172"/>
              <a:gd name="T32" fmla="*/ 22 w 129"/>
              <a:gd name="T33" fmla="*/ 103 h 172"/>
              <a:gd name="T34" fmla="*/ 118 w 129"/>
              <a:gd name="T35" fmla="*/ 124 h 172"/>
              <a:gd name="T36" fmla="*/ 70 w 129"/>
              <a:gd name="T37" fmla="*/ 56 h 172"/>
              <a:gd name="T38" fmla="*/ 17 w 129"/>
              <a:gd name="T39" fmla="*/ 60 h 172"/>
              <a:gd name="T40" fmla="*/ 54 w 129"/>
              <a:gd name="T41" fmla="*/ 108 h 172"/>
              <a:gd name="T42" fmla="*/ 76 w 129"/>
              <a:gd name="T43" fmla="*/ 46 h 172"/>
              <a:gd name="T44" fmla="*/ 71 w 129"/>
              <a:gd name="T45" fmla="*/ 52 h 172"/>
              <a:gd name="T46" fmla="*/ 57 w 129"/>
              <a:gd name="T47" fmla="*/ 63 h 172"/>
              <a:gd name="T48" fmla="*/ 106 w 129"/>
              <a:gd name="T49" fmla="*/ 137 h 172"/>
              <a:gd name="T50" fmla="*/ 119 w 129"/>
              <a:gd name="T51" fmla="*/ 122 h 172"/>
              <a:gd name="T52" fmla="*/ 37 w 129"/>
              <a:gd name="T53" fmla="*/ 53 h 172"/>
              <a:gd name="T54" fmla="*/ 35 w 129"/>
              <a:gd name="T55" fmla="*/ 45 h 172"/>
              <a:gd name="T56" fmla="*/ 47 w 129"/>
              <a:gd name="T57" fmla="*/ 26 h 172"/>
              <a:gd name="T58" fmla="*/ 77 w 129"/>
              <a:gd name="T59" fmla="*/ 41 h 172"/>
              <a:gd name="T60" fmla="*/ 24 w 129"/>
              <a:gd name="T61" fmla="*/ 69 h 172"/>
              <a:gd name="T62" fmla="*/ 18 w 129"/>
              <a:gd name="T63" fmla="*/ 86 h 172"/>
              <a:gd name="T64" fmla="*/ 17 w 129"/>
              <a:gd name="T65" fmla="*/ 89 h 172"/>
              <a:gd name="T66" fmla="*/ 59 w 129"/>
              <a:gd name="T67" fmla="*/ 118 h 172"/>
              <a:gd name="T68" fmla="*/ 35 w 129"/>
              <a:gd name="T69" fmla="*/ 157 h 172"/>
              <a:gd name="T70" fmla="*/ 7 w 129"/>
              <a:gd name="T71" fmla="*/ 136 h 172"/>
              <a:gd name="T72" fmla="*/ 113 w 129"/>
              <a:gd name="T73" fmla="*/ 105 h 172"/>
              <a:gd name="T74" fmla="*/ 115 w 129"/>
              <a:gd name="T75" fmla="*/ 91 h 172"/>
              <a:gd name="T76" fmla="*/ 71 w 129"/>
              <a:gd name="T77" fmla="*/ 164 h 172"/>
              <a:gd name="T78" fmla="*/ 65 w 129"/>
              <a:gd name="T79" fmla="*/ 94 h 172"/>
              <a:gd name="T80" fmla="*/ 94 w 129"/>
              <a:gd name="T81" fmla="*/ 13 h 172"/>
              <a:gd name="T82" fmla="*/ 44 w 129"/>
              <a:gd name="T83" fmla="*/ 42 h 172"/>
              <a:gd name="T84" fmla="*/ 37 w 129"/>
              <a:gd name="T85" fmla="*/ 62 h 172"/>
              <a:gd name="T86" fmla="*/ 28 w 129"/>
              <a:gd name="T87" fmla="*/ 88 h 172"/>
              <a:gd name="T88" fmla="*/ 32 w 129"/>
              <a:gd name="T89" fmla="*/ 110 h 172"/>
              <a:gd name="T90" fmla="*/ 33 w 129"/>
              <a:gd name="T91" fmla="*/ 128 h 172"/>
              <a:gd name="T92" fmla="*/ 44 w 129"/>
              <a:gd name="T93" fmla="*/ 140 h 172"/>
              <a:gd name="T94" fmla="*/ 36 w 129"/>
              <a:gd name="T95" fmla="*/ 153 h 172"/>
              <a:gd name="T96" fmla="*/ 73 w 129"/>
              <a:gd name="T97" fmla="*/ 157 h 172"/>
              <a:gd name="T98" fmla="*/ 104 w 129"/>
              <a:gd name="T99" fmla="*/ 128 h 172"/>
              <a:gd name="T100" fmla="*/ 106 w 129"/>
              <a:gd name="T101" fmla="*/ 96 h 172"/>
              <a:gd name="T102" fmla="*/ 50 w 129"/>
              <a:gd name="T103" fmla="*/ 56 h 172"/>
              <a:gd name="T104" fmla="*/ 67 w 129"/>
              <a:gd name="T105" fmla="*/ 36 h 172"/>
              <a:gd name="T106" fmla="*/ 80 w 129"/>
              <a:gd name="T107" fmla="*/ 22 h 172"/>
              <a:gd name="T108" fmla="*/ 74 w 129"/>
              <a:gd name="T109" fmla="*/ 57 h 172"/>
              <a:gd name="T110" fmla="*/ 74 w 129"/>
              <a:gd name="T111" fmla="*/ 170 h 172"/>
              <a:gd name="T112" fmla="*/ 32 w 129"/>
              <a:gd name="T113" fmla="*/ 10 h 172"/>
              <a:gd name="T114" fmla="*/ 99 w 129"/>
              <a:gd name="T115" fmla="*/ 4 h 172"/>
              <a:gd name="T116" fmla="*/ 119 w 129"/>
              <a:gd name="T117" fmla="*/ 15 h 172"/>
              <a:gd name="T118" fmla="*/ 110 w 129"/>
              <a:gd name="T119" fmla="*/ 40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29" h="172">
                <a:moveTo>
                  <a:pt x="18" y="122"/>
                </a:moveTo>
                <a:cubicBezTo>
                  <a:pt x="19" y="122"/>
                  <a:pt x="20" y="122"/>
                  <a:pt x="19" y="121"/>
                </a:cubicBezTo>
                <a:cubicBezTo>
                  <a:pt x="19" y="121"/>
                  <a:pt x="19" y="121"/>
                  <a:pt x="18" y="122"/>
                </a:cubicBezTo>
                <a:close/>
                <a:moveTo>
                  <a:pt x="25" y="124"/>
                </a:moveTo>
                <a:cubicBezTo>
                  <a:pt x="25" y="124"/>
                  <a:pt x="24" y="125"/>
                  <a:pt x="24" y="125"/>
                </a:cubicBezTo>
                <a:cubicBezTo>
                  <a:pt x="25" y="125"/>
                  <a:pt x="26" y="125"/>
                  <a:pt x="26" y="124"/>
                </a:cubicBezTo>
                <a:cubicBezTo>
                  <a:pt x="26" y="124"/>
                  <a:pt x="25" y="124"/>
                  <a:pt x="25" y="124"/>
                </a:cubicBezTo>
                <a:close/>
                <a:moveTo>
                  <a:pt x="7" y="109"/>
                </a:moveTo>
                <a:cubicBezTo>
                  <a:pt x="7" y="109"/>
                  <a:pt x="7" y="110"/>
                  <a:pt x="7" y="110"/>
                </a:cubicBezTo>
                <a:cubicBezTo>
                  <a:pt x="7" y="111"/>
                  <a:pt x="7" y="111"/>
                  <a:pt x="7" y="110"/>
                </a:cubicBezTo>
                <a:cubicBezTo>
                  <a:pt x="7" y="110"/>
                  <a:pt x="8" y="108"/>
                  <a:pt x="7" y="109"/>
                </a:cubicBezTo>
                <a:close/>
                <a:moveTo>
                  <a:pt x="99" y="15"/>
                </a:moveTo>
                <a:cubicBezTo>
                  <a:pt x="99" y="15"/>
                  <a:pt x="98" y="16"/>
                  <a:pt x="98" y="16"/>
                </a:cubicBezTo>
                <a:cubicBezTo>
                  <a:pt x="97" y="17"/>
                  <a:pt x="99" y="16"/>
                  <a:pt x="99" y="16"/>
                </a:cubicBezTo>
                <a:cubicBezTo>
                  <a:pt x="99" y="16"/>
                  <a:pt x="99" y="15"/>
                  <a:pt x="99" y="15"/>
                </a:cubicBezTo>
                <a:close/>
                <a:moveTo>
                  <a:pt x="27" y="147"/>
                </a:moveTo>
                <a:cubicBezTo>
                  <a:pt x="27" y="147"/>
                  <a:pt x="27" y="147"/>
                  <a:pt x="27" y="147"/>
                </a:cubicBezTo>
                <a:cubicBezTo>
                  <a:pt x="28" y="148"/>
                  <a:pt x="29" y="147"/>
                  <a:pt x="30" y="147"/>
                </a:cubicBezTo>
                <a:cubicBezTo>
                  <a:pt x="29" y="147"/>
                  <a:pt x="28" y="147"/>
                  <a:pt x="27" y="147"/>
                </a:cubicBezTo>
                <a:close/>
                <a:moveTo>
                  <a:pt x="72" y="66"/>
                </a:moveTo>
                <a:cubicBezTo>
                  <a:pt x="73" y="66"/>
                  <a:pt x="75" y="67"/>
                  <a:pt x="75" y="66"/>
                </a:cubicBezTo>
                <a:cubicBezTo>
                  <a:pt x="74" y="66"/>
                  <a:pt x="74" y="66"/>
                  <a:pt x="73" y="66"/>
                </a:cubicBezTo>
                <a:cubicBezTo>
                  <a:pt x="72" y="66"/>
                  <a:pt x="72" y="66"/>
                  <a:pt x="72" y="66"/>
                </a:cubicBezTo>
                <a:close/>
                <a:moveTo>
                  <a:pt x="8" y="82"/>
                </a:moveTo>
                <a:cubicBezTo>
                  <a:pt x="7" y="83"/>
                  <a:pt x="7" y="84"/>
                  <a:pt x="7" y="86"/>
                </a:cubicBezTo>
                <a:cubicBezTo>
                  <a:pt x="7" y="85"/>
                  <a:pt x="8" y="83"/>
                  <a:pt x="8" y="82"/>
                </a:cubicBezTo>
                <a:close/>
                <a:moveTo>
                  <a:pt x="10" y="93"/>
                </a:moveTo>
                <a:cubicBezTo>
                  <a:pt x="10" y="95"/>
                  <a:pt x="9" y="96"/>
                  <a:pt x="10" y="98"/>
                </a:cubicBezTo>
                <a:cubicBezTo>
                  <a:pt x="10" y="97"/>
                  <a:pt x="10" y="96"/>
                  <a:pt x="10" y="96"/>
                </a:cubicBezTo>
                <a:cubicBezTo>
                  <a:pt x="10" y="95"/>
                  <a:pt x="11" y="93"/>
                  <a:pt x="10" y="93"/>
                </a:cubicBezTo>
                <a:close/>
                <a:moveTo>
                  <a:pt x="80" y="22"/>
                </a:moveTo>
                <a:cubicBezTo>
                  <a:pt x="81" y="23"/>
                  <a:pt x="81" y="23"/>
                  <a:pt x="82" y="23"/>
                </a:cubicBezTo>
                <a:cubicBezTo>
                  <a:pt x="82" y="23"/>
                  <a:pt x="83" y="23"/>
                  <a:pt x="83" y="22"/>
                </a:cubicBezTo>
                <a:cubicBezTo>
                  <a:pt x="82" y="23"/>
                  <a:pt x="81" y="22"/>
                  <a:pt x="80" y="22"/>
                </a:cubicBezTo>
                <a:close/>
                <a:moveTo>
                  <a:pt x="106" y="139"/>
                </a:moveTo>
                <a:cubicBezTo>
                  <a:pt x="105" y="139"/>
                  <a:pt x="105" y="140"/>
                  <a:pt x="105" y="140"/>
                </a:cubicBezTo>
                <a:cubicBezTo>
                  <a:pt x="106" y="140"/>
                  <a:pt x="106" y="140"/>
                  <a:pt x="107" y="139"/>
                </a:cubicBezTo>
                <a:cubicBezTo>
                  <a:pt x="107" y="139"/>
                  <a:pt x="109" y="140"/>
                  <a:pt x="108" y="139"/>
                </a:cubicBezTo>
                <a:cubicBezTo>
                  <a:pt x="108" y="139"/>
                  <a:pt x="106" y="139"/>
                  <a:pt x="106" y="139"/>
                </a:cubicBezTo>
                <a:close/>
                <a:moveTo>
                  <a:pt x="36" y="151"/>
                </a:moveTo>
                <a:cubicBezTo>
                  <a:pt x="35" y="151"/>
                  <a:pt x="34" y="151"/>
                  <a:pt x="33" y="151"/>
                </a:cubicBezTo>
                <a:cubicBezTo>
                  <a:pt x="33" y="151"/>
                  <a:pt x="34" y="151"/>
                  <a:pt x="34" y="151"/>
                </a:cubicBezTo>
                <a:cubicBezTo>
                  <a:pt x="35" y="151"/>
                  <a:pt x="37" y="151"/>
                  <a:pt x="38" y="150"/>
                </a:cubicBezTo>
                <a:cubicBezTo>
                  <a:pt x="37" y="150"/>
                  <a:pt x="36" y="151"/>
                  <a:pt x="36" y="151"/>
                </a:cubicBezTo>
                <a:close/>
                <a:moveTo>
                  <a:pt x="57" y="110"/>
                </a:moveTo>
                <a:cubicBezTo>
                  <a:pt x="57" y="110"/>
                  <a:pt x="56" y="110"/>
                  <a:pt x="56" y="110"/>
                </a:cubicBezTo>
                <a:cubicBezTo>
                  <a:pt x="57" y="110"/>
                  <a:pt x="59" y="110"/>
                  <a:pt x="60" y="110"/>
                </a:cubicBezTo>
                <a:cubicBezTo>
                  <a:pt x="60" y="110"/>
                  <a:pt x="61" y="110"/>
                  <a:pt x="61" y="109"/>
                </a:cubicBezTo>
                <a:cubicBezTo>
                  <a:pt x="60" y="109"/>
                  <a:pt x="58" y="110"/>
                  <a:pt x="57" y="110"/>
                </a:cubicBezTo>
                <a:close/>
                <a:moveTo>
                  <a:pt x="54" y="54"/>
                </a:moveTo>
                <a:cubicBezTo>
                  <a:pt x="53" y="54"/>
                  <a:pt x="53" y="54"/>
                  <a:pt x="52" y="55"/>
                </a:cubicBezTo>
                <a:cubicBezTo>
                  <a:pt x="53" y="55"/>
                  <a:pt x="55" y="55"/>
                  <a:pt x="55" y="55"/>
                </a:cubicBezTo>
                <a:cubicBezTo>
                  <a:pt x="56" y="55"/>
                  <a:pt x="56" y="54"/>
                  <a:pt x="56" y="53"/>
                </a:cubicBezTo>
                <a:cubicBezTo>
                  <a:pt x="56" y="53"/>
                  <a:pt x="54" y="54"/>
                  <a:pt x="54" y="54"/>
                </a:cubicBezTo>
                <a:close/>
                <a:moveTo>
                  <a:pt x="100" y="14"/>
                </a:moveTo>
                <a:cubicBezTo>
                  <a:pt x="100" y="15"/>
                  <a:pt x="101" y="15"/>
                  <a:pt x="101" y="16"/>
                </a:cubicBezTo>
                <a:cubicBezTo>
                  <a:pt x="101" y="16"/>
                  <a:pt x="102" y="17"/>
                  <a:pt x="102" y="16"/>
                </a:cubicBezTo>
                <a:cubicBezTo>
                  <a:pt x="102" y="15"/>
                  <a:pt x="102" y="13"/>
                  <a:pt x="100" y="14"/>
                </a:cubicBezTo>
                <a:close/>
                <a:moveTo>
                  <a:pt x="97" y="20"/>
                </a:moveTo>
                <a:cubicBezTo>
                  <a:pt x="97" y="20"/>
                  <a:pt x="97" y="20"/>
                  <a:pt x="97" y="20"/>
                </a:cubicBezTo>
                <a:cubicBezTo>
                  <a:pt x="98" y="21"/>
                  <a:pt x="99" y="20"/>
                  <a:pt x="99" y="20"/>
                </a:cubicBezTo>
                <a:cubicBezTo>
                  <a:pt x="100" y="21"/>
                  <a:pt x="103" y="21"/>
                  <a:pt x="102" y="20"/>
                </a:cubicBezTo>
                <a:cubicBezTo>
                  <a:pt x="100" y="20"/>
                  <a:pt x="99" y="20"/>
                  <a:pt x="97" y="20"/>
                </a:cubicBezTo>
                <a:close/>
                <a:moveTo>
                  <a:pt x="110" y="140"/>
                </a:moveTo>
                <a:cubicBezTo>
                  <a:pt x="110" y="140"/>
                  <a:pt x="108" y="140"/>
                  <a:pt x="108" y="141"/>
                </a:cubicBezTo>
                <a:cubicBezTo>
                  <a:pt x="112" y="141"/>
                  <a:pt x="112" y="141"/>
                  <a:pt x="112" y="141"/>
                </a:cubicBezTo>
                <a:cubicBezTo>
                  <a:pt x="113" y="141"/>
                  <a:pt x="113" y="140"/>
                  <a:pt x="113" y="140"/>
                </a:cubicBezTo>
                <a:cubicBezTo>
                  <a:pt x="112" y="140"/>
                  <a:pt x="111" y="140"/>
                  <a:pt x="110" y="140"/>
                </a:cubicBezTo>
                <a:close/>
                <a:moveTo>
                  <a:pt x="16" y="136"/>
                </a:moveTo>
                <a:cubicBezTo>
                  <a:pt x="16" y="136"/>
                  <a:pt x="17" y="137"/>
                  <a:pt x="17" y="137"/>
                </a:cubicBezTo>
                <a:cubicBezTo>
                  <a:pt x="18" y="137"/>
                  <a:pt x="20" y="136"/>
                  <a:pt x="22" y="136"/>
                </a:cubicBezTo>
                <a:cubicBezTo>
                  <a:pt x="20" y="136"/>
                  <a:pt x="18" y="136"/>
                  <a:pt x="16" y="136"/>
                </a:cubicBezTo>
                <a:close/>
                <a:moveTo>
                  <a:pt x="58" y="104"/>
                </a:moveTo>
                <a:cubicBezTo>
                  <a:pt x="58" y="104"/>
                  <a:pt x="57" y="104"/>
                  <a:pt x="57" y="104"/>
                </a:cubicBezTo>
                <a:cubicBezTo>
                  <a:pt x="59" y="104"/>
                  <a:pt x="62" y="104"/>
                  <a:pt x="65" y="104"/>
                </a:cubicBezTo>
                <a:cubicBezTo>
                  <a:pt x="62" y="103"/>
                  <a:pt x="60" y="104"/>
                  <a:pt x="58" y="104"/>
                </a:cubicBezTo>
                <a:close/>
                <a:moveTo>
                  <a:pt x="87" y="26"/>
                </a:moveTo>
                <a:cubicBezTo>
                  <a:pt x="86" y="26"/>
                  <a:pt x="86" y="26"/>
                  <a:pt x="86" y="27"/>
                </a:cubicBezTo>
                <a:cubicBezTo>
                  <a:pt x="88" y="26"/>
                  <a:pt x="91" y="26"/>
                  <a:pt x="94" y="25"/>
                </a:cubicBezTo>
                <a:lnTo>
                  <a:pt x="87" y="26"/>
                </a:lnTo>
                <a:close/>
                <a:moveTo>
                  <a:pt x="19" y="140"/>
                </a:moveTo>
                <a:cubicBezTo>
                  <a:pt x="19" y="141"/>
                  <a:pt x="20" y="141"/>
                  <a:pt x="20" y="141"/>
                </a:cubicBezTo>
                <a:cubicBezTo>
                  <a:pt x="21" y="141"/>
                  <a:pt x="23" y="141"/>
                  <a:pt x="25" y="140"/>
                </a:cubicBezTo>
                <a:lnTo>
                  <a:pt x="19" y="140"/>
                </a:lnTo>
                <a:close/>
                <a:moveTo>
                  <a:pt x="88" y="41"/>
                </a:moveTo>
                <a:cubicBezTo>
                  <a:pt x="87" y="41"/>
                  <a:pt x="87" y="41"/>
                  <a:pt x="87" y="42"/>
                </a:cubicBezTo>
                <a:cubicBezTo>
                  <a:pt x="88" y="42"/>
                  <a:pt x="90" y="42"/>
                  <a:pt x="92" y="41"/>
                </a:cubicBezTo>
                <a:cubicBezTo>
                  <a:pt x="90" y="41"/>
                  <a:pt x="89" y="40"/>
                  <a:pt x="88" y="41"/>
                </a:cubicBezTo>
                <a:close/>
                <a:moveTo>
                  <a:pt x="91" y="22"/>
                </a:moveTo>
                <a:cubicBezTo>
                  <a:pt x="91" y="22"/>
                  <a:pt x="90" y="23"/>
                  <a:pt x="90" y="23"/>
                </a:cubicBezTo>
                <a:cubicBezTo>
                  <a:pt x="92" y="22"/>
                  <a:pt x="96" y="23"/>
                  <a:pt x="99" y="23"/>
                </a:cubicBezTo>
                <a:cubicBezTo>
                  <a:pt x="99" y="22"/>
                  <a:pt x="101" y="22"/>
                  <a:pt x="100" y="22"/>
                </a:cubicBezTo>
                <a:lnTo>
                  <a:pt x="91" y="22"/>
                </a:lnTo>
                <a:close/>
                <a:moveTo>
                  <a:pt x="16" y="131"/>
                </a:moveTo>
                <a:cubicBezTo>
                  <a:pt x="15" y="131"/>
                  <a:pt x="14" y="132"/>
                  <a:pt x="15" y="132"/>
                </a:cubicBezTo>
                <a:cubicBezTo>
                  <a:pt x="17" y="132"/>
                  <a:pt x="19" y="131"/>
                  <a:pt x="21" y="131"/>
                </a:cubicBezTo>
                <a:lnTo>
                  <a:pt x="16" y="131"/>
                </a:lnTo>
                <a:close/>
                <a:moveTo>
                  <a:pt x="7" y="113"/>
                </a:moveTo>
                <a:cubicBezTo>
                  <a:pt x="7" y="115"/>
                  <a:pt x="7" y="118"/>
                  <a:pt x="8" y="120"/>
                </a:cubicBezTo>
                <a:cubicBezTo>
                  <a:pt x="8" y="113"/>
                  <a:pt x="8" y="113"/>
                  <a:pt x="8" y="113"/>
                </a:cubicBezTo>
                <a:cubicBezTo>
                  <a:pt x="8" y="112"/>
                  <a:pt x="7" y="113"/>
                  <a:pt x="7" y="113"/>
                </a:cubicBezTo>
                <a:close/>
                <a:moveTo>
                  <a:pt x="75" y="48"/>
                </a:moveTo>
                <a:cubicBezTo>
                  <a:pt x="71" y="49"/>
                  <a:pt x="67" y="49"/>
                  <a:pt x="64" y="50"/>
                </a:cubicBezTo>
                <a:cubicBezTo>
                  <a:pt x="63" y="50"/>
                  <a:pt x="63" y="50"/>
                  <a:pt x="63" y="50"/>
                </a:cubicBezTo>
                <a:cubicBezTo>
                  <a:pt x="74" y="49"/>
                  <a:pt x="74" y="49"/>
                  <a:pt x="74" y="49"/>
                </a:cubicBezTo>
                <a:cubicBezTo>
                  <a:pt x="74" y="49"/>
                  <a:pt x="74" y="48"/>
                  <a:pt x="75" y="48"/>
                </a:cubicBezTo>
                <a:close/>
                <a:moveTo>
                  <a:pt x="101" y="4"/>
                </a:moveTo>
                <a:cubicBezTo>
                  <a:pt x="101" y="4"/>
                  <a:pt x="101" y="5"/>
                  <a:pt x="102" y="5"/>
                </a:cubicBezTo>
                <a:cubicBezTo>
                  <a:pt x="103" y="6"/>
                  <a:pt x="104" y="6"/>
                  <a:pt x="105" y="6"/>
                </a:cubicBezTo>
                <a:cubicBezTo>
                  <a:pt x="104" y="5"/>
                  <a:pt x="103" y="4"/>
                  <a:pt x="101" y="4"/>
                </a:cubicBezTo>
                <a:cubicBezTo>
                  <a:pt x="101" y="3"/>
                  <a:pt x="100" y="3"/>
                  <a:pt x="101" y="4"/>
                </a:cubicBezTo>
                <a:close/>
                <a:moveTo>
                  <a:pt x="82" y="33"/>
                </a:moveTo>
                <a:cubicBezTo>
                  <a:pt x="81" y="33"/>
                  <a:pt x="81" y="33"/>
                  <a:pt x="81" y="33"/>
                </a:cubicBezTo>
                <a:cubicBezTo>
                  <a:pt x="80" y="33"/>
                  <a:pt x="78" y="33"/>
                  <a:pt x="77" y="34"/>
                </a:cubicBezTo>
                <a:cubicBezTo>
                  <a:pt x="80" y="34"/>
                  <a:pt x="82" y="34"/>
                  <a:pt x="86" y="34"/>
                </a:cubicBezTo>
                <a:cubicBezTo>
                  <a:pt x="86" y="34"/>
                  <a:pt x="86" y="33"/>
                  <a:pt x="87" y="33"/>
                </a:cubicBezTo>
                <a:cubicBezTo>
                  <a:pt x="85" y="33"/>
                  <a:pt x="83" y="33"/>
                  <a:pt x="82" y="33"/>
                </a:cubicBezTo>
                <a:close/>
                <a:moveTo>
                  <a:pt x="18" y="122"/>
                </a:moveTo>
                <a:cubicBezTo>
                  <a:pt x="16" y="121"/>
                  <a:pt x="14" y="122"/>
                  <a:pt x="13" y="122"/>
                </a:cubicBezTo>
                <a:cubicBezTo>
                  <a:pt x="13" y="122"/>
                  <a:pt x="13" y="123"/>
                  <a:pt x="13" y="124"/>
                </a:cubicBezTo>
                <a:cubicBezTo>
                  <a:pt x="15" y="123"/>
                  <a:pt x="17" y="123"/>
                  <a:pt x="18" y="122"/>
                </a:cubicBezTo>
                <a:close/>
                <a:moveTo>
                  <a:pt x="107" y="148"/>
                </a:moveTo>
                <a:cubicBezTo>
                  <a:pt x="105" y="148"/>
                  <a:pt x="102" y="149"/>
                  <a:pt x="100" y="150"/>
                </a:cubicBezTo>
                <a:cubicBezTo>
                  <a:pt x="106" y="149"/>
                  <a:pt x="106" y="149"/>
                  <a:pt x="106" y="149"/>
                </a:cubicBezTo>
                <a:cubicBezTo>
                  <a:pt x="107" y="149"/>
                  <a:pt x="108" y="148"/>
                  <a:pt x="108" y="147"/>
                </a:cubicBezTo>
                <a:cubicBezTo>
                  <a:pt x="108" y="147"/>
                  <a:pt x="107" y="147"/>
                  <a:pt x="107" y="148"/>
                </a:cubicBezTo>
                <a:close/>
                <a:moveTo>
                  <a:pt x="109" y="143"/>
                </a:moveTo>
                <a:cubicBezTo>
                  <a:pt x="104" y="144"/>
                  <a:pt x="104" y="144"/>
                  <a:pt x="104" y="144"/>
                </a:cubicBezTo>
                <a:cubicBezTo>
                  <a:pt x="106" y="144"/>
                  <a:pt x="108" y="144"/>
                  <a:pt x="110" y="144"/>
                </a:cubicBezTo>
                <a:cubicBezTo>
                  <a:pt x="111" y="144"/>
                  <a:pt x="111" y="143"/>
                  <a:pt x="111" y="142"/>
                </a:cubicBezTo>
                <a:cubicBezTo>
                  <a:pt x="111" y="143"/>
                  <a:pt x="109" y="143"/>
                  <a:pt x="109" y="143"/>
                </a:cubicBezTo>
                <a:close/>
                <a:moveTo>
                  <a:pt x="106" y="15"/>
                </a:moveTo>
                <a:cubicBezTo>
                  <a:pt x="106" y="16"/>
                  <a:pt x="106" y="17"/>
                  <a:pt x="107" y="17"/>
                </a:cubicBezTo>
                <a:cubicBezTo>
                  <a:pt x="108" y="17"/>
                  <a:pt x="109" y="16"/>
                  <a:pt x="110" y="15"/>
                </a:cubicBezTo>
                <a:cubicBezTo>
                  <a:pt x="109" y="14"/>
                  <a:pt x="109" y="15"/>
                  <a:pt x="108" y="15"/>
                </a:cubicBezTo>
                <a:cubicBezTo>
                  <a:pt x="107" y="15"/>
                  <a:pt x="106" y="14"/>
                  <a:pt x="106" y="15"/>
                </a:cubicBezTo>
                <a:close/>
                <a:moveTo>
                  <a:pt x="82" y="31"/>
                </a:moveTo>
                <a:cubicBezTo>
                  <a:pt x="81" y="31"/>
                  <a:pt x="80" y="31"/>
                  <a:pt x="80" y="32"/>
                </a:cubicBezTo>
                <a:cubicBezTo>
                  <a:pt x="83" y="31"/>
                  <a:pt x="86" y="31"/>
                  <a:pt x="88" y="31"/>
                </a:cubicBezTo>
                <a:cubicBezTo>
                  <a:pt x="89" y="31"/>
                  <a:pt x="89" y="31"/>
                  <a:pt x="89" y="30"/>
                </a:cubicBezTo>
                <a:cubicBezTo>
                  <a:pt x="87" y="31"/>
                  <a:pt x="85" y="30"/>
                  <a:pt x="82" y="31"/>
                </a:cubicBezTo>
                <a:close/>
                <a:moveTo>
                  <a:pt x="92" y="27"/>
                </a:moveTo>
                <a:cubicBezTo>
                  <a:pt x="90" y="28"/>
                  <a:pt x="86" y="28"/>
                  <a:pt x="83" y="29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2" y="28"/>
                  <a:pt x="92" y="27"/>
                </a:cubicBezTo>
                <a:close/>
                <a:moveTo>
                  <a:pt x="110" y="127"/>
                </a:moveTo>
                <a:cubicBezTo>
                  <a:pt x="110" y="127"/>
                  <a:pt x="110" y="128"/>
                  <a:pt x="110" y="129"/>
                </a:cubicBezTo>
                <a:cubicBezTo>
                  <a:pt x="111" y="129"/>
                  <a:pt x="114" y="128"/>
                  <a:pt x="116" y="128"/>
                </a:cubicBezTo>
                <a:cubicBezTo>
                  <a:pt x="116" y="128"/>
                  <a:pt x="117" y="129"/>
                  <a:pt x="117" y="128"/>
                </a:cubicBezTo>
                <a:lnTo>
                  <a:pt x="110" y="127"/>
                </a:lnTo>
                <a:close/>
                <a:moveTo>
                  <a:pt x="41" y="162"/>
                </a:moveTo>
                <a:cubicBezTo>
                  <a:pt x="41" y="162"/>
                  <a:pt x="39" y="162"/>
                  <a:pt x="39" y="162"/>
                </a:cubicBezTo>
                <a:cubicBezTo>
                  <a:pt x="42" y="163"/>
                  <a:pt x="45" y="163"/>
                  <a:pt x="48" y="163"/>
                </a:cubicBezTo>
                <a:cubicBezTo>
                  <a:pt x="49" y="162"/>
                  <a:pt x="49" y="162"/>
                  <a:pt x="48" y="162"/>
                </a:cubicBezTo>
                <a:cubicBezTo>
                  <a:pt x="46" y="161"/>
                  <a:pt x="43" y="161"/>
                  <a:pt x="41" y="162"/>
                </a:cubicBezTo>
                <a:close/>
                <a:moveTo>
                  <a:pt x="81" y="38"/>
                </a:moveTo>
                <a:cubicBezTo>
                  <a:pt x="78" y="39"/>
                  <a:pt x="75" y="39"/>
                  <a:pt x="71" y="39"/>
                </a:cubicBezTo>
                <a:cubicBezTo>
                  <a:pt x="71" y="40"/>
                  <a:pt x="71" y="40"/>
                  <a:pt x="71" y="40"/>
                </a:cubicBezTo>
                <a:cubicBezTo>
                  <a:pt x="74" y="40"/>
                  <a:pt x="77" y="40"/>
                  <a:pt x="81" y="39"/>
                </a:cubicBezTo>
                <a:cubicBezTo>
                  <a:pt x="81" y="39"/>
                  <a:pt x="81" y="39"/>
                  <a:pt x="81" y="38"/>
                </a:cubicBezTo>
                <a:close/>
                <a:moveTo>
                  <a:pt x="112" y="121"/>
                </a:moveTo>
                <a:cubicBezTo>
                  <a:pt x="112" y="121"/>
                  <a:pt x="112" y="121"/>
                  <a:pt x="112" y="121"/>
                </a:cubicBezTo>
                <a:cubicBezTo>
                  <a:pt x="112" y="122"/>
                  <a:pt x="111" y="123"/>
                  <a:pt x="111" y="123"/>
                </a:cubicBezTo>
                <a:cubicBezTo>
                  <a:pt x="118" y="123"/>
                  <a:pt x="118" y="123"/>
                  <a:pt x="118" y="123"/>
                </a:cubicBezTo>
                <a:cubicBezTo>
                  <a:pt x="116" y="122"/>
                  <a:pt x="114" y="122"/>
                  <a:pt x="112" y="121"/>
                </a:cubicBezTo>
                <a:close/>
                <a:moveTo>
                  <a:pt x="62" y="10"/>
                </a:moveTo>
                <a:cubicBezTo>
                  <a:pt x="58" y="14"/>
                  <a:pt x="58" y="14"/>
                  <a:pt x="58" y="14"/>
                </a:cubicBezTo>
                <a:cubicBezTo>
                  <a:pt x="58" y="14"/>
                  <a:pt x="57" y="16"/>
                  <a:pt x="57" y="15"/>
                </a:cubicBezTo>
                <a:cubicBezTo>
                  <a:pt x="66" y="10"/>
                  <a:pt x="66" y="10"/>
                  <a:pt x="66" y="10"/>
                </a:cubicBezTo>
                <a:cubicBezTo>
                  <a:pt x="65" y="10"/>
                  <a:pt x="64" y="10"/>
                  <a:pt x="64" y="11"/>
                </a:cubicBezTo>
                <a:cubicBezTo>
                  <a:pt x="64" y="11"/>
                  <a:pt x="63" y="10"/>
                  <a:pt x="62" y="10"/>
                </a:cubicBezTo>
                <a:close/>
                <a:moveTo>
                  <a:pt x="51" y="118"/>
                </a:moveTo>
                <a:cubicBezTo>
                  <a:pt x="51" y="119"/>
                  <a:pt x="51" y="119"/>
                  <a:pt x="52" y="120"/>
                </a:cubicBezTo>
                <a:cubicBezTo>
                  <a:pt x="54" y="119"/>
                  <a:pt x="57" y="119"/>
                  <a:pt x="59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2" y="118"/>
                  <a:pt x="51" y="118"/>
                  <a:pt x="51" y="117"/>
                </a:cubicBezTo>
                <a:cubicBezTo>
                  <a:pt x="51" y="117"/>
                  <a:pt x="51" y="118"/>
                  <a:pt x="51" y="118"/>
                </a:cubicBezTo>
                <a:close/>
                <a:moveTo>
                  <a:pt x="113" y="130"/>
                </a:moveTo>
                <a:cubicBezTo>
                  <a:pt x="113" y="130"/>
                  <a:pt x="111" y="130"/>
                  <a:pt x="111" y="130"/>
                </a:cubicBezTo>
                <a:cubicBezTo>
                  <a:pt x="111" y="130"/>
                  <a:pt x="108" y="130"/>
                  <a:pt x="109" y="130"/>
                </a:cubicBezTo>
                <a:cubicBezTo>
                  <a:pt x="112" y="131"/>
                  <a:pt x="114" y="131"/>
                  <a:pt x="117" y="131"/>
                </a:cubicBezTo>
                <a:cubicBezTo>
                  <a:pt x="117" y="129"/>
                  <a:pt x="117" y="129"/>
                  <a:pt x="117" y="129"/>
                </a:cubicBezTo>
                <a:cubicBezTo>
                  <a:pt x="116" y="130"/>
                  <a:pt x="115" y="129"/>
                  <a:pt x="113" y="130"/>
                </a:cubicBezTo>
                <a:close/>
                <a:moveTo>
                  <a:pt x="18" y="103"/>
                </a:moveTo>
                <a:cubicBezTo>
                  <a:pt x="17" y="104"/>
                  <a:pt x="16" y="104"/>
                  <a:pt x="15" y="104"/>
                </a:cubicBezTo>
                <a:cubicBezTo>
                  <a:pt x="14" y="104"/>
                  <a:pt x="14" y="106"/>
                  <a:pt x="14" y="107"/>
                </a:cubicBezTo>
                <a:cubicBezTo>
                  <a:pt x="22" y="103"/>
                  <a:pt x="22" y="103"/>
                  <a:pt x="22" y="103"/>
                </a:cubicBezTo>
                <a:cubicBezTo>
                  <a:pt x="20" y="103"/>
                  <a:pt x="19" y="103"/>
                  <a:pt x="18" y="103"/>
                </a:cubicBezTo>
                <a:close/>
                <a:moveTo>
                  <a:pt x="101" y="146"/>
                </a:moveTo>
                <a:cubicBezTo>
                  <a:pt x="100" y="147"/>
                  <a:pt x="99" y="148"/>
                  <a:pt x="98" y="149"/>
                </a:cubicBezTo>
                <a:cubicBezTo>
                  <a:pt x="101" y="148"/>
                  <a:pt x="104" y="147"/>
                  <a:pt x="107" y="146"/>
                </a:cubicBezTo>
                <a:cubicBezTo>
                  <a:pt x="107" y="146"/>
                  <a:pt x="107" y="146"/>
                  <a:pt x="107" y="146"/>
                </a:cubicBezTo>
                <a:cubicBezTo>
                  <a:pt x="105" y="146"/>
                  <a:pt x="103" y="146"/>
                  <a:pt x="101" y="146"/>
                </a:cubicBezTo>
                <a:close/>
                <a:moveTo>
                  <a:pt x="118" y="124"/>
                </a:moveTo>
                <a:cubicBezTo>
                  <a:pt x="115" y="124"/>
                  <a:pt x="112" y="124"/>
                  <a:pt x="110" y="125"/>
                </a:cubicBezTo>
                <a:cubicBezTo>
                  <a:pt x="118" y="127"/>
                  <a:pt x="118" y="127"/>
                  <a:pt x="118" y="127"/>
                </a:cubicBezTo>
                <a:cubicBezTo>
                  <a:pt x="118" y="126"/>
                  <a:pt x="118" y="125"/>
                  <a:pt x="118" y="125"/>
                </a:cubicBezTo>
                <a:cubicBezTo>
                  <a:pt x="119" y="124"/>
                  <a:pt x="118" y="123"/>
                  <a:pt x="118" y="124"/>
                </a:cubicBezTo>
                <a:close/>
                <a:moveTo>
                  <a:pt x="70" y="54"/>
                </a:moveTo>
                <a:cubicBezTo>
                  <a:pt x="61" y="55"/>
                  <a:pt x="61" y="55"/>
                  <a:pt x="61" y="55"/>
                </a:cubicBezTo>
                <a:cubicBezTo>
                  <a:pt x="60" y="55"/>
                  <a:pt x="59" y="57"/>
                  <a:pt x="60" y="57"/>
                </a:cubicBezTo>
                <a:cubicBezTo>
                  <a:pt x="69" y="55"/>
                  <a:pt x="69" y="55"/>
                  <a:pt x="69" y="55"/>
                </a:cubicBezTo>
                <a:cubicBezTo>
                  <a:pt x="70" y="55"/>
                  <a:pt x="71" y="55"/>
                  <a:pt x="71" y="54"/>
                </a:cubicBezTo>
                <a:cubicBezTo>
                  <a:pt x="71" y="54"/>
                  <a:pt x="71" y="54"/>
                  <a:pt x="70" y="54"/>
                </a:cubicBezTo>
                <a:close/>
                <a:moveTo>
                  <a:pt x="68" y="57"/>
                </a:moveTo>
                <a:cubicBezTo>
                  <a:pt x="66" y="57"/>
                  <a:pt x="63" y="58"/>
                  <a:pt x="61" y="58"/>
                </a:cubicBezTo>
                <a:cubicBezTo>
                  <a:pt x="60" y="58"/>
                  <a:pt x="59" y="58"/>
                  <a:pt x="58" y="59"/>
                </a:cubicBezTo>
                <a:cubicBezTo>
                  <a:pt x="62" y="59"/>
                  <a:pt x="65" y="58"/>
                  <a:pt x="69" y="58"/>
                </a:cubicBezTo>
                <a:cubicBezTo>
                  <a:pt x="70" y="58"/>
                  <a:pt x="70" y="57"/>
                  <a:pt x="70" y="56"/>
                </a:cubicBezTo>
                <a:cubicBezTo>
                  <a:pt x="69" y="56"/>
                  <a:pt x="69" y="56"/>
                  <a:pt x="68" y="57"/>
                </a:cubicBezTo>
                <a:close/>
                <a:moveTo>
                  <a:pt x="8" y="82"/>
                </a:moveTo>
                <a:cubicBezTo>
                  <a:pt x="10" y="77"/>
                  <a:pt x="12" y="72"/>
                  <a:pt x="14" y="67"/>
                </a:cubicBezTo>
                <a:cubicBezTo>
                  <a:pt x="14" y="67"/>
                  <a:pt x="14" y="67"/>
                  <a:pt x="14" y="66"/>
                </a:cubicBezTo>
                <a:cubicBezTo>
                  <a:pt x="15" y="66"/>
                  <a:pt x="15" y="65"/>
                  <a:pt x="15" y="65"/>
                </a:cubicBezTo>
                <a:cubicBezTo>
                  <a:pt x="15" y="64"/>
                  <a:pt x="16" y="63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7" y="62"/>
                  <a:pt x="17" y="61"/>
                  <a:pt x="17" y="61"/>
                </a:cubicBezTo>
                <a:cubicBezTo>
                  <a:pt x="17" y="60"/>
                  <a:pt x="17" y="60"/>
                  <a:pt x="17" y="60"/>
                </a:cubicBezTo>
                <a:cubicBezTo>
                  <a:pt x="17" y="59"/>
                  <a:pt x="17" y="59"/>
                  <a:pt x="17" y="59"/>
                </a:cubicBezTo>
                <a:cubicBezTo>
                  <a:pt x="17" y="60"/>
                  <a:pt x="17" y="60"/>
                  <a:pt x="17" y="60"/>
                </a:cubicBezTo>
                <a:cubicBezTo>
                  <a:pt x="17" y="61"/>
                  <a:pt x="17" y="61"/>
                  <a:pt x="17" y="61"/>
                </a:cubicBezTo>
                <a:cubicBezTo>
                  <a:pt x="16" y="61"/>
                  <a:pt x="16" y="61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5" y="63"/>
                  <a:pt x="15" y="64"/>
                  <a:pt x="15" y="65"/>
                </a:cubicBezTo>
                <a:cubicBezTo>
                  <a:pt x="14" y="65"/>
                  <a:pt x="14" y="66"/>
                  <a:pt x="14" y="66"/>
                </a:cubicBezTo>
                <a:cubicBezTo>
                  <a:pt x="13" y="67"/>
                  <a:pt x="13" y="69"/>
                  <a:pt x="12" y="70"/>
                </a:cubicBezTo>
                <a:cubicBezTo>
                  <a:pt x="11" y="74"/>
                  <a:pt x="9" y="77"/>
                  <a:pt x="8" y="80"/>
                </a:cubicBezTo>
                <a:cubicBezTo>
                  <a:pt x="8" y="81"/>
                  <a:pt x="8" y="81"/>
                  <a:pt x="8" y="82"/>
                </a:cubicBezTo>
                <a:close/>
                <a:moveTo>
                  <a:pt x="63" y="105"/>
                </a:moveTo>
                <a:cubicBezTo>
                  <a:pt x="60" y="105"/>
                  <a:pt x="58" y="106"/>
                  <a:pt x="55" y="106"/>
                </a:cubicBezTo>
                <a:cubicBezTo>
                  <a:pt x="55" y="107"/>
                  <a:pt x="54" y="107"/>
                  <a:pt x="54" y="108"/>
                </a:cubicBezTo>
                <a:cubicBezTo>
                  <a:pt x="62" y="108"/>
                  <a:pt x="62" y="108"/>
                  <a:pt x="62" y="108"/>
                </a:cubicBezTo>
                <a:cubicBezTo>
                  <a:pt x="62" y="108"/>
                  <a:pt x="62" y="106"/>
                  <a:pt x="63" y="105"/>
                </a:cubicBezTo>
                <a:close/>
                <a:moveTo>
                  <a:pt x="109" y="132"/>
                </a:moveTo>
                <a:cubicBezTo>
                  <a:pt x="108" y="132"/>
                  <a:pt x="108" y="132"/>
                  <a:pt x="108" y="132"/>
                </a:cubicBezTo>
                <a:cubicBezTo>
                  <a:pt x="108" y="133"/>
                  <a:pt x="108" y="134"/>
                  <a:pt x="108" y="135"/>
                </a:cubicBezTo>
                <a:cubicBezTo>
                  <a:pt x="111" y="134"/>
                  <a:pt x="114" y="134"/>
                  <a:pt x="116" y="133"/>
                </a:cubicBezTo>
                <a:lnTo>
                  <a:pt x="109" y="132"/>
                </a:lnTo>
                <a:close/>
                <a:moveTo>
                  <a:pt x="76" y="45"/>
                </a:moveTo>
                <a:cubicBezTo>
                  <a:pt x="72" y="46"/>
                  <a:pt x="69" y="46"/>
                  <a:pt x="65" y="47"/>
                </a:cubicBezTo>
                <a:cubicBezTo>
                  <a:pt x="65" y="47"/>
                  <a:pt x="65" y="47"/>
                  <a:pt x="65" y="48"/>
                </a:cubicBezTo>
                <a:cubicBezTo>
                  <a:pt x="68" y="48"/>
                  <a:pt x="72" y="47"/>
                  <a:pt x="76" y="46"/>
                </a:cubicBezTo>
                <a:cubicBezTo>
                  <a:pt x="76" y="46"/>
                  <a:pt x="78" y="45"/>
                  <a:pt x="76" y="45"/>
                </a:cubicBezTo>
                <a:close/>
                <a:moveTo>
                  <a:pt x="82" y="35"/>
                </a:moveTo>
                <a:cubicBezTo>
                  <a:pt x="75" y="36"/>
                  <a:pt x="75" y="36"/>
                  <a:pt x="75" y="36"/>
                </a:cubicBezTo>
                <a:cubicBezTo>
                  <a:pt x="74" y="36"/>
                  <a:pt x="73" y="37"/>
                  <a:pt x="73" y="38"/>
                </a:cubicBezTo>
                <a:cubicBezTo>
                  <a:pt x="83" y="36"/>
                  <a:pt x="83" y="36"/>
                  <a:pt x="83" y="36"/>
                </a:cubicBezTo>
                <a:cubicBezTo>
                  <a:pt x="84" y="36"/>
                  <a:pt x="84" y="35"/>
                  <a:pt x="84" y="35"/>
                </a:cubicBezTo>
                <a:cubicBezTo>
                  <a:pt x="83" y="35"/>
                  <a:pt x="82" y="35"/>
                  <a:pt x="82" y="35"/>
                </a:cubicBezTo>
                <a:close/>
                <a:moveTo>
                  <a:pt x="71" y="51"/>
                </a:moveTo>
                <a:cubicBezTo>
                  <a:pt x="68" y="51"/>
                  <a:pt x="65" y="52"/>
                  <a:pt x="62" y="52"/>
                </a:cubicBezTo>
                <a:cubicBezTo>
                  <a:pt x="62" y="52"/>
                  <a:pt x="61" y="53"/>
                  <a:pt x="61" y="54"/>
                </a:cubicBezTo>
                <a:cubicBezTo>
                  <a:pt x="64" y="53"/>
                  <a:pt x="68" y="53"/>
                  <a:pt x="71" y="52"/>
                </a:cubicBezTo>
                <a:cubicBezTo>
                  <a:pt x="72" y="52"/>
                  <a:pt x="73" y="51"/>
                  <a:pt x="73" y="50"/>
                </a:cubicBezTo>
                <a:cubicBezTo>
                  <a:pt x="73" y="51"/>
                  <a:pt x="72" y="51"/>
                  <a:pt x="71" y="51"/>
                </a:cubicBezTo>
                <a:close/>
                <a:moveTo>
                  <a:pt x="52" y="112"/>
                </a:moveTo>
                <a:cubicBezTo>
                  <a:pt x="52" y="113"/>
                  <a:pt x="51" y="114"/>
                  <a:pt x="51" y="115"/>
                </a:cubicBezTo>
                <a:cubicBezTo>
                  <a:pt x="51" y="115"/>
                  <a:pt x="52" y="115"/>
                  <a:pt x="52" y="114"/>
                </a:cubicBezTo>
                <a:cubicBezTo>
                  <a:pt x="54" y="114"/>
                  <a:pt x="56" y="113"/>
                  <a:pt x="58" y="113"/>
                </a:cubicBezTo>
                <a:cubicBezTo>
                  <a:pt x="59" y="112"/>
                  <a:pt x="61" y="111"/>
                  <a:pt x="60" y="111"/>
                </a:cubicBezTo>
                <a:cubicBezTo>
                  <a:pt x="57" y="112"/>
                  <a:pt x="55" y="112"/>
                  <a:pt x="52" y="112"/>
                </a:cubicBezTo>
                <a:close/>
                <a:moveTo>
                  <a:pt x="66" y="60"/>
                </a:moveTo>
                <a:cubicBezTo>
                  <a:pt x="64" y="60"/>
                  <a:pt x="62" y="60"/>
                  <a:pt x="59" y="61"/>
                </a:cubicBezTo>
                <a:cubicBezTo>
                  <a:pt x="57" y="61"/>
                  <a:pt x="57" y="62"/>
                  <a:pt x="57" y="63"/>
                </a:cubicBezTo>
                <a:cubicBezTo>
                  <a:pt x="61" y="62"/>
                  <a:pt x="64" y="61"/>
                  <a:pt x="68" y="60"/>
                </a:cubicBezTo>
                <a:cubicBezTo>
                  <a:pt x="68" y="60"/>
                  <a:pt x="69" y="60"/>
                  <a:pt x="69" y="59"/>
                </a:cubicBezTo>
                <a:cubicBezTo>
                  <a:pt x="68" y="60"/>
                  <a:pt x="67" y="60"/>
                  <a:pt x="66" y="60"/>
                </a:cubicBezTo>
                <a:close/>
                <a:moveTo>
                  <a:pt x="24" y="96"/>
                </a:moveTo>
                <a:cubicBezTo>
                  <a:pt x="21" y="96"/>
                  <a:pt x="18" y="97"/>
                  <a:pt x="15" y="98"/>
                </a:cubicBezTo>
                <a:cubicBezTo>
                  <a:pt x="15" y="98"/>
                  <a:pt x="15" y="100"/>
                  <a:pt x="15" y="100"/>
                </a:cubicBezTo>
                <a:cubicBezTo>
                  <a:pt x="18" y="99"/>
                  <a:pt x="21" y="98"/>
                  <a:pt x="24" y="96"/>
                </a:cubicBezTo>
                <a:cubicBezTo>
                  <a:pt x="25" y="97"/>
                  <a:pt x="25" y="96"/>
                  <a:pt x="24" y="96"/>
                </a:cubicBezTo>
                <a:close/>
                <a:moveTo>
                  <a:pt x="113" y="135"/>
                </a:moveTo>
                <a:cubicBezTo>
                  <a:pt x="111" y="135"/>
                  <a:pt x="109" y="136"/>
                  <a:pt x="107" y="136"/>
                </a:cubicBezTo>
                <a:cubicBezTo>
                  <a:pt x="106" y="136"/>
                  <a:pt x="106" y="137"/>
                  <a:pt x="106" y="137"/>
                </a:cubicBezTo>
                <a:cubicBezTo>
                  <a:pt x="109" y="138"/>
                  <a:pt x="112" y="137"/>
                  <a:pt x="114" y="137"/>
                </a:cubicBezTo>
                <a:cubicBezTo>
                  <a:pt x="115" y="137"/>
                  <a:pt x="115" y="136"/>
                  <a:pt x="116" y="135"/>
                </a:cubicBezTo>
                <a:cubicBezTo>
                  <a:pt x="115" y="135"/>
                  <a:pt x="114" y="135"/>
                  <a:pt x="113" y="135"/>
                </a:cubicBezTo>
                <a:close/>
                <a:moveTo>
                  <a:pt x="19" y="125"/>
                </a:moveTo>
                <a:cubicBezTo>
                  <a:pt x="13" y="125"/>
                  <a:pt x="13" y="125"/>
                  <a:pt x="13" y="125"/>
                </a:cubicBezTo>
                <a:cubicBezTo>
                  <a:pt x="13" y="126"/>
                  <a:pt x="13" y="128"/>
                  <a:pt x="14" y="128"/>
                </a:cubicBezTo>
                <a:cubicBezTo>
                  <a:pt x="20" y="126"/>
                  <a:pt x="20" y="126"/>
                  <a:pt x="20" y="126"/>
                </a:cubicBezTo>
                <a:cubicBezTo>
                  <a:pt x="21" y="126"/>
                  <a:pt x="23" y="126"/>
                  <a:pt x="24" y="125"/>
                </a:cubicBezTo>
                <a:cubicBezTo>
                  <a:pt x="22" y="125"/>
                  <a:pt x="21" y="125"/>
                  <a:pt x="19" y="125"/>
                </a:cubicBezTo>
                <a:close/>
                <a:moveTo>
                  <a:pt x="112" y="120"/>
                </a:moveTo>
                <a:cubicBezTo>
                  <a:pt x="115" y="120"/>
                  <a:pt x="117" y="120"/>
                  <a:pt x="119" y="122"/>
                </a:cubicBezTo>
                <a:cubicBezTo>
                  <a:pt x="119" y="120"/>
                  <a:pt x="119" y="119"/>
                  <a:pt x="119" y="118"/>
                </a:cubicBezTo>
                <a:cubicBezTo>
                  <a:pt x="117" y="118"/>
                  <a:pt x="115" y="118"/>
                  <a:pt x="112" y="118"/>
                </a:cubicBezTo>
                <a:lnTo>
                  <a:pt x="112" y="120"/>
                </a:lnTo>
                <a:close/>
                <a:moveTo>
                  <a:pt x="113" y="112"/>
                </a:moveTo>
                <a:cubicBezTo>
                  <a:pt x="113" y="114"/>
                  <a:pt x="113" y="115"/>
                  <a:pt x="113" y="116"/>
                </a:cubicBezTo>
                <a:cubicBezTo>
                  <a:pt x="115" y="117"/>
                  <a:pt x="117" y="117"/>
                  <a:pt x="119" y="116"/>
                </a:cubicBezTo>
                <a:cubicBezTo>
                  <a:pt x="120" y="116"/>
                  <a:pt x="120" y="115"/>
                  <a:pt x="119" y="115"/>
                </a:cubicBezTo>
                <a:cubicBezTo>
                  <a:pt x="117" y="114"/>
                  <a:pt x="115" y="114"/>
                  <a:pt x="113" y="112"/>
                </a:cubicBezTo>
                <a:close/>
                <a:moveTo>
                  <a:pt x="31" y="52"/>
                </a:moveTo>
                <a:cubicBezTo>
                  <a:pt x="31" y="54"/>
                  <a:pt x="30" y="55"/>
                  <a:pt x="29" y="57"/>
                </a:cubicBezTo>
                <a:cubicBezTo>
                  <a:pt x="32" y="56"/>
                  <a:pt x="34" y="55"/>
                  <a:pt x="37" y="53"/>
                </a:cubicBezTo>
                <a:cubicBezTo>
                  <a:pt x="35" y="52"/>
                  <a:pt x="33" y="52"/>
                  <a:pt x="31" y="52"/>
                </a:cubicBezTo>
                <a:close/>
                <a:moveTo>
                  <a:pt x="59" y="114"/>
                </a:moveTo>
                <a:cubicBezTo>
                  <a:pt x="56" y="114"/>
                  <a:pt x="54" y="115"/>
                  <a:pt x="52" y="116"/>
                </a:cubicBezTo>
                <a:cubicBezTo>
                  <a:pt x="52" y="116"/>
                  <a:pt x="51" y="117"/>
                  <a:pt x="52" y="117"/>
                </a:cubicBezTo>
                <a:cubicBezTo>
                  <a:pt x="55" y="117"/>
                  <a:pt x="57" y="117"/>
                  <a:pt x="60" y="117"/>
                </a:cubicBezTo>
                <a:cubicBezTo>
                  <a:pt x="59" y="116"/>
                  <a:pt x="59" y="115"/>
                  <a:pt x="60" y="113"/>
                </a:cubicBezTo>
                <a:cubicBezTo>
                  <a:pt x="60" y="113"/>
                  <a:pt x="59" y="114"/>
                  <a:pt x="59" y="114"/>
                </a:cubicBezTo>
                <a:close/>
                <a:moveTo>
                  <a:pt x="39" y="41"/>
                </a:moveTo>
                <a:cubicBezTo>
                  <a:pt x="39" y="40"/>
                  <a:pt x="40" y="40"/>
                  <a:pt x="40" y="40"/>
                </a:cubicBezTo>
                <a:cubicBezTo>
                  <a:pt x="38" y="40"/>
                  <a:pt x="38" y="40"/>
                  <a:pt x="38" y="40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5"/>
                  <a:pt x="34" y="46"/>
                  <a:pt x="35" y="46"/>
                </a:cubicBezTo>
                <a:cubicBezTo>
                  <a:pt x="37" y="45"/>
                  <a:pt x="40" y="44"/>
                  <a:pt x="43" y="42"/>
                </a:cubicBezTo>
                <a:cubicBezTo>
                  <a:pt x="42" y="42"/>
                  <a:pt x="41" y="41"/>
                  <a:pt x="41" y="40"/>
                </a:cubicBezTo>
                <a:cubicBezTo>
                  <a:pt x="40" y="40"/>
                  <a:pt x="40" y="41"/>
                  <a:pt x="39" y="41"/>
                </a:cubicBezTo>
                <a:close/>
                <a:moveTo>
                  <a:pt x="58" y="68"/>
                </a:moveTo>
                <a:cubicBezTo>
                  <a:pt x="57" y="68"/>
                  <a:pt x="55" y="68"/>
                  <a:pt x="55" y="68"/>
                </a:cubicBezTo>
                <a:cubicBezTo>
                  <a:pt x="55" y="70"/>
                  <a:pt x="54" y="72"/>
                  <a:pt x="54" y="74"/>
                </a:cubicBezTo>
                <a:cubicBezTo>
                  <a:pt x="55" y="73"/>
                  <a:pt x="56" y="73"/>
                  <a:pt x="57" y="72"/>
                </a:cubicBezTo>
                <a:cubicBezTo>
                  <a:pt x="59" y="70"/>
                  <a:pt x="61" y="68"/>
                  <a:pt x="64" y="68"/>
                </a:cubicBezTo>
                <a:lnTo>
                  <a:pt x="58" y="68"/>
                </a:lnTo>
                <a:close/>
                <a:moveTo>
                  <a:pt x="47" y="26"/>
                </a:moveTo>
                <a:cubicBezTo>
                  <a:pt x="46" y="28"/>
                  <a:pt x="44" y="31"/>
                  <a:pt x="42" y="33"/>
                </a:cubicBezTo>
                <a:cubicBezTo>
                  <a:pt x="42" y="33"/>
                  <a:pt x="43" y="33"/>
                  <a:pt x="43" y="33"/>
                </a:cubicBezTo>
                <a:cubicBezTo>
                  <a:pt x="46" y="32"/>
                  <a:pt x="48" y="30"/>
                  <a:pt x="49" y="28"/>
                </a:cubicBezTo>
                <a:cubicBezTo>
                  <a:pt x="50" y="27"/>
                  <a:pt x="49" y="26"/>
                  <a:pt x="49" y="26"/>
                </a:cubicBezTo>
                <a:cubicBezTo>
                  <a:pt x="48" y="25"/>
                  <a:pt x="48" y="25"/>
                  <a:pt x="47" y="26"/>
                </a:cubicBezTo>
                <a:close/>
                <a:moveTo>
                  <a:pt x="77" y="41"/>
                </a:moveTo>
                <a:cubicBezTo>
                  <a:pt x="75" y="41"/>
                  <a:pt x="72" y="42"/>
                  <a:pt x="69" y="42"/>
                </a:cubicBezTo>
                <a:cubicBezTo>
                  <a:pt x="68" y="42"/>
                  <a:pt x="68" y="44"/>
                  <a:pt x="67" y="45"/>
                </a:cubicBezTo>
                <a:cubicBezTo>
                  <a:pt x="70" y="44"/>
                  <a:pt x="74" y="44"/>
                  <a:pt x="77" y="43"/>
                </a:cubicBezTo>
                <a:cubicBezTo>
                  <a:pt x="78" y="43"/>
                  <a:pt x="79" y="42"/>
                  <a:pt x="79" y="41"/>
                </a:cubicBezTo>
                <a:cubicBezTo>
                  <a:pt x="79" y="41"/>
                  <a:pt x="78" y="41"/>
                  <a:pt x="77" y="41"/>
                </a:cubicBezTo>
                <a:close/>
                <a:moveTo>
                  <a:pt x="65" y="63"/>
                </a:moveTo>
                <a:cubicBezTo>
                  <a:pt x="62" y="64"/>
                  <a:pt x="60" y="64"/>
                  <a:pt x="57" y="65"/>
                </a:cubicBezTo>
                <a:cubicBezTo>
                  <a:pt x="56" y="65"/>
                  <a:pt x="56" y="66"/>
                  <a:pt x="56" y="67"/>
                </a:cubicBezTo>
                <a:cubicBezTo>
                  <a:pt x="55" y="68"/>
                  <a:pt x="56" y="67"/>
                  <a:pt x="57" y="67"/>
                </a:cubicBezTo>
                <a:cubicBezTo>
                  <a:pt x="59" y="67"/>
                  <a:pt x="63" y="67"/>
                  <a:pt x="66" y="66"/>
                </a:cubicBezTo>
                <a:cubicBezTo>
                  <a:pt x="66" y="65"/>
                  <a:pt x="65" y="65"/>
                  <a:pt x="65" y="65"/>
                </a:cubicBezTo>
                <a:cubicBezTo>
                  <a:pt x="66" y="64"/>
                  <a:pt x="67" y="63"/>
                  <a:pt x="68" y="62"/>
                </a:cubicBezTo>
                <a:cubicBezTo>
                  <a:pt x="67" y="62"/>
                  <a:pt x="66" y="62"/>
                  <a:pt x="65" y="63"/>
                </a:cubicBezTo>
                <a:close/>
                <a:moveTo>
                  <a:pt x="27" y="62"/>
                </a:moveTo>
                <a:cubicBezTo>
                  <a:pt x="27" y="62"/>
                  <a:pt x="27" y="63"/>
                  <a:pt x="27" y="63"/>
                </a:cubicBezTo>
                <a:cubicBezTo>
                  <a:pt x="26" y="64"/>
                  <a:pt x="25" y="66"/>
                  <a:pt x="24" y="69"/>
                </a:cubicBezTo>
                <a:cubicBezTo>
                  <a:pt x="28" y="67"/>
                  <a:pt x="32" y="65"/>
                  <a:pt x="35" y="63"/>
                </a:cubicBezTo>
                <a:cubicBezTo>
                  <a:pt x="35" y="63"/>
                  <a:pt x="34" y="62"/>
                  <a:pt x="33" y="63"/>
                </a:cubicBezTo>
                <a:cubicBezTo>
                  <a:pt x="33" y="63"/>
                  <a:pt x="32" y="63"/>
                  <a:pt x="31" y="63"/>
                </a:cubicBezTo>
                <a:cubicBezTo>
                  <a:pt x="30" y="62"/>
                  <a:pt x="28" y="62"/>
                  <a:pt x="27" y="62"/>
                </a:cubicBezTo>
                <a:close/>
                <a:moveTo>
                  <a:pt x="28" y="112"/>
                </a:moveTo>
                <a:cubicBezTo>
                  <a:pt x="24" y="113"/>
                  <a:pt x="18" y="113"/>
                  <a:pt x="14" y="113"/>
                </a:cubicBezTo>
                <a:cubicBezTo>
                  <a:pt x="13" y="114"/>
                  <a:pt x="13" y="116"/>
                  <a:pt x="13" y="118"/>
                </a:cubicBezTo>
                <a:cubicBezTo>
                  <a:pt x="29" y="112"/>
                  <a:pt x="29" y="112"/>
                  <a:pt x="29" y="112"/>
                </a:cubicBezTo>
                <a:cubicBezTo>
                  <a:pt x="29" y="112"/>
                  <a:pt x="28" y="112"/>
                  <a:pt x="28" y="112"/>
                </a:cubicBezTo>
                <a:close/>
                <a:moveTo>
                  <a:pt x="20" y="81"/>
                </a:moveTo>
                <a:cubicBezTo>
                  <a:pt x="20" y="82"/>
                  <a:pt x="19" y="84"/>
                  <a:pt x="18" y="86"/>
                </a:cubicBezTo>
                <a:cubicBezTo>
                  <a:pt x="19" y="86"/>
                  <a:pt x="17" y="87"/>
                  <a:pt x="19" y="87"/>
                </a:cubicBezTo>
                <a:cubicBezTo>
                  <a:pt x="22" y="86"/>
                  <a:pt x="26" y="84"/>
                  <a:pt x="28" y="82"/>
                </a:cubicBezTo>
                <a:cubicBezTo>
                  <a:pt x="29" y="81"/>
                  <a:pt x="28" y="81"/>
                  <a:pt x="28" y="81"/>
                </a:cubicBezTo>
                <a:cubicBezTo>
                  <a:pt x="25" y="80"/>
                  <a:pt x="23" y="80"/>
                  <a:pt x="20" y="81"/>
                </a:cubicBezTo>
                <a:close/>
                <a:moveTo>
                  <a:pt x="23" y="73"/>
                </a:moveTo>
                <a:cubicBezTo>
                  <a:pt x="23" y="73"/>
                  <a:pt x="22" y="73"/>
                  <a:pt x="22" y="73"/>
                </a:cubicBezTo>
                <a:cubicBezTo>
                  <a:pt x="22" y="75"/>
                  <a:pt x="21" y="77"/>
                  <a:pt x="21" y="79"/>
                </a:cubicBezTo>
                <a:cubicBezTo>
                  <a:pt x="22" y="79"/>
                  <a:pt x="23" y="78"/>
                  <a:pt x="24" y="78"/>
                </a:cubicBezTo>
                <a:cubicBezTo>
                  <a:pt x="27" y="77"/>
                  <a:pt x="30" y="75"/>
                  <a:pt x="33" y="73"/>
                </a:cubicBezTo>
                <a:lnTo>
                  <a:pt x="23" y="73"/>
                </a:lnTo>
                <a:close/>
                <a:moveTo>
                  <a:pt x="17" y="89"/>
                </a:moveTo>
                <a:cubicBezTo>
                  <a:pt x="17" y="89"/>
                  <a:pt x="17" y="90"/>
                  <a:pt x="17" y="90"/>
                </a:cubicBezTo>
                <a:cubicBezTo>
                  <a:pt x="16" y="91"/>
                  <a:pt x="16" y="93"/>
                  <a:pt x="16" y="94"/>
                </a:cubicBezTo>
                <a:cubicBezTo>
                  <a:pt x="16" y="95"/>
                  <a:pt x="15" y="95"/>
                  <a:pt x="16" y="95"/>
                </a:cubicBezTo>
                <a:cubicBezTo>
                  <a:pt x="21" y="94"/>
                  <a:pt x="25" y="91"/>
                  <a:pt x="29" y="89"/>
                </a:cubicBezTo>
                <a:lnTo>
                  <a:pt x="17" y="89"/>
                </a:lnTo>
                <a:close/>
                <a:moveTo>
                  <a:pt x="59" y="118"/>
                </a:moveTo>
                <a:cubicBezTo>
                  <a:pt x="59" y="118"/>
                  <a:pt x="58" y="119"/>
                  <a:pt x="58" y="119"/>
                </a:cubicBezTo>
                <a:cubicBezTo>
                  <a:pt x="56" y="120"/>
                  <a:pt x="54" y="120"/>
                  <a:pt x="52" y="121"/>
                </a:cubicBezTo>
                <a:cubicBezTo>
                  <a:pt x="54" y="125"/>
                  <a:pt x="59" y="127"/>
                  <a:pt x="64" y="125"/>
                </a:cubicBezTo>
                <a:cubicBezTo>
                  <a:pt x="62" y="124"/>
                  <a:pt x="62" y="122"/>
                  <a:pt x="61" y="120"/>
                </a:cubicBezTo>
                <a:cubicBezTo>
                  <a:pt x="60" y="120"/>
                  <a:pt x="60" y="118"/>
                  <a:pt x="59" y="118"/>
                </a:cubicBezTo>
                <a:close/>
                <a:moveTo>
                  <a:pt x="7" y="136"/>
                </a:moveTo>
                <a:cubicBezTo>
                  <a:pt x="7" y="136"/>
                  <a:pt x="7" y="137"/>
                  <a:pt x="7" y="137"/>
                </a:cubicBezTo>
                <a:cubicBezTo>
                  <a:pt x="8" y="142"/>
                  <a:pt x="10" y="146"/>
                  <a:pt x="14" y="149"/>
                </a:cubicBezTo>
                <a:cubicBezTo>
                  <a:pt x="17" y="153"/>
                  <a:pt x="21" y="156"/>
                  <a:pt x="26" y="158"/>
                </a:cubicBezTo>
                <a:cubicBezTo>
                  <a:pt x="30" y="159"/>
                  <a:pt x="32" y="161"/>
                  <a:pt x="37" y="162"/>
                </a:cubicBezTo>
                <a:cubicBezTo>
                  <a:pt x="37" y="162"/>
                  <a:pt x="38" y="163"/>
                  <a:pt x="38" y="161"/>
                </a:cubicBezTo>
                <a:cubicBezTo>
                  <a:pt x="38" y="160"/>
                  <a:pt x="39" y="160"/>
                  <a:pt x="40" y="160"/>
                </a:cubicBezTo>
                <a:cubicBezTo>
                  <a:pt x="40" y="160"/>
                  <a:pt x="41" y="159"/>
                  <a:pt x="40" y="159"/>
                </a:cubicBezTo>
                <a:cubicBezTo>
                  <a:pt x="37" y="159"/>
                  <a:pt x="34" y="159"/>
                  <a:pt x="31" y="160"/>
                </a:cubicBezTo>
                <a:cubicBezTo>
                  <a:pt x="31" y="160"/>
                  <a:pt x="30" y="159"/>
                  <a:pt x="30" y="158"/>
                </a:cubicBezTo>
                <a:cubicBezTo>
                  <a:pt x="31" y="157"/>
                  <a:pt x="33" y="157"/>
                  <a:pt x="35" y="157"/>
                </a:cubicBezTo>
                <a:cubicBezTo>
                  <a:pt x="34" y="156"/>
                  <a:pt x="33" y="155"/>
                  <a:pt x="32" y="156"/>
                </a:cubicBezTo>
                <a:cubicBezTo>
                  <a:pt x="30" y="156"/>
                  <a:pt x="28" y="156"/>
                  <a:pt x="26" y="155"/>
                </a:cubicBezTo>
                <a:cubicBezTo>
                  <a:pt x="26" y="154"/>
                  <a:pt x="26" y="154"/>
                  <a:pt x="26" y="154"/>
                </a:cubicBezTo>
                <a:cubicBezTo>
                  <a:pt x="26" y="154"/>
                  <a:pt x="27" y="154"/>
                  <a:pt x="28" y="153"/>
                </a:cubicBezTo>
                <a:cubicBezTo>
                  <a:pt x="27" y="153"/>
                  <a:pt x="25" y="151"/>
                  <a:pt x="24" y="151"/>
                </a:cubicBezTo>
                <a:cubicBezTo>
                  <a:pt x="23" y="151"/>
                  <a:pt x="21" y="151"/>
                  <a:pt x="21" y="151"/>
                </a:cubicBezTo>
                <a:cubicBezTo>
                  <a:pt x="20" y="150"/>
                  <a:pt x="21" y="149"/>
                  <a:pt x="22" y="149"/>
                </a:cubicBezTo>
                <a:cubicBezTo>
                  <a:pt x="22" y="149"/>
                  <a:pt x="21" y="149"/>
                  <a:pt x="21" y="148"/>
                </a:cubicBezTo>
                <a:cubicBezTo>
                  <a:pt x="21" y="148"/>
                  <a:pt x="20" y="148"/>
                  <a:pt x="19" y="148"/>
                </a:cubicBezTo>
                <a:cubicBezTo>
                  <a:pt x="18" y="148"/>
                  <a:pt x="18" y="148"/>
                  <a:pt x="17" y="148"/>
                </a:cubicBezTo>
                <a:cubicBezTo>
                  <a:pt x="13" y="144"/>
                  <a:pt x="10" y="141"/>
                  <a:pt x="7" y="136"/>
                </a:cubicBezTo>
                <a:cubicBezTo>
                  <a:pt x="7" y="136"/>
                  <a:pt x="7" y="135"/>
                  <a:pt x="7" y="136"/>
                </a:cubicBezTo>
                <a:close/>
                <a:moveTo>
                  <a:pt x="72" y="103"/>
                </a:moveTo>
                <a:cubicBezTo>
                  <a:pt x="71" y="103"/>
                  <a:pt x="70" y="104"/>
                  <a:pt x="69" y="104"/>
                </a:cubicBezTo>
                <a:cubicBezTo>
                  <a:pt x="68" y="106"/>
                  <a:pt x="66" y="107"/>
                  <a:pt x="65" y="109"/>
                </a:cubicBezTo>
                <a:cubicBezTo>
                  <a:pt x="62" y="112"/>
                  <a:pt x="62" y="119"/>
                  <a:pt x="65" y="122"/>
                </a:cubicBezTo>
                <a:cubicBezTo>
                  <a:pt x="66" y="123"/>
                  <a:pt x="66" y="124"/>
                  <a:pt x="67" y="123"/>
                </a:cubicBezTo>
                <a:cubicBezTo>
                  <a:pt x="70" y="120"/>
                  <a:pt x="73" y="117"/>
                  <a:pt x="75" y="112"/>
                </a:cubicBezTo>
                <a:cubicBezTo>
                  <a:pt x="76" y="108"/>
                  <a:pt x="75" y="104"/>
                  <a:pt x="72" y="103"/>
                </a:cubicBezTo>
                <a:close/>
                <a:moveTo>
                  <a:pt x="102" y="79"/>
                </a:moveTo>
                <a:cubicBezTo>
                  <a:pt x="107" y="86"/>
                  <a:pt x="111" y="94"/>
                  <a:pt x="113" y="103"/>
                </a:cubicBezTo>
                <a:cubicBezTo>
                  <a:pt x="113" y="104"/>
                  <a:pt x="113" y="104"/>
                  <a:pt x="113" y="105"/>
                </a:cubicBezTo>
                <a:cubicBezTo>
                  <a:pt x="118" y="104"/>
                  <a:pt x="118" y="104"/>
                  <a:pt x="118" y="104"/>
                </a:cubicBezTo>
                <a:cubicBezTo>
                  <a:pt x="119" y="103"/>
                  <a:pt x="116" y="102"/>
                  <a:pt x="116" y="101"/>
                </a:cubicBezTo>
                <a:cubicBezTo>
                  <a:pt x="111" y="98"/>
                  <a:pt x="109" y="92"/>
                  <a:pt x="108" y="85"/>
                </a:cubicBezTo>
                <a:cubicBezTo>
                  <a:pt x="108" y="85"/>
                  <a:pt x="108" y="85"/>
                  <a:pt x="108" y="84"/>
                </a:cubicBezTo>
                <a:cubicBezTo>
                  <a:pt x="110" y="87"/>
                  <a:pt x="111" y="91"/>
                  <a:pt x="112" y="94"/>
                </a:cubicBezTo>
                <a:cubicBezTo>
                  <a:pt x="114" y="98"/>
                  <a:pt x="116" y="101"/>
                  <a:pt x="119" y="103"/>
                </a:cubicBezTo>
                <a:cubicBezTo>
                  <a:pt x="120" y="104"/>
                  <a:pt x="120" y="105"/>
                  <a:pt x="119" y="105"/>
                </a:cubicBezTo>
                <a:cubicBezTo>
                  <a:pt x="113" y="106"/>
                  <a:pt x="113" y="106"/>
                  <a:pt x="113" y="106"/>
                </a:cubicBezTo>
                <a:cubicBezTo>
                  <a:pt x="113" y="111"/>
                  <a:pt x="113" y="111"/>
                  <a:pt x="113" y="111"/>
                </a:cubicBezTo>
                <a:cubicBezTo>
                  <a:pt x="115" y="112"/>
                  <a:pt x="117" y="113"/>
                  <a:pt x="120" y="114"/>
                </a:cubicBezTo>
                <a:cubicBezTo>
                  <a:pt x="122" y="105"/>
                  <a:pt x="119" y="97"/>
                  <a:pt x="115" y="91"/>
                </a:cubicBezTo>
                <a:cubicBezTo>
                  <a:pt x="112" y="86"/>
                  <a:pt x="108" y="82"/>
                  <a:pt x="102" y="79"/>
                </a:cubicBezTo>
                <a:cubicBezTo>
                  <a:pt x="102" y="79"/>
                  <a:pt x="102" y="79"/>
                  <a:pt x="102" y="79"/>
                </a:cubicBezTo>
                <a:close/>
                <a:moveTo>
                  <a:pt x="17" y="156"/>
                </a:moveTo>
                <a:cubicBezTo>
                  <a:pt x="20" y="159"/>
                  <a:pt x="24" y="161"/>
                  <a:pt x="28" y="163"/>
                </a:cubicBezTo>
                <a:cubicBezTo>
                  <a:pt x="33" y="165"/>
                  <a:pt x="33" y="165"/>
                  <a:pt x="33" y="165"/>
                </a:cubicBezTo>
                <a:cubicBezTo>
                  <a:pt x="40" y="167"/>
                  <a:pt x="47" y="168"/>
                  <a:pt x="55" y="169"/>
                </a:cubicBezTo>
                <a:cubicBezTo>
                  <a:pt x="69" y="170"/>
                  <a:pt x="81" y="167"/>
                  <a:pt x="91" y="162"/>
                </a:cubicBezTo>
                <a:cubicBezTo>
                  <a:pt x="91" y="162"/>
                  <a:pt x="92" y="161"/>
                  <a:pt x="92" y="161"/>
                </a:cubicBezTo>
                <a:cubicBezTo>
                  <a:pt x="89" y="161"/>
                  <a:pt x="85" y="162"/>
                  <a:pt x="81" y="161"/>
                </a:cubicBezTo>
                <a:cubicBezTo>
                  <a:pt x="80" y="162"/>
                  <a:pt x="78" y="163"/>
                  <a:pt x="76" y="163"/>
                </a:cubicBezTo>
                <a:cubicBezTo>
                  <a:pt x="75" y="164"/>
                  <a:pt x="73" y="163"/>
                  <a:pt x="71" y="164"/>
                </a:cubicBezTo>
                <a:cubicBezTo>
                  <a:pt x="66" y="164"/>
                  <a:pt x="62" y="163"/>
                  <a:pt x="57" y="164"/>
                </a:cubicBezTo>
                <a:cubicBezTo>
                  <a:pt x="57" y="164"/>
                  <a:pt x="56" y="164"/>
                  <a:pt x="56" y="164"/>
                </a:cubicBezTo>
                <a:cubicBezTo>
                  <a:pt x="52" y="164"/>
                  <a:pt x="48" y="165"/>
                  <a:pt x="44" y="165"/>
                </a:cubicBezTo>
                <a:cubicBezTo>
                  <a:pt x="33" y="164"/>
                  <a:pt x="25" y="161"/>
                  <a:pt x="18" y="157"/>
                </a:cubicBezTo>
                <a:cubicBezTo>
                  <a:pt x="18" y="156"/>
                  <a:pt x="18" y="156"/>
                  <a:pt x="17" y="156"/>
                </a:cubicBezTo>
                <a:close/>
                <a:moveTo>
                  <a:pt x="67" y="94"/>
                </a:moveTo>
                <a:cubicBezTo>
                  <a:pt x="73" y="93"/>
                  <a:pt x="77" y="96"/>
                  <a:pt x="79" y="100"/>
                </a:cubicBezTo>
                <a:cubicBezTo>
                  <a:pt x="85" y="110"/>
                  <a:pt x="78" y="123"/>
                  <a:pt x="71" y="127"/>
                </a:cubicBezTo>
                <a:cubicBezTo>
                  <a:pt x="66" y="132"/>
                  <a:pt x="55" y="132"/>
                  <a:pt x="50" y="128"/>
                </a:cubicBezTo>
                <a:cubicBezTo>
                  <a:pt x="45" y="123"/>
                  <a:pt x="43" y="110"/>
                  <a:pt x="49" y="104"/>
                </a:cubicBezTo>
                <a:cubicBezTo>
                  <a:pt x="54" y="100"/>
                  <a:pt x="58" y="96"/>
                  <a:pt x="65" y="94"/>
                </a:cubicBezTo>
                <a:cubicBezTo>
                  <a:pt x="66" y="94"/>
                  <a:pt x="67" y="94"/>
                  <a:pt x="67" y="94"/>
                </a:cubicBezTo>
                <a:close/>
                <a:moveTo>
                  <a:pt x="80" y="22"/>
                </a:moveTo>
                <a:cubicBezTo>
                  <a:pt x="79" y="23"/>
                  <a:pt x="78" y="23"/>
                  <a:pt x="78" y="22"/>
                </a:cubicBezTo>
                <a:cubicBezTo>
                  <a:pt x="78" y="21"/>
                  <a:pt x="78" y="21"/>
                  <a:pt x="79" y="21"/>
                </a:cubicBezTo>
                <a:cubicBezTo>
                  <a:pt x="80" y="20"/>
                  <a:pt x="81" y="20"/>
                  <a:pt x="82" y="20"/>
                </a:cubicBezTo>
                <a:cubicBezTo>
                  <a:pt x="84" y="20"/>
                  <a:pt x="86" y="19"/>
                  <a:pt x="88" y="18"/>
                </a:cubicBezTo>
                <a:cubicBezTo>
                  <a:pt x="87" y="18"/>
                  <a:pt x="86" y="18"/>
                  <a:pt x="85" y="18"/>
                </a:cubicBezTo>
                <a:cubicBezTo>
                  <a:pt x="85" y="19"/>
                  <a:pt x="84" y="18"/>
                  <a:pt x="84" y="18"/>
                </a:cubicBezTo>
                <a:cubicBezTo>
                  <a:pt x="83" y="17"/>
                  <a:pt x="83" y="16"/>
                  <a:pt x="84" y="16"/>
                </a:cubicBezTo>
                <a:cubicBezTo>
                  <a:pt x="86" y="16"/>
                  <a:pt x="89" y="16"/>
                  <a:pt x="91" y="16"/>
                </a:cubicBezTo>
                <a:cubicBezTo>
                  <a:pt x="92" y="16"/>
                  <a:pt x="93" y="14"/>
                  <a:pt x="94" y="13"/>
                </a:cubicBezTo>
                <a:cubicBezTo>
                  <a:pt x="94" y="13"/>
                  <a:pt x="95" y="12"/>
                  <a:pt x="94" y="12"/>
                </a:cubicBezTo>
                <a:cubicBezTo>
                  <a:pt x="87" y="12"/>
                  <a:pt x="80" y="11"/>
                  <a:pt x="73" y="11"/>
                </a:cubicBezTo>
                <a:cubicBezTo>
                  <a:pt x="73" y="11"/>
                  <a:pt x="72" y="11"/>
                  <a:pt x="72" y="10"/>
                </a:cubicBezTo>
                <a:cubicBezTo>
                  <a:pt x="67" y="10"/>
                  <a:pt x="65" y="12"/>
                  <a:pt x="62" y="14"/>
                </a:cubicBezTo>
                <a:cubicBezTo>
                  <a:pt x="57" y="17"/>
                  <a:pt x="52" y="19"/>
                  <a:pt x="49" y="24"/>
                </a:cubicBezTo>
                <a:cubicBezTo>
                  <a:pt x="48" y="25"/>
                  <a:pt x="50" y="25"/>
                  <a:pt x="50" y="26"/>
                </a:cubicBezTo>
                <a:cubicBezTo>
                  <a:pt x="51" y="27"/>
                  <a:pt x="50" y="29"/>
                  <a:pt x="49" y="30"/>
                </a:cubicBezTo>
                <a:cubicBezTo>
                  <a:pt x="47" y="32"/>
                  <a:pt x="44" y="34"/>
                  <a:pt x="41" y="35"/>
                </a:cubicBezTo>
                <a:cubicBezTo>
                  <a:pt x="40" y="36"/>
                  <a:pt x="39" y="38"/>
                  <a:pt x="38" y="39"/>
                </a:cubicBezTo>
                <a:cubicBezTo>
                  <a:pt x="40" y="39"/>
                  <a:pt x="42" y="39"/>
                  <a:pt x="44" y="41"/>
                </a:cubicBezTo>
                <a:cubicBezTo>
                  <a:pt x="44" y="41"/>
                  <a:pt x="45" y="42"/>
                  <a:pt x="44" y="42"/>
                </a:cubicBezTo>
                <a:cubicBezTo>
                  <a:pt x="43" y="43"/>
                  <a:pt x="41" y="45"/>
                  <a:pt x="40" y="45"/>
                </a:cubicBezTo>
                <a:cubicBezTo>
                  <a:pt x="38" y="46"/>
                  <a:pt x="37" y="47"/>
                  <a:pt x="34" y="48"/>
                </a:cubicBezTo>
                <a:cubicBezTo>
                  <a:pt x="35" y="48"/>
                  <a:pt x="34" y="49"/>
                  <a:pt x="34" y="48"/>
                </a:cubicBezTo>
                <a:cubicBezTo>
                  <a:pt x="32" y="51"/>
                  <a:pt x="32" y="51"/>
                  <a:pt x="32" y="51"/>
                </a:cubicBezTo>
                <a:cubicBezTo>
                  <a:pt x="33" y="51"/>
                  <a:pt x="35" y="51"/>
                  <a:pt x="36" y="51"/>
                </a:cubicBezTo>
                <a:cubicBezTo>
                  <a:pt x="37" y="51"/>
                  <a:pt x="38" y="52"/>
                  <a:pt x="38" y="52"/>
                </a:cubicBezTo>
                <a:cubicBezTo>
                  <a:pt x="38" y="53"/>
                  <a:pt x="38" y="53"/>
                  <a:pt x="38" y="54"/>
                </a:cubicBezTo>
                <a:cubicBezTo>
                  <a:pt x="35" y="56"/>
                  <a:pt x="32" y="58"/>
                  <a:pt x="28" y="59"/>
                </a:cubicBezTo>
                <a:cubicBezTo>
                  <a:pt x="28" y="60"/>
                  <a:pt x="28" y="60"/>
                  <a:pt x="27" y="61"/>
                </a:cubicBezTo>
                <a:cubicBezTo>
                  <a:pt x="30" y="61"/>
                  <a:pt x="32" y="61"/>
                  <a:pt x="34" y="61"/>
                </a:cubicBezTo>
                <a:cubicBezTo>
                  <a:pt x="35" y="61"/>
                  <a:pt x="36" y="61"/>
                  <a:pt x="37" y="62"/>
                </a:cubicBezTo>
                <a:cubicBezTo>
                  <a:pt x="37" y="63"/>
                  <a:pt x="37" y="63"/>
                  <a:pt x="37" y="64"/>
                </a:cubicBezTo>
                <a:cubicBezTo>
                  <a:pt x="33" y="66"/>
                  <a:pt x="29" y="68"/>
                  <a:pt x="25" y="70"/>
                </a:cubicBezTo>
                <a:cubicBezTo>
                  <a:pt x="24" y="70"/>
                  <a:pt x="23" y="71"/>
                  <a:pt x="23" y="71"/>
                </a:cubicBezTo>
                <a:cubicBezTo>
                  <a:pt x="27" y="72"/>
                  <a:pt x="31" y="71"/>
                  <a:pt x="34" y="72"/>
                </a:cubicBezTo>
                <a:cubicBezTo>
                  <a:pt x="35" y="72"/>
                  <a:pt x="35" y="73"/>
                  <a:pt x="34" y="73"/>
                </a:cubicBezTo>
                <a:cubicBezTo>
                  <a:pt x="31" y="76"/>
                  <a:pt x="28" y="78"/>
                  <a:pt x="23" y="79"/>
                </a:cubicBezTo>
                <a:cubicBezTo>
                  <a:pt x="26" y="79"/>
                  <a:pt x="28" y="79"/>
                  <a:pt x="30" y="80"/>
                </a:cubicBezTo>
                <a:cubicBezTo>
                  <a:pt x="30" y="80"/>
                  <a:pt x="31" y="81"/>
                  <a:pt x="30" y="82"/>
                </a:cubicBezTo>
                <a:cubicBezTo>
                  <a:pt x="27" y="84"/>
                  <a:pt x="24" y="86"/>
                  <a:pt x="20" y="87"/>
                </a:cubicBezTo>
                <a:cubicBezTo>
                  <a:pt x="19" y="88"/>
                  <a:pt x="21" y="88"/>
                  <a:pt x="21" y="88"/>
                </a:cubicBezTo>
                <a:cubicBezTo>
                  <a:pt x="23" y="88"/>
                  <a:pt x="26" y="88"/>
                  <a:pt x="28" y="88"/>
                </a:cubicBezTo>
                <a:cubicBezTo>
                  <a:pt x="29" y="88"/>
                  <a:pt x="29" y="88"/>
                  <a:pt x="30" y="89"/>
                </a:cubicBezTo>
                <a:cubicBezTo>
                  <a:pt x="30" y="89"/>
                  <a:pt x="29" y="90"/>
                  <a:pt x="29" y="90"/>
                </a:cubicBezTo>
                <a:cubicBezTo>
                  <a:pt x="26" y="92"/>
                  <a:pt x="23" y="94"/>
                  <a:pt x="20" y="95"/>
                </a:cubicBezTo>
                <a:cubicBezTo>
                  <a:pt x="22" y="95"/>
                  <a:pt x="25" y="95"/>
                  <a:pt x="27" y="95"/>
                </a:cubicBezTo>
                <a:cubicBezTo>
                  <a:pt x="28" y="95"/>
                  <a:pt x="28" y="96"/>
                  <a:pt x="27" y="96"/>
                </a:cubicBezTo>
                <a:cubicBezTo>
                  <a:pt x="24" y="98"/>
                  <a:pt x="20" y="100"/>
                  <a:pt x="15" y="102"/>
                </a:cubicBezTo>
                <a:cubicBezTo>
                  <a:pt x="26" y="101"/>
                  <a:pt x="26" y="101"/>
                  <a:pt x="26" y="101"/>
                </a:cubicBezTo>
                <a:cubicBezTo>
                  <a:pt x="27" y="101"/>
                  <a:pt x="27" y="102"/>
                  <a:pt x="26" y="102"/>
                </a:cubicBezTo>
                <a:cubicBezTo>
                  <a:pt x="22" y="104"/>
                  <a:pt x="18" y="106"/>
                  <a:pt x="14" y="109"/>
                </a:cubicBezTo>
                <a:cubicBezTo>
                  <a:pt x="13" y="109"/>
                  <a:pt x="14" y="110"/>
                  <a:pt x="14" y="111"/>
                </a:cubicBezTo>
                <a:cubicBezTo>
                  <a:pt x="20" y="111"/>
                  <a:pt x="27" y="112"/>
                  <a:pt x="32" y="110"/>
                </a:cubicBezTo>
                <a:cubicBezTo>
                  <a:pt x="33" y="110"/>
                  <a:pt x="33" y="112"/>
                  <a:pt x="32" y="112"/>
                </a:cubicBezTo>
                <a:cubicBezTo>
                  <a:pt x="26" y="114"/>
                  <a:pt x="20" y="117"/>
                  <a:pt x="14" y="119"/>
                </a:cubicBezTo>
                <a:cubicBezTo>
                  <a:pt x="13" y="119"/>
                  <a:pt x="12" y="120"/>
                  <a:pt x="13" y="120"/>
                </a:cubicBezTo>
                <a:cubicBezTo>
                  <a:pt x="19" y="120"/>
                  <a:pt x="25" y="119"/>
                  <a:pt x="30" y="118"/>
                </a:cubicBezTo>
                <a:cubicBezTo>
                  <a:pt x="31" y="118"/>
                  <a:pt x="31" y="119"/>
                  <a:pt x="31" y="119"/>
                </a:cubicBezTo>
                <a:cubicBezTo>
                  <a:pt x="31" y="120"/>
                  <a:pt x="30" y="120"/>
                  <a:pt x="30" y="120"/>
                </a:cubicBezTo>
                <a:cubicBezTo>
                  <a:pt x="19" y="123"/>
                  <a:pt x="19" y="123"/>
                  <a:pt x="19" y="123"/>
                </a:cubicBezTo>
                <a:cubicBezTo>
                  <a:pt x="33" y="122"/>
                  <a:pt x="33" y="122"/>
                  <a:pt x="33" y="122"/>
                </a:cubicBezTo>
                <a:cubicBezTo>
                  <a:pt x="33" y="123"/>
                  <a:pt x="33" y="124"/>
                  <a:pt x="32" y="124"/>
                </a:cubicBezTo>
                <a:cubicBezTo>
                  <a:pt x="14" y="130"/>
                  <a:pt x="14" y="130"/>
                  <a:pt x="14" y="130"/>
                </a:cubicBezTo>
                <a:cubicBezTo>
                  <a:pt x="20" y="129"/>
                  <a:pt x="27" y="128"/>
                  <a:pt x="33" y="128"/>
                </a:cubicBezTo>
                <a:cubicBezTo>
                  <a:pt x="33" y="128"/>
                  <a:pt x="35" y="128"/>
                  <a:pt x="34" y="129"/>
                </a:cubicBezTo>
                <a:cubicBezTo>
                  <a:pt x="28" y="130"/>
                  <a:pt x="22" y="132"/>
                  <a:pt x="16" y="134"/>
                </a:cubicBezTo>
                <a:cubicBezTo>
                  <a:pt x="16" y="134"/>
                  <a:pt x="15" y="134"/>
                  <a:pt x="16" y="134"/>
                </a:cubicBezTo>
                <a:cubicBezTo>
                  <a:pt x="23" y="134"/>
                  <a:pt x="31" y="133"/>
                  <a:pt x="38" y="132"/>
                </a:cubicBezTo>
                <a:cubicBezTo>
                  <a:pt x="38" y="132"/>
                  <a:pt x="39" y="133"/>
                  <a:pt x="38" y="133"/>
                </a:cubicBezTo>
                <a:cubicBezTo>
                  <a:pt x="31" y="134"/>
                  <a:pt x="24" y="136"/>
                  <a:pt x="17" y="138"/>
                </a:cubicBezTo>
                <a:cubicBezTo>
                  <a:pt x="26" y="139"/>
                  <a:pt x="35" y="138"/>
                  <a:pt x="42" y="137"/>
                </a:cubicBezTo>
                <a:cubicBezTo>
                  <a:pt x="43" y="137"/>
                  <a:pt x="42" y="138"/>
                  <a:pt x="42" y="138"/>
                </a:cubicBezTo>
                <a:cubicBezTo>
                  <a:pt x="36" y="139"/>
                  <a:pt x="31" y="140"/>
                  <a:pt x="25" y="142"/>
                </a:cubicBezTo>
                <a:cubicBezTo>
                  <a:pt x="25" y="142"/>
                  <a:pt x="23" y="142"/>
                  <a:pt x="24" y="142"/>
                </a:cubicBezTo>
                <a:cubicBezTo>
                  <a:pt x="31" y="142"/>
                  <a:pt x="37" y="141"/>
                  <a:pt x="44" y="140"/>
                </a:cubicBezTo>
                <a:cubicBezTo>
                  <a:pt x="44" y="140"/>
                  <a:pt x="45" y="141"/>
                  <a:pt x="45" y="141"/>
                </a:cubicBezTo>
                <a:cubicBezTo>
                  <a:pt x="45" y="142"/>
                  <a:pt x="44" y="142"/>
                  <a:pt x="43" y="142"/>
                </a:cubicBezTo>
                <a:cubicBezTo>
                  <a:pt x="37" y="143"/>
                  <a:pt x="32" y="144"/>
                  <a:pt x="27" y="145"/>
                </a:cubicBezTo>
                <a:cubicBezTo>
                  <a:pt x="35" y="145"/>
                  <a:pt x="43" y="145"/>
                  <a:pt x="50" y="143"/>
                </a:cubicBezTo>
                <a:cubicBezTo>
                  <a:pt x="51" y="143"/>
                  <a:pt x="51" y="145"/>
                  <a:pt x="50" y="145"/>
                </a:cubicBezTo>
                <a:cubicBezTo>
                  <a:pt x="48" y="145"/>
                  <a:pt x="44" y="146"/>
                  <a:pt x="41" y="146"/>
                </a:cubicBezTo>
                <a:cubicBezTo>
                  <a:pt x="41" y="146"/>
                  <a:pt x="40" y="146"/>
                  <a:pt x="40" y="147"/>
                </a:cubicBezTo>
                <a:cubicBezTo>
                  <a:pt x="30" y="149"/>
                  <a:pt x="30" y="149"/>
                  <a:pt x="30" y="149"/>
                </a:cubicBezTo>
                <a:cubicBezTo>
                  <a:pt x="39" y="148"/>
                  <a:pt x="47" y="148"/>
                  <a:pt x="56" y="147"/>
                </a:cubicBezTo>
                <a:cubicBezTo>
                  <a:pt x="57" y="147"/>
                  <a:pt x="57" y="148"/>
                  <a:pt x="57" y="148"/>
                </a:cubicBezTo>
                <a:cubicBezTo>
                  <a:pt x="49" y="149"/>
                  <a:pt x="43" y="151"/>
                  <a:pt x="36" y="153"/>
                </a:cubicBezTo>
                <a:cubicBezTo>
                  <a:pt x="37" y="153"/>
                  <a:pt x="38" y="153"/>
                  <a:pt x="38" y="153"/>
                </a:cubicBezTo>
                <a:cubicBezTo>
                  <a:pt x="46" y="153"/>
                  <a:pt x="52" y="152"/>
                  <a:pt x="59" y="151"/>
                </a:cubicBezTo>
                <a:cubicBezTo>
                  <a:pt x="59" y="151"/>
                  <a:pt x="59" y="153"/>
                  <a:pt x="58" y="153"/>
                </a:cubicBezTo>
                <a:cubicBezTo>
                  <a:pt x="54" y="153"/>
                  <a:pt x="49" y="154"/>
                  <a:pt x="45" y="156"/>
                </a:cubicBezTo>
                <a:cubicBezTo>
                  <a:pt x="53" y="156"/>
                  <a:pt x="61" y="154"/>
                  <a:pt x="68" y="153"/>
                </a:cubicBezTo>
                <a:cubicBezTo>
                  <a:pt x="69" y="153"/>
                  <a:pt x="69" y="154"/>
                  <a:pt x="69" y="154"/>
                </a:cubicBezTo>
                <a:cubicBezTo>
                  <a:pt x="67" y="155"/>
                  <a:pt x="62" y="156"/>
                  <a:pt x="61" y="156"/>
                </a:cubicBezTo>
                <a:cubicBezTo>
                  <a:pt x="59" y="156"/>
                  <a:pt x="56" y="157"/>
                  <a:pt x="53" y="158"/>
                </a:cubicBezTo>
                <a:cubicBezTo>
                  <a:pt x="55" y="158"/>
                  <a:pt x="56" y="158"/>
                  <a:pt x="57" y="158"/>
                </a:cubicBezTo>
                <a:cubicBezTo>
                  <a:pt x="62" y="157"/>
                  <a:pt x="68" y="157"/>
                  <a:pt x="73" y="156"/>
                </a:cubicBezTo>
                <a:cubicBezTo>
                  <a:pt x="74" y="156"/>
                  <a:pt x="73" y="157"/>
                  <a:pt x="73" y="157"/>
                </a:cubicBezTo>
                <a:cubicBezTo>
                  <a:pt x="81" y="156"/>
                  <a:pt x="87" y="153"/>
                  <a:pt x="91" y="149"/>
                </a:cubicBezTo>
                <a:cubicBezTo>
                  <a:pt x="92" y="148"/>
                  <a:pt x="94" y="147"/>
                  <a:pt x="94" y="145"/>
                </a:cubicBezTo>
                <a:cubicBezTo>
                  <a:pt x="94" y="145"/>
                  <a:pt x="95" y="144"/>
                  <a:pt x="95" y="145"/>
                </a:cubicBezTo>
                <a:cubicBezTo>
                  <a:pt x="97" y="143"/>
                  <a:pt x="99" y="141"/>
                  <a:pt x="100" y="138"/>
                </a:cubicBezTo>
                <a:cubicBezTo>
                  <a:pt x="99" y="138"/>
                  <a:pt x="98" y="138"/>
                  <a:pt x="98" y="138"/>
                </a:cubicBezTo>
                <a:cubicBezTo>
                  <a:pt x="97" y="138"/>
                  <a:pt x="96" y="137"/>
                  <a:pt x="96" y="137"/>
                </a:cubicBezTo>
                <a:cubicBezTo>
                  <a:pt x="97" y="136"/>
                  <a:pt x="99" y="135"/>
                  <a:pt x="101" y="135"/>
                </a:cubicBezTo>
                <a:cubicBezTo>
                  <a:pt x="102" y="134"/>
                  <a:pt x="103" y="133"/>
                  <a:pt x="103" y="132"/>
                </a:cubicBezTo>
                <a:cubicBezTo>
                  <a:pt x="104" y="131"/>
                  <a:pt x="103" y="130"/>
                  <a:pt x="102" y="130"/>
                </a:cubicBezTo>
                <a:cubicBezTo>
                  <a:pt x="102" y="130"/>
                  <a:pt x="101" y="129"/>
                  <a:pt x="102" y="129"/>
                </a:cubicBezTo>
                <a:cubicBezTo>
                  <a:pt x="103" y="129"/>
                  <a:pt x="104" y="129"/>
                  <a:pt x="104" y="128"/>
                </a:cubicBezTo>
                <a:cubicBezTo>
                  <a:pt x="105" y="128"/>
                  <a:pt x="105" y="127"/>
                  <a:pt x="105" y="126"/>
                </a:cubicBezTo>
                <a:cubicBezTo>
                  <a:pt x="106" y="126"/>
                  <a:pt x="105" y="125"/>
                  <a:pt x="105" y="125"/>
                </a:cubicBezTo>
                <a:cubicBezTo>
                  <a:pt x="104" y="125"/>
                  <a:pt x="103" y="124"/>
                  <a:pt x="103" y="124"/>
                </a:cubicBezTo>
                <a:cubicBezTo>
                  <a:pt x="104" y="123"/>
                  <a:pt x="105" y="123"/>
                  <a:pt x="106" y="123"/>
                </a:cubicBezTo>
                <a:cubicBezTo>
                  <a:pt x="106" y="122"/>
                  <a:pt x="107" y="120"/>
                  <a:pt x="107" y="119"/>
                </a:cubicBezTo>
                <a:cubicBezTo>
                  <a:pt x="107" y="118"/>
                  <a:pt x="106" y="117"/>
                  <a:pt x="106" y="117"/>
                </a:cubicBezTo>
                <a:cubicBezTo>
                  <a:pt x="107" y="117"/>
                  <a:pt x="108" y="117"/>
                  <a:pt x="108" y="116"/>
                </a:cubicBezTo>
                <a:cubicBezTo>
                  <a:pt x="108" y="114"/>
                  <a:pt x="108" y="112"/>
                  <a:pt x="109" y="110"/>
                </a:cubicBezTo>
                <a:cubicBezTo>
                  <a:pt x="109" y="109"/>
                  <a:pt x="107" y="109"/>
                  <a:pt x="107" y="107"/>
                </a:cubicBezTo>
                <a:cubicBezTo>
                  <a:pt x="107" y="106"/>
                  <a:pt x="108" y="106"/>
                  <a:pt x="108" y="106"/>
                </a:cubicBezTo>
                <a:cubicBezTo>
                  <a:pt x="108" y="102"/>
                  <a:pt x="107" y="99"/>
                  <a:pt x="106" y="96"/>
                </a:cubicBezTo>
                <a:cubicBezTo>
                  <a:pt x="101" y="83"/>
                  <a:pt x="93" y="72"/>
                  <a:pt x="77" y="71"/>
                </a:cubicBezTo>
                <a:cubicBezTo>
                  <a:pt x="65" y="70"/>
                  <a:pt x="58" y="75"/>
                  <a:pt x="54" y="83"/>
                </a:cubicBezTo>
                <a:cubicBezTo>
                  <a:pt x="54" y="84"/>
                  <a:pt x="52" y="83"/>
                  <a:pt x="51" y="82"/>
                </a:cubicBezTo>
                <a:cubicBezTo>
                  <a:pt x="51" y="82"/>
                  <a:pt x="50" y="81"/>
                  <a:pt x="50" y="80"/>
                </a:cubicBezTo>
                <a:cubicBezTo>
                  <a:pt x="49" y="76"/>
                  <a:pt x="49" y="70"/>
                  <a:pt x="51" y="66"/>
                </a:cubicBezTo>
                <a:cubicBezTo>
                  <a:pt x="51" y="65"/>
                  <a:pt x="52" y="63"/>
                  <a:pt x="52" y="62"/>
                </a:cubicBezTo>
                <a:cubicBezTo>
                  <a:pt x="52" y="62"/>
                  <a:pt x="51" y="62"/>
                  <a:pt x="51" y="62"/>
                </a:cubicBezTo>
                <a:cubicBezTo>
                  <a:pt x="51" y="62"/>
                  <a:pt x="50" y="61"/>
                  <a:pt x="50" y="61"/>
                </a:cubicBezTo>
                <a:cubicBezTo>
                  <a:pt x="51" y="60"/>
                  <a:pt x="52" y="59"/>
                  <a:pt x="53" y="59"/>
                </a:cubicBezTo>
                <a:cubicBezTo>
                  <a:pt x="54" y="58"/>
                  <a:pt x="54" y="57"/>
                  <a:pt x="54" y="56"/>
                </a:cubicBezTo>
                <a:cubicBezTo>
                  <a:pt x="53" y="56"/>
                  <a:pt x="51" y="57"/>
                  <a:pt x="50" y="56"/>
                </a:cubicBezTo>
                <a:cubicBezTo>
                  <a:pt x="50" y="55"/>
                  <a:pt x="50" y="54"/>
                  <a:pt x="50" y="54"/>
                </a:cubicBezTo>
                <a:cubicBezTo>
                  <a:pt x="52" y="53"/>
                  <a:pt x="54" y="52"/>
                  <a:pt x="56" y="51"/>
                </a:cubicBezTo>
                <a:cubicBezTo>
                  <a:pt x="57" y="51"/>
                  <a:pt x="58" y="51"/>
                  <a:pt x="57" y="51"/>
                </a:cubicBezTo>
                <a:cubicBezTo>
                  <a:pt x="57" y="51"/>
                  <a:pt x="56" y="51"/>
                  <a:pt x="56" y="51"/>
                </a:cubicBezTo>
                <a:cubicBezTo>
                  <a:pt x="56" y="51"/>
                  <a:pt x="55" y="50"/>
                  <a:pt x="55" y="50"/>
                </a:cubicBezTo>
                <a:cubicBezTo>
                  <a:pt x="55" y="49"/>
                  <a:pt x="55" y="48"/>
                  <a:pt x="57" y="47"/>
                </a:cubicBezTo>
                <a:cubicBezTo>
                  <a:pt x="59" y="47"/>
                  <a:pt x="61" y="46"/>
                  <a:pt x="62" y="43"/>
                </a:cubicBezTo>
                <a:cubicBezTo>
                  <a:pt x="62" y="43"/>
                  <a:pt x="63" y="42"/>
                  <a:pt x="62" y="42"/>
                </a:cubicBezTo>
                <a:cubicBezTo>
                  <a:pt x="61" y="42"/>
                  <a:pt x="62" y="41"/>
                  <a:pt x="62" y="40"/>
                </a:cubicBezTo>
                <a:cubicBezTo>
                  <a:pt x="63" y="40"/>
                  <a:pt x="63" y="39"/>
                  <a:pt x="64" y="39"/>
                </a:cubicBezTo>
                <a:cubicBezTo>
                  <a:pt x="66" y="39"/>
                  <a:pt x="67" y="38"/>
                  <a:pt x="67" y="36"/>
                </a:cubicBezTo>
                <a:cubicBezTo>
                  <a:pt x="67" y="36"/>
                  <a:pt x="66" y="37"/>
                  <a:pt x="66" y="36"/>
                </a:cubicBezTo>
                <a:cubicBezTo>
                  <a:pt x="66" y="34"/>
                  <a:pt x="67" y="34"/>
                  <a:pt x="69" y="33"/>
                </a:cubicBezTo>
                <a:cubicBezTo>
                  <a:pt x="70" y="33"/>
                  <a:pt x="72" y="32"/>
                  <a:pt x="73" y="31"/>
                </a:cubicBezTo>
                <a:cubicBezTo>
                  <a:pt x="73" y="31"/>
                  <a:pt x="72" y="31"/>
                  <a:pt x="72" y="31"/>
                </a:cubicBezTo>
                <a:cubicBezTo>
                  <a:pt x="72" y="31"/>
                  <a:pt x="71" y="30"/>
                  <a:pt x="71" y="29"/>
                </a:cubicBezTo>
                <a:cubicBezTo>
                  <a:pt x="73" y="28"/>
                  <a:pt x="75" y="27"/>
                  <a:pt x="77" y="27"/>
                </a:cubicBezTo>
                <a:cubicBezTo>
                  <a:pt x="78" y="27"/>
                  <a:pt x="78" y="27"/>
                  <a:pt x="79" y="26"/>
                </a:cubicBezTo>
                <a:cubicBezTo>
                  <a:pt x="78" y="26"/>
                  <a:pt x="78" y="26"/>
                  <a:pt x="77" y="27"/>
                </a:cubicBezTo>
                <a:cubicBezTo>
                  <a:pt x="77" y="26"/>
                  <a:pt x="76" y="26"/>
                  <a:pt x="75" y="25"/>
                </a:cubicBezTo>
                <a:cubicBezTo>
                  <a:pt x="76" y="25"/>
                  <a:pt x="75" y="24"/>
                  <a:pt x="76" y="24"/>
                </a:cubicBezTo>
                <a:cubicBezTo>
                  <a:pt x="77" y="23"/>
                  <a:pt x="79" y="23"/>
                  <a:pt x="80" y="22"/>
                </a:cubicBezTo>
                <a:close/>
                <a:moveTo>
                  <a:pt x="90" y="38"/>
                </a:moveTo>
                <a:cubicBezTo>
                  <a:pt x="89" y="39"/>
                  <a:pt x="89" y="39"/>
                  <a:pt x="89" y="39"/>
                </a:cubicBezTo>
                <a:cubicBezTo>
                  <a:pt x="91" y="40"/>
                  <a:pt x="92" y="39"/>
                  <a:pt x="93" y="41"/>
                </a:cubicBezTo>
                <a:cubicBezTo>
                  <a:pt x="93" y="41"/>
                  <a:pt x="92" y="42"/>
                  <a:pt x="92" y="42"/>
                </a:cubicBezTo>
                <a:cubicBezTo>
                  <a:pt x="90" y="43"/>
                  <a:pt x="87" y="44"/>
                  <a:pt x="85" y="44"/>
                </a:cubicBezTo>
                <a:cubicBezTo>
                  <a:pt x="84" y="44"/>
                  <a:pt x="83" y="46"/>
                  <a:pt x="84" y="46"/>
                </a:cubicBezTo>
                <a:cubicBezTo>
                  <a:pt x="85" y="47"/>
                  <a:pt x="86" y="46"/>
                  <a:pt x="86" y="47"/>
                </a:cubicBezTo>
                <a:cubicBezTo>
                  <a:pt x="86" y="48"/>
                  <a:pt x="85" y="48"/>
                  <a:pt x="85" y="48"/>
                </a:cubicBezTo>
                <a:cubicBezTo>
                  <a:pt x="81" y="48"/>
                  <a:pt x="79" y="50"/>
                  <a:pt x="78" y="53"/>
                </a:cubicBezTo>
                <a:cubicBezTo>
                  <a:pt x="78" y="53"/>
                  <a:pt x="78" y="54"/>
                  <a:pt x="77" y="54"/>
                </a:cubicBezTo>
                <a:cubicBezTo>
                  <a:pt x="76" y="54"/>
                  <a:pt x="75" y="56"/>
                  <a:pt x="74" y="57"/>
                </a:cubicBezTo>
                <a:cubicBezTo>
                  <a:pt x="74" y="58"/>
                  <a:pt x="75" y="58"/>
                  <a:pt x="75" y="59"/>
                </a:cubicBezTo>
                <a:cubicBezTo>
                  <a:pt x="74" y="60"/>
                  <a:pt x="73" y="60"/>
                  <a:pt x="73" y="61"/>
                </a:cubicBezTo>
                <a:cubicBezTo>
                  <a:pt x="72" y="61"/>
                  <a:pt x="72" y="62"/>
                  <a:pt x="72" y="62"/>
                </a:cubicBezTo>
                <a:cubicBezTo>
                  <a:pt x="85" y="62"/>
                  <a:pt x="93" y="67"/>
                  <a:pt x="101" y="71"/>
                </a:cubicBezTo>
                <a:cubicBezTo>
                  <a:pt x="106" y="74"/>
                  <a:pt x="109" y="77"/>
                  <a:pt x="113" y="80"/>
                </a:cubicBezTo>
                <a:cubicBezTo>
                  <a:pt x="123" y="87"/>
                  <a:pt x="129" y="103"/>
                  <a:pt x="125" y="120"/>
                </a:cubicBezTo>
                <a:cubicBezTo>
                  <a:pt x="123" y="129"/>
                  <a:pt x="120" y="138"/>
                  <a:pt x="115" y="145"/>
                </a:cubicBezTo>
                <a:cubicBezTo>
                  <a:pt x="115" y="145"/>
                  <a:pt x="116" y="145"/>
                  <a:pt x="116" y="144"/>
                </a:cubicBezTo>
                <a:cubicBezTo>
                  <a:pt x="117" y="146"/>
                  <a:pt x="114" y="147"/>
                  <a:pt x="114" y="148"/>
                </a:cubicBezTo>
                <a:cubicBezTo>
                  <a:pt x="109" y="153"/>
                  <a:pt x="104" y="158"/>
                  <a:pt x="96" y="160"/>
                </a:cubicBezTo>
                <a:cubicBezTo>
                  <a:pt x="91" y="165"/>
                  <a:pt x="83" y="168"/>
                  <a:pt x="74" y="170"/>
                </a:cubicBezTo>
                <a:cubicBezTo>
                  <a:pt x="63" y="172"/>
                  <a:pt x="49" y="171"/>
                  <a:pt x="39" y="169"/>
                </a:cubicBezTo>
                <a:cubicBezTo>
                  <a:pt x="29" y="167"/>
                  <a:pt x="20" y="163"/>
                  <a:pt x="15" y="156"/>
                </a:cubicBezTo>
                <a:cubicBezTo>
                  <a:pt x="8" y="148"/>
                  <a:pt x="2" y="138"/>
                  <a:pt x="1" y="125"/>
                </a:cubicBezTo>
                <a:cubicBezTo>
                  <a:pt x="0" y="112"/>
                  <a:pt x="1" y="99"/>
                  <a:pt x="4" y="88"/>
                </a:cubicBezTo>
                <a:cubicBezTo>
                  <a:pt x="10" y="65"/>
                  <a:pt x="21" y="46"/>
                  <a:pt x="35" y="31"/>
                </a:cubicBezTo>
                <a:cubicBezTo>
                  <a:pt x="40" y="23"/>
                  <a:pt x="47" y="16"/>
                  <a:pt x="53" y="10"/>
                </a:cubicBezTo>
                <a:cubicBezTo>
                  <a:pt x="47" y="10"/>
                  <a:pt x="39" y="10"/>
                  <a:pt x="34" y="11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2"/>
                  <a:pt x="34" y="12"/>
                  <a:pt x="34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1"/>
                  <a:pt x="31" y="10"/>
                  <a:pt x="32" y="10"/>
                </a:cubicBezTo>
                <a:cubicBezTo>
                  <a:pt x="35" y="9"/>
                  <a:pt x="38" y="9"/>
                  <a:pt x="42" y="9"/>
                </a:cubicBezTo>
                <a:cubicBezTo>
                  <a:pt x="42" y="8"/>
                  <a:pt x="41" y="7"/>
                  <a:pt x="43" y="7"/>
                </a:cubicBezTo>
                <a:cubicBezTo>
                  <a:pt x="59" y="5"/>
                  <a:pt x="59" y="5"/>
                  <a:pt x="59" y="5"/>
                </a:cubicBezTo>
                <a:cubicBezTo>
                  <a:pt x="62" y="3"/>
                  <a:pt x="65" y="1"/>
                  <a:pt x="68" y="0"/>
                </a:cubicBezTo>
                <a:cubicBezTo>
                  <a:pt x="70" y="0"/>
                  <a:pt x="72" y="1"/>
                  <a:pt x="71" y="3"/>
                </a:cubicBezTo>
                <a:cubicBezTo>
                  <a:pt x="80" y="3"/>
                  <a:pt x="87" y="4"/>
                  <a:pt x="95" y="5"/>
                </a:cubicBezTo>
                <a:cubicBezTo>
                  <a:pt x="95" y="4"/>
                  <a:pt x="94" y="3"/>
                  <a:pt x="95" y="3"/>
                </a:cubicBezTo>
                <a:cubicBezTo>
                  <a:pt x="96" y="2"/>
                  <a:pt x="97" y="3"/>
                  <a:pt x="97" y="4"/>
                </a:cubicBezTo>
                <a:cubicBezTo>
                  <a:pt x="97" y="5"/>
                  <a:pt x="97" y="5"/>
                  <a:pt x="98" y="5"/>
                </a:cubicBezTo>
                <a:cubicBezTo>
                  <a:pt x="99" y="5"/>
                  <a:pt x="99" y="5"/>
                  <a:pt x="99" y="5"/>
                </a:cubicBezTo>
                <a:cubicBezTo>
                  <a:pt x="99" y="5"/>
                  <a:pt x="98" y="5"/>
                  <a:pt x="99" y="4"/>
                </a:cubicBezTo>
                <a:cubicBezTo>
                  <a:pt x="99" y="3"/>
                  <a:pt x="98" y="2"/>
                  <a:pt x="99" y="1"/>
                </a:cubicBezTo>
                <a:cubicBezTo>
                  <a:pt x="99" y="1"/>
                  <a:pt x="99" y="0"/>
                  <a:pt x="100" y="1"/>
                </a:cubicBezTo>
                <a:cubicBezTo>
                  <a:pt x="103" y="3"/>
                  <a:pt x="107" y="5"/>
                  <a:pt x="111" y="7"/>
                </a:cubicBezTo>
                <a:cubicBezTo>
                  <a:pt x="111" y="7"/>
                  <a:pt x="111" y="8"/>
                  <a:pt x="110" y="8"/>
                </a:cubicBezTo>
                <a:cubicBezTo>
                  <a:pt x="102" y="7"/>
                  <a:pt x="102" y="7"/>
                  <a:pt x="102" y="7"/>
                </a:cubicBezTo>
                <a:cubicBezTo>
                  <a:pt x="103" y="8"/>
                  <a:pt x="104" y="9"/>
                  <a:pt x="105" y="9"/>
                </a:cubicBezTo>
                <a:cubicBezTo>
                  <a:pt x="105" y="10"/>
                  <a:pt x="104" y="11"/>
                  <a:pt x="105" y="11"/>
                </a:cubicBezTo>
                <a:cubicBezTo>
                  <a:pt x="108" y="11"/>
                  <a:pt x="111" y="12"/>
                  <a:pt x="114" y="13"/>
                </a:cubicBezTo>
                <a:cubicBezTo>
                  <a:pt x="118" y="10"/>
                  <a:pt x="122" y="7"/>
                  <a:pt x="127" y="5"/>
                </a:cubicBezTo>
                <a:cubicBezTo>
                  <a:pt x="123" y="8"/>
                  <a:pt x="119" y="10"/>
                  <a:pt x="116" y="13"/>
                </a:cubicBezTo>
                <a:cubicBezTo>
                  <a:pt x="117" y="14"/>
                  <a:pt x="118" y="14"/>
                  <a:pt x="119" y="15"/>
                </a:cubicBezTo>
                <a:cubicBezTo>
                  <a:pt x="119" y="15"/>
                  <a:pt x="118" y="16"/>
                  <a:pt x="118" y="16"/>
                </a:cubicBezTo>
                <a:cubicBezTo>
                  <a:pt x="117" y="16"/>
                  <a:pt x="116" y="16"/>
                  <a:pt x="115" y="16"/>
                </a:cubicBezTo>
                <a:cubicBezTo>
                  <a:pt x="114" y="16"/>
                  <a:pt x="114" y="15"/>
                  <a:pt x="114" y="16"/>
                </a:cubicBezTo>
                <a:cubicBezTo>
                  <a:pt x="114" y="15"/>
                  <a:pt x="113" y="16"/>
                  <a:pt x="113" y="16"/>
                </a:cubicBezTo>
                <a:cubicBezTo>
                  <a:pt x="111" y="18"/>
                  <a:pt x="109" y="19"/>
                  <a:pt x="108" y="20"/>
                </a:cubicBezTo>
                <a:cubicBezTo>
                  <a:pt x="109" y="24"/>
                  <a:pt x="111" y="26"/>
                  <a:pt x="113" y="30"/>
                </a:cubicBezTo>
                <a:cubicBezTo>
                  <a:pt x="113" y="30"/>
                  <a:pt x="113" y="31"/>
                  <a:pt x="113" y="31"/>
                </a:cubicBezTo>
                <a:cubicBezTo>
                  <a:pt x="112" y="31"/>
                  <a:pt x="112" y="31"/>
                  <a:pt x="111" y="31"/>
                </a:cubicBezTo>
                <a:cubicBezTo>
                  <a:pt x="110" y="28"/>
                  <a:pt x="109" y="26"/>
                  <a:pt x="107" y="24"/>
                </a:cubicBezTo>
                <a:cubicBezTo>
                  <a:pt x="107" y="24"/>
                  <a:pt x="106" y="24"/>
                  <a:pt x="106" y="24"/>
                </a:cubicBezTo>
                <a:cubicBezTo>
                  <a:pt x="108" y="28"/>
                  <a:pt x="110" y="33"/>
                  <a:pt x="110" y="40"/>
                </a:cubicBezTo>
                <a:cubicBezTo>
                  <a:pt x="108" y="34"/>
                  <a:pt x="107" y="29"/>
                  <a:pt x="104" y="25"/>
                </a:cubicBezTo>
                <a:cubicBezTo>
                  <a:pt x="104" y="24"/>
                  <a:pt x="103" y="25"/>
                  <a:pt x="103" y="25"/>
                </a:cubicBezTo>
                <a:cubicBezTo>
                  <a:pt x="101" y="26"/>
                  <a:pt x="99" y="27"/>
                  <a:pt x="98" y="29"/>
                </a:cubicBezTo>
                <a:cubicBezTo>
                  <a:pt x="98" y="30"/>
                  <a:pt x="99" y="31"/>
                  <a:pt x="98" y="31"/>
                </a:cubicBezTo>
                <a:cubicBezTo>
                  <a:pt x="96" y="31"/>
                  <a:pt x="94" y="32"/>
                  <a:pt x="93" y="34"/>
                </a:cubicBezTo>
                <a:cubicBezTo>
                  <a:pt x="94" y="34"/>
                  <a:pt x="94" y="36"/>
                  <a:pt x="93" y="36"/>
                </a:cubicBezTo>
                <a:cubicBezTo>
                  <a:pt x="92" y="36"/>
                  <a:pt x="92" y="37"/>
                  <a:pt x="91" y="37"/>
                </a:cubicBezTo>
                <a:cubicBezTo>
                  <a:pt x="91" y="38"/>
                  <a:pt x="90" y="38"/>
                  <a:pt x="90" y="3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917575" y="2003383"/>
            <a:ext cx="2834120" cy="990881"/>
            <a:chOff x="8602472" y="3626462"/>
            <a:chExt cx="2834120" cy="990881"/>
          </a:xfrm>
        </p:grpSpPr>
        <p:sp>
          <p:nvSpPr>
            <p:cNvPr id="22" name="TextBox 19"/>
            <p:cNvSpPr txBox="1"/>
            <p:nvPr/>
          </p:nvSpPr>
          <p:spPr>
            <a:xfrm>
              <a:off x="8602472" y="3626462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标题文字添加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602473" y="3971012"/>
              <a:ext cx="28341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此处添加计划扼要说明，添加简短说明文字。此处添加明年计划的扼要说明，添加简短说明文字。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221401" y="2003383"/>
            <a:ext cx="2834120" cy="990881"/>
            <a:chOff x="8602472" y="3626462"/>
            <a:chExt cx="2834120" cy="990881"/>
          </a:xfrm>
        </p:grpSpPr>
        <p:sp>
          <p:nvSpPr>
            <p:cNvPr id="25" name="TextBox 19"/>
            <p:cNvSpPr txBox="1"/>
            <p:nvPr/>
          </p:nvSpPr>
          <p:spPr>
            <a:xfrm>
              <a:off x="8602472" y="3626462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标题文字添加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602473" y="3971012"/>
              <a:ext cx="28341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此处添加计划扼要说明，添加简短说明文字。此处添加明年计划的扼要说明，添加简短说明文字。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530729" y="2003383"/>
            <a:ext cx="2834120" cy="990881"/>
            <a:chOff x="8602472" y="3626462"/>
            <a:chExt cx="2834120" cy="990881"/>
          </a:xfrm>
        </p:grpSpPr>
        <p:sp>
          <p:nvSpPr>
            <p:cNvPr id="28" name="TextBox 19"/>
            <p:cNvSpPr txBox="1"/>
            <p:nvPr/>
          </p:nvSpPr>
          <p:spPr>
            <a:xfrm>
              <a:off x="8602472" y="3626462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标题文字添加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602473" y="3971012"/>
              <a:ext cx="28341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此处添加计划扼要说明，添加简短说明文字。此处添加明年计划的扼要说明，添加简短说明文字。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917575" y="3831009"/>
            <a:ext cx="2834120" cy="990881"/>
            <a:chOff x="8602472" y="3626462"/>
            <a:chExt cx="2834120" cy="990881"/>
          </a:xfrm>
        </p:grpSpPr>
        <p:sp>
          <p:nvSpPr>
            <p:cNvPr id="31" name="TextBox 19"/>
            <p:cNvSpPr txBox="1"/>
            <p:nvPr/>
          </p:nvSpPr>
          <p:spPr>
            <a:xfrm>
              <a:off x="8602472" y="3626462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标题文字添加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602473" y="3971012"/>
              <a:ext cx="28341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此处添加计划扼要说明，添加简短说明文字。此处添加明年计划的扼要说明，添加简短说明文字。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221401" y="3831009"/>
            <a:ext cx="2834120" cy="990881"/>
            <a:chOff x="8602472" y="3626462"/>
            <a:chExt cx="2834120" cy="990881"/>
          </a:xfrm>
        </p:grpSpPr>
        <p:sp>
          <p:nvSpPr>
            <p:cNvPr id="34" name="TextBox 19"/>
            <p:cNvSpPr txBox="1"/>
            <p:nvPr/>
          </p:nvSpPr>
          <p:spPr>
            <a:xfrm>
              <a:off x="8602472" y="3626462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标题文字添加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602473" y="3971012"/>
              <a:ext cx="28341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此处添加计划扼要说明，添加简短说明文字。此处添加明年计划的扼要说明，添加简短说明文字。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530729" y="3831009"/>
            <a:ext cx="2834120" cy="990881"/>
            <a:chOff x="8602472" y="3626462"/>
            <a:chExt cx="2834120" cy="990881"/>
          </a:xfrm>
        </p:grpSpPr>
        <p:sp>
          <p:nvSpPr>
            <p:cNvPr id="37" name="TextBox 19"/>
            <p:cNvSpPr txBox="1"/>
            <p:nvPr/>
          </p:nvSpPr>
          <p:spPr>
            <a:xfrm>
              <a:off x="8602472" y="3626462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标题文字添加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602473" y="3971012"/>
              <a:ext cx="28341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此处添加计划扼要说明，添加简短说明文字。此处添加明年计划的扼要说明，添加简短说明文字。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3211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/>
      <p:bldP spid="2053" grpId="0" animBg="1"/>
      <p:bldP spid="11" grpId="0" animBg="1"/>
      <p:bldP spid="14" grpId="0" animBg="1"/>
      <p:bldP spid="17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9" name="Shape 2499"/>
          <p:cNvSpPr/>
          <p:nvPr/>
        </p:nvSpPr>
        <p:spPr>
          <a:xfrm>
            <a:off x="1773737" y="2500826"/>
            <a:ext cx="171517" cy="1925123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00" name="Shape 2500"/>
          <p:cNvSpPr/>
          <p:nvPr/>
        </p:nvSpPr>
        <p:spPr>
          <a:xfrm>
            <a:off x="2108544" y="2500826"/>
            <a:ext cx="171517" cy="1925123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01" name="Shape 2501"/>
          <p:cNvSpPr/>
          <p:nvPr/>
        </p:nvSpPr>
        <p:spPr>
          <a:xfrm>
            <a:off x="2443350" y="2500826"/>
            <a:ext cx="171517" cy="1925123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02" name="Shape 2502"/>
          <p:cNvSpPr/>
          <p:nvPr/>
        </p:nvSpPr>
        <p:spPr>
          <a:xfrm>
            <a:off x="2780486" y="2500826"/>
            <a:ext cx="171517" cy="1925123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03" name="Shape 2503"/>
          <p:cNvSpPr/>
          <p:nvPr/>
        </p:nvSpPr>
        <p:spPr>
          <a:xfrm>
            <a:off x="3117623" y="2500826"/>
            <a:ext cx="171517" cy="1925123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04" name="Shape 2504"/>
          <p:cNvSpPr/>
          <p:nvPr/>
        </p:nvSpPr>
        <p:spPr>
          <a:xfrm>
            <a:off x="3454759" y="2500826"/>
            <a:ext cx="171517" cy="1925123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05" name="Shape 2505"/>
          <p:cNvSpPr/>
          <p:nvPr/>
        </p:nvSpPr>
        <p:spPr>
          <a:xfrm>
            <a:off x="1773737" y="3515717"/>
            <a:ext cx="171517" cy="910231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06" name="Shape 2506"/>
          <p:cNvSpPr/>
          <p:nvPr/>
        </p:nvSpPr>
        <p:spPr>
          <a:xfrm>
            <a:off x="2108544" y="2937379"/>
            <a:ext cx="171517" cy="1488569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07" name="Shape 2507"/>
          <p:cNvSpPr/>
          <p:nvPr/>
        </p:nvSpPr>
        <p:spPr>
          <a:xfrm>
            <a:off x="2443350" y="3183561"/>
            <a:ext cx="171517" cy="1242384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08" name="Shape 2508"/>
          <p:cNvSpPr/>
          <p:nvPr/>
        </p:nvSpPr>
        <p:spPr>
          <a:xfrm>
            <a:off x="2780486" y="2656026"/>
            <a:ext cx="171517" cy="1769923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09" name="Shape 2509"/>
          <p:cNvSpPr/>
          <p:nvPr/>
        </p:nvSpPr>
        <p:spPr>
          <a:xfrm>
            <a:off x="3117623" y="3945561"/>
            <a:ext cx="171517" cy="480384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10" name="Shape 2510"/>
          <p:cNvSpPr/>
          <p:nvPr/>
        </p:nvSpPr>
        <p:spPr>
          <a:xfrm>
            <a:off x="3454759" y="2564017"/>
            <a:ext cx="171517" cy="1861930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11" name="Shape 2511"/>
          <p:cNvSpPr/>
          <p:nvPr/>
        </p:nvSpPr>
        <p:spPr>
          <a:xfrm>
            <a:off x="5199071" y="2500826"/>
            <a:ext cx="171517" cy="1925123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12" name="Shape 2512"/>
          <p:cNvSpPr/>
          <p:nvPr/>
        </p:nvSpPr>
        <p:spPr>
          <a:xfrm>
            <a:off x="5533877" y="2500826"/>
            <a:ext cx="171517" cy="1925123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13" name="Shape 2513"/>
          <p:cNvSpPr/>
          <p:nvPr/>
        </p:nvSpPr>
        <p:spPr>
          <a:xfrm>
            <a:off x="5868685" y="2500826"/>
            <a:ext cx="171517" cy="1925123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14" name="Shape 2514"/>
          <p:cNvSpPr/>
          <p:nvPr/>
        </p:nvSpPr>
        <p:spPr>
          <a:xfrm>
            <a:off x="6205821" y="2500826"/>
            <a:ext cx="171517" cy="1925123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15" name="Shape 2515"/>
          <p:cNvSpPr/>
          <p:nvPr/>
        </p:nvSpPr>
        <p:spPr>
          <a:xfrm>
            <a:off x="6542957" y="2500826"/>
            <a:ext cx="171517" cy="1925123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16" name="Shape 2516"/>
          <p:cNvSpPr/>
          <p:nvPr/>
        </p:nvSpPr>
        <p:spPr>
          <a:xfrm>
            <a:off x="6880093" y="2500826"/>
            <a:ext cx="171517" cy="1925123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17" name="Shape 2517"/>
          <p:cNvSpPr/>
          <p:nvPr/>
        </p:nvSpPr>
        <p:spPr>
          <a:xfrm>
            <a:off x="5199071" y="2937379"/>
            <a:ext cx="171517" cy="1488569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18" name="Shape 2518"/>
          <p:cNvSpPr/>
          <p:nvPr/>
        </p:nvSpPr>
        <p:spPr>
          <a:xfrm>
            <a:off x="5533877" y="2826478"/>
            <a:ext cx="171517" cy="1599471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19" name="Shape 2519"/>
          <p:cNvSpPr/>
          <p:nvPr/>
        </p:nvSpPr>
        <p:spPr>
          <a:xfrm>
            <a:off x="5868685" y="3183561"/>
            <a:ext cx="171517" cy="1242384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20" name="Shape 2520"/>
          <p:cNvSpPr/>
          <p:nvPr/>
        </p:nvSpPr>
        <p:spPr>
          <a:xfrm>
            <a:off x="6205821" y="3945563"/>
            <a:ext cx="171517" cy="480385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21" name="Shape 2521"/>
          <p:cNvSpPr/>
          <p:nvPr/>
        </p:nvSpPr>
        <p:spPr>
          <a:xfrm>
            <a:off x="6542957" y="2826476"/>
            <a:ext cx="171517" cy="1599470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22" name="Shape 2522"/>
          <p:cNvSpPr/>
          <p:nvPr/>
        </p:nvSpPr>
        <p:spPr>
          <a:xfrm>
            <a:off x="6880093" y="3183563"/>
            <a:ext cx="171517" cy="1242385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23" name="Shape 2523"/>
          <p:cNvSpPr/>
          <p:nvPr/>
        </p:nvSpPr>
        <p:spPr>
          <a:xfrm>
            <a:off x="8791808" y="2500824"/>
            <a:ext cx="171517" cy="1925122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24" name="Shape 2524"/>
          <p:cNvSpPr/>
          <p:nvPr/>
        </p:nvSpPr>
        <p:spPr>
          <a:xfrm>
            <a:off x="9126615" y="2500824"/>
            <a:ext cx="171517" cy="1925122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25" name="Shape 2525"/>
          <p:cNvSpPr/>
          <p:nvPr/>
        </p:nvSpPr>
        <p:spPr>
          <a:xfrm>
            <a:off x="9461423" y="2500824"/>
            <a:ext cx="171517" cy="1925122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26" name="Shape 2526"/>
          <p:cNvSpPr/>
          <p:nvPr/>
        </p:nvSpPr>
        <p:spPr>
          <a:xfrm>
            <a:off x="9798559" y="2500824"/>
            <a:ext cx="171517" cy="1925122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27" name="Shape 2527"/>
          <p:cNvSpPr/>
          <p:nvPr/>
        </p:nvSpPr>
        <p:spPr>
          <a:xfrm>
            <a:off x="10135696" y="2500824"/>
            <a:ext cx="171517" cy="1925122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28" name="Shape 2528"/>
          <p:cNvSpPr/>
          <p:nvPr/>
        </p:nvSpPr>
        <p:spPr>
          <a:xfrm>
            <a:off x="10472832" y="2500824"/>
            <a:ext cx="171517" cy="1925122"/>
          </a:xfrm>
          <a:prstGeom prst="roundRect">
            <a:avLst>
              <a:gd name="adj" fmla="val 14807"/>
            </a:avLst>
          </a:prstGeom>
          <a:solidFill>
            <a:srgbClr val="C8CAC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29" name="Shape 2529"/>
          <p:cNvSpPr/>
          <p:nvPr/>
        </p:nvSpPr>
        <p:spPr>
          <a:xfrm>
            <a:off x="8791808" y="2937377"/>
            <a:ext cx="171517" cy="1488568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30" name="Shape 2530"/>
          <p:cNvSpPr/>
          <p:nvPr/>
        </p:nvSpPr>
        <p:spPr>
          <a:xfrm>
            <a:off x="9126615" y="2826477"/>
            <a:ext cx="171517" cy="1599471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31" name="Shape 2531"/>
          <p:cNvSpPr/>
          <p:nvPr/>
        </p:nvSpPr>
        <p:spPr>
          <a:xfrm>
            <a:off x="9461423" y="3183563"/>
            <a:ext cx="171517" cy="1242383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32" name="Shape 2532"/>
          <p:cNvSpPr/>
          <p:nvPr/>
        </p:nvSpPr>
        <p:spPr>
          <a:xfrm>
            <a:off x="9798559" y="2727285"/>
            <a:ext cx="171517" cy="1698660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33" name="Shape 2533"/>
          <p:cNvSpPr/>
          <p:nvPr/>
        </p:nvSpPr>
        <p:spPr>
          <a:xfrm>
            <a:off x="10135696" y="3352928"/>
            <a:ext cx="171517" cy="1073016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34" name="Shape 2534"/>
          <p:cNvSpPr/>
          <p:nvPr/>
        </p:nvSpPr>
        <p:spPr>
          <a:xfrm>
            <a:off x="10472832" y="3000002"/>
            <a:ext cx="171517" cy="1425944"/>
          </a:xfrm>
          <a:prstGeom prst="roundRect">
            <a:avLst>
              <a:gd name="adj" fmla="val 14807"/>
            </a:avLst>
          </a:prstGeom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539" name="Group 2539"/>
          <p:cNvGrpSpPr/>
          <p:nvPr/>
        </p:nvGrpSpPr>
        <p:grpSpPr>
          <a:xfrm>
            <a:off x="1769874" y="1773755"/>
            <a:ext cx="2057964" cy="710727"/>
            <a:chOff x="0" y="0"/>
            <a:chExt cx="2058231" cy="710726"/>
          </a:xfrm>
        </p:grpSpPr>
        <p:grpSp>
          <p:nvGrpSpPr>
            <p:cNvPr id="2537" name="Group 2537"/>
            <p:cNvGrpSpPr/>
            <p:nvPr/>
          </p:nvGrpSpPr>
          <p:grpSpPr>
            <a:xfrm>
              <a:off x="0" y="0"/>
              <a:ext cx="510227" cy="509356"/>
              <a:chOff x="0" y="0"/>
              <a:chExt cx="510226" cy="509355"/>
            </a:xfrm>
          </p:grpSpPr>
          <p:sp>
            <p:nvSpPr>
              <p:cNvPr id="2535" name="Shape 2535"/>
              <p:cNvSpPr/>
              <p:nvPr/>
            </p:nvSpPr>
            <p:spPr>
              <a:xfrm>
                <a:off x="-1" y="0"/>
                <a:ext cx="510228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51" y="12151"/>
                    </a:moveTo>
                    <a:cubicBezTo>
                      <a:pt x="13852" y="12151"/>
                      <a:pt x="12927" y="11860"/>
                      <a:pt x="12125" y="11387"/>
                    </a:cubicBezTo>
                    <a:lnTo>
                      <a:pt x="11893" y="11619"/>
                    </a:lnTo>
                    <a:lnTo>
                      <a:pt x="11133" y="12378"/>
                    </a:lnTo>
                    <a:lnTo>
                      <a:pt x="9846" y="13664"/>
                    </a:lnTo>
                    <a:cubicBezTo>
                      <a:pt x="9593" y="13917"/>
                      <a:pt x="9451" y="14261"/>
                      <a:pt x="9451" y="14618"/>
                    </a:cubicBezTo>
                    <a:lnTo>
                      <a:pt x="9451" y="16201"/>
                    </a:lnTo>
                    <a:lnTo>
                      <a:pt x="8101" y="16201"/>
                    </a:lnTo>
                    <a:cubicBezTo>
                      <a:pt x="7356" y="16201"/>
                      <a:pt x="6751" y="16805"/>
                      <a:pt x="6751" y="17550"/>
                    </a:cubicBezTo>
                    <a:lnTo>
                      <a:pt x="6751" y="18901"/>
                    </a:lnTo>
                    <a:lnTo>
                      <a:pt x="5170" y="18901"/>
                    </a:lnTo>
                    <a:cubicBezTo>
                      <a:pt x="4812" y="18901"/>
                      <a:pt x="4469" y="19043"/>
                      <a:pt x="4216" y="19296"/>
                    </a:cubicBezTo>
                    <a:lnTo>
                      <a:pt x="3259" y="20253"/>
                    </a:lnTo>
                    <a:lnTo>
                      <a:pt x="1352" y="20250"/>
                    </a:lnTo>
                    <a:lnTo>
                      <a:pt x="1350" y="18327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70" y="1350"/>
                      <a:pt x="14851" y="1350"/>
                    </a:cubicBezTo>
                    <a:cubicBezTo>
                      <a:pt x="17833" y="1350"/>
                      <a:pt x="20251" y="3767"/>
                      <a:pt x="20251" y="6750"/>
                    </a:cubicBezTo>
                    <a:cubicBezTo>
                      <a:pt x="20251" y="9732"/>
                      <a:pt x="17833" y="12151"/>
                      <a:pt x="14851" y="12151"/>
                    </a:cubicBezTo>
                    <a:moveTo>
                      <a:pt x="14851" y="0"/>
                    </a:moveTo>
                    <a:cubicBezTo>
                      <a:pt x="11124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1"/>
                    </a:lnTo>
                    <a:cubicBezTo>
                      <a:pt x="146" y="17638"/>
                      <a:pt x="0" y="17864"/>
                      <a:pt x="0" y="18226"/>
                    </a:cubicBezTo>
                    <a:lnTo>
                      <a:pt x="0" y="20250"/>
                    </a:lnTo>
                    <a:cubicBezTo>
                      <a:pt x="0" y="20973"/>
                      <a:pt x="626" y="21600"/>
                      <a:pt x="1349" y="21600"/>
                    </a:cubicBezTo>
                    <a:lnTo>
                      <a:pt x="3374" y="21600"/>
                    </a:lnTo>
                    <a:cubicBezTo>
                      <a:pt x="3736" y="21600"/>
                      <a:pt x="3965" y="21456"/>
                      <a:pt x="4202" y="21220"/>
                    </a:cubicBezTo>
                    <a:lnTo>
                      <a:pt x="5170" y="20250"/>
                    </a:lnTo>
                    <a:lnTo>
                      <a:pt x="6751" y="20250"/>
                    </a:lnTo>
                    <a:cubicBezTo>
                      <a:pt x="7496" y="20250"/>
                      <a:pt x="8101" y="19646"/>
                      <a:pt x="8101" y="18901"/>
                    </a:cubicBezTo>
                    <a:lnTo>
                      <a:pt x="8101" y="17550"/>
                    </a:lnTo>
                    <a:lnTo>
                      <a:pt x="9451" y="17550"/>
                    </a:lnTo>
                    <a:cubicBezTo>
                      <a:pt x="10196" y="17550"/>
                      <a:pt x="10802" y="16946"/>
                      <a:pt x="10802" y="16201"/>
                    </a:cubicBezTo>
                    <a:lnTo>
                      <a:pt x="10802" y="14618"/>
                    </a:lnTo>
                    <a:lnTo>
                      <a:pt x="12401" y="13019"/>
                    </a:lnTo>
                    <a:cubicBezTo>
                      <a:pt x="13163" y="13318"/>
                      <a:pt x="13983" y="13501"/>
                      <a:pt x="14851" y="13501"/>
                    </a:cubicBezTo>
                    <a:cubicBezTo>
                      <a:pt x="18578" y="13501"/>
                      <a:pt x="21600" y="10477"/>
                      <a:pt x="21600" y="6750"/>
                    </a:cubicBezTo>
                    <a:cubicBezTo>
                      <a:pt x="21600" y="3022"/>
                      <a:pt x="18578" y="0"/>
                      <a:pt x="14851" y="0"/>
                    </a:cubicBezTo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lnSpc>
                    <a:spcPct val="150000"/>
                  </a:lnSpc>
                </a:pPr>
                <a:endPara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36" name="Shape 2536"/>
              <p:cNvSpPr/>
              <p:nvPr/>
            </p:nvSpPr>
            <p:spPr>
              <a:xfrm>
                <a:off x="318688" y="63558"/>
                <a:ext cx="127128" cy="127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33" extrusionOk="0">
                    <a:moveTo>
                      <a:pt x="13008" y="18685"/>
                    </a:moveTo>
                    <a:cubicBezTo>
                      <a:pt x="9017" y="15851"/>
                      <a:pt x="5542" y="12416"/>
                      <a:pt x="2694" y="8571"/>
                    </a:cubicBezTo>
                    <a:cubicBezTo>
                      <a:pt x="3736" y="5629"/>
                      <a:pt x="5693" y="3698"/>
                      <a:pt x="8585" y="2648"/>
                    </a:cubicBezTo>
                    <a:cubicBezTo>
                      <a:pt x="12578" y="5490"/>
                      <a:pt x="16048" y="8912"/>
                      <a:pt x="18889" y="12810"/>
                    </a:cubicBezTo>
                    <a:cubicBezTo>
                      <a:pt x="17836" y="15731"/>
                      <a:pt x="15883" y="17648"/>
                      <a:pt x="13008" y="18685"/>
                    </a:cubicBezTo>
                    <a:moveTo>
                      <a:pt x="21110" y="11296"/>
                    </a:moveTo>
                    <a:cubicBezTo>
                      <a:pt x="18081" y="7131"/>
                      <a:pt x="14396" y="3497"/>
                      <a:pt x="10161" y="485"/>
                    </a:cubicBezTo>
                    <a:cubicBezTo>
                      <a:pt x="9468" y="-7"/>
                      <a:pt x="8579" y="-133"/>
                      <a:pt x="7778" y="146"/>
                    </a:cubicBezTo>
                    <a:cubicBezTo>
                      <a:pt x="4027" y="1451"/>
                      <a:pt x="1463" y="3984"/>
                      <a:pt x="145" y="7688"/>
                    </a:cubicBezTo>
                    <a:cubicBezTo>
                      <a:pt x="46" y="7963"/>
                      <a:pt x="0" y="8253"/>
                      <a:pt x="0" y="8538"/>
                    </a:cubicBezTo>
                    <a:cubicBezTo>
                      <a:pt x="0" y="9072"/>
                      <a:pt x="167" y="9597"/>
                      <a:pt x="487" y="10042"/>
                    </a:cubicBezTo>
                    <a:cubicBezTo>
                      <a:pt x="3525" y="14214"/>
                      <a:pt x="7211" y="17851"/>
                      <a:pt x="11431" y="20851"/>
                    </a:cubicBezTo>
                    <a:cubicBezTo>
                      <a:pt x="12122" y="21339"/>
                      <a:pt x="13010" y="21467"/>
                      <a:pt x="13812" y="21189"/>
                    </a:cubicBezTo>
                    <a:cubicBezTo>
                      <a:pt x="17563" y="19894"/>
                      <a:pt x="20133" y="17357"/>
                      <a:pt x="21451" y="13648"/>
                    </a:cubicBezTo>
                    <a:cubicBezTo>
                      <a:pt x="21551" y="13373"/>
                      <a:pt x="21600" y="13082"/>
                      <a:pt x="21600" y="12797"/>
                    </a:cubicBezTo>
                    <a:cubicBezTo>
                      <a:pt x="21600" y="12266"/>
                      <a:pt x="21429" y="11741"/>
                      <a:pt x="21110" y="11296"/>
                    </a:cubicBezTo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lnSpc>
                    <a:spcPct val="150000"/>
                  </a:lnSpc>
                </a:pPr>
                <a:endPara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538" name="Shape 2538"/>
            <p:cNvSpPr/>
            <p:nvPr/>
          </p:nvSpPr>
          <p:spPr>
            <a:xfrm>
              <a:off x="580714" y="202898"/>
              <a:ext cx="1477517" cy="5078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600">
                  <a:solidFill>
                    <a:srgbClr val="619405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lnSpc>
                  <a:spcPct val="15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</a:t>
              </a:r>
              <a:endPara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544" name="Group 2544"/>
          <p:cNvGrpSpPr/>
          <p:nvPr/>
        </p:nvGrpSpPr>
        <p:grpSpPr>
          <a:xfrm>
            <a:off x="5199070" y="1773171"/>
            <a:ext cx="2146940" cy="706356"/>
            <a:chOff x="0" y="0"/>
            <a:chExt cx="2147218" cy="706355"/>
          </a:xfrm>
        </p:grpSpPr>
        <p:grpSp>
          <p:nvGrpSpPr>
            <p:cNvPr id="2542" name="Group 2542"/>
            <p:cNvGrpSpPr/>
            <p:nvPr/>
          </p:nvGrpSpPr>
          <p:grpSpPr>
            <a:xfrm>
              <a:off x="0" y="0"/>
              <a:ext cx="509380" cy="509356"/>
              <a:chOff x="0" y="0"/>
              <a:chExt cx="509379" cy="509355"/>
            </a:xfrm>
          </p:grpSpPr>
          <p:sp>
            <p:nvSpPr>
              <p:cNvPr id="2540" name="Shape 2540"/>
              <p:cNvSpPr/>
              <p:nvPr/>
            </p:nvSpPr>
            <p:spPr>
              <a:xfrm>
                <a:off x="0" y="0"/>
                <a:ext cx="509380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99" y="14851"/>
                    </a:moveTo>
                    <a:cubicBezTo>
                      <a:pt x="9772" y="14851"/>
                      <a:pt x="6749" y="11828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8"/>
                      <a:pt x="17227" y="14851"/>
                      <a:pt x="13499" y="14851"/>
                    </a:cubicBezTo>
                    <a:moveTo>
                      <a:pt x="3236" y="20043"/>
                    </a:moveTo>
                    <a:cubicBezTo>
                      <a:pt x="3019" y="20267"/>
                      <a:pt x="2718" y="20409"/>
                      <a:pt x="2382" y="20409"/>
                    </a:cubicBezTo>
                    <a:cubicBezTo>
                      <a:pt x="1724" y="20409"/>
                      <a:pt x="1191" y="19876"/>
                      <a:pt x="1191" y="19219"/>
                    </a:cubicBezTo>
                    <a:cubicBezTo>
                      <a:pt x="1191" y="18882"/>
                      <a:pt x="1332" y="18581"/>
                      <a:pt x="1557" y="18364"/>
                    </a:cubicBezTo>
                    <a:lnTo>
                      <a:pt x="1551" y="18359"/>
                    </a:lnTo>
                    <a:lnTo>
                      <a:pt x="6996" y="12914"/>
                    </a:lnTo>
                    <a:cubicBezTo>
                      <a:pt x="7472" y="13556"/>
                      <a:pt x="8039" y="14123"/>
                      <a:pt x="8680" y="14600"/>
                    </a:cubicBezTo>
                    <a:cubicBezTo>
                      <a:pt x="8680" y="14600"/>
                      <a:pt x="3236" y="20043"/>
                      <a:pt x="3236" y="20043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5"/>
                    </a:cubicBezTo>
                    <a:lnTo>
                      <a:pt x="709" y="17516"/>
                    </a:lnTo>
                    <a:lnTo>
                      <a:pt x="713" y="17521"/>
                    </a:lnTo>
                    <a:cubicBezTo>
                      <a:pt x="274" y="17954"/>
                      <a:pt x="0" y="18553"/>
                      <a:pt x="0" y="19219"/>
                    </a:cubicBezTo>
                    <a:cubicBezTo>
                      <a:pt x="0" y="20534"/>
                      <a:pt x="1066" y="21600"/>
                      <a:pt x="2382" y="21600"/>
                    </a:cubicBezTo>
                    <a:cubicBezTo>
                      <a:pt x="3047" y="21600"/>
                      <a:pt x="3647" y="21327"/>
                      <a:pt x="4079" y="20886"/>
                    </a:cubicBezTo>
                    <a:lnTo>
                      <a:pt x="4078" y="20885"/>
                    </a:lnTo>
                    <a:lnTo>
                      <a:pt x="9708" y="15256"/>
                    </a:lnTo>
                    <a:cubicBezTo>
                      <a:pt x="10839" y="15857"/>
                      <a:pt x="12128" y="16201"/>
                      <a:pt x="13499" y="16201"/>
                    </a:cubicBezTo>
                    <a:cubicBezTo>
                      <a:pt x="17973" y="16201"/>
                      <a:pt x="21600" y="12574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lnSpc>
                    <a:spcPct val="150000"/>
                  </a:lnSpc>
                </a:pPr>
                <a:endPara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2541" name="Shape 2541"/>
              <p:cNvSpPr/>
              <p:nvPr/>
            </p:nvSpPr>
            <p:spPr>
              <a:xfrm>
                <a:off x="206363" y="79236"/>
                <a:ext cx="120157" cy="119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61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1" y="2880"/>
                    </a:cubicBezTo>
                    <a:cubicBezTo>
                      <a:pt x="20956" y="2880"/>
                      <a:pt x="21600" y="2234"/>
                      <a:pt x="21600" y="1440"/>
                    </a:cubicBezTo>
                    <a:cubicBezTo>
                      <a:pt x="21600" y="645"/>
                      <a:pt x="20956" y="0"/>
                      <a:pt x="20161" y="0"/>
                    </a:cubicBezTo>
                  </a:path>
                </a:pathLst>
              </a:cu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lnSpc>
                    <a:spcPct val="150000"/>
                  </a:lnSpc>
                </a:pPr>
                <a:endParaRPr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2543" name="Shape 2543"/>
            <p:cNvSpPr/>
            <p:nvPr/>
          </p:nvSpPr>
          <p:spPr>
            <a:xfrm>
              <a:off x="669702" y="198527"/>
              <a:ext cx="1477516" cy="5078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600"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lnSpc>
                  <a:spcPct val="15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</a:t>
              </a:r>
            </a:p>
          </p:txBody>
        </p:sp>
      </p:grpSp>
      <p:grpSp>
        <p:nvGrpSpPr>
          <p:cNvPr id="2547" name="Group 2547"/>
          <p:cNvGrpSpPr/>
          <p:nvPr/>
        </p:nvGrpSpPr>
        <p:grpSpPr>
          <a:xfrm>
            <a:off x="8788819" y="1773168"/>
            <a:ext cx="2067927" cy="704526"/>
            <a:chOff x="0" y="0"/>
            <a:chExt cx="2068195" cy="704524"/>
          </a:xfrm>
        </p:grpSpPr>
        <p:sp>
          <p:nvSpPr>
            <p:cNvPr id="2545" name="Shape 2545"/>
            <p:cNvSpPr/>
            <p:nvPr/>
          </p:nvSpPr>
          <p:spPr>
            <a:xfrm>
              <a:off x="0" y="0"/>
              <a:ext cx="509358" cy="510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9" h="21600" extrusionOk="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30"/>
                  </a:moveTo>
                  <a:cubicBezTo>
                    <a:pt x="5813" y="18425"/>
                    <a:pt x="5454" y="17482"/>
                    <a:pt x="4730" y="16740"/>
                  </a:cubicBezTo>
                  <a:cubicBezTo>
                    <a:pt x="4046" y="16035"/>
                    <a:pt x="3150" y="15629"/>
                    <a:pt x="2257" y="15593"/>
                  </a:cubicBezTo>
                  <a:lnTo>
                    <a:pt x="2911" y="13158"/>
                  </a:lnTo>
                  <a:cubicBezTo>
                    <a:pt x="2959" y="12996"/>
                    <a:pt x="3052" y="12836"/>
                    <a:pt x="3168" y="12696"/>
                  </a:cubicBezTo>
                  <a:cubicBezTo>
                    <a:pt x="4485" y="11727"/>
                    <a:pt x="6512" y="12013"/>
                    <a:pt x="7920" y="13461"/>
                  </a:cubicBezTo>
                  <a:cubicBezTo>
                    <a:pt x="9409" y="14991"/>
                    <a:pt x="9639" y="17231"/>
                    <a:pt x="8492" y="18569"/>
                  </a:cubicBezTo>
                  <a:cubicBezTo>
                    <a:pt x="8416" y="18610"/>
                    <a:pt x="8339" y="18649"/>
                    <a:pt x="8256" y="18676"/>
                  </a:cubicBezTo>
                  <a:cubicBezTo>
                    <a:pt x="8256" y="18676"/>
                    <a:pt x="5828" y="19330"/>
                    <a:pt x="5828" y="19330"/>
                  </a:cubicBezTo>
                  <a:close/>
                  <a:moveTo>
                    <a:pt x="2737" y="20165"/>
                  </a:moveTo>
                  <a:cubicBezTo>
                    <a:pt x="2665" y="20182"/>
                    <a:pt x="2443" y="20240"/>
                    <a:pt x="2291" y="20250"/>
                  </a:cubicBezTo>
                  <a:cubicBezTo>
                    <a:pt x="1751" y="20245"/>
                    <a:pt x="1313" y="19793"/>
                    <a:pt x="1313" y="19238"/>
                  </a:cubicBezTo>
                  <a:cubicBezTo>
                    <a:pt x="1321" y="19125"/>
                    <a:pt x="1365" y="18930"/>
                    <a:pt x="1380" y="18858"/>
                  </a:cubicBezTo>
                  <a:lnTo>
                    <a:pt x="2071" y="16284"/>
                  </a:lnTo>
                  <a:cubicBezTo>
                    <a:pt x="2822" y="16262"/>
                    <a:pt x="3630" y="16563"/>
                    <a:pt x="4265" y="17216"/>
                  </a:cubicBezTo>
                  <a:cubicBezTo>
                    <a:pt x="4911" y="17879"/>
                    <a:pt x="5214" y="18726"/>
                    <a:pt x="5181" y="19505"/>
                  </a:cubicBezTo>
                  <a:cubicBezTo>
                    <a:pt x="5181" y="19505"/>
                    <a:pt x="2737" y="20165"/>
                    <a:pt x="2737" y="20165"/>
                  </a:cubicBezTo>
                  <a:close/>
                  <a:moveTo>
                    <a:pt x="6888" y="11180"/>
                  </a:moveTo>
                  <a:cubicBezTo>
                    <a:pt x="6280" y="10928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80"/>
                    <a:pt x="6888" y="11180"/>
                  </a:cubicBezTo>
                  <a:close/>
                  <a:moveTo>
                    <a:pt x="9717" y="13673"/>
                  </a:moveTo>
                  <a:cubicBezTo>
                    <a:pt x="9473" y="13259"/>
                    <a:pt x="9194" y="12860"/>
                    <a:pt x="8848" y="12506"/>
                  </a:cubicBezTo>
                  <a:cubicBezTo>
                    <a:pt x="8447" y="12094"/>
                    <a:pt x="7986" y="11771"/>
                    <a:pt x="7507" y="11499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3"/>
                    <a:pt x="9717" y="13673"/>
                  </a:cubicBezTo>
                  <a:close/>
                  <a:moveTo>
                    <a:pt x="10519" y="16062"/>
                  </a:moveTo>
                  <a:cubicBezTo>
                    <a:pt x="10465" y="15453"/>
                    <a:pt x="10298" y="14855"/>
                    <a:pt x="10047" y="14289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5"/>
                  </a:cubicBezTo>
                  <a:cubicBezTo>
                    <a:pt x="15604" y="11291"/>
                    <a:pt x="15598" y="11294"/>
                    <a:pt x="15593" y="11299"/>
                  </a:cubicBezTo>
                  <a:lnTo>
                    <a:pt x="15602" y="11307"/>
                  </a:lnTo>
                  <a:lnTo>
                    <a:pt x="10525" y="16566"/>
                  </a:lnTo>
                  <a:cubicBezTo>
                    <a:pt x="10527" y="16398"/>
                    <a:pt x="10534" y="16233"/>
                    <a:pt x="10519" y="16062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8"/>
                  </a:lnTo>
                  <a:cubicBezTo>
                    <a:pt x="1998" y="11967"/>
                    <a:pt x="1771" y="12365"/>
                    <a:pt x="1645" y="12798"/>
                  </a:cubicBezTo>
                  <a:lnTo>
                    <a:pt x="102" y="18542"/>
                  </a:lnTo>
                  <a:cubicBezTo>
                    <a:pt x="100" y="18558"/>
                    <a:pt x="0" y="19009"/>
                    <a:pt x="0" y="19238"/>
                  </a:cubicBezTo>
                  <a:cubicBezTo>
                    <a:pt x="0" y="20542"/>
                    <a:pt x="1030" y="21600"/>
                    <a:pt x="2302" y="21600"/>
                  </a:cubicBezTo>
                  <a:cubicBezTo>
                    <a:pt x="2554" y="21600"/>
                    <a:pt x="3044" y="21476"/>
                    <a:pt x="3062" y="21474"/>
                  </a:cubicBezTo>
                  <a:lnTo>
                    <a:pt x="8630" y="19970"/>
                  </a:lnTo>
                  <a:cubicBezTo>
                    <a:pt x="9054" y="19840"/>
                    <a:pt x="9439" y="19605"/>
                    <a:pt x="9750" y="19284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ln>
              <a:noFill/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</a:pPr>
              <a:endPara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46" name="Shape 2546"/>
            <p:cNvSpPr/>
            <p:nvPr/>
          </p:nvSpPr>
          <p:spPr>
            <a:xfrm>
              <a:off x="590679" y="196697"/>
              <a:ext cx="1477516" cy="5078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600">
                  <a:solidFill>
                    <a:srgbClr val="D05126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lnSpc>
                  <a:spcPct val="15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点击添加文字</a:t>
              </a:r>
            </a:p>
          </p:txBody>
        </p:sp>
      </p:grpSp>
      <p:sp>
        <p:nvSpPr>
          <p:cNvPr id="2548" name="Shape 2548"/>
          <p:cNvSpPr/>
          <p:nvPr/>
        </p:nvSpPr>
        <p:spPr>
          <a:xfrm>
            <a:off x="1776682" y="4561911"/>
            <a:ext cx="1849593" cy="82312"/>
          </a:xfrm>
          <a:prstGeom prst="rect">
            <a:avLst/>
          </a:prstGeom>
          <a:solidFill>
            <a:srgbClr val="91958B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2551" name="Group 2551"/>
          <p:cNvGrpSpPr/>
          <p:nvPr/>
        </p:nvGrpSpPr>
        <p:grpSpPr>
          <a:xfrm>
            <a:off x="1551628" y="4639754"/>
            <a:ext cx="2126476" cy="1349365"/>
            <a:chOff x="-32485" y="0"/>
            <a:chExt cx="2126751" cy="1349364"/>
          </a:xfrm>
        </p:grpSpPr>
        <p:sp>
          <p:nvSpPr>
            <p:cNvPr id="2549" name="Shape 2549"/>
            <p:cNvSpPr/>
            <p:nvPr/>
          </p:nvSpPr>
          <p:spPr>
            <a:xfrm>
              <a:off x="609453" y="0"/>
              <a:ext cx="1015792" cy="5078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solidFill>
                    <a:srgbClr val="619405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lnSpc>
                  <a:spcPct val="150000"/>
                </a:lnSpc>
                <a:defRPr b="0">
                  <a:solidFill>
                    <a:srgbClr val="000000"/>
                  </a:solidFill>
                </a:defRPr>
              </a:pPr>
              <a:r>
                <a: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endPara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50" name="Shape 2550"/>
            <p:cNvSpPr/>
            <p:nvPr/>
          </p:nvSpPr>
          <p:spPr>
            <a:xfrm>
              <a:off x="-32485" y="426037"/>
              <a:ext cx="2126751" cy="9233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1400">
                  <a:solidFill>
                    <a:srgbClr val="595C54"/>
                  </a:solidFill>
                </a:defRPr>
              </a:lvl1pPr>
            </a:lstStyle>
            <a:p>
              <a:pPr lvl="0">
                <a:lnSpc>
                  <a:spcPct val="15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您的内容打在这里，或通过复制您的文本后在此框中选择粘贴并选择只保留文字</a:t>
              </a:r>
              <a:r>
                <a:rPr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</a:p>
          </p:txBody>
        </p:sp>
      </p:grpSp>
      <p:grpSp>
        <p:nvGrpSpPr>
          <p:cNvPr id="2554" name="Group 2554"/>
          <p:cNvGrpSpPr/>
          <p:nvPr/>
        </p:nvGrpSpPr>
        <p:grpSpPr>
          <a:xfrm>
            <a:off x="5032763" y="4639754"/>
            <a:ext cx="2126476" cy="1370501"/>
            <a:chOff x="-27868" y="0"/>
            <a:chExt cx="2126751" cy="1370500"/>
          </a:xfrm>
        </p:grpSpPr>
        <p:sp>
          <p:nvSpPr>
            <p:cNvPr id="2552" name="Shape 2552"/>
            <p:cNvSpPr/>
            <p:nvPr/>
          </p:nvSpPr>
          <p:spPr>
            <a:xfrm>
              <a:off x="559883" y="0"/>
              <a:ext cx="1015792" cy="5078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solidFill>
                    <a:srgbClr val="F79A00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lnSpc>
                  <a:spcPct val="150000"/>
                </a:lnSpc>
                <a:defRPr b="0">
                  <a:solidFill>
                    <a:srgbClr val="000000"/>
                  </a:solidFill>
                </a:defRPr>
              </a:pPr>
              <a:r>
                <a: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endPara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53" name="Shape 2553"/>
            <p:cNvSpPr/>
            <p:nvPr/>
          </p:nvSpPr>
          <p:spPr>
            <a:xfrm>
              <a:off x="-27868" y="447173"/>
              <a:ext cx="2126751" cy="9233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1400">
                  <a:solidFill>
                    <a:srgbClr val="595C54"/>
                  </a:solidFill>
                </a:defRPr>
              </a:lvl1pPr>
            </a:lstStyle>
            <a:p>
              <a:pPr>
                <a:lnSpc>
                  <a:spcPct val="15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您的内容打在这里，或通过复制您的文本后在此框中选择粘贴并选择只保留文字</a:t>
              </a:r>
              <a:r>
                <a:rPr sz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</a:p>
          </p:txBody>
        </p:sp>
      </p:grpSp>
      <p:grpSp>
        <p:nvGrpSpPr>
          <p:cNvPr id="2557" name="Group 2557"/>
          <p:cNvGrpSpPr/>
          <p:nvPr/>
        </p:nvGrpSpPr>
        <p:grpSpPr>
          <a:xfrm>
            <a:off x="8650376" y="4639754"/>
            <a:ext cx="2126476" cy="1293129"/>
            <a:chOff x="1" y="0"/>
            <a:chExt cx="2126751" cy="1293128"/>
          </a:xfrm>
        </p:grpSpPr>
        <p:sp>
          <p:nvSpPr>
            <p:cNvPr id="2555" name="Shape 2555"/>
            <p:cNvSpPr/>
            <p:nvPr/>
          </p:nvSpPr>
          <p:spPr>
            <a:xfrm>
              <a:off x="555481" y="0"/>
              <a:ext cx="1015792" cy="5078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solidFill>
                    <a:srgbClr val="D05126"/>
                  </a:solidFill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lnSpc>
                  <a:spcPct val="150000"/>
                </a:lnSpc>
                <a:defRPr b="0">
                  <a:solidFill>
                    <a:srgbClr val="000000"/>
                  </a:solidFill>
                </a:defRPr>
              </a:pPr>
              <a:r>
                <a: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添加标题</a:t>
              </a:r>
              <a:endParaRPr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56" name="Shape 2556"/>
            <p:cNvSpPr/>
            <p:nvPr/>
          </p:nvSpPr>
          <p:spPr>
            <a:xfrm>
              <a:off x="1" y="369801"/>
              <a:ext cx="2126751" cy="92332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1400">
                  <a:solidFill>
                    <a:srgbClr val="595C54"/>
                  </a:solidFill>
                </a:defRPr>
              </a:lvl1pPr>
            </a:lstStyle>
            <a:p>
              <a:pPr>
                <a:lnSpc>
                  <a:spcPct val="15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您的内容打在这里，或通过复制您的文本后在此框中选择粘贴并选择只保留文字</a:t>
              </a:r>
              <a:r>
                <a:rPr sz="1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 </a:t>
              </a:r>
            </a:p>
          </p:txBody>
        </p:sp>
      </p:grpSp>
      <p:sp>
        <p:nvSpPr>
          <p:cNvPr id="2558" name="Shape 2558"/>
          <p:cNvSpPr/>
          <p:nvPr/>
        </p:nvSpPr>
        <p:spPr>
          <a:xfrm>
            <a:off x="5199070" y="4561911"/>
            <a:ext cx="1849593" cy="82312"/>
          </a:xfrm>
          <a:prstGeom prst="rect">
            <a:avLst/>
          </a:prstGeom>
          <a:solidFill>
            <a:srgbClr val="91958B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59" name="Shape 2559"/>
          <p:cNvSpPr/>
          <p:nvPr/>
        </p:nvSpPr>
        <p:spPr>
          <a:xfrm>
            <a:off x="8788819" y="4561911"/>
            <a:ext cx="1849593" cy="82312"/>
          </a:xfrm>
          <a:prstGeom prst="rect">
            <a:avLst/>
          </a:prstGeom>
          <a:solidFill>
            <a:srgbClr val="91958B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 algn="ct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450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2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2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2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2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2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2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fill="hold"/>
                                        <p:tgtEl>
                                          <p:spTgt spid="2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fill="hold"/>
                                        <p:tgtEl>
                                          <p:spTgt spid="2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2" fill="hold"/>
                                        <p:tgtEl>
                                          <p:spTgt spid="2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6" fill="hold"/>
                                        <p:tgtEl>
                                          <p:spTgt spid="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/>
                                        <p:tgtEl>
                                          <p:spTgt spid="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fill="hold"/>
                                        <p:tgtEl>
                                          <p:spTgt spid="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8" fill="hold"/>
                                        <p:tgtEl>
                                          <p:spTgt spid="2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2" fill="hold"/>
                                        <p:tgtEl>
                                          <p:spTgt spid="2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2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6" fill="hold"/>
                                        <p:tgtEl>
                                          <p:spTgt spid="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5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0" fill="hold"/>
                                        <p:tgtEl>
                                          <p:spTgt spid="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2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4" fill="hold"/>
                                        <p:tgtEl>
                                          <p:spTgt spid="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8" fill="hold"/>
                                        <p:tgtEl>
                                          <p:spTgt spid="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2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2" fill="hold"/>
                                        <p:tgtEl>
                                          <p:spTgt spid="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7" fill="hold"/>
                                        <p:tgtEl>
                                          <p:spTgt spid="2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1" fill="hold"/>
                                        <p:tgtEl>
                                          <p:spTgt spid="2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5" fill="hold"/>
                                        <p:tgtEl>
                                          <p:spTgt spid="2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2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9" fill="hold"/>
                                        <p:tgtEl>
                                          <p:spTgt spid="2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3" fill="hold"/>
                                        <p:tgtEl>
                                          <p:spTgt spid="2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2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7" fill="hold"/>
                                        <p:tgtEl>
                                          <p:spTgt spid="2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1" fill="hold"/>
                                        <p:tgtEl>
                                          <p:spTgt spid="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5" fill="hold"/>
                                        <p:tgtEl>
                                          <p:spTgt spid="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9" fill="hold"/>
                                        <p:tgtEl>
                                          <p:spTgt spid="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3" fill="hold"/>
                                        <p:tgtEl>
                                          <p:spTgt spid="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8500"/>
                            </p:stCondLst>
                            <p:childTnLst>
                              <p:par>
                                <p:cTn id="1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7" fill="hold"/>
                                        <p:tgtEl>
                                          <p:spTgt spid="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9000"/>
                            </p:stCondLst>
                            <p:childTnLst>
                              <p:par>
                                <p:cTn id="1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1" fill="hold"/>
                                        <p:tgtEl>
                                          <p:spTgt spid="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5" fill="hold"/>
                                        <p:tgtEl>
                                          <p:spTgt spid="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8" fill="hold"/>
                                        <p:tgtEl>
                                          <p:spTgt spid="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1" fill="hold"/>
                                        <p:tgtEl>
                                          <p:spTgt spid="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4" fill="hold"/>
                                        <p:tgtEl>
                                          <p:spTgt spid="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9" fill="hold"/>
                                        <p:tgtEl>
                                          <p:spTgt spid="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8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2" fill="hold"/>
                                        <p:tgtEl>
                                          <p:spTgt spid="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2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9" grpId="0" animBg="1" advAuto="0"/>
      <p:bldP spid="2500" grpId="0" animBg="1" advAuto="0"/>
      <p:bldP spid="2501" grpId="0" animBg="1" advAuto="0"/>
      <p:bldP spid="2502" grpId="0" animBg="1" advAuto="0"/>
      <p:bldP spid="2503" grpId="0" animBg="1" advAuto="0"/>
      <p:bldP spid="2504" grpId="0" animBg="1" advAuto="0"/>
      <p:bldP spid="2505" grpId="0" animBg="1" advAuto="0"/>
      <p:bldP spid="2506" grpId="0" animBg="1" advAuto="0"/>
      <p:bldP spid="2507" grpId="0" animBg="1" advAuto="0"/>
      <p:bldP spid="2508" grpId="0" animBg="1" advAuto="0"/>
      <p:bldP spid="2509" grpId="0" animBg="1" advAuto="0"/>
      <p:bldP spid="2510" grpId="0" animBg="1" advAuto="0"/>
      <p:bldP spid="2511" grpId="0" animBg="1" advAuto="0"/>
      <p:bldP spid="2512" grpId="0" animBg="1" advAuto="0"/>
      <p:bldP spid="2513" grpId="0" animBg="1" advAuto="0"/>
      <p:bldP spid="2514" grpId="0" animBg="1" advAuto="0"/>
      <p:bldP spid="2515" grpId="0" animBg="1" advAuto="0"/>
      <p:bldP spid="2516" grpId="0" animBg="1" advAuto="0"/>
      <p:bldP spid="2517" grpId="0" animBg="1" advAuto="0"/>
      <p:bldP spid="2518" grpId="0" animBg="1" advAuto="0"/>
      <p:bldP spid="2519" grpId="0" animBg="1" advAuto="0"/>
      <p:bldP spid="2520" grpId="0" animBg="1" advAuto="0"/>
      <p:bldP spid="2521" grpId="0" animBg="1" advAuto="0"/>
      <p:bldP spid="2522" grpId="0" animBg="1" advAuto="0"/>
      <p:bldP spid="2523" grpId="0" animBg="1" advAuto="0"/>
      <p:bldP spid="2524" grpId="0" animBg="1" advAuto="0"/>
      <p:bldP spid="2525" grpId="0" animBg="1" advAuto="0"/>
      <p:bldP spid="2526" grpId="0" animBg="1" advAuto="0"/>
      <p:bldP spid="2527" grpId="0" animBg="1" advAuto="0"/>
      <p:bldP spid="2528" grpId="0" animBg="1" advAuto="0"/>
      <p:bldP spid="2529" grpId="0" animBg="1" advAuto="0"/>
      <p:bldP spid="2530" grpId="0" animBg="1" advAuto="0"/>
      <p:bldP spid="2531" grpId="0" animBg="1" advAuto="0"/>
      <p:bldP spid="2532" grpId="0" animBg="1" advAuto="0"/>
      <p:bldP spid="2533" grpId="0" animBg="1" advAuto="0"/>
      <p:bldP spid="2534" grpId="0" animBg="1" advAuto="0"/>
      <p:bldP spid="2539" grpId="0" advAuto="0"/>
      <p:bldP spid="2544" grpId="0" advAuto="0"/>
      <p:bldP spid="2547" grpId="0" advAuto="0"/>
      <p:bldP spid="2548" grpId="0" animBg="1" advAuto="0"/>
      <p:bldP spid="2551" grpId="0" advAuto="0"/>
      <p:bldP spid="2554" grpId="0" advAuto="0"/>
      <p:bldP spid="2557" grpId="0" advAuto="0"/>
      <p:bldP spid="2558" grpId="0" animBg="1" advAuto="0"/>
      <p:bldP spid="2559" grpId="0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3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34" y="5581650"/>
            <a:ext cx="4372032" cy="12757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/>
        </p:blipFill>
        <p:spPr>
          <a:xfrm>
            <a:off x="9059109" y="4248150"/>
            <a:ext cx="3132891" cy="260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/>
        </p:blipFill>
        <p:spPr>
          <a:xfrm flipH="1">
            <a:off x="0" y="4248150"/>
            <a:ext cx="3132891" cy="2609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1210275"/>
            <a:ext cx="6400800" cy="23790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11" y="342900"/>
            <a:ext cx="1886477" cy="270829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84389" y="3700298"/>
            <a:ext cx="66232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感谢您的观看 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115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3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34" y="5581650"/>
            <a:ext cx="4372032" cy="12757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/>
        </p:blipFill>
        <p:spPr>
          <a:xfrm>
            <a:off x="9059109" y="4248150"/>
            <a:ext cx="3132891" cy="260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/>
        </p:blipFill>
        <p:spPr>
          <a:xfrm flipH="1">
            <a:off x="0" y="4248150"/>
            <a:ext cx="3132891" cy="2609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11" y="342900"/>
            <a:ext cx="1886477" cy="2708293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2866499" y="2277116"/>
            <a:ext cx="6261912" cy="1344655"/>
            <a:chOff x="3575050" y="2868614"/>
            <a:chExt cx="5041900" cy="1082675"/>
          </a:xfrm>
        </p:grpSpPr>
        <p:sp>
          <p:nvSpPr>
            <p:cNvPr id="34" name="椭圆 33"/>
            <p:cNvSpPr/>
            <p:nvPr>
              <p:custDataLst>
                <p:tags r:id="rId1"/>
              </p:custDataLst>
            </p:nvPr>
          </p:nvSpPr>
          <p:spPr>
            <a:xfrm>
              <a:off x="3575050" y="2906714"/>
              <a:ext cx="1042988" cy="104457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DF3427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椭圆 34"/>
            <p:cNvSpPr/>
            <p:nvPr>
              <p:custDataLst>
                <p:tags r:id="rId2"/>
              </p:custDataLst>
            </p:nvPr>
          </p:nvSpPr>
          <p:spPr>
            <a:xfrm>
              <a:off x="3663950" y="2997200"/>
              <a:ext cx="865188" cy="863600"/>
            </a:xfrm>
            <a:prstGeom prst="ellipse">
              <a:avLst/>
            </a:prstGeom>
            <a:solidFill>
              <a:srgbClr val="DF3427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</a:rPr>
                <a:t>1</a:t>
              </a:r>
              <a:endPara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6" name="直接连接符 16"/>
            <p:cNvCxnSpPr>
              <a:cxnSpLocks noChangeShapeType="1"/>
              <a:stCxn id="34" idx="6"/>
            </p:cNvCxnSpPr>
            <p:nvPr>
              <p:custDataLst>
                <p:tags r:id="rId3"/>
              </p:custDataLst>
            </p:nvPr>
          </p:nvCxnSpPr>
          <p:spPr bwMode="auto">
            <a:xfrm>
              <a:off x="4618038" y="3429000"/>
              <a:ext cx="3998912" cy="0"/>
            </a:xfrm>
            <a:prstGeom prst="line">
              <a:avLst/>
            </a:prstGeom>
            <a:noFill/>
            <a:ln w="28575" algn="ctr">
              <a:solidFill>
                <a:srgbClr val="DF3427"/>
              </a:solidFill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7" name="组合 36"/>
            <p:cNvGrpSpPr/>
            <p:nvPr/>
          </p:nvGrpSpPr>
          <p:grpSpPr>
            <a:xfrm>
              <a:off x="4903788" y="2868614"/>
              <a:ext cx="3713162" cy="971916"/>
              <a:chOff x="8602472" y="3370815"/>
              <a:chExt cx="3713162" cy="971916"/>
            </a:xfrm>
          </p:grpSpPr>
          <p:sp>
            <p:nvSpPr>
              <p:cNvPr id="38" name="TextBox 19"/>
              <p:cNvSpPr txBox="1"/>
              <p:nvPr/>
            </p:nvSpPr>
            <p:spPr>
              <a:xfrm>
                <a:off x="8602472" y="3370815"/>
                <a:ext cx="3713162" cy="4212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标题文字添加此处</a:t>
                </a:r>
                <a:endPara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8602473" y="3971012"/>
                <a:ext cx="3398850" cy="371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rPr>
                  <a:t>此处添加计划扼要说明，添加简短说明文字。此处添加明年计划的扼要说明，添加简短说明文字。</a:t>
                </a:r>
                <a:endParaRPr kumimoji="0" lang="en-US" altLang="zh-CN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190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2"/>
            </p:custDataLst>
          </p:nvPr>
        </p:nvSpPr>
        <p:spPr>
          <a:xfrm>
            <a:off x="1379540" y="1687221"/>
            <a:ext cx="2022343" cy="251518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DF3427">
                  <a:lumMod val="20000"/>
                  <a:lumOff val="80000"/>
                </a:srgbClr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6" name="MH_Other_2"/>
          <p:cNvSpPr/>
          <p:nvPr>
            <p:custDataLst>
              <p:tags r:id="rId3"/>
            </p:custDataLst>
          </p:nvPr>
        </p:nvSpPr>
        <p:spPr>
          <a:xfrm>
            <a:off x="3847517" y="1687221"/>
            <a:ext cx="2022344" cy="251518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MH_Other_3"/>
          <p:cNvSpPr/>
          <p:nvPr>
            <p:custDataLst>
              <p:tags r:id="rId4"/>
            </p:custDataLst>
          </p:nvPr>
        </p:nvSpPr>
        <p:spPr>
          <a:xfrm>
            <a:off x="6317382" y="1687221"/>
            <a:ext cx="2022344" cy="2515184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MH_Other_4"/>
          <p:cNvSpPr/>
          <p:nvPr>
            <p:custDataLst>
              <p:tags r:id="rId5"/>
            </p:custDataLst>
          </p:nvPr>
        </p:nvSpPr>
        <p:spPr>
          <a:xfrm>
            <a:off x="8785357" y="1687221"/>
            <a:ext cx="2022343" cy="2515184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MH_SubTitle_1"/>
          <p:cNvSpPr/>
          <p:nvPr>
            <p:custDataLst>
              <p:tags r:id="rId6"/>
            </p:custDataLst>
          </p:nvPr>
        </p:nvSpPr>
        <p:spPr>
          <a:xfrm>
            <a:off x="1381428" y="3567944"/>
            <a:ext cx="2018567" cy="634461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MH_SubTitle_2"/>
          <p:cNvSpPr/>
          <p:nvPr>
            <p:custDataLst>
              <p:tags r:id="rId7"/>
            </p:custDataLst>
          </p:nvPr>
        </p:nvSpPr>
        <p:spPr>
          <a:xfrm>
            <a:off x="3849406" y="3567944"/>
            <a:ext cx="2018566" cy="634461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MH_SubTitle_3"/>
          <p:cNvSpPr/>
          <p:nvPr>
            <p:custDataLst>
              <p:tags r:id="rId8"/>
            </p:custDataLst>
          </p:nvPr>
        </p:nvSpPr>
        <p:spPr>
          <a:xfrm>
            <a:off x="6319270" y="3567944"/>
            <a:ext cx="2018566" cy="634461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MH_SubTitle_4"/>
          <p:cNvSpPr/>
          <p:nvPr>
            <p:custDataLst>
              <p:tags r:id="rId9"/>
            </p:custDataLst>
          </p:nvPr>
        </p:nvSpPr>
        <p:spPr>
          <a:xfrm>
            <a:off x="8787245" y="3567944"/>
            <a:ext cx="2018567" cy="634461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TextBox 19"/>
          <p:cNvSpPr txBox="1"/>
          <p:nvPr/>
        </p:nvSpPr>
        <p:spPr>
          <a:xfrm>
            <a:off x="1377650" y="3693254"/>
            <a:ext cx="202234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标题文字添加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4" name="TextBox 19"/>
          <p:cNvSpPr txBox="1"/>
          <p:nvPr/>
        </p:nvSpPr>
        <p:spPr>
          <a:xfrm>
            <a:off x="3846571" y="3693254"/>
            <a:ext cx="202234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标题文字添加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5" name="TextBox 19"/>
          <p:cNvSpPr txBox="1"/>
          <p:nvPr/>
        </p:nvSpPr>
        <p:spPr>
          <a:xfrm>
            <a:off x="6317380" y="3693254"/>
            <a:ext cx="202234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标题文字添加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6" name="TextBox 19"/>
          <p:cNvSpPr txBox="1"/>
          <p:nvPr/>
        </p:nvSpPr>
        <p:spPr>
          <a:xfrm>
            <a:off x="8783467" y="3693254"/>
            <a:ext cx="202234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标题文字添加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59614" y="4539179"/>
            <a:ext cx="9446198" cy="89037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rPr>
              <a:t>此处添加计划扼要说明，添加简短说明文字。此处添加明年计划的扼要说明，添加简短说明文字。此处添加计划扼要说明，添加简短说明文字。此处添加明年计划的扼要说明，添加简短说明文字。此处添加计划扼要说明，添加简短说明文字。此处添加明年计划的扼要说明，添加简短说明文字。此处添加计划扼要说明，添加简短说明文字。此处添加明年计划的扼要说明，添加简短说明文字。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28" name="图片占位符 27"/>
          <p:cNvPicPr>
            <a:picLocks noGrp="1" noChangeAspect="1"/>
          </p:cNvPicPr>
          <p:nvPr>
            <p:ph type="pic" sz="quarter" idx="10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4380" y="1972817"/>
            <a:ext cx="1712665" cy="1445489"/>
          </a:xfrm>
        </p:spPr>
      </p:pic>
      <p:pic>
        <p:nvPicPr>
          <p:cNvPr id="30" name="图片占位符 29"/>
          <p:cNvPicPr>
            <a:picLocks noGrp="1" noChangeAspect="1"/>
          </p:cNvPicPr>
          <p:nvPr>
            <p:ph type="pic" sz="quarter" idx="11"/>
          </p:nvPr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2357" y="1972817"/>
            <a:ext cx="1712667" cy="1445490"/>
          </a:xfrm>
        </p:spPr>
      </p:pic>
      <p:pic>
        <p:nvPicPr>
          <p:cNvPr id="2048" name="图片占位符 2047"/>
          <p:cNvPicPr>
            <a:picLocks noGrp="1" noChangeAspect="1"/>
          </p:cNvPicPr>
          <p:nvPr>
            <p:ph type="pic" sz="quarter" idx="12"/>
          </p:nvPr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221" y="1972816"/>
            <a:ext cx="1712667" cy="1445490"/>
          </a:xfrm>
        </p:spPr>
      </p:pic>
      <p:pic>
        <p:nvPicPr>
          <p:cNvPr id="2050" name="图片占位符 2049"/>
          <p:cNvPicPr>
            <a:picLocks noGrp="1" noChangeAspect="1"/>
          </p:cNvPicPr>
          <p:nvPr>
            <p:ph type="pic" sz="quarter" idx="13"/>
          </p:nvPr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197" y="1972816"/>
            <a:ext cx="1712665" cy="144549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568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22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156318" y="4470399"/>
            <a:ext cx="1604754" cy="1370013"/>
            <a:chOff x="6155524" y="4470398"/>
            <a:chExt cx="1604754" cy="1370013"/>
          </a:xfrm>
        </p:grpSpPr>
        <p:sp>
          <p:nvSpPr>
            <p:cNvPr id="314" name="AutoShape 4"/>
            <p:cNvSpPr>
              <a:spLocks/>
            </p:cNvSpPr>
            <p:nvPr/>
          </p:nvSpPr>
          <p:spPr bwMode="auto">
            <a:xfrm>
              <a:off x="6155524" y="4470398"/>
              <a:ext cx="1604754" cy="1370013"/>
            </a:xfrm>
            <a:custGeom>
              <a:avLst/>
              <a:gdLst>
                <a:gd name="T0" fmla="*/ 264410771 w 21600"/>
                <a:gd name="T1" fmla="*/ 0 h 21600"/>
                <a:gd name="T2" fmla="*/ 477491173 w 21600"/>
                <a:gd name="T3" fmla="*/ 111564062 h 21600"/>
                <a:gd name="T4" fmla="*/ 15562749 w 21600"/>
                <a:gd name="T5" fmla="*/ 347983165 h 21600"/>
                <a:gd name="T6" fmla="*/ 0 w 21600"/>
                <a:gd name="T7" fmla="*/ 136808977 h 21600"/>
                <a:gd name="T8" fmla="*/ 264410771 w 21600"/>
                <a:gd name="T9" fmla="*/ 0 h 21600"/>
                <a:gd name="T10" fmla="*/ 264410771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11961" y="0"/>
                  </a:moveTo>
                  <a:cubicBezTo>
                    <a:pt x="21600" y="6925"/>
                    <a:pt x="21600" y="6925"/>
                    <a:pt x="21600" y="6925"/>
                  </a:cubicBezTo>
                  <a:cubicBezTo>
                    <a:pt x="17097" y="15499"/>
                    <a:pt x="9287" y="21023"/>
                    <a:pt x="704" y="21600"/>
                  </a:cubicBezTo>
                  <a:cubicBezTo>
                    <a:pt x="0" y="8492"/>
                    <a:pt x="0" y="8492"/>
                    <a:pt x="0" y="8492"/>
                  </a:cubicBezTo>
                  <a:cubicBezTo>
                    <a:pt x="5066" y="8079"/>
                    <a:pt x="9498" y="4782"/>
                    <a:pt x="11961" y="0"/>
                  </a:cubicBezTo>
                  <a:close/>
                  <a:moveTo>
                    <a:pt x="11961" y="0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5" name="AutoShape 5"/>
            <p:cNvSpPr>
              <a:spLocks/>
            </p:cNvSpPr>
            <p:nvPr/>
          </p:nvSpPr>
          <p:spPr bwMode="auto">
            <a:xfrm>
              <a:off x="6649172" y="4932360"/>
              <a:ext cx="474600" cy="501650"/>
            </a:xfrm>
            <a:custGeom>
              <a:avLst/>
              <a:gdLst>
                <a:gd name="T0" fmla="*/ 27662239 w 21104"/>
                <a:gd name="T1" fmla="*/ 32097254 h 21600"/>
                <a:gd name="T2" fmla="*/ 42842497 w 21104"/>
                <a:gd name="T3" fmla="*/ 9070780 h 21600"/>
                <a:gd name="T4" fmla="*/ 42842497 w 21104"/>
                <a:gd name="T5" fmla="*/ 7326324 h 21600"/>
                <a:gd name="T6" fmla="*/ 39468210 w 21104"/>
                <a:gd name="T7" fmla="*/ 3488912 h 21600"/>
                <a:gd name="T8" fmla="*/ 37444052 w 21104"/>
                <a:gd name="T9" fmla="*/ 3488912 h 21600"/>
                <a:gd name="T10" fmla="*/ 35756887 w 21104"/>
                <a:gd name="T11" fmla="*/ 5233414 h 21600"/>
                <a:gd name="T12" fmla="*/ 33734757 w 21104"/>
                <a:gd name="T13" fmla="*/ 5581868 h 21600"/>
                <a:gd name="T14" fmla="*/ 34071793 w 21104"/>
                <a:gd name="T15" fmla="*/ 0 h 21600"/>
                <a:gd name="T16" fmla="*/ 9107740 w 21104"/>
                <a:gd name="T17" fmla="*/ 0 h 21600"/>
                <a:gd name="T18" fmla="*/ 9107740 w 21104"/>
                <a:gd name="T19" fmla="*/ 5581868 h 21600"/>
                <a:gd name="T20" fmla="*/ 7422602 w 21104"/>
                <a:gd name="T21" fmla="*/ 5233414 h 21600"/>
                <a:gd name="T22" fmla="*/ 5735481 w 21104"/>
                <a:gd name="T23" fmla="*/ 3488912 h 21600"/>
                <a:gd name="T24" fmla="*/ 3711323 w 21104"/>
                <a:gd name="T25" fmla="*/ 3488912 h 21600"/>
                <a:gd name="T26" fmla="*/ 0 w 21104"/>
                <a:gd name="T27" fmla="*/ 7326324 h 21600"/>
                <a:gd name="T28" fmla="*/ 0 w 21104"/>
                <a:gd name="T29" fmla="*/ 9070780 h 21600"/>
                <a:gd name="T30" fmla="*/ 15517249 w 21104"/>
                <a:gd name="T31" fmla="*/ 32097254 h 21600"/>
                <a:gd name="T32" fmla="*/ 19565609 w 21104"/>
                <a:gd name="T33" fmla="*/ 33841756 h 21600"/>
                <a:gd name="T34" fmla="*/ 19565609 w 21104"/>
                <a:gd name="T35" fmla="*/ 35934666 h 21600"/>
                <a:gd name="T36" fmla="*/ 17878443 w 21104"/>
                <a:gd name="T37" fmla="*/ 36631574 h 21600"/>
                <a:gd name="T38" fmla="*/ 19565609 w 21104"/>
                <a:gd name="T39" fmla="*/ 37679122 h 21600"/>
                <a:gd name="T40" fmla="*/ 19565609 w 21104"/>
                <a:gd name="T41" fmla="*/ 39772032 h 21600"/>
                <a:gd name="T42" fmla="*/ 18215480 w 21104"/>
                <a:gd name="T43" fmla="*/ 41516488 h 21600"/>
                <a:gd name="T44" fmla="*/ 16193350 w 21104"/>
                <a:gd name="T45" fmla="*/ 43260990 h 21600"/>
                <a:gd name="T46" fmla="*/ 14506184 w 21104"/>
                <a:gd name="T47" fmla="*/ 45005446 h 21600"/>
                <a:gd name="T48" fmla="*/ 16193350 w 21104"/>
                <a:gd name="T49" fmla="*/ 46749902 h 21600"/>
                <a:gd name="T50" fmla="*/ 26649147 w 21104"/>
                <a:gd name="T51" fmla="*/ 46749902 h 21600"/>
                <a:gd name="T52" fmla="*/ 28673304 w 21104"/>
                <a:gd name="T53" fmla="*/ 45005446 h 21600"/>
                <a:gd name="T54" fmla="*/ 26649147 w 21104"/>
                <a:gd name="T55" fmla="*/ 43260990 h 21600"/>
                <a:gd name="T56" fmla="*/ 24964053 w 21104"/>
                <a:gd name="T57" fmla="*/ 41168034 h 21600"/>
                <a:gd name="T58" fmla="*/ 23276887 w 21104"/>
                <a:gd name="T59" fmla="*/ 39772032 h 21600"/>
                <a:gd name="T60" fmla="*/ 23276887 w 21104"/>
                <a:gd name="T61" fmla="*/ 37679122 h 21600"/>
                <a:gd name="T62" fmla="*/ 24964053 w 21104"/>
                <a:gd name="T63" fmla="*/ 36631574 h 21600"/>
                <a:gd name="T64" fmla="*/ 23276887 w 21104"/>
                <a:gd name="T65" fmla="*/ 35934666 h 21600"/>
                <a:gd name="T66" fmla="*/ 23276887 w 21104"/>
                <a:gd name="T67" fmla="*/ 33841756 h 21600"/>
                <a:gd name="T68" fmla="*/ 27662239 w 21104"/>
                <a:gd name="T69" fmla="*/ 32097254 h 21600"/>
                <a:gd name="T70" fmla="*/ 34071793 w 21104"/>
                <a:gd name="T71" fmla="*/ 7326324 h 21600"/>
                <a:gd name="T72" fmla="*/ 35756887 w 21104"/>
                <a:gd name="T73" fmla="*/ 7326324 h 21600"/>
                <a:gd name="T74" fmla="*/ 37781044 w 21104"/>
                <a:gd name="T75" fmla="*/ 5581868 h 21600"/>
                <a:gd name="T76" fmla="*/ 39468210 w 21104"/>
                <a:gd name="T77" fmla="*/ 7326324 h 21600"/>
                <a:gd name="T78" fmla="*/ 39468210 w 21104"/>
                <a:gd name="T79" fmla="*/ 9070780 h 21600"/>
                <a:gd name="T80" fmla="*/ 30360470 w 21104"/>
                <a:gd name="T81" fmla="*/ 24770976 h 21600"/>
                <a:gd name="T82" fmla="*/ 34071793 w 21104"/>
                <a:gd name="T83" fmla="*/ 7326324 h 21600"/>
                <a:gd name="T84" fmla="*/ 12144990 w 21104"/>
                <a:gd name="T85" fmla="*/ 25119430 h 21600"/>
                <a:gd name="T86" fmla="*/ 3037250 w 21104"/>
                <a:gd name="T87" fmla="*/ 9419234 h 21600"/>
                <a:gd name="T88" fmla="*/ 3037250 w 21104"/>
                <a:gd name="T89" fmla="*/ 7674778 h 21600"/>
                <a:gd name="T90" fmla="*/ 4722388 w 21104"/>
                <a:gd name="T91" fmla="*/ 5581868 h 21600"/>
                <a:gd name="T92" fmla="*/ 6746546 w 21104"/>
                <a:gd name="T93" fmla="*/ 7674778 h 21600"/>
                <a:gd name="T94" fmla="*/ 8433712 w 21104"/>
                <a:gd name="T95" fmla="*/ 7674778 h 21600"/>
                <a:gd name="T96" fmla="*/ 12144990 w 21104"/>
                <a:gd name="T97" fmla="*/ 25119430 h 21600"/>
                <a:gd name="T98" fmla="*/ 12144990 w 21104"/>
                <a:gd name="T99" fmla="*/ 25119430 h 216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104" h="21600">
                  <a:moveTo>
                    <a:pt x="13625" y="14830"/>
                  </a:moveTo>
                  <a:cubicBezTo>
                    <a:pt x="21434" y="10155"/>
                    <a:pt x="21102" y="4191"/>
                    <a:pt x="21102" y="4191"/>
                  </a:cubicBezTo>
                  <a:cubicBezTo>
                    <a:pt x="21102" y="3385"/>
                    <a:pt x="21102" y="3385"/>
                    <a:pt x="21102" y="3385"/>
                  </a:cubicBezTo>
                  <a:cubicBezTo>
                    <a:pt x="21102" y="3385"/>
                    <a:pt x="21102" y="1612"/>
                    <a:pt x="19440" y="1612"/>
                  </a:cubicBezTo>
                  <a:cubicBezTo>
                    <a:pt x="18942" y="1612"/>
                    <a:pt x="18443" y="1612"/>
                    <a:pt x="18443" y="1612"/>
                  </a:cubicBezTo>
                  <a:cubicBezTo>
                    <a:pt x="17612" y="1612"/>
                    <a:pt x="17612" y="2418"/>
                    <a:pt x="17612" y="2418"/>
                  </a:cubicBezTo>
                  <a:cubicBezTo>
                    <a:pt x="17612" y="2418"/>
                    <a:pt x="17280" y="2579"/>
                    <a:pt x="16616" y="2579"/>
                  </a:cubicBezTo>
                  <a:cubicBezTo>
                    <a:pt x="16616" y="1934"/>
                    <a:pt x="16782" y="0"/>
                    <a:pt x="16782" y="0"/>
                  </a:cubicBezTo>
                  <a:cubicBezTo>
                    <a:pt x="9139" y="967"/>
                    <a:pt x="4486" y="0"/>
                    <a:pt x="4486" y="0"/>
                  </a:cubicBezTo>
                  <a:cubicBezTo>
                    <a:pt x="4486" y="2579"/>
                    <a:pt x="4486" y="2579"/>
                    <a:pt x="4486" y="2579"/>
                  </a:cubicBezTo>
                  <a:cubicBezTo>
                    <a:pt x="3822" y="2579"/>
                    <a:pt x="3656" y="2418"/>
                    <a:pt x="3656" y="2418"/>
                  </a:cubicBezTo>
                  <a:cubicBezTo>
                    <a:pt x="3656" y="2418"/>
                    <a:pt x="3489" y="1612"/>
                    <a:pt x="2825" y="1612"/>
                  </a:cubicBezTo>
                  <a:cubicBezTo>
                    <a:pt x="2825" y="1612"/>
                    <a:pt x="2326" y="1612"/>
                    <a:pt x="1828" y="1612"/>
                  </a:cubicBezTo>
                  <a:cubicBezTo>
                    <a:pt x="166" y="1612"/>
                    <a:pt x="0" y="3385"/>
                    <a:pt x="0" y="3385"/>
                  </a:cubicBezTo>
                  <a:cubicBezTo>
                    <a:pt x="0" y="4191"/>
                    <a:pt x="0" y="4191"/>
                    <a:pt x="0" y="4191"/>
                  </a:cubicBezTo>
                  <a:cubicBezTo>
                    <a:pt x="0" y="4191"/>
                    <a:pt x="-166" y="10155"/>
                    <a:pt x="7643" y="14830"/>
                  </a:cubicBezTo>
                  <a:cubicBezTo>
                    <a:pt x="7643" y="14830"/>
                    <a:pt x="8474" y="15636"/>
                    <a:pt x="9637" y="15636"/>
                  </a:cubicBezTo>
                  <a:cubicBezTo>
                    <a:pt x="9637" y="16603"/>
                    <a:pt x="9637" y="16603"/>
                    <a:pt x="9637" y="16603"/>
                  </a:cubicBezTo>
                  <a:cubicBezTo>
                    <a:pt x="9637" y="16603"/>
                    <a:pt x="8806" y="16442"/>
                    <a:pt x="8806" y="16925"/>
                  </a:cubicBezTo>
                  <a:cubicBezTo>
                    <a:pt x="8806" y="17570"/>
                    <a:pt x="9637" y="17409"/>
                    <a:pt x="9637" y="17409"/>
                  </a:cubicBezTo>
                  <a:cubicBezTo>
                    <a:pt x="9637" y="18376"/>
                    <a:pt x="9637" y="18376"/>
                    <a:pt x="9637" y="18376"/>
                  </a:cubicBezTo>
                  <a:cubicBezTo>
                    <a:pt x="9637" y="18376"/>
                    <a:pt x="9471" y="19182"/>
                    <a:pt x="8972" y="19182"/>
                  </a:cubicBezTo>
                  <a:cubicBezTo>
                    <a:pt x="8972" y="19988"/>
                    <a:pt x="7976" y="19988"/>
                    <a:pt x="7976" y="19988"/>
                  </a:cubicBezTo>
                  <a:cubicBezTo>
                    <a:pt x="7976" y="19988"/>
                    <a:pt x="7145" y="20149"/>
                    <a:pt x="7145" y="20794"/>
                  </a:cubicBezTo>
                  <a:cubicBezTo>
                    <a:pt x="7145" y="20794"/>
                    <a:pt x="6979" y="21600"/>
                    <a:pt x="7976" y="21600"/>
                  </a:cubicBezTo>
                  <a:cubicBezTo>
                    <a:pt x="9305" y="21600"/>
                    <a:pt x="13126" y="21600"/>
                    <a:pt x="13126" y="21600"/>
                  </a:cubicBezTo>
                  <a:cubicBezTo>
                    <a:pt x="13957" y="21600"/>
                    <a:pt x="14123" y="20794"/>
                    <a:pt x="14123" y="20794"/>
                  </a:cubicBezTo>
                  <a:cubicBezTo>
                    <a:pt x="14123" y="20794"/>
                    <a:pt x="14123" y="19988"/>
                    <a:pt x="13126" y="19988"/>
                  </a:cubicBezTo>
                  <a:cubicBezTo>
                    <a:pt x="12296" y="19988"/>
                    <a:pt x="12296" y="19021"/>
                    <a:pt x="12296" y="19021"/>
                  </a:cubicBezTo>
                  <a:cubicBezTo>
                    <a:pt x="12296" y="19021"/>
                    <a:pt x="11465" y="19182"/>
                    <a:pt x="11465" y="18376"/>
                  </a:cubicBezTo>
                  <a:cubicBezTo>
                    <a:pt x="11465" y="17409"/>
                    <a:pt x="11465" y="17409"/>
                    <a:pt x="11465" y="17409"/>
                  </a:cubicBezTo>
                  <a:cubicBezTo>
                    <a:pt x="11465" y="17409"/>
                    <a:pt x="12296" y="17570"/>
                    <a:pt x="12296" y="16925"/>
                  </a:cubicBezTo>
                  <a:cubicBezTo>
                    <a:pt x="12296" y="16442"/>
                    <a:pt x="11465" y="16603"/>
                    <a:pt x="11465" y="16603"/>
                  </a:cubicBezTo>
                  <a:cubicBezTo>
                    <a:pt x="11465" y="15636"/>
                    <a:pt x="11465" y="15636"/>
                    <a:pt x="11465" y="15636"/>
                  </a:cubicBezTo>
                  <a:cubicBezTo>
                    <a:pt x="12296" y="15636"/>
                    <a:pt x="12960" y="15313"/>
                    <a:pt x="13625" y="14830"/>
                  </a:cubicBezTo>
                  <a:close/>
                  <a:moveTo>
                    <a:pt x="16782" y="3385"/>
                  </a:moveTo>
                  <a:cubicBezTo>
                    <a:pt x="16948" y="3385"/>
                    <a:pt x="17612" y="3385"/>
                    <a:pt x="17612" y="3385"/>
                  </a:cubicBezTo>
                  <a:cubicBezTo>
                    <a:pt x="18443" y="3385"/>
                    <a:pt x="18609" y="2579"/>
                    <a:pt x="18609" y="2579"/>
                  </a:cubicBezTo>
                  <a:cubicBezTo>
                    <a:pt x="19440" y="2579"/>
                    <a:pt x="19440" y="3385"/>
                    <a:pt x="19440" y="3385"/>
                  </a:cubicBezTo>
                  <a:cubicBezTo>
                    <a:pt x="19440" y="4191"/>
                    <a:pt x="19440" y="4191"/>
                    <a:pt x="19440" y="4191"/>
                  </a:cubicBezTo>
                  <a:cubicBezTo>
                    <a:pt x="19440" y="4191"/>
                    <a:pt x="19108" y="7576"/>
                    <a:pt x="14954" y="11445"/>
                  </a:cubicBezTo>
                  <a:cubicBezTo>
                    <a:pt x="15951" y="9833"/>
                    <a:pt x="16782" y="6125"/>
                    <a:pt x="16782" y="3385"/>
                  </a:cubicBezTo>
                  <a:close/>
                  <a:moveTo>
                    <a:pt x="5982" y="11606"/>
                  </a:moveTo>
                  <a:cubicBezTo>
                    <a:pt x="1662" y="7737"/>
                    <a:pt x="1496" y="4352"/>
                    <a:pt x="1496" y="4352"/>
                  </a:cubicBezTo>
                  <a:cubicBezTo>
                    <a:pt x="1496" y="3546"/>
                    <a:pt x="1496" y="3546"/>
                    <a:pt x="1496" y="3546"/>
                  </a:cubicBezTo>
                  <a:cubicBezTo>
                    <a:pt x="1496" y="3546"/>
                    <a:pt x="1496" y="2579"/>
                    <a:pt x="2326" y="2579"/>
                  </a:cubicBezTo>
                  <a:cubicBezTo>
                    <a:pt x="2326" y="2579"/>
                    <a:pt x="2326" y="3546"/>
                    <a:pt x="3323" y="3546"/>
                  </a:cubicBezTo>
                  <a:cubicBezTo>
                    <a:pt x="3323" y="3546"/>
                    <a:pt x="3988" y="3546"/>
                    <a:pt x="4154" y="3546"/>
                  </a:cubicBezTo>
                  <a:cubicBezTo>
                    <a:pt x="4154" y="6287"/>
                    <a:pt x="4985" y="9994"/>
                    <a:pt x="5982" y="11606"/>
                  </a:cubicBezTo>
                  <a:close/>
                  <a:moveTo>
                    <a:pt x="5982" y="11606"/>
                  </a:moveTo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13471" y="1928812"/>
            <a:ext cx="1601579" cy="1368425"/>
            <a:chOff x="4412676" y="1928811"/>
            <a:chExt cx="1601579" cy="1368425"/>
          </a:xfrm>
        </p:grpSpPr>
        <p:sp>
          <p:nvSpPr>
            <p:cNvPr id="312" name="AutoShape 2"/>
            <p:cNvSpPr>
              <a:spLocks/>
            </p:cNvSpPr>
            <p:nvPr/>
          </p:nvSpPr>
          <p:spPr bwMode="auto">
            <a:xfrm>
              <a:off x="4412676" y="1928811"/>
              <a:ext cx="1601579" cy="1368425"/>
            </a:xfrm>
            <a:custGeom>
              <a:avLst/>
              <a:gdLst>
                <a:gd name="T0" fmla="*/ 211170617 w 21600"/>
                <a:gd name="T1" fmla="*/ 346775367 h 21600"/>
                <a:gd name="T2" fmla="*/ 0 w 21600"/>
                <a:gd name="T3" fmla="*/ 235598565 h 21600"/>
                <a:gd name="T4" fmla="*/ 459604150 w 21600"/>
                <a:gd name="T5" fmla="*/ 0 h 21600"/>
                <a:gd name="T6" fmla="*/ 475133925 w 21600"/>
                <a:gd name="T7" fmla="*/ 211773779 h 21600"/>
                <a:gd name="T8" fmla="*/ 211170617 w 21600"/>
                <a:gd name="T9" fmla="*/ 346775367 h 21600"/>
                <a:gd name="T10" fmla="*/ 211170617 w 21600"/>
                <a:gd name="T11" fmla="*/ 346775367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9600" y="21600"/>
                  </a:moveTo>
                  <a:cubicBezTo>
                    <a:pt x="0" y="14675"/>
                    <a:pt x="0" y="14675"/>
                    <a:pt x="0" y="14675"/>
                  </a:cubicBezTo>
                  <a:cubicBezTo>
                    <a:pt x="4518" y="6101"/>
                    <a:pt x="12282" y="577"/>
                    <a:pt x="20894" y="0"/>
                  </a:cubicBezTo>
                  <a:cubicBezTo>
                    <a:pt x="21600" y="13191"/>
                    <a:pt x="21600" y="13191"/>
                    <a:pt x="21600" y="13191"/>
                  </a:cubicBezTo>
                  <a:cubicBezTo>
                    <a:pt x="16518" y="13521"/>
                    <a:pt x="12141" y="16818"/>
                    <a:pt x="9600" y="21600"/>
                  </a:cubicBezTo>
                  <a:close/>
                  <a:moveTo>
                    <a:pt x="96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8" name="AutoShape 8"/>
            <p:cNvSpPr>
              <a:spLocks/>
            </p:cNvSpPr>
            <p:nvPr/>
          </p:nvSpPr>
          <p:spPr bwMode="auto">
            <a:xfrm>
              <a:off x="5065054" y="2351085"/>
              <a:ext cx="434918" cy="431800"/>
            </a:xfrm>
            <a:custGeom>
              <a:avLst/>
              <a:gdLst>
                <a:gd name="T0" fmla="*/ 0 w 21600"/>
                <a:gd name="T1" fmla="*/ 17264004 h 21600"/>
                <a:gd name="T2" fmla="*/ 35037639 w 21600"/>
                <a:gd name="T3" fmla="*/ 17264004 h 21600"/>
                <a:gd name="T4" fmla="*/ 24234350 w 21600"/>
                <a:gd name="T5" fmla="*/ 6905601 h 21600"/>
                <a:gd name="T6" fmla="*/ 25110301 w 21600"/>
                <a:gd name="T7" fmla="*/ 4028254 h 21600"/>
                <a:gd name="T8" fmla="*/ 25110301 w 21600"/>
                <a:gd name="T9" fmla="*/ 8056548 h 21600"/>
                <a:gd name="T10" fmla="*/ 13723058 w 21600"/>
                <a:gd name="T11" fmla="*/ 22155458 h 21600"/>
                <a:gd name="T12" fmla="*/ 11971197 w 21600"/>
                <a:gd name="T13" fmla="*/ 25320552 h 21600"/>
                <a:gd name="T14" fmla="*/ 11095246 w 21600"/>
                <a:gd name="T15" fmla="*/ 27334659 h 21600"/>
                <a:gd name="T16" fmla="*/ 10803289 w 21600"/>
                <a:gd name="T17" fmla="*/ 31650660 h 21600"/>
                <a:gd name="T18" fmla="*/ 9051387 w 21600"/>
                <a:gd name="T19" fmla="*/ 28485606 h 21600"/>
                <a:gd name="T20" fmla="*/ 7591482 w 21600"/>
                <a:gd name="T21" fmla="*/ 25608259 h 21600"/>
                <a:gd name="T22" fmla="*/ 4963669 w 21600"/>
                <a:gd name="T23" fmla="*/ 23594152 h 21600"/>
                <a:gd name="T24" fmla="*/ 4671672 w 21600"/>
                <a:gd name="T25" fmla="*/ 19565858 h 21600"/>
                <a:gd name="T26" fmla="*/ 4379715 w 21600"/>
                <a:gd name="T27" fmla="*/ 17264004 h 21600"/>
                <a:gd name="T28" fmla="*/ 2919810 w 21600"/>
                <a:gd name="T29" fmla="*/ 15537603 h 21600"/>
                <a:gd name="T30" fmla="*/ 2919810 w 21600"/>
                <a:gd name="T31" fmla="*/ 12948003 h 21600"/>
                <a:gd name="T32" fmla="*/ 11095246 w 21600"/>
                <a:gd name="T33" fmla="*/ 5754655 h 21600"/>
                <a:gd name="T34" fmla="*/ 9051387 w 21600"/>
                <a:gd name="T35" fmla="*/ 5754655 h 21600"/>
                <a:gd name="T36" fmla="*/ 8175436 w 21600"/>
                <a:gd name="T37" fmla="*/ 7481055 h 21600"/>
                <a:gd name="T38" fmla="*/ 9343384 w 21600"/>
                <a:gd name="T39" fmla="*/ 8056548 h 21600"/>
                <a:gd name="T40" fmla="*/ 9051387 w 21600"/>
                <a:gd name="T41" fmla="*/ 6905601 h 21600"/>
                <a:gd name="T42" fmla="*/ 13723058 w 21600"/>
                <a:gd name="T43" fmla="*/ 8632002 h 21600"/>
                <a:gd name="T44" fmla="*/ 11971197 w 21600"/>
                <a:gd name="T45" fmla="*/ 9782949 h 21600"/>
                <a:gd name="T46" fmla="*/ 10803289 w 21600"/>
                <a:gd name="T47" fmla="*/ 10358402 h 21600"/>
                <a:gd name="T48" fmla="*/ 11095246 w 21600"/>
                <a:gd name="T49" fmla="*/ 12372549 h 21600"/>
                <a:gd name="T50" fmla="*/ 9635341 w 21600"/>
                <a:gd name="T51" fmla="*/ 14098950 h 21600"/>
                <a:gd name="T52" fmla="*/ 8467433 w 21600"/>
                <a:gd name="T53" fmla="*/ 14674403 h 21600"/>
                <a:gd name="T54" fmla="*/ 6131577 w 21600"/>
                <a:gd name="T55" fmla="*/ 14098950 h 21600"/>
                <a:gd name="T56" fmla="*/ 4379715 w 21600"/>
                <a:gd name="T57" fmla="*/ 15537603 h 21600"/>
                <a:gd name="T58" fmla="*/ 4671672 w 21600"/>
                <a:gd name="T59" fmla="*/ 16688550 h 21600"/>
                <a:gd name="T60" fmla="*/ 7883479 w 21600"/>
                <a:gd name="T61" fmla="*/ 17839457 h 21600"/>
                <a:gd name="T62" fmla="*/ 11971197 w 21600"/>
                <a:gd name="T63" fmla="*/ 18990404 h 21600"/>
                <a:gd name="T64" fmla="*/ 13723058 w 21600"/>
                <a:gd name="T65" fmla="*/ 22155458 h 21600"/>
                <a:gd name="T66" fmla="*/ 16058915 w 21600"/>
                <a:gd name="T67" fmla="*/ 6042401 h 21600"/>
                <a:gd name="T68" fmla="*/ 12847148 w 21600"/>
                <a:gd name="T69" fmla="*/ 4316001 h 21600"/>
                <a:gd name="T70" fmla="*/ 18394771 w 21600"/>
                <a:gd name="T71" fmla="*/ 2877347 h 21600"/>
                <a:gd name="T72" fmla="*/ 31241878 w 21600"/>
                <a:gd name="T73" fmla="*/ 17839457 h 21600"/>
                <a:gd name="T74" fmla="*/ 26862203 w 21600"/>
                <a:gd name="T75" fmla="*/ 29348806 h 21600"/>
                <a:gd name="T76" fmla="*/ 26570206 w 21600"/>
                <a:gd name="T77" fmla="*/ 26471459 h 21600"/>
                <a:gd name="T78" fmla="*/ 24526347 w 21600"/>
                <a:gd name="T79" fmla="*/ 23306405 h 21600"/>
                <a:gd name="T80" fmla="*/ 19270722 w 21600"/>
                <a:gd name="T81" fmla="*/ 19278151 h 21600"/>
                <a:gd name="T82" fmla="*/ 28322108 w 21600"/>
                <a:gd name="T83" fmla="*/ 16113057 h 21600"/>
                <a:gd name="T84" fmla="*/ 30657924 w 21600"/>
                <a:gd name="T85" fmla="*/ 14098950 h 21600"/>
                <a:gd name="T86" fmla="*/ 27154160 w 21600"/>
                <a:gd name="T87" fmla="*/ 11221602 h 21600"/>
                <a:gd name="T88" fmla="*/ 26570206 w 21600"/>
                <a:gd name="T89" fmla="*/ 14962150 h 21600"/>
                <a:gd name="T90" fmla="*/ 23066442 w 21600"/>
                <a:gd name="T91" fmla="*/ 14098950 h 21600"/>
                <a:gd name="T92" fmla="*/ 21314581 w 21600"/>
                <a:gd name="T93" fmla="*/ 12660256 h 21600"/>
                <a:gd name="T94" fmla="*/ 22190491 w 21600"/>
                <a:gd name="T95" fmla="*/ 10070656 h 21600"/>
                <a:gd name="T96" fmla="*/ 26278249 w 21600"/>
                <a:gd name="T97" fmla="*/ 10358402 h 21600"/>
                <a:gd name="T98" fmla="*/ 29198019 w 21600"/>
                <a:gd name="T99" fmla="*/ 10358402 h 21600"/>
                <a:gd name="T100" fmla="*/ 30657924 w 21600"/>
                <a:gd name="T101" fmla="*/ 9207455 h 21600"/>
                <a:gd name="T102" fmla="*/ 32117829 w 21600"/>
                <a:gd name="T103" fmla="*/ 16400804 h 21600"/>
                <a:gd name="T104" fmla="*/ 31241878 w 21600"/>
                <a:gd name="T105" fmla="*/ 17839457 h 216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60" y="0"/>
                    <a:pt x="0" y="4860"/>
                    <a:pt x="0" y="10800"/>
                  </a:cubicBezTo>
                  <a:cubicBezTo>
                    <a:pt x="0" y="16740"/>
                    <a:pt x="4860" y="21600"/>
                    <a:pt x="10800" y="21600"/>
                  </a:cubicBezTo>
                  <a:cubicBezTo>
                    <a:pt x="16740" y="21600"/>
                    <a:pt x="21600" y="16740"/>
                    <a:pt x="21600" y="10800"/>
                  </a:cubicBezTo>
                  <a:cubicBezTo>
                    <a:pt x="21600" y="4860"/>
                    <a:pt x="16740" y="0"/>
                    <a:pt x="10800" y="0"/>
                  </a:cubicBezTo>
                  <a:close/>
                  <a:moveTo>
                    <a:pt x="14940" y="4320"/>
                  </a:moveTo>
                  <a:cubicBezTo>
                    <a:pt x="15660" y="3780"/>
                    <a:pt x="15660" y="3780"/>
                    <a:pt x="15660" y="3780"/>
                  </a:cubicBezTo>
                  <a:cubicBezTo>
                    <a:pt x="15660" y="3780"/>
                    <a:pt x="15300" y="3060"/>
                    <a:pt x="15480" y="2520"/>
                  </a:cubicBezTo>
                  <a:cubicBezTo>
                    <a:pt x="15660" y="2520"/>
                    <a:pt x="16380" y="2880"/>
                    <a:pt x="16920" y="3600"/>
                  </a:cubicBezTo>
                  <a:cubicBezTo>
                    <a:pt x="16560" y="5220"/>
                    <a:pt x="15480" y="5040"/>
                    <a:pt x="15480" y="5040"/>
                  </a:cubicBezTo>
                  <a:cubicBezTo>
                    <a:pt x="15480" y="5040"/>
                    <a:pt x="14760" y="5040"/>
                    <a:pt x="14940" y="4320"/>
                  </a:cubicBezTo>
                  <a:close/>
                  <a:moveTo>
                    <a:pt x="8460" y="13860"/>
                  </a:moveTo>
                  <a:cubicBezTo>
                    <a:pt x="8280" y="14040"/>
                    <a:pt x="8100" y="14580"/>
                    <a:pt x="7920" y="15120"/>
                  </a:cubicBezTo>
                  <a:cubicBezTo>
                    <a:pt x="7740" y="15480"/>
                    <a:pt x="7560" y="15660"/>
                    <a:pt x="7380" y="15840"/>
                  </a:cubicBezTo>
                  <a:cubicBezTo>
                    <a:pt x="7020" y="16020"/>
                    <a:pt x="7020" y="16380"/>
                    <a:pt x="7020" y="16380"/>
                  </a:cubicBezTo>
                  <a:cubicBezTo>
                    <a:pt x="6840" y="17100"/>
                    <a:pt x="6840" y="17100"/>
                    <a:pt x="6840" y="17100"/>
                  </a:cubicBezTo>
                  <a:cubicBezTo>
                    <a:pt x="6840" y="17100"/>
                    <a:pt x="7020" y="17820"/>
                    <a:pt x="7200" y="18000"/>
                  </a:cubicBezTo>
                  <a:cubicBezTo>
                    <a:pt x="7200" y="18360"/>
                    <a:pt x="6660" y="19800"/>
                    <a:pt x="6660" y="19800"/>
                  </a:cubicBezTo>
                  <a:cubicBezTo>
                    <a:pt x="6120" y="19620"/>
                    <a:pt x="5940" y="19080"/>
                    <a:pt x="5760" y="18720"/>
                  </a:cubicBezTo>
                  <a:cubicBezTo>
                    <a:pt x="5760" y="18360"/>
                    <a:pt x="5400" y="18180"/>
                    <a:pt x="5580" y="17820"/>
                  </a:cubicBezTo>
                  <a:cubicBezTo>
                    <a:pt x="5580" y="17280"/>
                    <a:pt x="5220" y="17100"/>
                    <a:pt x="5040" y="16920"/>
                  </a:cubicBezTo>
                  <a:cubicBezTo>
                    <a:pt x="4860" y="16560"/>
                    <a:pt x="4680" y="16200"/>
                    <a:pt x="4680" y="16020"/>
                  </a:cubicBezTo>
                  <a:cubicBezTo>
                    <a:pt x="4680" y="15840"/>
                    <a:pt x="4140" y="15480"/>
                    <a:pt x="4140" y="15480"/>
                  </a:cubicBezTo>
                  <a:cubicBezTo>
                    <a:pt x="4140" y="15480"/>
                    <a:pt x="3240" y="14940"/>
                    <a:pt x="3060" y="14760"/>
                  </a:cubicBezTo>
                  <a:cubicBezTo>
                    <a:pt x="2880" y="14580"/>
                    <a:pt x="2700" y="13860"/>
                    <a:pt x="2700" y="13500"/>
                  </a:cubicBezTo>
                  <a:cubicBezTo>
                    <a:pt x="2700" y="13140"/>
                    <a:pt x="2880" y="12240"/>
                    <a:pt x="2880" y="12240"/>
                  </a:cubicBezTo>
                  <a:cubicBezTo>
                    <a:pt x="2880" y="12240"/>
                    <a:pt x="3240" y="11880"/>
                    <a:pt x="3060" y="11700"/>
                  </a:cubicBezTo>
                  <a:cubicBezTo>
                    <a:pt x="2700" y="11520"/>
                    <a:pt x="2700" y="10800"/>
                    <a:pt x="2700" y="10800"/>
                  </a:cubicBezTo>
                  <a:cubicBezTo>
                    <a:pt x="2340" y="10440"/>
                    <a:pt x="2340" y="10440"/>
                    <a:pt x="2340" y="10440"/>
                  </a:cubicBezTo>
                  <a:cubicBezTo>
                    <a:pt x="2340" y="10440"/>
                    <a:pt x="1980" y="9900"/>
                    <a:pt x="1800" y="9720"/>
                  </a:cubicBezTo>
                  <a:cubicBezTo>
                    <a:pt x="1800" y="9360"/>
                    <a:pt x="1800" y="9180"/>
                    <a:pt x="1980" y="9000"/>
                  </a:cubicBezTo>
                  <a:cubicBezTo>
                    <a:pt x="1980" y="8820"/>
                    <a:pt x="1800" y="8280"/>
                    <a:pt x="1800" y="8100"/>
                  </a:cubicBezTo>
                  <a:cubicBezTo>
                    <a:pt x="3600" y="3600"/>
                    <a:pt x="6660" y="2700"/>
                    <a:pt x="6660" y="2700"/>
                  </a:cubicBezTo>
                  <a:cubicBezTo>
                    <a:pt x="6840" y="3600"/>
                    <a:pt x="6840" y="3600"/>
                    <a:pt x="6840" y="3600"/>
                  </a:cubicBezTo>
                  <a:cubicBezTo>
                    <a:pt x="6840" y="3600"/>
                    <a:pt x="6300" y="3780"/>
                    <a:pt x="6120" y="3780"/>
                  </a:cubicBezTo>
                  <a:cubicBezTo>
                    <a:pt x="5760" y="3600"/>
                    <a:pt x="5580" y="3600"/>
                    <a:pt x="5580" y="3600"/>
                  </a:cubicBezTo>
                  <a:cubicBezTo>
                    <a:pt x="5220" y="4140"/>
                    <a:pt x="5220" y="4140"/>
                    <a:pt x="5220" y="4140"/>
                  </a:cubicBezTo>
                  <a:cubicBezTo>
                    <a:pt x="5220" y="4140"/>
                    <a:pt x="5040" y="4500"/>
                    <a:pt x="5040" y="4680"/>
                  </a:cubicBezTo>
                  <a:cubicBezTo>
                    <a:pt x="5040" y="4860"/>
                    <a:pt x="5220" y="5220"/>
                    <a:pt x="5220" y="5220"/>
                  </a:cubicBezTo>
                  <a:cubicBezTo>
                    <a:pt x="5220" y="5220"/>
                    <a:pt x="5760" y="5220"/>
                    <a:pt x="5760" y="5040"/>
                  </a:cubicBezTo>
                  <a:cubicBezTo>
                    <a:pt x="5760" y="4860"/>
                    <a:pt x="5760" y="4680"/>
                    <a:pt x="5760" y="4680"/>
                  </a:cubicBezTo>
                  <a:cubicBezTo>
                    <a:pt x="5580" y="4320"/>
                    <a:pt x="5580" y="4320"/>
                    <a:pt x="5580" y="4320"/>
                  </a:cubicBezTo>
                  <a:cubicBezTo>
                    <a:pt x="5580" y="4320"/>
                    <a:pt x="6120" y="4140"/>
                    <a:pt x="7200" y="4320"/>
                  </a:cubicBezTo>
                  <a:cubicBezTo>
                    <a:pt x="8460" y="4320"/>
                    <a:pt x="7920" y="5220"/>
                    <a:pt x="8460" y="5400"/>
                  </a:cubicBezTo>
                  <a:cubicBezTo>
                    <a:pt x="9000" y="5580"/>
                    <a:pt x="8100" y="6300"/>
                    <a:pt x="7920" y="6660"/>
                  </a:cubicBezTo>
                  <a:cubicBezTo>
                    <a:pt x="7740" y="7020"/>
                    <a:pt x="7380" y="6120"/>
                    <a:pt x="7380" y="6120"/>
                  </a:cubicBezTo>
                  <a:cubicBezTo>
                    <a:pt x="7380" y="6120"/>
                    <a:pt x="7740" y="5760"/>
                    <a:pt x="7200" y="5760"/>
                  </a:cubicBezTo>
                  <a:cubicBezTo>
                    <a:pt x="6660" y="5580"/>
                    <a:pt x="6300" y="6480"/>
                    <a:pt x="6660" y="6480"/>
                  </a:cubicBezTo>
                  <a:cubicBezTo>
                    <a:pt x="6840" y="6480"/>
                    <a:pt x="7200" y="6840"/>
                    <a:pt x="7020" y="7020"/>
                  </a:cubicBezTo>
                  <a:cubicBezTo>
                    <a:pt x="7020" y="7200"/>
                    <a:pt x="7020" y="7200"/>
                    <a:pt x="6840" y="7740"/>
                  </a:cubicBezTo>
                  <a:cubicBezTo>
                    <a:pt x="6480" y="8280"/>
                    <a:pt x="6120" y="8640"/>
                    <a:pt x="6120" y="8640"/>
                  </a:cubicBezTo>
                  <a:cubicBezTo>
                    <a:pt x="6120" y="8640"/>
                    <a:pt x="5760" y="8460"/>
                    <a:pt x="5940" y="8820"/>
                  </a:cubicBezTo>
                  <a:cubicBezTo>
                    <a:pt x="6120" y="9180"/>
                    <a:pt x="5940" y="9720"/>
                    <a:pt x="5940" y="9900"/>
                  </a:cubicBezTo>
                  <a:cubicBezTo>
                    <a:pt x="5940" y="10260"/>
                    <a:pt x="5220" y="9720"/>
                    <a:pt x="5220" y="9180"/>
                  </a:cubicBezTo>
                  <a:cubicBezTo>
                    <a:pt x="5040" y="8640"/>
                    <a:pt x="4500" y="9180"/>
                    <a:pt x="4320" y="9180"/>
                  </a:cubicBezTo>
                  <a:cubicBezTo>
                    <a:pt x="4140" y="9180"/>
                    <a:pt x="3780" y="9000"/>
                    <a:pt x="3780" y="8820"/>
                  </a:cubicBezTo>
                  <a:cubicBezTo>
                    <a:pt x="3600" y="8640"/>
                    <a:pt x="2700" y="9360"/>
                    <a:pt x="2520" y="9360"/>
                  </a:cubicBezTo>
                  <a:cubicBezTo>
                    <a:pt x="2340" y="9540"/>
                    <a:pt x="2340" y="9900"/>
                    <a:pt x="2700" y="9720"/>
                  </a:cubicBezTo>
                  <a:cubicBezTo>
                    <a:pt x="3060" y="9540"/>
                    <a:pt x="3420" y="9720"/>
                    <a:pt x="3420" y="10080"/>
                  </a:cubicBezTo>
                  <a:cubicBezTo>
                    <a:pt x="3240" y="10440"/>
                    <a:pt x="2880" y="10260"/>
                    <a:pt x="2880" y="10440"/>
                  </a:cubicBezTo>
                  <a:cubicBezTo>
                    <a:pt x="3060" y="10800"/>
                    <a:pt x="3420" y="10980"/>
                    <a:pt x="3420" y="11340"/>
                  </a:cubicBezTo>
                  <a:cubicBezTo>
                    <a:pt x="3600" y="11700"/>
                    <a:pt x="4500" y="11340"/>
                    <a:pt x="4860" y="11160"/>
                  </a:cubicBezTo>
                  <a:cubicBezTo>
                    <a:pt x="5040" y="11160"/>
                    <a:pt x="5940" y="10980"/>
                    <a:pt x="5940" y="11340"/>
                  </a:cubicBezTo>
                  <a:cubicBezTo>
                    <a:pt x="6120" y="11700"/>
                    <a:pt x="7020" y="11880"/>
                    <a:pt x="7380" y="11880"/>
                  </a:cubicBezTo>
                  <a:cubicBezTo>
                    <a:pt x="7740" y="12060"/>
                    <a:pt x="8280" y="12060"/>
                    <a:pt x="8820" y="12420"/>
                  </a:cubicBezTo>
                  <a:cubicBezTo>
                    <a:pt x="9180" y="12960"/>
                    <a:pt x="8460" y="13680"/>
                    <a:pt x="8460" y="13860"/>
                  </a:cubicBezTo>
                  <a:close/>
                  <a:moveTo>
                    <a:pt x="10620" y="2520"/>
                  </a:moveTo>
                  <a:cubicBezTo>
                    <a:pt x="10440" y="3060"/>
                    <a:pt x="9720" y="3600"/>
                    <a:pt x="9900" y="3780"/>
                  </a:cubicBezTo>
                  <a:cubicBezTo>
                    <a:pt x="9900" y="3960"/>
                    <a:pt x="9900" y="4860"/>
                    <a:pt x="9180" y="4140"/>
                  </a:cubicBezTo>
                  <a:cubicBezTo>
                    <a:pt x="8460" y="3420"/>
                    <a:pt x="7740" y="3240"/>
                    <a:pt x="7920" y="2700"/>
                  </a:cubicBezTo>
                  <a:cubicBezTo>
                    <a:pt x="7920" y="2520"/>
                    <a:pt x="8640" y="2520"/>
                    <a:pt x="8640" y="2340"/>
                  </a:cubicBezTo>
                  <a:cubicBezTo>
                    <a:pt x="9540" y="1260"/>
                    <a:pt x="11160" y="1440"/>
                    <a:pt x="11340" y="1800"/>
                  </a:cubicBezTo>
                  <a:cubicBezTo>
                    <a:pt x="10980" y="2160"/>
                    <a:pt x="10620" y="1980"/>
                    <a:pt x="10620" y="2520"/>
                  </a:cubicBezTo>
                  <a:close/>
                  <a:moveTo>
                    <a:pt x="19260" y="11160"/>
                  </a:moveTo>
                  <a:cubicBezTo>
                    <a:pt x="19260" y="11160"/>
                    <a:pt x="19620" y="11700"/>
                    <a:pt x="20160" y="11700"/>
                  </a:cubicBezTo>
                  <a:cubicBezTo>
                    <a:pt x="19800" y="15660"/>
                    <a:pt x="16560" y="18360"/>
                    <a:pt x="16560" y="18360"/>
                  </a:cubicBezTo>
                  <a:cubicBezTo>
                    <a:pt x="16020" y="17820"/>
                    <a:pt x="16200" y="17280"/>
                    <a:pt x="16200" y="17280"/>
                  </a:cubicBezTo>
                  <a:cubicBezTo>
                    <a:pt x="16380" y="16560"/>
                    <a:pt x="16380" y="16560"/>
                    <a:pt x="16380" y="16560"/>
                  </a:cubicBezTo>
                  <a:cubicBezTo>
                    <a:pt x="16380" y="15300"/>
                    <a:pt x="16380" y="15300"/>
                    <a:pt x="16380" y="15300"/>
                  </a:cubicBezTo>
                  <a:cubicBezTo>
                    <a:pt x="16380" y="15300"/>
                    <a:pt x="16380" y="13860"/>
                    <a:pt x="15120" y="14580"/>
                  </a:cubicBezTo>
                  <a:cubicBezTo>
                    <a:pt x="13860" y="14940"/>
                    <a:pt x="14400" y="14940"/>
                    <a:pt x="12960" y="14940"/>
                  </a:cubicBezTo>
                  <a:cubicBezTo>
                    <a:pt x="11520" y="15120"/>
                    <a:pt x="11880" y="12060"/>
                    <a:pt x="11880" y="12060"/>
                  </a:cubicBezTo>
                  <a:cubicBezTo>
                    <a:pt x="11880" y="7740"/>
                    <a:pt x="15120" y="10980"/>
                    <a:pt x="15120" y="10980"/>
                  </a:cubicBezTo>
                  <a:cubicBezTo>
                    <a:pt x="17100" y="12420"/>
                    <a:pt x="17460" y="10080"/>
                    <a:pt x="17460" y="10080"/>
                  </a:cubicBezTo>
                  <a:cubicBezTo>
                    <a:pt x="18720" y="9540"/>
                    <a:pt x="18720" y="9540"/>
                    <a:pt x="18720" y="9540"/>
                  </a:cubicBezTo>
                  <a:cubicBezTo>
                    <a:pt x="18900" y="8820"/>
                    <a:pt x="18900" y="8820"/>
                    <a:pt x="18900" y="8820"/>
                  </a:cubicBezTo>
                  <a:cubicBezTo>
                    <a:pt x="18720" y="7920"/>
                    <a:pt x="18720" y="7920"/>
                    <a:pt x="18720" y="7920"/>
                  </a:cubicBezTo>
                  <a:cubicBezTo>
                    <a:pt x="16740" y="7020"/>
                    <a:pt x="16740" y="7020"/>
                    <a:pt x="16740" y="7020"/>
                  </a:cubicBezTo>
                  <a:cubicBezTo>
                    <a:pt x="16740" y="7020"/>
                    <a:pt x="16380" y="7740"/>
                    <a:pt x="16920" y="8640"/>
                  </a:cubicBezTo>
                  <a:cubicBezTo>
                    <a:pt x="16920" y="8640"/>
                    <a:pt x="16740" y="9540"/>
                    <a:pt x="16380" y="9360"/>
                  </a:cubicBezTo>
                  <a:cubicBezTo>
                    <a:pt x="15120" y="8640"/>
                    <a:pt x="15120" y="8640"/>
                    <a:pt x="15120" y="8640"/>
                  </a:cubicBezTo>
                  <a:cubicBezTo>
                    <a:pt x="15120" y="8640"/>
                    <a:pt x="14760" y="8460"/>
                    <a:pt x="14220" y="8820"/>
                  </a:cubicBezTo>
                  <a:cubicBezTo>
                    <a:pt x="13500" y="9360"/>
                    <a:pt x="12420" y="8820"/>
                    <a:pt x="12420" y="8820"/>
                  </a:cubicBezTo>
                  <a:cubicBezTo>
                    <a:pt x="12420" y="8820"/>
                    <a:pt x="12420" y="8280"/>
                    <a:pt x="13140" y="7920"/>
                  </a:cubicBezTo>
                  <a:cubicBezTo>
                    <a:pt x="13680" y="7560"/>
                    <a:pt x="13680" y="7560"/>
                    <a:pt x="13680" y="7560"/>
                  </a:cubicBezTo>
                  <a:cubicBezTo>
                    <a:pt x="13680" y="7560"/>
                    <a:pt x="13500" y="6840"/>
                    <a:pt x="13680" y="6300"/>
                  </a:cubicBezTo>
                  <a:cubicBezTo>
                    <a:pt x="13860" y="5760"/>
                    <a:pt x="14040" y="6300"/>
                    <a:pt x="14580" y="5940"/>
                  </a:cubicBezTo>
                  <a:cubicBezTo>
                    <a:pt x="15120" y="5580"/>
                    <a:pt x="15480" y="6660"/>
                    <a:pt x="16200" y="6480"/>
                  </a:cubicBezTo>
                  <a:cubicBezTo>
                    <a:pt x="16920" y="6480"/>
                    <a:pt x="16560" y="6300"/>
                    <a:pt x="17100" y="5940"/>
                  </a:cubicBezTo>
                  <a:cubicBezTo>
                    <a:pt x="17640" y="5760"/>
                    <a:pt x="18000" y="6480"/>
                    <a:pt x="18000" y="6480"/>
                  </a:cubicBezTo>
                  <a:cubicBezTo>
                    <a:pt x="19080" y="6660"/>
                    <a:pt x="19080" y="6660"/>
                    <a:pt x="19080" y="6660"/>
                  </a:cubicBezTo>
                  <a:cubicBezTo>
                    <a:pt x="19080" y="6660"/>
                    <a:pt x="18900" y="5400"/>
                    <a:pt x="18900" y="5760"/>
                  </a:cubicBezTo>
                  <a:cubicBezTo>
                    <a:pt x="19620" y="6840"/>
                    <a:pt x="20520" y="9900"/>
                    <a:pt x="20160" y="10440"/>
                  </a:cubicBezTo>
                  <a:cubicBezTo>
                    <a:pt x="19980" y="10260"/>
                    <a:pt x="19800" y="10260"/>
                    <a:pt x="19800" y="10260"/>
                  </a:cubicBezTo>
                  <a:cubicBezTo>
                    <a:pt x="18540" y="10260"/>
                    <a:pt x="18540" y="10260"/>
                    <a:pt x="18540" y="10260"/>
                  </a:cubicBezTo>
                  <a:lnTo>
                    <a:pt x="19260" y="11160"/>
                  </a:lnTo>
                  <a:close/>
                  <a:moveTo>
                    <a:pt x="19260" y="11160"/>
                  </a:moveTo>
                </a:path>
              </a:pathLst>
            </a:custGeom>
            <a:solidFill>
              <a:srgbClr val="FF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22995" y="3001960"/>
            <a:ext cx="969836" cy="1808162"/>
            <a:chOff x="4122201" y="3001960"/>
            <a:chExt cx="969836" cy="1808162"/>
          </a:xfrm>
        </p:grpSpPr>
        <p:sp>
          <p:nvSpPr>
            <p:cNvPr id="319" name="AutoShape 9"/>
            <p:cNvSpPr>
              <a:spLocks/>
            </p:cNvSpPr>
            <p:nvPr/>
          </p:nvSpPr>
          <p:spPr bwMode="auto">
            <a:xfrm>
              <a:off x="4122201" y="3001960"/>
              <a:ext cx="969836" cy="1808162"/>
            </a:xfrm>
            <a:custGeom>
              <a:avLst/>
              <a:gdLst>
                <a:gd name="T0" fmla="*/ 187949309 w 20023"/>
                <a:gd name="T1" fmla="*/ 472450259 h 21600"/>
                <a:gd name="T2" fmla="*/ 45009108 w 20023"/>
                <a:gd name="T3" fmla="*/ 605454005 h 21600"/>
                <a:gd name="T4" fmla="*/ 40954091 w 20023"/>
                <a:gd name="T5" fmla="*/ 0 h 21600"/>
                <a:gd name="T6" fmla="*/ 185921800 w 20023"/>
                <a:gd name="T7" fmla="*/ 125996111 h 21600"/>
                <a:gd name="T8" fmla="*/ 162605302 w 20023"/>
                <a:gd name="T9" fmla="*/ 295719452 h 21600"/>
                <a:gd name="T10" fmla="*/ 187949309 w 20023"/>
                <a:gd name="T11" fmla="*/ 472450259 h 21600"/>
                <a:gd name="T12" fmla="*/ 187949309 w 20023"/>
                <a:gd name="T13" fmla="*/ 472450259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23" h="21600">
                  <a:moveTo>
                    <a:pt x="20023" y="16855"/>
                  </a:moveTo>
                  <a:cubicBezTo>
                    <a:pt x="4795" y="21600"/>
                    <a:pt x="4795" y="21600"/>
                    <a:pt x="4795" y="21600"/>
                  </a:cubicBezTo>
                  <a:cubicBezTo>
                    <a:pt x="-1469" y="14858"/>
                    <a:pt x="-1577" y="6805"/>
                    <a:pt x="4363" y="0"/>
                  </a:cubicBezTo>
                  <a:cubicBezTo>
                    <a:pt x="19807" y="4495"/>
                    <a:pt x="19807" y="4495"/>
                    <a:pt x="19807" y="4495"/>
                  </a:cubicBezTo>
                  <a:cubicBezTo>
                    <a:pt x="18187" y="6305"/>
                    <a:pt x="17323" y="8365"/>
                    <a:pt x="17323" y="10550"/>
                  </a:cubicBezTo>
                  <a:cubicBezTo>
                    <a:pt x="17323" y="12860"/>
                    <a:pt x="18295" y="14983"/>
                    <a:pt x="20023" y="16855"/>
                  </a:cubicBezTo>
                  <a:close/>
                  <a:moveTo>
                    <a:pt x="20023" y="16855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1" name="AutoShape 11"/>
            <p:cNvSpPr>
              <a:spLocks/>
            </p:cNvSpPr>
            <p:nvPr/>
          </p:nvSpPr>
          <p:spPr bwMode="auto">
            <a:xfrm>
              <a:off x="4361882" y="3771897"/>
              <a:ext cx="357142" cy="298450"/>
            </a:xfrm>
            <a:custGeom>
              <a:avLst/>
              <a:gdLst>
                <a:gd name="T0" fmla="*/ 22164047 w 21600"/>
                <a:gd name="T1" fmla="*/ 2448170 h 21600"/>
                <a:gd name="T2" fmla="*/ 23197674 w 21600"/>
                <a:gd name="T3" fmla="*/ 2821150 h 21600"/>
                <a:gd name="T4" fmla="*/ 23626465 w 21600"/>
                <a:gd name="T5" fmla="*/ 3695433 h 21600"/>
                <a:gd name="T6" fmla="*/ 23626465 w 21600"/>
                <a:gd name="T7" fmla="*/ 15179792 h 21600"/>
                <a:gd name="T8" fmla="*/ 23197674 w 21600"/>
                <a:gd name="T9" fmla="*/ 16043437 h 21600"/>
                <a:gd name="T10" fmla="*/ 22164047 w 21600"/>
                <a:gd name="T11" fmla="*/ 16407295 h 21600"/>
                <a:gd name="T12" fmla="*/ 1475548 w 21600"/>
                <a:gd name="T13" fmla="*/ 16407295 h 21600"/>
                <a:gd name="T14" fmla="*/ 436430 w 21600"/>
                <a:gd name="T15" fmla="*/ 16043437 h 21600"/>
                <a:gd name="T16" fmla="*/ 0 w 21600"/>
                <a:gd name="T17" fmla="*/ 15179792 h 21600"/>
                <a:gd name="T18" fmla="*/ 0 w 21600"/>
                <a:gd name="T19" fmla="*/ 3695433 h 21600"/>
                <a:gd name="T20" fmla="*/ 436430 w 21600"/>
                <a:gd name="T21" fmla="*/ 2821150 h 21600"/>
                <a:gd name="T22" fmla="*/ 1475548 w 21600"/>
                <a:gd name="T23" fmla="*/ 2448170 h 21600"/>
                <a:gd name="T24" fmla="*/ 6166941 w 21600"/>
                <a:gd name="T25" fmla="*/ 2448170 h 21600"/>
                <a:gd name="T26" fmla="*/ 6911843 w 21600"/>
                <a:gd name="T27" fmla="*/ 1109019 h 21600"/>
                <a:gd name="T28" fmla="*/ 7755169 w 21600"/>
                <a:gd name="T29" fmla="*/ 323591 h 21600"/>
                <a:gd name="T30" fmla="*/ 8973674 w 21600"/>
                <a:gd name="T31" fmla="*/ 0 h 21600"/>
                <a:gd name="T32" fmla="*/ 14652790 w 21600"/>
                <a:gd name="T33" fmla="*/ 0 h 21600"/>
                <a:gd name="T34" fmla="*/ 15871296 w 21600"/>
                <a:gd name="T35" fmla="*/ 323591 h 21600"/>
                <a:gd name="T36" fmla="*/ 16728843 w 21600"/>
                <a:gd name="T37" fmla="*/ 1109019 h 21600"/>
                <a:gd name="T38" fmla="*/ 17459523 w 21600"/>
                <a:gd name="T39" fmla="*/ 2448170 h 21600"/>
                <a:gd name="T40" fmla="*/ 22164047 w 21600"/>
                <a:gd name="T41" fmla="*/ 2448170 h 21600"/>
                <a:gd name="T42" fmla="*/ 11819797 w 21600"/>
                <a:gd name="T43" fmla="*/ 14572876 h 21600"/>
                <a:gd name="T44" fmla="*/ 14205413 w 21600"/>
                <a:gd name="T45" fmla="*/ 14166493 h 21600"/>
                <a:gd name="T46" fmla="*/ 16161147 w 21600"/>
                <a:gd name="T47" fmla="*/ 13062022 h 21600"/>
                <a:gd name="T48" fmla="*/ 17472653 w 21600"/>
                <a:gd name="T49" fmla="*/ 11430423 h 21600"/>
                <a:gd name="T50" fmla="*/ 17960479 w 21600"/>
                <a:gd name="T51" fmla="*/ 9435711 h 21600"/>
                <a:gd name="T52" fmla="*/ 17472653 w 21600"/>
                <a:gd name="T53" fmla="*/ 7440255 h 21600"/>
                <a:gd name="T54" fmla="*/ 16161147 w 21600"/>
                <a:gd name="T55" fmla="*/ 5807113 h 21600"/>
                <a:gd name="T56" fmla="*/ 14205413 w 21600"/>
                <a:gd name="T57" fmla="*/ 4708733 h 21600"/>
                <a:gd name="T58" fmla="*/ 11819797 w 21600"/>
                <a:gd name="T59" fmla="*/ 4304637 h 21600"/>
                <a:gd name="T60" fmla="*/ 9428725 w 21600"/>
                <a:gd name="T61" fmla="*/ 4708733 h 21600"/>
                <a:gd name="T62" fmla="*/ 7468592 w 21600"/>
                <a:gd name="T63" fmla="*/ 5807113 h 21600"/>
                <a:gd name="T64" fmla="*/ 6153811 w 21600"/>
                <a:gd name="T65" fmla="*/ 7435707 h 21600"/>
                <a:gd name="T66" fmla="*/ 5665986 w 21600"/>
                <a:gd name="T67" fmla="*/ 9435711 h 21600"/>
                <a:gd name="T68" fmla="*/ 6153811 w 21600"/>
                <a:gd name="T69" fmla="*/ 11430423 h 21600"/>
                <a:gd name="T70" fmla="*/ 7468592 w 21600"/>
                <a:gd name="T71" fmla="*/ 13062022 h 21600"/>
                <a:gd name="T72" fmla="*/ 9428725 w 21600"/>
                <a:gd name="T73" fmla="*/ 14166493 h 21600"/>
                <a:gd name="T74" fmla="*/ 11819797 w 21600"/>
                <a:gd name="T75" fmla="*/ 14572876 h 21600"/>
                <a:gd name="T76" fmla="*/ 11819797 w 21600"/>
                <a:gd name="T77" fmla="*/ 5949933 h 21600"/>
                <a:gd name="T78" fmla="*/ 13448506 w 21600"/>
                <a:gd name="T79" fmla="*/ 6221848 h 21600"/>
                <a:gd name="T80" fmla="*/ 14768744 w 21600"/>
                <a:gd name="T81" fmla="*/ 6964749 h 21600"/>
                <a:gd name="T82" fmla="*/ 15660191 w 21600"/>
                <a:gd name="T83" fmla="*/ 8069964 h 21600"/>
                <a:gd name="T84" fmla="*/ 15986158 w 21600"/>
                <a:gd name="T85" fmla="*/ 9435711 h 21600"/>
                <a:gd name="T86" fmla="*/ 15660191 w 21600"/>
                <a:gd name="T87" fmla="*/ 10790076 h 21600"/>
                <a:gd name="T88" fmla="*/ 14768744 w 21600"/>
                <a:gd name="T89" fmla="*/ 11901354 h 21600"/>
                <a:gd name="T90" fmla="*/ 13443016 w 21600"/>
                <a:gd name="T91" fmla="*/ 12655638 h 21600"/>
                <a:gd name="T92" fmla="*/ 11819797 w 21600"/>
                <a:gd name="T93" fmla="*/ 12926064 h 21600"/>
                <a:gd name="T94" fmla="*/ 10186723 w 21600"/>
                <a:gd name="T95" fmla="*/ 12655638 h 21600"/>
                <a:gd name="T96" fmla="*/ 8861028 w 21600"/>
                <a:gd name="T97" fmla="*/ 11901354 h 21600"/>
                <a:gd name="T98" fmla="*/ 7969548 w 21600"/>
                <a:gd name="T99" fmla="*/ 10785528 h 21600"/>
                <a:gd name="T100" fmla="*/ 7640307 w 21600"/>
                <a:gd name="T101" fmla="*/ 9435711 h 21600"/>
                <a:gd name="T102" fmla="*/ 7969548 w 21600"/>
                <a:gd name="T103" fmla="*/ 8069964 h 21600"/>
                <a:gd name="T104" fmla="*/ 8861028 w 21600"/>
                <a:gd name="T105" fmla="*/ 6964749 h 21600"/>
                <a:gd name="T106" fmla="*/ 10186723 w 21600"/>
                <a:gd name="T107" fmla="*/ 6221848 h 21600"/>
                <a:gd name="T108" fmla="*/ 11819797 w 21600"/>
                <a:gd name="T109" fmla="*/ 5949933 h 216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1600" h="21600">
                  <a:moveTo>
                    <a:pt x="20263" y="3223"/>
                  </a:moveTo>
                  <a:cubicBezTo>
                    <a:pt x="20633" y="3223"/>
                    <a:pt x="20946" y="3385"/>
                    <a:pt x="21208" y="3714"/>
                  </a:cubicBezTo>
                  <a:cubicBezTo>
                    <a:pt x="21470" y="4043"/>
                    <a:pt x="21600" y="4428"/>
                    <a:pt x="21600" y="4865"/>
                  </a:cubicBezTo>
                  <a:lnTo>
                    <a:pt x="21600" y="19984"/>
                  </a:lnTo>
                  <a:cubicBezTo>
                    <a:pt x="21600" y="20422"/>
                    <a:pt x="21470" y="20804"/>
                    <a:pt x="21208" y="21121"/>
                  </a:cubicBezTo>
                  <a:cubicBezTo>
                    <a:pt x="20946" y="21441"/>
                    <a:pt x="20633" y="21600"/>
                    <a:pt x="20263" y="21600"/>
                  </a:cubicBezTo>
                  <a:lnTo>
                    <a:pt x="1349" y="21600"/>
                  </a:lnTo>
                  <a:cubicBezTo>
                    <a:pt x="982" y="21600"/>
                    <a:pt x="663" y="21441"/>
                    <a:pt x="399" y="21121"/>
                  </a:cubicBezTo>
                  <a:cubicBezTo>
                    <a:pt x="135" y="20804"/>
                    <a:pt x="0" y="20422"/>
                    <a:pt x="0" y="19984"/>
                  </a:cubicBezTo>
                  <a:lnTo>
                    <a:pt x="0" y="4865"/>
                  </a:lnTo>
                  <a:cubicBezTo>
                    <a:pt x="0" y="4428"/>
                    <a:pt x="135" y="4043"/>
                    <a:pt x="399" y="3714"/>
                  </a:cubicBezTo>
                  <a:cubicBezTo>
                    <a:pt x="663" y="3385"/>
                    <a:pt x="982" y="3223"/>
                    <a:pt x="1349" y="3223"/>
                  </a:cubicBezTo>
                  <a:lnTo>
                    <a:pt x="5638" y="3223"/>
                  </a:lnTo>
                  <a:lnTo>
                    <a:pt x="6319" y="1460"/>
                  </a:lnTo>
                  <a:cubicBezTo>
                    <a:pt x="6458" y="1058"/>
                    <a:pt x="6718" y="714"/>
                    <a:pt x="7090" y="426"/>
                  </a:cubicBezTo>
                  <a:cubicBezTo>
                    <a:pt x="7467" y="144"/>
                    <a:pt x="7839" y="0"/>
                    <a:pt x="8204" y="0"/>
                  </a:cubicBezTo>
                  <a:lnTo>
                    <a:pt x="13396" y="0"/>
                  </a:lnTo>
                  <a:cubicBezTo>
                    <a:pt x="13763" y="0"/>
                    <a:pt x="14136" y="144"/>
                    <a:pt x="14510" y="426"/>
                  </a:cubicBezTo>
                  <a:cubicBezTo>
                    <a:pt x="14885" y="714"/>
                    <a:pt x="15147" y="1058"/>
                    <a:pt x="15294" y="1460"/>
                  </a:cubicBezTo>
                  <a:lnTo>
                    <a:pt x="15962" y="3223"/>
                  </a:lnTo>
                  <a:lnTo>
                    <a:pt x="20263" y="3223"/>
                  </a:lnTo>
                  <a:close/>
                  <a:moveTo>
                    <a:pt x="10806" y="19185"/>
                  </a:moveTo>
                  <a:cubicBezTo>
                    <a:pt x="11572" y="19185"/>
                    <a:pt x="12299" y="19003"/>
                    <a:pt x="12987" y="18650"/>
                  </a:cubicBezTo>
                  <a:cubicBezTo>
                    <a:pt x="13673" y="18295"/>
                    <a:pt x="14270" y="17810"/>
                    <a:pt x="14775" y="17196"/>
                  </a:cubicBezTo>
                  <a:cubicBezTo>
                    <a:pt x="15279" y="16582"/>
                    <a:pt x="15678" y="15862"/>
                    <a:pt x="15974" y="15048"/>
                  </a:cubicBezTo>
                  <a:cubicBezTo>
                    <a:pt x="16270" y="14235"/>
                    <a:pt x="16420" y="13356"/>
                    <a:pt x="16420" y="12422"/>
                  </a:cubicBezTo>
                  <a:cubicBezTo>
                    <a:pt x="16420" y="11499"/>
                    <a:pt x="16270" y="10624"/>
                    <a:pt x="15974" y="9795"/>
                  </a:cubicBezTo>
                  <a:cubicBezTo>
                    <a:pt x="15678" y="8967"/>
                    <a:pt x="15279" y="8250"/>
                    <a:pt x="14775" y="7645"/>
                  </a:cubicBezTo>
                  <a:cubicBezTo>
                    <a:pt x="14270" y="7036"/>
                    <a:pt x="13673" y="6558"/>
                    <a:pt x="12987" y="6199"/>
                  </a:cubicBezTo>
                  <a:cubicBezTo>
                    <a:pt x="12299" y="5844"/>
                    <a:pt x="11572" y="5667"/>
                    <a:pt x="10806" y="5667"/>
                  </a:cubicBezTo>
                  <a:cubicBezTo>
                    <a:pt x="10040" y="5667"/>
                    <a:pt x="9313" y="5847"/>
                    <a:pt x="8620" y="6199"/>
                  </a:cubicBezTo>
                  <a:cubicBezTo>
                    <a:pt x="7930" y="6558"/>
                    <a:pt x="7332" y="7036"/>
                    <a:pt x="6828" y="7645"/>
                  </a:cubicBezTo>
                  <a:cubicBezTo>
                    <a:pt x="6324" y="8250"/>
                    <a:pt x="5922" y="8964"/>
                    <a:pt x="5626" y="9789"/>
                  </a:cubicBezTo>
                  <a:cubicBezTo>
                    <a:pt x="5330" y="10612"/>
                    <a:pt x="5180" y="11491"/>
                    <a:pt x="5180" y="12422"/>
                  </a:cubicBezTo>
                  <a:cubicBezTo>
                    <a:pt x="5180" y="13356"/>
                    <a:pt x="5330" y="14235"/>
                    <a:pt x="5626" y="15048"/>
                  </a:cubicBezTo>
                  <a:cubicBezTo>
                    <a:pt x="5922" y="15862"/>
                    <a:pt x="6324" y="16582"/>
                    <a:pt x="6828" y="17196"/>
                  </a:cubicBezTo>
                  <a:cubicBezTo>
                    <a:pt x="7332" y="17810"/>
                    <a:pt x="7930" y="18295"/>
                    <a:pt x="8620" y="18650"/>
                  </a:cubicBezTo>
                  <a:cubicBezTo>
                    <a:pt x="9313" y="19006"/>
                    <a:pt x="10040" y="19185"/>
                    <a:pt x="10806" y="19185"/>
                  </a:cubicBezTo>
                  <a:moveTo>
                    <a:pt x="10806" y="7833"/>
                  </a:moveTo>
                  <a:cubicBezTo>
                    <a:pt x="11337" y="7833"/>
                    <a:pt x="11834" y="7953"/>
                    <a:pt x="12295" y="8191"/>
                  </a:cubicBezTo>
                  <a:cubicBezTo>
                    <a:pt x="12755" y="8432"/>
                    <a:pt x="13159" y="8755"/>
                    <a:pt x="13502" y="9169"/>
                  </a:cubicBezTo>
                  <a:cubicBezTo>
                    <a:pt x="13847" y="9584"/>
                    <a:pt x="14118" y="10069"/>
                    <a:pt x="14317" y="10624"/>
                  </a:cubicBezTo>
                  <a:cubicBezTo>
                    <a:pt x="14515" y="11185"/>
                    <a:pt x="14615" y="11781"/>
                    <a:pt x="14615" y="12422"/>
                  </a:cubicBezTo>
                  <a:cubicBezTo>
                    <a:pt x="14615" y="13056"/>
                    <a:pt x="14515" y="13650"/>
                    <a:pt x="14317" y="14205"/>
                  </a:cubicBezTo>
                  <a:cubicBezTo>
                    <a:pt x="14118" y="14757"/>
                    <a:pt x="13847" y="15245"/>
                    <a:pt x="13502" y="15668"/>
                  </a:cubicBezTo>
                  <a:cubicBezTo>
                    <a:pt x="13159" y="16091"/>
                    <a:pt x="12752" y="16420"/>
                    <a:pt x="12290" y="16661"/>
                  </a:cubicBezTo>
                  <a:cubicBezTo>
                    <a:pt x="11825" y="16899"/>
                    <a:pt x="11330" y="17017"/>
                    <a:pt x="10806" y="17017"/>
                  </a:cubicBezTo>
                  <a:cubicBezTo>
                    <a:pt x="10275" y="17017"/>
                    <a:pt x="9778" y="16899"/>
                    <a:pt x="9313" y="16661"/>
                  </a:cubicBezTo>
                  <a:cubicBezTo>
                    <a:pt x="8848" y="16420"/>
                    <a:pt x="8444" y="16091"/>
                    <a:pt x="8101" y="15668"/>
                  </a:cubicBezTo>
                  <a:cubicBezTo>
                    <a:pt x="7756" y="15245"/>
                    <a:pt x="7484" y="14755"/>
                    <a:pt x="7286" y="14199"/>
                  </a:cubicBezTo>
                  <a:cubicBezTo>
                    <a:pt x="7085" y="13641"/>
                    <a:pt x="6985" y="13045"/>
                    <a:pt x="6985" y="12422"/>
                  </a:cubicBezTo>
                  <a:cubicBezTo>
                    <a:pt x="6985" y="11781"/>
                    <a:pt x="7085" y="11185"/>
                    <a:pt x="7286" y="10624"/>
                  </a:cubicBezTo>
                  <a:cubicBezTo>
                    <a:pt x="7484" y="10068"/>
                    <a:pt x="7756" y="9584"/>
                    <a:pt x="8101" y="9169"/>
                  </a:cubicBezTo>
                  <a:cubicBezTo>
                    <a:pt x="8444" y="8755"/>
                    <a:pt x="8848" y="8432"/>
                    <a:pt x="9313" y="8191"/>
                  </a:cubicBezTo>
                  <a:cubicBezTo>
                    <a:pt x="9778" y="7953"/>
                    <a:pt x="10275" y="7833"/>
                    <a:pt x="10806" y="783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45208" y="1928812"/>
            <a:ext cx="1604753" cy="1360487"/>
            <a:chOff x="6144413" y="1928811"/>
            <a:chExt cx="1604753" cy="1360487"/>
          </a:xfrm>
        </p:grpSpPr>
        <p:sp>
          <p:nvSpPr>
            <p:cNvPr id="316" name="AutoShape 6"/>
            <p:cNvSpPr>
              <a:spLocks/>
            </p:cNvSpPr>
            <p:nvPr/>
          </p:nvSpPr>
          <p:spPr bwMode="auto">
            <a:xfrm>
              <a:off x="6144413" y="1928811"/>
              <a:ext cx="1604753" cy="1360487"/>
            </a:xfrm>
            <a:custGeom>
              <a:avLst/>
              <a:gdLst>
                <a:gd name="T0" fmla="*/ 0 w 21600"/>
                <a:gd name="T1" fmla="*/ 210680934 h 21600"/>
                <a:gd name="T2" fmla="*/ 12445650 w 21600"/>
                <a:gd name="T3" fmla="*/ 0 h 21600"/>
                <a:gd name="T4" fmla="*/ 477491173 w 21600"/>
                <a:gd name="T5" fmla="*/ 230430238 h 21600"/>
                <a:gd name="T6" fmla="*/ 265958095 w 21600"/>
                <a:gd name="T7" fmla="*/ 342364403 h 21600"/>
                <a:gd name="T8" fmla="*/ 0 w 21600"/>
                <a:gd name="T9" fmla="*/ 210680934 h 21600"/>
                <a:gd name="T10" fmla="*/ 0 w 21600"/>
                <a:gd name="T11" fmla="*/ 210680934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0" y="13292"/>
                  </a:moveTo>
                  <a:cubicBezTo>
                    <a:pt x="563" y="0"/>
                    <a:pt x="563" y="0"/>
                    <a:pt x="563" y="0"/>
                  </a:cubicBezTo>
                  <a:cubicBezTo>
                    <a:pt x="9217" y="498"/>
                    <a:pt x="17027" y="5982"/>
                    <a:pt x="21600" y="14538"/>
                  </a:cubicBezTo>
                  <a:cubicBezTo>
                    <a:pt x="12031" y="21600"/>
                    <a:pt x="12031" y="21600"/>
                    <a:pt x="12031" y="21600"/>
                  </a:cubicBezTo>
                  <a:cubicBezTo>
                    <a:pt x="9498" y="16865"/>
                    <a:pt x="5066" y="13625"/>
                    <a:pt x="0" y="13292"/>
                  </a:cubicBezTo>
                  <a:close/>
                  <a:moveTo>
                    <a:pt x="0" y="13292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2" name="AutoShape 12"/>
            <p:cNvSpPr>
              <a:spLocks/>
            </p:cNvSpPr>
            <p:nvPr/>
          </p:nvSpPr>
          <p:spPr bwMode="auto">
            <a:xfrm>
              <a:off x="6725363" y="2451098"/>
              <a:ext cx="357141" cy="296863"/>
            </a:xfrm>
            <a:custGeom>
              <a:avLst/>
              <a:gdLst>
                <a:gd name="T0" fmla="*/ 23626465 w 21600"/>
                <a:gd name="T1" fmla="*/ 7147248 h 21579"/>
                <a:gd name="T2" fmla="*/ 23208622 w 21600"/>
                <a:gd name="T3" fmla="*/ 8141200 h 21579"/>
                <a:gd name="T4" fmla="*/ 22164047 w 21600"/>
                <a:gd name="T5" fmla="*/ 8697558 h 21579"/>
                <a:gd name="T6" fmla="*/ 22164047 w 21600"/>
                <a:gd name="T7" fmla="*/ 12642193 h 21579"/>
                <a:gd name="T8" fmla="*/ 21581037 w 21600"/>
                <a:gd name="T9" fmla="*/ 13796733 h 21579"/>
                <a:gd name="T10" fmla="*/ 20190784 w 21600"/>
                <a:gd name="T11" fmla="*/ 14276977 h 21579"/>
                <a:gd name="T12" fmla="*/ 18088471 w 21600"/>
                <a:gd name="T13" fmla="*/ 12865184 h 21579"/>
                <a:gd name="T14" fmla="*/ 15440323 w 21600"/>
                <a:gd name="T15" fmla="*/ 11610170 h 21579"/>
                <a:gd name="T16" fmla="*/ 12524217 w 21600"/>
                <a:gd name="T17" fmla="*/ 10631446 h 21579"/>
                <a:gd name="T18" fmla="*/ 9613569 w 21600"/>
                <a:gd name="T19" fmla="*/ 10097930 h 21579"/>
                <a:gd name="T20" fmla="*/ 8716632 w 21600"/>
                <a:gd name="T21" fmla="*/ 10524876 h 21579"/>
                <a:gd name="T22" fmla="*/ 8241903 w 21600"/>
                <a:gd name="T23" fmla="*/ 11192357 h 21579"/>
                <a:gd name="T24" fmla="*/ 8215676 w 21600"/>
                <a:gd name="T25" fmla="*/ 11947345 h 21579"/>
                <a:gd name="T26" fmla="*/ 8692555 w 21600"/>
                <a:gd name="T27" fmla="*/ 12642193 h 21579"/>
                <a:gd name="T28" fmla="*/ 8397247 w 21600"/>
                <a:gd name="T29" fmla="*/ 13450454 h 21579"/>
                <a:gd name="T30" fmla="*/ 8659746 w 21600"/>
                <a:gd name="T31" fmla="*/ 14160530 h 21579"/>
                <a:gd name="T32" fmla="*/ 9295276 w 21600"/>
                <a:gd name="T33" fmla="*/ 14817335 h 21579"/>
                <a:gd name="T34" fmla="*/ 10140785 w 21600"/>
                <a:gd name="T35" fmla="*/ 15442938 h 21579"/>
                <a:gd name="T36" fmla="*/ 9249337 w 21600"/>
                <a:gd name="T37" fmla="*/ 16144655 h 21579"/>
                <a:gd name="T38" fmla="*/ 7888618 w 21600"/>
                <a:gd name="T39" fmla="*/ 16417110 h 21579"/>
                <a:gd name="T40" fmla="*/ 6472105 w 21600"/>
                <a:gd name="T41" fmla="*/ 16305242 h 21579"/>
                <a:gd name="T42" fmla="*/ 5384866 w 21600"/>
                <a:gd name="T43" fmla="*/ 15838709 h 21579"/>
                <a:gd name="T44" fmla="*/ 4870781 w 21600"/>
                <a:gd name="T45" fmla="*/ 14503030 h 21579"/>
                <a:gd name="T46" fmla="*/ 4410273 w 21600"/>
                <a:gd name="T47" fmla="*/ 13108727 h 21579"/>
                <a:gd name="T48" fmla="*/ 4230886 w 21600"/>
                <a:gd name="T49" fmla="*/ 11629978 h 21579"/>
                <a:gd name="T50" fmla="*/ 4539357 w 21600"/>
                <a:gd name="T51" fmla="*/ 10011168 h 21579"/>
                <a:gd name="T52" fmla="*/ 1973262 w 21600"/>
                <a:gd name="T53" fmla="*/ 10011168 h 21579"/>
                <a:gd name="T54" fmla="*/ 584101 w 21600"/>
                <a:gd name="T55" fmla="*/ 9530923 h 21579"/>
                <a:gd name="T56" fmla="*/ 0 w 21600"/>
                <a:gd name="T57" fmla="*/ 8364963 h 21579"/>
                <a:gd name="T58" fmla="*/ 0 w 21600"/>
                <a:gd name="T59" fmla="*/ 5916594 h 21579"/>
                <a:gd name="T60" fmla="*/ 575336 w 21600"/>
                <a:gd name="T61" fmla="*/ 4752896 h 21579"/>
                <a:gd name="T62" fmla="*/ 1973262 w 21600"/>
                <a:gd name="T63" fmla="*/ 4265810 h 21579"/>
                <a:gd name="T64" fmla="*/ 8370987 w 21600"/>
                <a:gd name="T65" fmla="*/ 4265810 h 21579"/>
                <a:gd name="T66" fmla="*/ 11512418 w 21600"/>
                <a:gd name="T67" fmla="*/ 3908882 h 21579"/>
                <a:gd name="T68" fmla="*/ 14778567 w 21600"/>
                <a:gd name="T69" fmla="*/ 2948393 h 21579"/>
                <a:gd name="T70" fmla="*/ 17799711 w 21600"/>
                <a:gd name="T71" fmla="*/ 1576933 h 21579"/>
                <a:gd name="T72" fmla="*/ 20190784 w 21600"/>
                <a:gd name="T73" fmla="*/ 0 h 21579"/>
                <a:gd name="T74" fmla="*/ 21581037 w 21600"/>
                <a:gd name="T75" fmla="*/ 482534 h 21579"/>
                <a:gd name="T76" fmla="*/ 22164047 w 21600"/>
                <a:gd name="T77" fmla="*/ 1648495 h 21579"/>
                <a:gd name="T78" fmla="*/ 22164047 w 21600"/>
                <a:gd name="T79" fmla="*/ 5581709 h 21579"/>
                <a:gd name="T80" fmla="*/ 23208622 w 21600"/>
                <a:gd name="T81" fmla="*/ 6142619 h 21579"/>
                <a:gd name="T82" fmla="*/ 23626465 w 21600"/>
                <a:gd name="T83" fmla="*/ 7147248 h 21579"/>
                <a:gd name="T84" fmla="*/ 20190784 w 21600"/>
                <a:gd name="T85" fmla="*/ 2172852 h 21579"/>
                <a:gd name="T86" fmla="*/ 18062211 w 21600"/>
                <a:gd name="T87" fmla="*/ 3388304 h 21579"/>
                <a:gd name="T88" fmla="*/ 15619710 w 21600"/>
                <a:gd name="T89" fmla="*/ 4440108 h 21579"/>
                <a:gd name="T90" fmla="*/ 12992365 w 21600"/>
                <a:gd name="T91" fmla="*/ 5268921 h 21579"/>
                <a:gd name="T92" fmla="*/ 10344249 w 21600"/>
                <a:gd name="T93" fmla="*/ 5787208 h 21579"/>
                <a:gd name="T94" fmla="*/ 10344249 w 21600"/>
                <a:gd name="T95" fmla="*/ 8503480 h 21579"/>
                <a:gd name="T96" fmla="*/ 12992365 w 21600"/>
                <a:gd name="T97" fmla="*/ 9027864 h 21579"/>
                <a:gd name="T98" fmla="*/ 15619710 w 21600"/>
                <a:gd name="T99" fmla="*/ 9861229 h 21579"/>
                <a:gd name="T100" fmla="*/ 18075341 w 21600"/>
                <a:gd name="T101" fmla="*/ 10919874 h 21579"/>
                <a:gd name="T102" fmla="*/ 20190784 w 21600"/>
                <a:gd name="T103" fmla="*/ 12117064 h 21579"/>
                <a:gd name="T104" fmla="*/ 20190784 w 21600"/>
                <a:gd name="T105" fmla="*/ 2172852 h 21579"/>
                <a:gd name="T106" fmla="*/ 20190784 w 21600"/>
                <a:gd name="T107" fmla="*/ 2172852 h 2157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1600" h="21579">
                  <a:moveTo>
                    <a:pt x="21600" y="9391"/>
                  </a:moveTo>
                  <a:cubicBezTo>
                    <a:pt x="21600" y="9887"/>
                    <a:pt x="21473" y="10321"/>
                    <a:pt x="21218" y="10697"/>
                  </a:cubicBezTo>
                  <a:cubicBezTo>
                    <a:pt x="20963" y="11073"/>
                    <a:pt x="20648" y="11313"/>
                    <a:pt x="20263" y="11428"/>
                  </a:cubicBezTo>
                  <a:lnTo>
                    <a:pt x="20263" y="16611"/>
                  </a:lnTo>
                  <a:cubicBezTo>
                    <a:pt x="20263" y="17201"/>
                    <a:pt x="20087" y="17708"/>
                    <a:pt x="19730" y="18128"/>
                  </a:cubicBezTo>
                  <a:cubicBezTo>
                    <a:pt x="19375" y="18551"/>
                    <a:pt x="18951" y="18759"/>
                    <a:pt x="18459" y="18759"/>
                  </a:cubicBezTo>
                  <a:cubicBezTo>
                    <a:pt x="17928" y="18122"/>
                    <a:pt x="17286" y="17506"/>
                    <a:pt x="16537" y="16904"/>
                  </a:cubicBezTo>
                  <a:cubicBezTo>
                    <a:pt x="15786" y="16306"/>
                    <a:pt x="14980" y="15757"/>
                    <a:pt x="14116" y="15255"/>
                  </a:cubicBezTo>
                  <a:cubicBezTo>
                    <a:pt x="13254" y="14756"/>
                    <a:pt x="12363" y="14325"/>
                    <a:pt x="11450" y="13969"/>
                  </a:cubicBezTo>
                  <a:cubicBezTo>
                    <a:pt x="10537" y="13614"/>
                    <a:pt x="9648" y="13380"/>
                    <a:pt x="8789" y="13268"/>
                  </a:cubicBezTo>
                  <a:cubicBezTo>
                    <a:pt x="8453" y="13379"/>
                    <a:pt x="8179" y="13564"/>
                    <a:pt x="7969" y="13829"/>
                  </a:cubicBezTo>
                  <a:cubicBezTo>
                    <a:pt x="7758" y="14093"/>
                    <a:pt x="7614" y="14386"/>
                    <a:pt x="7535" y="14706"/>
                  </a:cubicBezTo>
                  <a:cubicBezTo>
                    <a:pt x="7457" y="15029"/>
                    <a:pt x="7450" y="15361"/>
                    <a:pt x="7511" y="15698"/>
                  </a:cubicBezTo>
                  <a:cubicBezTo>
                    <a:pt x="7575" y="16036"/>
                    <a:pt x="7719" y="16341"/>
                    <a:pt x="7947" y="16611"/>
                  </a:cubicBezTo>
                  <a:cubicBezTo>
                    <a:pt x="7751" y="16992"/>
                    <a:pt x="7660" y="17347"/>
                    <a:pt x="7677" y="17673"/>
                  </a:cubicBezTo>
                  <a:cubicBezTo>
                    <a:pt x="7692" y="17993"/>
                    <a:pt x="7773" y="18307"/>
                    <a:pt x="7917" y="18606"/>
                  </a:cubicBezTo>
                  <a:cubicBezTo>
                    <a:pt x="8059" y="18909"/>
                    <a:pt x="8255" y="19193"/>
                    <a:pt x="8498" y="19469"/>
                  </a:cubicBezTo>
                  <a:cubicBezTo>
                    <a:pt x="8737" y="19745"/>
                    <a:pt x="8997" y="20021"/>
                    <a:pt x="9271" y="20291"/>
                  </a:cubicBezTo>
                  <a:cubicBezTo>
                    <a:pt x="9114" y="20696"/>
                    <a:pt x="8843" y="21001"/>
                    <a:pt x="8456" y="21213"/>
                  </a:cubicBezTo>
                  <a:cubicBezTo>
                    <a:pt x="8069" y="21424"/>
                    <a:pt x="7655" y="21541"/>
                    <a:pt x="7212" y="21571"/>
                  </a:cubicBezTo>
                  <a:cubicBezTo>
                    <a:pt x="6772" y="21600"/>
                    <a:pt x="6341" y="21550"/>
                    <a:pt x="5917" y="21424"/>
                  </a:cubicBezTo>
                  <a:cubicBezTo>
                    <a:pt x="5496" y="21295"/>
                    <a:pt x="5163" y="21092"/>
                    <a:pt x="4923" y="20811"/>
                  </a:cubicBezTo>
                  <a:cubicBezTo>
                    <a:pt x="4781" y="20241"/>
                    <a:pt x="4625" y="19657"/>
                    <a:pt x="4453" y="19056"/>
                  </a:cubicBezTo>
                  <a:cubicBezTo>
                    <a:pt x="4282" y="18454"/>
                    <a:pt x="4140" y="17843"/>
                    <a:pt x="4032" y="17224"/>
                  </a:cubicBezTo>
                  <a:cubicBezTo>
                    <a:pt x="3922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50" y="13154"/>
                  </a:cubicBezTo>
                  <a:lnTo>
                    <a:pt x="1804" y="13154"/>
                  </a:lnTo>
                  <a:cubicBezTo>
                    <a:pt x="1312" y="13154"/>
                    <a:pt x="889" y="12945"/>
                    <a:pt x="534" y="12523"/>
                  </a:cubicBezTo>
                  <a:cubicBezTo>
                    <a:pt x="176" y="12100"/>
                    <a:pt x="0" y="11592"/>
                    <a:pt x="0" y="10991"/>
                  </a:cubicBezTo>
                  <a:lnTo>
                    <a:pt x="0" y="7774"/>
                  </a:lnTo>
                  <a:cubicBezTo>
                    <a:pt x="0" y="7184"/>
                    <a:pt x="176" y="6677"/>
                    <a:pt x="526" y="6245"/>
                  </a:cubicBezTo>
                  <a:cubicBezTo>
                    <a:pt x="879" y="5820"/>
                    <a:pt x="1305" y="5605"/>
                    <a:pt x="1804" y="5605"/>
                  </a:cubicBezTo>
                  <a:lnTo>
                    <a:pt x="7653" y="5605"/>
                  </a:lnTo>
                  <a:cubicBezTo>
                    <a:pt x="8551" y="5605"/>
                    <a:pt x="9509" y="5450"/>
                    <a:pt x="10525" y="5136"/>
                  </a:cubicBezTo>
                  <a:cubicBezTo>
                    <a:pt x="11541" y="4822"/>
                    <a:pt x="12537" y="4399"/>
                    <a:pt x="13511" y="3874"/>
                  </a:cubicBezTo>
                  <a:cubicBezTo>
                    <a:pt x="14488" y="3343"/>
                    <a:pt x="15409" y="2744"/>
                    <a:pt x="16273" y="2072"/>
                  </a:cubicBezTo>
                  <a:cubicBezTo>
                    <a:pt x="17135" y="1406"/>
                    <a:pt x="17864" y="713"/>
                    <a:pt x="18459" y="0"/>
                  </a:cubicBezTo>
                  <a:cubicBezTo>
                    <a:pt x="18951" y="0"/>
                    <a:pt x="19375" y="214"/>
                    <a:pt x="19730" y="634"/>
                  </a:cubicBezTo>
                  <a:cubicBezTo>
                    <a:pt x="20087" y="1057"/>
                    <a:pt x="20263" y="1567"/>
                    <a:pt x="20263" y="2166"/>
                  </a:cubicBezTo>
                  <a:lnTo>
                    <a:pt x="20263" y="7334"/>
                  </a:lnTo>
                  <a:cubicBezTo>
                    <a:pt x="20648" y="7446"/>
                    <a:pt x="20963" y="7692"/>
                    <a:pt x="21218" y="8071"/>
                  </a:cubicBezTo>
                  <a:cubicBezTo>
                    <a:pt x="21473" y="8455"/>
                    <a:pt x="21600" y="8895"/>
                    <a:pt x="21600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3" y="4452"/>
                  </a:cubicBezTo>
                  <a:cubicBezTo>
                    <a:pt x="15810" y="4963"/>
                    <a:pt x="15066" y="5423"/>
                    <a:pt x="14280" y="5834"/>
                  </a:cubicBezTo>
                  <a:cubicBezTo>
                    <a:pt x="13494" y="6245"/>
                    <a:pt x="12694" y="6609"/>
                    <a:pt x="11878" y="6923"/>
                  </a:cubicBezTo>
                  <a:cubicBezTo>
                    <a:pt x="11061" y="7237"/>
                    <a:pt x="10255" y="7463"/>
                    <a:pt x="9457" y="7604"/>
                  </a:cubicBezTo>
                  <a:lnTo>
                    <a:pt x="9457" y="11173"/>
                  </a:lnTo>
                  <a:cubicBezTo>
                    <a:pt x="10255" y="11325"/>
                    <a:pt x="11061" y="11554"/>
                    <a:pt x="11878" y="11862"/>
                  </a:cubicBezTo>
                  <a:cubicBezTo>
                    <a:pt x="12694" y="12170"/>
                    <a:pt x="13494" y="12537"/>
                    <a:pt x="14280" y="12957"/>
                  </a:cubicBezTo>
                  <a:cubicBezTo>
                    <a:pt x="15066" y="13379"/>
                    <a:pt x="15813" y="13843"/>
                    <a:pt x="16525" y="14348"/>
                  </a:cubicBezTo>
                  <a:cubicBezTo>
                    <a:pt x="17235" y="14856"/>
                    <a:pt x="17881" y="15381"/>
                    <a:pt x="18459" y="15921"/>
                  </a:cubicBezTo>
                  <a:lnTo>
                    <a:pt x="18459" y="2855"/>
                  </a:lnTo>
                  <a:close/>
                  <a:moveTo>
                    <a:pt x="18459" y="2855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81710" y="2981324"/>
            <a:ext cx="965074" cy="1808163"/>
            <a:chOff x="7080916" y="2981323"/>
            <a:chExt cx="965074" cy="1808163"/>
          </a:xfrm>
        </p:grpSpPr>
        <p:sp>
          <p:nvSpPr>
            <p:cNvPr id="313" name="AutoShape 3"/>
            <p:cNvSpPr>
              <a:spLocks/>
            </p:cNvSpPr>
            <p:nvPr/>
          </p:nvSpPr>
          <p:spPr bwMode="auto">
            <a:xfrm>
              <a:off x="7080916" y="2981323"/>
              <a:ext cx="965074" cy="1808163"/>
            </a:xfrm>
            <a:custGeom>
              <a:avLst/>
              <a:gdLst>
                <a:gd name="T0" fmla="*/ 0 w 20053"/>
                <a:gd name="T1" fmla="*/ 129499929 h 21600"/>
                <a:gd name="T2" fmla="*/ 143066176 w 20053"/>
                <a:gd name="T3" fmla="*/ 0 h 21600"/>
                <a:gd name="T4" fmla="*/ 143066176 w 20053"/>
                <a:gd name="T5" fmla="*/ 605454005 h 21600"/>
                <a:gd name="T6" fmla="*/ 0 w 20053"/>
                <a:gd name="T7" fmla="*/ 475954076 h 21600"/>
                <a:gd name="T8" fmla="*/ 24180041 w 20053"/>
                <a:gd name="T9" fmla="*/ 302727086 h 21600"/>
                <a:gd name="T10" fmla="*/ 0 w 20053"/>
                <a:gd name="T11" fmla="*/ 129499929 h 21600"/>
                <a:gd name="T12" fmla="*/ 0 w 20053"/>
                <a:gd name="T13" fmla="*/ 129499929 h 216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053" h="21600">
                  <a:moveTo>
                    <a:pt x="0" y="4620"/>
                  </a:moveTo>
                  <a:cubicBezTo>
                    <a:pt x="15413" y="0"/>
                    <a:pt x="15413" y="0"/>
                    <a:pt x="15413" y="0"/>
                  </a:cubicBezTo>
                  <a:cubicBezTo>
                    <a:pt x="21600" y="6742"/>
                    <a:pt x="21600" y="14858"/>
                    <a:pt x="15413" y="21600"/>
                  </a:cubicBezTo>
                  <a:cubicBezTo>
                    <a:pt x="0" y="16980"/>
                    <a:pt x="0" y="16980"/>
                    <a:pt x="0" y="16980"/>
                  </a:cubicBezTo>
                  <a:cubicBezTo>
                    <a:pt x="1737" y="15170"/>
                    <a:pt x="2605" y="13047"/>
                    <a:pt x="2605" y="10800"/>
                  </a:cubicBezTo>
                  <a:cubicBezTo>
                    <a:pt x="2605" y="8553"/>
                    <a:pt x="1737" y="6492"/>
                    <a:pt x="0" y="4620"/>
                  </a:cubicBezTo>
                  <a:close/>
                  <a:moveTo>
                    <a:pt x="0" y="4620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3" name="AutoShape 13"/>
            <p:cNvSpPr>
              <a:spLocks/>
            </p:cNvSpPr>
            <p:nvPr/>
          </p:nvSpPr>
          <p:spPr bwMode="auto">
            <a:xfrm>
              <a:off x="7455518" y="3716336"/>
              <a:ext cx="357141" cy="358775"/>
            </a:xfrm>
            <a:custGeom>
              <a:avLst/>
              <a:gdLst>
                <a:gd name="T0" fmla="*/ 23360658 w 21600"/>
                <a:gd name="T1" fmla="*/ 20657488 h 21600"/>
                <a:gd name="T2" fmla="*/ 23626465 w 21600"/>
                <a:gd name="T3" fmla="*/ 21355154 h 21600"/>
                <a:gd name="T4" fmla="*/ 23360658 w 21600"/>
                <a:gd name="T5" fmla="*/ 21994582 h 21600"/>
                <a:gd name="T6" fmla="*/ 22693445 w 21600"/>
                <a:gd name="T7" fmla="*/ 22787843 h 21600"/>
                <a:gd name="T8" fmla="*/ 21901514 w 21600"/>
                <a:gd name="T9" fmla="*/ 23455843 h 21600"/>
                <a:gd name="T10" fmla="*/ 21271475 w 21600"/>
                <a:gd name="T11" fmla="*/ 23731621 h 21600"/>
                <a:gd name="T12" fmla="*/ 20575819 w 21600"/>
                <a:gd name="T13" fmla="*/ 23449247 h 21600"/>
                <a:gd name="T14" fmla="*/ 15266425 w 21600"/>
                <a:gd name="T15" fmla="*/ 18131630 h 21600"/>
                <a:gd name="T16" fmla="*/ 12677345 w 21600"/>
                <a:gd name="T17" fmla="*/ 19341276 h 21600"/>
                <a:gd name="T18" fmla="*/ 9852025 w 21600"/>
                <a:gd name="T19" fmla="*/ 19766479 h 21600"/>
                <a:gd name="T20" fmla="*/ 6035675 w 21600"/>
                <a:gd name="T21" fmla="*/ 18997382 h 21600"/>
                <a:gd name="T22" fmla="*/ 2893153 w 21600"/>
                <a:gd name="T23" fmla="*/ 16869215 h 21600"/>
                <a:gd name="T24" fmla="*/ 766763 w 21600"/>
                <a:gd name="T25" fmla="*/ 13719310 h 21600"/>
                <a:gd name="T26" fmla="*/ 0 w 21600"/>
                <a:gd name="T27" fmla="*/ 9888178 h 21600"/>
                <a:gd name="T28" fmla="*/ 766763 w 21600"/>
                <a:gd name="T29" fmla="*/ 6059268 h 21600"/>
                <a:gd name="T30" fmla="*/ 2893153 w 21600"/>
                <a:gd name="T31" fmla="*/ 2907108 h 21600"/>
                <a:gd name="T32" fmla="*/ 6029127 w 21600"/>
                <a:gd name="T33" fmla="*/ 778974 h 21600"/>
                <a:gd name="T34" fmla="*/ 9852025 w 21600"/>
                <a:gd name="T35" fmla="*/ 0 h 21600"/>
                <a:gd name="T36" fmla="*/ 13659611 w 21600"/>
                <a:gd name="T37" fmla="*/ 778974 h 21600"/>
                <a:gd name="T38" fmla="*/ 16799950 w 21600"/>
                <a:gd name="T39" fmla="*/ 2907108 h 21600"/>
                <a:gd name="T40" fmla="*/ 18923033 w 21600"/>
                <a:gd name="T41" fmla="*/ 6059268 h 21600"/>
                <a:gd name="T42" fmla="*/ 19692011 w 21600"/>
                <a:gd name="T43" fmla="*/ 9888178 h 21600"/>
                <a:gd name="T44" fmla="*/ 19268711 w 21600"/>
                <a:gd name="T45" fmla="*/ 12732673 h 21600"/>
                <a:gd name="T46" fmla="*/ 18063303 w 21600"/>
                <a:gd name="T47" fmla="*/ 15323365 h 21600"/>
                <a:gd name="T48" fmla="*/ 23360658 w 21600"/>
                <a:gd name="T49" fmla="*/ 20657488 h 21600"/>
                <a:gd name="T50" fmla="*/ 3934453 w 21600"/>
                <a:gd name="T51" fmla="*/ 9888178 h 21600"/>
                <a:gd name="T52" fmla="*/ 4406999 w 21600"/>
                <a:gd name="T53" fmla="*/ 12215191 h 21600"/>
                <a:gd name="T54" fmla="*/ 5680207 w 21600"/>
                <a:gd name="T55" fmla="*/ 14086241 h 21600"/>
                <a:gd name="T56" fmla="*/ 7556103 w 21600"/>
                <a:gd name="T57" fmla="*/ 15348656 h 21600"/>
                <a:gd name="T58" fmla="*/ 9848751 w 21600"/>
                <a:gd name="T59" fmla="*/ 15814496 h 21600"/>
                <a:gd name="T60" fmla="*/ 12132634 w 21600"/>
                <a:gd name="T61" fmla="*/ 15348656 h 21600"/>
                <a:gd name="T62" fmla="*/ 14003040 w 21600"/>
                <a:gd name="T63" fmla="*/ 14086241 h 21600"/>
                <a:gd name="T64" fmla="*/ 15276248 w 21600"/>
                <a:gd name="T65" fmla="*/ 12215191 h 21600"/>
                <a:gd name="T66" fmla="*/ 15748794 w 21600"/>
                <a:gd name="T67" fmla="*/ 9888178 h 21600"/>
                <a:gd name="T68" fmla="*/ 15276248 w 21600"/>
                <a:gd name="T69" fmla="*/ 7595207 h 21600"/>
                <a:gd name="T70" fmla="*/ 14003040 w 21600"/>
                <a:gd name="T71" fmla="*/ 5705463 h 21600"/>
                <a:gd name="T72" fmla="*/ 12132634 w 21600"/>
                <a:gd name="T73" fmla="*/ 4429888 h 21600"/>
                <a:gd name="T74" fmla="*/ 9848751 w 21600"/>
                <a:gd name="T75" fmla="*/ 3961861 h 21600"/>
                <a:gd name="T76" fmla="*/ 7556103 w 21600"/>
                <a:gd name="T77" fmla="*/ 4429888 h 21600"/>
                <a:gd name="T78" fmla="*/ 5680207 w 21600"/>
                <a:gd name="T79" fmla="*/ 5705463 h 21600"/>
                <a:gd name="T80" fmla="*/ 4406999 w 21600"/>
                <a:gd name="T81" fmla="*/ 7595207 h 21600"/>
                <a:gd name="T82" fmla="*/ 3934453 w 21600"/>
                <a:gd name="T83" fmla="*/ 9888178 h 21600"/>
                <a:gd name="T84" fmla="*/ 9852025 w 21600"/>
                <a:gd name="T85" fmla="*/ 6142764 h 21600"/>
                <a:gd name="T86" fmla="*/ 10361745 w 21600"/>
                <a:gd name="T87" fmla="*/ 6356989 h 21600"/>
                <a:gd name="T88" fmla="*/ 10575032 w 21600"/>
                <a:gd name="T89" fmla="*/ 6899762 h 21600"/>
                <a:gd name="T90" fmla="*/ 10361745 w 21600"/>
                <a:gd name="T91" fmla="*/ 7411742 h 21600"/>
                <a:gd name="T92" fmla="*/ 9852025 w 21600"/>
                <a:gd name="T93" fmla="*/ 7629282 h 21600"/>
                <a:gd name="T94" fmla="*/ 8260523 w 21600"/>
                <a:gd name="T95" fmla="*/ 8280808 h 21600"/>
                <a:gd name="T96" fmla="*/ 7602041 w 21600"/>
                <a:gd name="T97" fmla="*/ 9884864 h 21600"/>
                <a:gd name="T98" fmla="*/ 7388754 w 21600"/>
                <a:gd name="T99" fmla="*/ 10400158 h 21600"/>
                <a:gd name="T100" fmla="*/ 6879034 w 21600"/>
                <a:gd name="T101" fmla="*/ 10611102 h 21600"/>
                <a:gd name="T102" fmla="*/ 6328833 w 21600"/>
                <a:gd name="T103" fmla="*/ 10400158 h 21600"/>
                <a:gd name="T104" fmla="*/ 6125369 w 21600"/>
                <a:gd name="T105" fmla="*/ 9884864 h 21600"/>
                <a:gd name="T106" fmla="*/ 6413070 w 21600"/>
                <a:gd name="T107" fmla="*/ 8444518 h 21600"/>
                <a:gd name="T108" fmla="*/ 7215915 w 21600"/>
                <a:gd name="T109" fmla="*/ 7241435 h 21600"/>
                <a:gd name="T110" fmla="*/ 8397247 w 21600"/>
                <a:gd name="T111" fmla="*/ 6435016 h 21600"/>
                <a:gd name="T112" fmla="*/ 9852025 w 21600"/>
                <a:gd name="T113" fmla="*/ 6142764 h 2160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600" h="21600">
                  <a:moveTo>
                    <a:pt x="21357" y="18802"/>
                  </a:moveTo>
                  <a:cubicBezTo>
                    <a:pt x="21518" y="18965"/>
                    <a:pt x="21600" y="19177"/>
                    <a:pt x="21600" y="19437"/>
                  </a:cubicBezTo>
                  <a:cubicBezTo>
                    <a:pt x="21600" y="19581"/>
                    <a:pt x="21518" y="19776"/>
                    <a:pt x="21357" y="20019"/>
                  </a:cubicBezTo>
                  <a:cubicBezTo>
                    <a:pt x="21193" y="20261"/>
                    <a:pt x="20990" y="20504"/>
                    <a:pt x="20747" y="20741"/>
                  </a:cubicBezTo>
                  <a:cubicBezTo>
                    <a:pt x="20504" y="20979"/>
                    <a:pt x="20261" y="21185"/>
                    <a:pt x="20023" y="21349"/>
                  </a:cubicBezTo>
                  <a:cubicBezTo>
                    <a:pt x="19783" y="21518"/>
                    <a:pt x="19594" y="21600"/>
                    <a:pt x="19447" y="21600"/>
                  </a:cubicBezTo>
                  <a:cubicBezTo>
                    <a:pt x="19190" y="21600"/>
                    <a:pt x="18975" y="21515"/>
                    <a:pt x="18811" y="21343"/>
                  </a:cubicBezTo>
                  <a:lnTo>
                    <a:pt x="13957" y="16503"/>
                  </a:lnTo>
                  <a:cubicBezTo>
                    <a:pt x="13217" y="16980"/>
                    <a:pt x="12429" y="17350"/>
                    <a:pt x="11590" y="17604"/>
                  </a:cubicBezTo>
                  <a:cubicBezTo>
                    <a:pt x="10751" y="17864"/>
                    <a:pt x="9892" y="17991"/>
                    <a:pt x="9007" y="17991"/>
                  </a:cubicBezTo>
                  <a:cubicBezTo>
                    <a:pt x="7770" y="17991"/>
                    <a:pt x="6609" y="17760"/>
                    <a:pt x="5518" y="17291"/>
                  </a:cubicBezTo>
                  <a:cubicBezTo>
                    <a:pt x="4427" y="16822"/>
                    <a:pt x="3470" y="16175"/>
                    <a:pt x="2645" y="15354"/>
                  </a:cubicBezTo>
                  <a:cubicBezTo>
                    <a:pt x="1817" y="14535"/>
                    <a:pt x="1173" y="13580"/>
                    <a:pt x="701" y="12487"/>
                  </a:cubicBezTo>
                  <a:cubicBezTo>
                    <a:pt x="232" y="11400"/>
                    <a:pt x="0" y="10237"/>
                    <a:pt x="0" y="9000"/>
                  </a:cubicBezTo>
                  <a:cubicBezTo>
                    <a:pt x="0" y="7769"/>
                    <a:pt x="232" y="6602"/>
                    <a:pt x="701" y="5515"/>
                  </a:cubicBezTo>
                  <a:cubicBezTo>
                    <a:pt x="1170" y="4422"/>
                    <a:pt x="1817" y="3468"/>
                    <a:pt x="2645" y="2646"/>
                  </a:cubicBezTo>
                  <a:cubicBezTo>
                    <a:pt x="3470" y="1827"/>
                    <a:pt x="4425" y="1180"/>
                    <a:pt x="5512" y="709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5" y="0"/>
                    <a:pt x="11403" y="237"/>
                    <a:pt x="12488" y="709"/>
                  </a:cubicBezTo>
                  <a:cubicBezTo>
                    <a:pt x="13573" y="1180"/>
                    <a:pt x="14531" y="1827"/>
                    <a:pt x="15359" y="2646"/>
                  </a:cubicBezTo>
                  <a:cubicBezTo>
                    <a:pt x="16184" y="3468"/>
                    <a:pt x="16831" y="4422"/>
                    <a:pt x="17300" y="5515"/>
                  </a:cubicBezTo>
                  <a:cubicBezTo>
                    <a:pt x="17769" y="6602"/>
                    <a:pt x="18003" y="7769"/>
                    <a:pt x="18003" y="9000"/>
                  </a:cubicBezTo>
                  <a:cubicBezTo>
                    <a:pt x="18003" y="9887"/>
                    <a:pt x="17873" y="10748"/>
                    <a:pt x="17616" y="11589"/>
                  </a:cubicBezTo>
                  <a:cubicBezTo>
                    <a:pt x="17359" y="12434"/>
                    <a:pt x="16992" y="13219"/>
                    <a:pt x="16514" y="13947"/>
                  </a:cubicBezTo>
                  <a:lnTo>
                    <a:pt x="21357" y="18802"/>
                  </a:lnTo>
                  <a:close/>
                  <a:moveTo>
                    <a:pt x="3597" y="9000"/>
                  </a:moveTo>
                  <a:cubicBezTo>
                    <a:pt x="3597" y="9759"/>
                    <a:pt x="3741" y="10465"/>
                    <a:pt x="4029" y="11118"/>
                  </a:cubicBezTo>
                  <a:cubicBezTo>
                    <a:pt x="4317" y="11770"/>
                    <a:pt x="4707" y="12338"/>
                    <a:pt x="5193" y="12821"/>
                  </a:cubicBezTo>
                  <a:cubicBezTo>
                    <a:pt x="5679" y="13301"/>
                    <a:pt x="6253" y="13685"/>
                    <a:pt x="6908" y="13970"/>
                  </a:cubicBezTo>
                  <a:cubicBezTo>
                    <a:pt x="7566" y="14252"/>
                    <a:pt x="8264" y="14394"/>
                    <a:pt x="9004" y="14394"/>
                  </a:cubicBezTo>
                  <a:cubicBezTo>
                    <a:pt x="9745" y="14394"/>
                    <a:pt x="10440" y="14252"/>
                    <a:pt x="11092" y="13970"/>
                  </a:cubicBezTo>
                  <a:cubicBezTo>
                    <a:pt x="11745" y="13685"/>
                    <a:pt x="12319" y="13301"/>
                    <a:pt x="12802" y="12821"/>
                  </a:cubicBezTo>
                  <a:cubicBezTo>
                    <a:pt x="13291" y="12338"/>
                    <a:pt x="13678" y="11770"/>
                    <a:pt x="13966" y="11118"/>
                  </a:cubicBezTo>
                  <a:cubicBezTo>
                    <a:pt x="14254" y="10465"/>
                    <a:pt x="14398" y="9759"/>
                    <a:pt x="14398" y="9000"/>
                  </a:cubicBezTo>
                  <a:cubicBezTo>
                    <a:pt x="14398" y="8260"/>
                    <a:pt x="14254" y="7565"/>
                    <a:pt x="13966" y="6913"/>
                  </a:cubicBezTo>
                  <a:cubicBezTo>
                    <a:pt x="13675" y="6258"/>
                    <a:pt x="13291" y="5684"/>
                    <a:pt x="12802" y="5193"/>
                  </a:cubicBezTo>
                  <a:cubicBezTo>
                    <a:pt x="12316" y="4704"/>
                    <a:pt x="11745" y="4317"/>
                    <a:pt x="11092" y="4032"/>
                  </a:cubicBezTo>
                  <a:cubicBezTo>
                    <a:pt x="10440" y="3750"/>
                    <a:pt x="9742" y="3606"/>
                    <a:pt x="9004" y="3606"/>
                  </a:cubicBezTo>
                  <a:cubicBezTo>
                    <a:pt x="8267" y="3606"/>
                    <a:pt x="7566" y="3750"/>
                    <a:pt x="6908" y="4032"/>
                  </a:cubicBezTo>
                  <a:cubicBezTo>
                    <a:pt x="6253" y="4317"/>
                    <a:pt x="5676" y="4704"/>
                    <a:pt x="5193" y="5193"/>
                  </a:cubicBezTo>
                  <a:cubicBezTo>
                    <a:pt x="4707" y="5684"/>
                    <a:pt x="4317" y="6258"/>
                    <a:pt x="4029" y="6913"/>
                  </a:cubicBezTo>
                  <a:cubicBezTo>
                    <a:pt x="3741" y="7565"/>
                    <a:pt x="3597" y="8257"/>
                    <a:pt x="3597" y="9000"/>
                  </a:cubicBezTo>
                  <a:moveTo>
                    <a:pt x="9007" y="5591"/>
                  </a:moveTo>
                  <a:cubicBezTo>
                    <a:pt x="9185" y="5591"/>
                    <a:pt x="9344" y="5656"/>
                    <a:pt x="9473" y="5786"/>
                  </a:cubicBezTo>
                  <a:cubicBezTo>
                    <a:pt x="9603" y="5919"/>
                    <a:pt x="9668" y="6082"/>
                    <a:pt x="9668" y="6280"/>
                  </a:cubicBezTo>
                  <a:cubicBezTo>
                    <a:pt x="9668" y="6461"/>
                    <a:pt x="9603" y="6616"/>
                    <a:pt x="9473" y="6746"/>
                  </a:cubicBezTo>
                  <a:cubicBezTo>
                    <a:pt x="9344" y="6879"/>
                    <a:pt x="9185" y="6944"/>
                    <a:pt x="9007" y="6944"/>
                  </a:cubicBezTo>
                  <a:cubicBezTo>
                    <a:pt x="8439" y="6944"/>
                    <a:pt x="7953" y="7144"/>
                    <a:pt x="7552" y="7537"/>
                  </a:cubicBezTo>
                  <a:cubicBezTo>
                    <a:pt x="7151" y="7935"/>
                    <a:pt x="6950" y="8423"/>
                    <a:pt x="6950" y="8997"/>
                  </a:cubicBezTo>
                  <a:cubicBezTo>
                    <a:pt x="6950" y="9180"/>
                    <a:pt x="6885" y="9333"/>
                    <a:pt x="6755" y="9466"/>
                  </a:cubicBezTo>
                  <a:cubicBezTo>
                    <a:pt x="6623" y="9596"/>
                    <a:pt x="6467" y="9658"/>
                    <a:pt x="6289" y="9658"/>
                  </a:cubicBezTo>
                  <a:cubicBezTo>
                    <a:pt x="6080" y="9658"/>
                    <a:pt x="5914" y="9596"/>
                    <a:pt x="5786" y="9466"/>
                  </a:cubicBezTo>
                  <a:cubicBezTo>
                    <a:pt x="5659" y="9333"/>
                    <a:pt x="5600" y="9180"/>
                    <a:pt x="5600" y="8997"/>
                  </a:cubicBezTo>
                  <a:cubicBezTo>
                    <a:pt x="5600" y="8539"/>
                    <a:pt x="5685" y="8104"/>
                    <a:pt x="5863" y="7686"/>
                  </a:cubicBezTo>
                  <a:cubicBezTo>
                    <a:pt x="6038" y="7271"/>
                    <a:pt x="6281" y="6907"/>
                    <a:pt x="6597" y="6591"/>
                  </a:cubicBezTo>
                  <a:cubicBezTo>
                    <a:pt x="6905" y="6277"/>
                    <a:pt x="7264" y="6029"/>
                    <a:pt x="7677" y="5857"/>
                  </a:cubicBezTo>
                  <a:cubicBezTo>
                    <a:pt x="8086" y="5681"/>
                    <a:pt x="8530" y="5591"/>
                    <a:pt x="9007" y="55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451565" y="4502149"/>
            <a:ext cx="1604754" cy="1344613"/>
            <a:chOff x="4450771" y="4502148"/>
            <a:chExt cx="1604754" cy="1344613"/>
          </a:xfrm>
        </p:grpSpPr>
        <p:sp>
          <p:nvSpPr>
            <p:cNvPr id="317" name="AutoShape 7"/>
            <p:cNvSpPr>
              <a:spLocks/>
            </p:cNvSpPr>
            <p:nvPr/>
          </p:nvSpPr>
          <p:spPr bwMode="auto">
            <a:xfrm>
              <a:off x="4450771" y="4502148"/>
              <a:ext cx="1604754" cy="1344613"/>
            </a:xfrm>
            <a:custGeom>
              <a:avLst/>
              <a:gdLst>
                <a:gd name="T0" fmla="*/ 477491173 w 21600"/>
                <a:gd name="T1" fmla="*/ 126525095 h 21600"/>
                <a:gd name="T2" fmla="*/ 469709798 w 21600"/>
                <a:gd name="T3" fmla="*/ 335206908 h 21600"/>
                <a:gd name="T4" fmla="*/ 0 w 21600"/>
                <a:gd name="T5" fmla="*/ 116080882 h 21600"/>
                <a:gd name="T6" fmla="*/ 206868653 w 21600"/>
                <a:gd name="T7" fmla="*/ 0 h 21600"/>
                <a:gd name="T8" fmla="*/ 477491173 w 21600"/>
                <a:gd name="T9" fmla="*/ 126525095 h 21600"/>
                <a:gd name="T10" fmla="*/ 477491173 w 21600"/>
                <a:gd name="T11" fmla="*/ 126525095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>
                  <a:moveTo>
                    <a:pt x="21600" y="8153"/>
                  </a:moveTo>
                  <a:cubicBezTo>
                    <a:pt x="21248" y="21600"/>
                    <a:pt x="21248" y="21600"/>
                    <a:pt x="21248" y="21600"/>
                  </a:cubicBezTo>
                  <a:cubicBezTo>
                    <a:pt x="12664" y="21348"/>
                    <a:pt x="4714" y="16053"/>
                    <a:pt x="0" y="7480"/>
                  </a:cubicBezTo>
                  <a:cubicBezTo>
                    <a:pt x="9358" y="0"/>
                    <a:pt x="9358" y="0"/>
                    <a:pt x="9358" y="0"/>
                  </a:cubicBezTo>
                  <a:cubicBezTo>
                    <a:pt x="12031" y="4791"/>
                    <a:pt x="16464" y="7984"/>
                    <a:pt x="21600" y="8153"/>
                  </a:cubicBezTo>
                  <a:close/>
                  <a:moveTo>
                    <a:pt x="21600" y="8153"/>
                  </a:move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4" name="AutoShape 14"/>
            <p:cNvSpPr>
              <a:spLocks/>
            </p:cNvSpPr>
            <p:nvPr/>
          </p:nvSpPr>
          <p:spPr bwMode="auto">
            <a:xfrm>
              <a:off x="5201561" y="5060947"/>
              <a:ext cx="355554" cy="355600"/>
            </a:xfrm>
            <a:custGeom>
              <a:avLst/>
              <a:gdLst>
                <a:gd name="T0" fmla="*/ 20487631 w 21600"/>
                <a:gd name="T1" fmla="*/ 0 h 21600"/>
                <a:gd name="T2" fmla="*/ 22563709 w 21600"/>
                <a:gd name="T3" fmla="*/ 862956 h 21600"/>
                <a:gd name="T4" fmla="*/ 23416919 w 21600"/>
                <a:gd name="T5" fmla="*/ 2939034 h 21600"/>
                <a:gd name="T6" fmla="*/ 23416919 w 21600"/>
                <a:gd name="T7" fmla="*/ 20471365 h 21600"/>
                <a:gd name="T8" fmla="*/ 23181663 w 21600"/>
                <a:gd name="T9" fmla="*/ 21630292 h 21600"/>
                <a:gd name="T10" fmla="*/ 22553963 w 21600"/>
                <a:gd name="T11" fmla="*/ 22553963 h 21600"/>
                <a:gd name="T12" fmla="*/ 21617286 w 21600"/>
                <a:gd name="T13" fmla="*/ 23175176 h 21600"/>
                <a:gd name="T14" fmla="*/ 20487631 w 21600"/>
                <a:gd name="T15" fmla="*/ 23410399 h 21600"/>
                <a:gd name="T16" fmla="*/ 13080944 w 21600"/>
                <a:gd name="T17" fmla="*/ 23410399 h 21600"/>
                <a:gd name="T18" fmla="*/ 13080944 w 21600"/>
                <a:gd name="T19" fmla="*/ 13607824 h 21600"/>
                <a:gd name="T20" fmla="*/ 15704514 w 21600"/>
                <a:gd name="T21" fmla="*/ 13607824 h 21600"/>
                <a:gd name="T22" fmla="*/ 16033016 w 21600"/>
                <a:gd name="T23" fmla="*/ 13487480 h 21600"/>
                <a:gd name="T24" fmla="*/ 16176112 w 21600"/>
                <a:gd name="T25" fmla="*/ 13165497 h 21600"/>
                <a:gd name="T26" fmla="*/ 16357139 w 21600"/>
                <a:gd name="T27" fmla="*/ 10601588 h 21600"/>
                <a:gd name="T28" fmla="*/ 16236828 w 21600"/>
                <a:gd name="T29" fmla="*/ 10238383 h 21600"/>
                <a:gd name="T30" fmla="*/ 15886660 w 21600"/>
                <a:gd name="T31" fmla="*/ 10085540 h 21600"/>
                <a:gd name="T32" fmla="*/ 13080944 w 21600"/>
                <a:gd name="T33" fmla="*/ 10085540 h 21600"/>
                <a:gd name="T34" fmla="*/ 13080944 w 21600"/>
                <a:gd name="T35" fmla="*/ 8958058 h 21600"/>
                <a:gd name="T36" fmla="*/ 13243565 w 21600"/>
                <a:gd name="T37" fmla="*/ 8127633 h 21600"/>
                <a:gd name="T38" fmla="*/ 14055584 w 21600"/>
                <a:gd name="T39" fmla="*/ 7923822 h 21600"/>
                <a:gd name="T40" fmla="*/ 14902274 w 21600"/>
                <a:gd name="T41" fmla="*/ 7986677 h 21600"/>
                <a:gd name="T42" fmla="*/ 15793414 w 21600"/>
                <a:gd name="T43" fmla="*/ 8152558 h 21600"/>
                <a:gd name="T44" fmla="*/ 16000485 w 21600"/>
                <a:gd name="T45" fmla="*/ 8129806 h 21600"/>
                <a:gd name="T46" fmla="*/ 16176112 w 21600"/>
                <a:gd name="T47" fmla="*/ 8047393 h 21600"/>
                <a:gd name="T48" fmla="*/ 16389670 w 21600"/>
                <a:gd name="T49" fmla="*/ 7713491 h 21600"/>
                <a:gd name="T50" fmla="*/ 16736577 w 21600"/>
                <a:gd name="T51" fmla="*/ 5244968 h 21600"/>
                <a:gd name="T52" fmla="*/ 16357139 w 21600"/>
                <a:gd name="T53" fmla="*/ 4712655 h 21600"/>
                <a:gd name="T54" fmla="*/ 13491826 w 21600"/>
                <a:gd name="T55" fmla="*/ 4347309 h 21600"/>
                <a:gd name="T56" fmla="*/ 8902775 w 21600"/>
                <a:gd name="T57" fmla="*/ 8811702 h 21600"/>
                <a:gd name="T58" fmla="*/ 8902775 w 21600"/>
                <a:gd name="T59" fmla="*/ 10092027 h 21600"/>
                <a:gd name="T60" fmla="*/ 7332966 w 21600"/>
                <a:gd name="T61" fmla="*/ 10092027 h 21600"/>
                <a:gd name="T62" fmla="*/ 6849449 w 21600"/>
                <a:gd name="T63" fmla="*/ 10578804 h 21600"/>
                <a:gd name="T64" fmla="*/ 6849449 w 21600"/>
                <a:gd name="T65" fmla="*/ 13139486 h 21600"/>
                <a:gd name="T66" fmla="*/ 6986058 w 21600"/>
                <a:gd name="T67" fmla="*/ 13471247 h 21600"/>
                <a:gd name="T68" fmla="*/ 7332966 w 21600"/>
                <a:gd name="T69" fmla="*/ 13614344 h 21600"/>
                <a:gd name="T70" fmla="*/ 8902775 w 21600"/>
                <a:gd name="T71" fmla="*/ 13614344 h 21600"/>
                <a:gd name="T72" fmla="*/ 8902775 w 21600"/>
                <a:gd name="T73" fmla="*/ 23416919 h 21600"/>
                <a:gd name="T74" fmla="*/ 2910849 w 21600"/>
                <a:gd name="T75" fmla="*/ 23416919 h 21600"/>
                <a:gd name="T76" fmla="*/ 1786627 w 21600"/>
                <a:gd name="T77" fmla="*/ 23181663 h 21600"/>
                <a:gd name="T78" fmla="*/ 862956 w 21600"/>
                <a:gd name="T79" fmla="*/ 22560482 h 21600"/>
                <a:gd name="T80" fmla="*/ 238515 w 21600"/>
                <a:gd name="T81" fmla="*/ 21636811 h 21600"/>
                <a:gd name="T82" fmla="*/ 0 w 21600"/>
                <a:gd name="T83" fmla="*/ 20477885 h 21600"/>
                <a:gd name="T84" fmla="*/ 0 w 21600"/>
                <a:gd name="T85" fmla="*/ 2945553 h 21600"/>
                <a:gd name="T86" fmla="*/ 238515 w 21600"/>
                <a:gd name="T87" fmla="*/ 1801805 h 21600"/>
                <a:gd name="T88" fmla="*/ 862956 w 21600"/>
                <a:gd name="T89" fmla="*/ 869475 h 21600"/>
                <a:gd name="T90" fmla="*/ 1786627 w 21600"/>
                <a:gd name="T91" fmla="*/ 241742 h 21600"/>
                <a:gd name="T92" fmla="*/ 2910849 w 21600"/>
                <a:gd name="T93" fmla="*/ 6519 h 21600"/>
                <a:gd name="T94" fmla="*/ 20487631 w 21600"/>
                <a:gd name="T95" fmla="*/ 6519 h 21600"/>
                <a:gd name="T96" fmla="*/ 20487631 w 21600"/>
                <a:gd name="T97" fmla="*/ 0 h 21600"/>
                <a:gd name="T98" fmla="*/ 20487631 w 21600"/>
                <a:gd name="T99" fmla="*/ 0 h 216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600" h="21600">
                  <a:moveTo>
                    <a:pt x="18898" y="0"/>
                  </a:moveTo>
                  <a:cubicBezTo>
                    <a:pt x="19650" y="0"/>
                    <a:pt x="20287" y="264"/>
                    <a:pt x="20813" y="796"/>
                  </a:cubicBezTo>
                  <a:cubicBezTo>
                    <a:pt x="21336" y="1322"/>
                    <a:pt x="21600" y="1962"/>
                    <a:pt x="21600" y="2711"/>
                  </a:cubicBezTo>
                  <a:lnTo>
                    <a:pt x="21600" y="18883"/>
                  </a:lnTo>
                  <a:cubicBezTo>
                    <a:pt x="21600" y="19268"/>
                    <a:pt x="21527" y="19623"/>
                    <a:pt x="21383" y="19952"/>
                  </a:cubicBezTo>
                  <a:cubicBezTo>
                    <a:pt x="21236" y="20281"/>
                    <a:pt x="21042" y="20563"/>
                    <a:pt x="20804" y="20804"/>
                  </a:cubicBezTo>
                  <a:cubicBezTo>
                    <a:pt x="20566" y="21042"/>
                    <a:pt x="20278" y="21233"/>
                    <a:pt x="19940" y="21377"/>
                  </a:cubicBezTo>
                  <a:cubicBezTo>
                    <a:pt x="19603" y="21524"/>
                    <a:pt x="19256" y="21594"/>
                    <a:pt x="18898" y="21594"/>
                  </a:cubicBezTo>
                  <a:lnTo>
                    <a:pt x="12066" y="21594"/>
                  </a:lnTo>
                  <a:lnTo>
                    <a:pt x="12066" y="12552"/>
                  </a:lnTo>
                  <a:lnTo>
                    <a:pt x="14486" y="12552"/>
                  </a:lnTo>
                  <a:cubicBezTo>
                    <a:pt x="14595" y="12552"/>
                    <a:pt x="14698" y="12517"/>
                    <a:pt x="14789" y="12441"/>
                  </a:cubicBezTo>
                  <a:cubicBezTo>
                    <a:pt x="14877" y="12367"/>
                    <a:pt x="14921" y="12267"/>
                    <a:pt x="14921" y="12144"/>
                  </a:cubicBezTo>
                  <a:lnTo>
                    <a:pt x="15088" y="9779"/>
                  </a:lnTo>
                  <a:cubicBezTo>
                    <a:pt x="15088" y="9650"/>
                    <a:pt x="15050" y="9538"/>
                    <a:pt x="14977" y="9444"/>
                  </a:cubicBezTo>
                  <a:cubicBezTo>
                    <a:pt x="14883" y="9350"/>
                    <a:pt x="14774" y="9303"/>
                    <a:pt x="14654" y="9303"/>
                  </a:cubicBezTo>
                  <a:lnTo>
                    <a:pt x="12066" y="9303"/>
                  </a:lnTo>
                  <a:lnTo>
                    <a:pt x="12066" y="8263"/>
                  </a:lnTo>
                  <a:cubicBezTo>
                    <a:pt x="12066" y="7879"/>
                    <a:pt x="12116" y="7623"/>
                    <a:pt x="12216" y="7497"/>
                  </a:cubicBezTo>
                  <a:cubicBezTo>
                    <a:pt x="12313" y="7370"/>
                    <a:pt x="12565" y="7309"/>
                    <a:pt x="12965" y="7309"/>
                  </a:cubicBezTo>
                  <a:cubicBezTo>
                    <a:pt x="13203" y="7309"/>
                    <a:pt x="13458" y="7326"/>
                    <a:pt x="13746" y="7367"/>
                  </a:cubicBezTo>
                  <a:cubicBezTo>
                    <a:pt x="14034" y="7406"/>
                    <a:pt x="14307" y="7456"/>
                    <a:pt x="14568" y="7520"/>
                  </a:cubicBezTo>
                  <a:cubicBezTo>
                    <a:pt x="14624" y="7520"/>
                    <a:pt x="14686" y="7514"/>
                    <a:pt x="14759" y="7499"/>
                  </a:cubicBezTo>
                  <a:cubicBezTo>
                    <a:pt x="14830" y="7485"/>
                    <a:pt x="14883" y="7458"/>
                    <a:pt x="14921" y="7423"/>
                  </a:cubicBezTo>
                  <a:cubicBezTo>
                    <a:pt x="15015" y="7367"/>
                    <a:pt x="15079" y="7264"/>
                    <a:pt x="15118" y="7115"/>
                  </a:cubicBezTo>
                  <a:lnTo>
                    <a:pt x="15438" y="4838"/>
                  </a:lnTo>
                  <a:cubicBezTo>
                    <a:pt x="15479" y="4565"/>
                    <a:pt x="15361" y="4403"/>
                    <a:pt x="15088" y="4347"/>
                  </a:cubicBezTo>
                  <a:cubicBezTo>
                    <a:pt x="14245" y="4112"/>
                    <a:pt x="13364" y="4001"/>
                    <a:pt x="12445" y="4010"/>
                  </a:cubicBezTo>
                  <a:cubicBezTo>
                    <a:pt x="9625" y="4010"/>
                    <a:pt x="8212" y="5384"/>
                    <a:pt x="8212" y="8128"/>
                  </a:cubicBezTo>
                  <a:lnTo>
                    <a:pt x="8212" y="9309"/>
                  </a:lnTo>
                  <a:lnTo>
                    <a:pt x="6764" y="9309"/>
                  </a:lnTo>
                  <a:cubicBezTo>
                    <a:pt x="6456" y="9309"/>
                    <a:pt x="6306" y="9459"/>
                    <a:pt x="6318" y="9758"/>
                  </a:cubicBezTo>
                  <a:lnTo>
                    <a:pt x="6318" y="12120"/>
                  </a:lnTo>
                  <a:cubicBezTo>
                    <a:pt x="6318" y="12235"/>
                    <a:pt x="6356" y="12335"/>
                    <a:pt x="6444" y="12426"/>
                  </a:cubicBezTo>
                  <a:cubicBezTo>
                    <a:pt x="6526" y="12514"/>
                    <a:pt x="6632" y="12558"/>
                    <a:pt x="6764" y="12558"/>
                  </a:cubicBezTo>
                  <a:lnTo>
                    <a:pt x="8212" y="12558"/>
                  </a:lnTo>
                  <a:lnTo>
                    <a:pt x="8212" y="21600"/>
                  </a:lnTo>
                  <a:lnTo>
                    <a:pt x="2685" y="21600"/>
                  </a:lnTo>
                  <a:cubicBezTo>
                    <a:pt x="2320" y="21600"/>
                    <a:pt x="1974" y="21530"/>
                    <a:pt x="1648" y="21383"/>
                  </a:cubicBezTo>
                  <a:cubicBezTo>
                    <a:pt x="1322" y="21239"/>
                    <a:pt x="1034" y="21048"/>
                    <a:pt x="796" y="20810"/>
                  </a:cubicBezTo>
                  <a:cubicBezTo>
                    <a:pt x="558" y="20569"/>
                    <a:pt x="364" y="20287"/>
                    <a:pt x="220" y="19958"/>
                  </a:cubicBezTo>
                  <a:cubicBezTo>
                    <a:pt x="76" y="19629"/>
                    <a:pt x="0" y="19274"/>
                    <a:pt x="0" y="18889"/>
                  </a:cubicBezTo>
                  <a:lnTo>
                    <a:pt x="0" y="2717"/>
                  </a:lnTo>
                  <a:cubicBezTo>
                    <a:pt x="0" y="2353"/>
                    <a:pt x="76" y="2000"/>
                    <a:pt x="220" y="1662"/>
                  </a:cubicBezTo>
                  <a:cubicBezTo>
                    <a:pt x="364" y="1328"/>
                    <a:pt x="558" y="1037"/>
                    <a:pt x="796" y="802"/>
                  </a:cubicBezTo>
                  <a:cubicBezTo>
                    <a:pt x="1034" y="558"/>
                    <a:pt x="1322" y="370"/>
                    <a:pt x="1648" y="223"/>
                  </a:cubicBezTo>
                  <a:cubicBezTo>
                    <a:pt x="1974" y="76"/>
                    <a:pt x="2320" y="6"/>
                    <a:pt x="2685" y="6"/>
                  </a:cubicBezTo>
                  <a:lnTo>
                    <a:pt x="18898" y="6"/>
                  </a:lnTo>
                  <a:lnTo>
                    <a:pt x="18898" y="0"/>
                  </a:lnTo>
                  <a:close/>
                  <a:moveTo>
                    <a:pt x="18898" y="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>
                <a:defRPr/>
              </a:pPr>
              <a:endParaRPr lang="zh-CN" altLang="en-US" sz="145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5" name="AutoShape 25"/>
          <p:cNvSpPr>
            <a:spLocks/>
          </p:cNvSpPr>
          <p:nvPr/>
        </p:nvSpPr>
        <p:spPr bwMode="auto">
          <a:xfrm>
            <a:off x="5715051" y="3581397"/>
            <a:ext cx="761901" cy="635000"/>
          </a:xfrm>
          <a:custGeom>
            <a:avLst/>
            <a:gdLst>
              <a:gd name="T0" fmla="*/ 107526667 w 21600"/>
              <a:gd name="T1" fmla="*/ 5593409 h 21600"/>
              <a:gd name="T2" fmla="*/ 100870949 w 21600"/>
              <a:gd name="T3" fmla="*/ 74671296 h 21600"/>
              <a:gd name="T4" fmla="*/ 0 w 21600"/>
              <a:gd name="T5" fmla="*/ 69077887 h 21600"/>
              <a:gd name="T6" fmla="*/ 6700520 w 21600"/>
              <a:gd name="T7" fmla="*/ 0 h 21600"/>
              <a:gd name="T8" fmla="*/ 19534011 w 21600"/>
              <a:gd name="T9" fmla="*/ 6163851 h 21600"/>
              <a:gd name="T10" fmla="*/ 7372562 w 21600"/>
              <a:gd name="T11" fmla="*/ 6143096 h 21600"/>
              <a:gd name="T12" fmla="*/ 7337707 w 21600"/>
              <a:gd name="T13" fmla="*/ 16275579 h 21600"/>
              <a:gd name="T14" fmla="*/ 19499157 w 21600"/>
              <a:gd name="T15" fmla="*/ 16306682 h 21600"/>
              <a:gd name="T16" fmla="*/ 20171198 w 21600"/>
              <a:gd name="T17" fmla="*/ 24897350 h 21600"/>
              <a:gd name="T18" fmla="*/ 8970504 w 21600"/>
              <a:gd name="T19" fmla="*/ 23009813 h 21600"/>
              <a:gd name="T20" fmla="*/ 6690572 w 21600"/>
              <a:gd name="T21" fmla="*/ 32392114 h 21600"/>
              <a:gd name="T22" fmla="*/ 17891266 w 21600"/>
              <a:gd name="T23" fmla="*/ 34279652 h 21600"/>
              <a:gd name="T24" fmla="*/ 20171198 w 21600"/>
              <a:gd name="T25" fmla="*/ 24897350 h 21600"/>
              <a:gd name="T26" fmla="*/ 17891266 w 21600"/>
              <a:gd name="T27" fmla="*/ 40401993 h 21600"/>
              <a:gd name="T28" fmla="*/ 6690572 w 21600"/>
              <a:gd name="T29" fmla="*/ 42289530 h 21600"/>
              <a:gd name="T30" fmla="*/ 8970504 w 21600"/>
              <a:gd name="T31" fmla="*/ 51671831 h 21600"/>
              <a:gd name="T32" fmla="*/ 20171198 w 21600"/>
              <a:gd name="T33" fmla="*/ 49784294 h 21600"/>
              <a:gd name="T34" fmla="*/ 19534011 w 21600"/>
              <a:gd name="T35" fmla="*/ 58416472 h 21600"/>
              <a:gd name="T36" fmla="*/ 7372562 w 21600"/>
              <a:gd name="T37" fmla="*/ 58395717 h 21600"/>
              <a:gd name="T38" fmla="*/ 7337707 w 21600"/>
              <a:gd name="T39" fmla="*/ 68528200 h 21600"/>
              <a:gd name="T40" fmla="*/ 19499157 w 21600"/>
              <a:gd name="T41" fmla="*/ 68548956 h 21600"/>
              <a:gd name="T42" fmla="*/ 80615155 w 21600"/>
              <a:gd name="T43" fmla="*/ 7505171 h 21600"/>
              <a:gd name="T44" fmla="*/ 29161599 w 21600"/>
              <a:gd name="T45" fmla="*/ 5603816 h 21600"/>
              <a:gd name="T46" fmla="*/ 26886676 w 21600"/>
              <a:gd name="T47" fmla="*/ 32392114 h 21600"/>
              <a:gd name="T48" fmla="*/ 78340162 w 21600"/>
              <a:gd name="T49" fmla="*/ 34279652 h 21600"/>
              <a:gd name="T50" fmla="*/ 80615155 w 21600"/>
              <a:gd name="T51" fmla="*/ 7505171 h 21600"/>
              <a:gd name="T52" fmla="*/ 78340162 w 21600"/>
              <a:gd name="T53" fmla="*/ 40401993 h 21600"/>
              <a:gd name="T54" fmla="*/ 26886676 w 21600"/>
              <a:gd name="T55" fmla="*/ 42289530 h 21600"/>
              <a:gd name="T56" fmla="*/ 29161599 w 21600"/>
              <a:gd name="T57" fmla="*/ 69077887 h 21600"/>
              <a:gd name="T58" fmla="*/ 80615155 w 21600"/>
              <a:gd name="T59" fmla="*/ 67176532 h 21600"/>
              <a:gd name="T60" fmla="*/ 100203917 w 21600"/>
              <a:gd name="T61" fmla="*/ 6163851 h 21600"/>
              <a:gd name="T62" fmla="*/ 88002604 w 21600"/>
              <a:gd name="T63" fmla="*/ 6143096 h 21600"/>
              <a:gd name="T64" fmla="*/ 88002604 w 21600"/>
              <a:gd name="T65" fmla="*/ 16275579 h 21600"/>
              <a:gd name="T66" fmla="*/ 100203917 w 21600"/>
              <a:gd name="T67" fmla="*/ 16306682 h 21600"/>
              <a:gd name="T68" fmla="*/ 100870949 w 21600"/>
              <a:gd name="T69" fmla="*/ 24897350 h 21600"/>
              <a:gd name="T70" fmla="*/ 89610565 w 21600"/>
              <a:gd name="T71" fmla="*/ 23009813 h 21600"/>
              <a:gd name="T72" fmla="*/ 87345520 w 21600"/>
              <a:gd name="T73" fmla="*/ 32392114 h 21600"/>
              <a:gd name="T74" fmla="*/ 98595956 w 21600"/>
              <a:gd name="T75" fmla="*/ 34279652 h 21600"/>
              <a:gd name="T76" fmla="*/ 100870949 w 21600"/>
              <a:gd name="T77" fmla="*/ 24897350 h 21600"/>
              <a:gd name="T78" fmla="*/ 98595956 w 21600"/>
              <a:gd name="T79" fmla="*/ 40401993 h 21600"/>
              <a:gd name="T80" fmla="*/ 87345520 w 21600"/>
              <a:gd name="T81" fmla="*/ 42289530 h 21600"/>
              <a:gd name="T82" fmla="*/ 89610565 w 21600"/>
              <a:gd name="T83" fmla="*/ 51671831 h 21600"/>
              <a:gd name="T84" fmla="*/ 100870949 w 21600"/>
              <a:gd name="T85" fmla="*/ 49784294 h 21600"/>
              <a:gd name="T86" fmla="*/ 100203917 w 21600"/>
              <a:gd name="T87" fmla="*/ 58416472 h 21600"/>
              <a:gd name="T88" fmla="*/ 88002604 w 21600"/>
              <a:gd name="T89" fmla="*/ 58395717 h 21600"/>
              <a:gd name="T90" fmla="*/ 88002604 w 21600"/>
              <a:gd name="T91" fmla="*/ 68528200 h 21600"/>
              <a:gd name="T92" fmla="*/ 100203917 w 21600"/>
              <a:gd name="T93" fmla="*/ 68548956 h 21600"/>
              <a:gd name="T94" fmla="*/ 100870949 w 21600"/>
              <a:gd name="T95" fmla="*/ 59754323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pPr algn="ctr">
              <a:defRPr/>
            </a:pPr>
            <a:endParaRPr lang="zh-CN" altLang="en-US" sz="145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6" name="组合 19"/>
          <p:cNvGrpSpPr>
            <a:grpSpLocks/>
          </p:cNvGrpSpPr>
          <p:nvPr/>
        </p:nvGrpSpPr>
        <p:grpSpPr bwMode="auto">
          <a:xfrm>
            <a:off x="8104829" y="2365372"/>
            <a:ext cx="2338084" cy="655638"/>
            <a:chOff x="8251485" y="2060817"/>
            <a:chExt cx="2338080" cy="655237"/>
          </a:xfrm>
        </p:grpSpPr>
        <p:sp>
          <p:nvSpPr>
            <p:cNvPr id="327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591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8" name="TextBox 13@|17FFC:16777215|FBC:16777215|LFC:16777215|LBC:16777215"/>
            <p:cNvSpPr txBox="1"/>
            <p:nvPr/>
          </p:nvSpPr>
          <p:spPr>
            <a:xfrm>
              <a:off x="8256247" y="2346392"/>
              <a:ext cx="2333318" cy="3696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9" name="组合 22"/>
          <p:cNvGrpSpPr>
            <a:grpSpLocks/>
          </p:cNvGrpSpPr>
          <p:nvPr/>
        </p:nvGrpSpPr>
        <p:grpSpPr bwMode="auto">
          <a:xfrm>
            <a:off x="8798478" y="3636960"/>
            <a:ext cx="2338083" cy="654050"/>
            <a:chOff x="8251485" y="2060817"/>
            <a:chExt cx="2338080" cy="655237"/>
          </a:xfrm>
        </p:grpSpPr>
        <p:sp>
          <p:nvSpPr>
            <p:cNvPr id="330" name="TextBox 13@|17FFC:16777215|FBC:16777215|LFC:16777215|LBC:16777215"/>
            <p:cNvSpPr txBox="1"/>
            <p:nvPr/>
          </p:nvSpPr>
          <p:spPr>
            <a:xfrm>
              <a:off x="8251485" y="2060817"/>
              <a:ext cx="1952369" cy="2465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TextBox 13@|17FFC:16777215|FBC:16777215|LFC:16777215|LBC:16777215"/>
            <p:cNvSpPr txBox="1"/>
            <p:nvPr/>
          </p:nvSpPr>
          <p:spPr>
            <a:xfrm>
              <a:off x="8256246" y="2347086"/>
              <a:ext cx="2333319" cy="36896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2" name="组合 25"/>
          <p:cNvGrpSpPr>
            <a:grpSpLocks/>
          </p:cNvGrpSpPr>
          <p:nvPr/>
        </p:nvGrpSpPr>
        <p:grpSpPr bwMode="auto">
          <a:xfrm>
            <a:off x="8104829" y="4846637"/>
            <a:ext cx="2338084" cy="655637"/>
            <a:chOff x="8251485" y="2060817"/>
            <a:chExt cx="2338080" cy="655237"/>
          </a:xfrm>
        </p:grpSpPr>
        <p:sp>
          <p:nvSpPr>
            <p:cNvPr id="333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5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4" name="TextBox 13@|17FFC:16777215|FBC:16777215|LFC:16777215|LBC:16777215"/>
            <p:cNvSpPr txBox="1"/>
            <p:nvPr/>
          </p:nvSpPr>
          <p:spPr>
            <a:xfrm>
              <a:off x="8256247" y="2346393"/>
              <a:ext cx="2333318" cy="36966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5" name="组合 28"/>
          <p:cNvGrpSpPr>
            <a:grpSpLocks/>
          </p:cNvGrpSpPr>
          <p:nvPr/>
        </p:nvGrpSpPr>
        <p:grpSpPr bwMode="auto">
          <a:xfrm>
            <a:off x="1814318" y="2365372"/>
            <a:ext cx="2338084" cy="655638"/>
            <a:chOff x="8251485" y="2060817"/>
            <a:chExt cx="2338080" cy="655237"/>
          </a:xfrm>
        </p:grpSpPr>
        <p:sp>
          <p:nvSpPr>
            <p:cNvPr id="336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5913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7" name="TextBox 13@|17FFC:16777215|FBC:16777215|LFC:16777215|LBC:16777215"/>
            <p:cNvSpPr txBox="1"/>
            <p:nvPr/>
          </p:nvSpPr>
          <p:spPr>
            <a:xfrm>
              <a:off x="8256247" y="2346392"/>
              <a:ext cx="2333318" cy="36966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8" name="组合 31"/>
          <p:cNvGrpSpPr>
            <a:grpSpLocks/>
          </p:cNvGrpSpPr>
          <p:nvPr/>
        </p:nvGrpSpPr>
        <p:grpSpPr bwMode="auto">
          <a:xfrm>
            <a:off x="1271464" y="3636960"/>
            <a:ext cx="2338084" cy="654050"/>
            <a:chOff x="8251485" y="2060817"/>
            <a:chExt cx="2338080" cy="655237"/>
          </a:xfrm>
        </p:grpSpPr>
        <p:sp>
          <p:nvSpPr>
            <p:cNvPr id="339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6509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0" name="TextBox 13@|17FFC:16777215|FBC:16777215|LFC:16777215|LBC:16777215"/>
            <p:cNvSpPr txBox="1"/>
            <p:nvPr/>
          </p:nvSpPr>
          <p:spPr>
            <a:xfrm>
              <a:off x="8256247" y="2347086"/>
              <a:ext cx="2333318" cy="368968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1" name="组合 34"/>
          <p:cNvGrpSpPr>
            <a:grpSpLocks/>
          </p:cNvGrpSpPr>
          <p:nvPr/>
        </p:nvGrpSpPr>
        <p:grpSpPr bwMode="auto">
          <a:xfrm>
            <a:off x="1814318" y="4846637"/>
            <a:ext cx="2338084" cy="655637"/>
            <a:chOff x="8251485" y="2060817"/>
            <a:chExt cx="2338080" cy="655237"/>
          </a:xfrm>
        </p:grpSpPr>
        <p:sp>
          <p:nvSpPr>
            <p:cNvPr id="342" name="TextBox 13@|17FFC:16777215|FBC:16777215|LFC:16777215|LBC:16777215"/>
            <p:cNvSpPr txBox="1"/>
            <p:nvPr/>
          </p:nvSpPr>
          <p:spPr>
            <a:xfrm>
              <a:off x="8251485" y="2060817"/>
              <a:ext cx="1952368" cy="245912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3" name="TextBox 13@|17FFC:16777215|FBC:16777215|LFC:16777215|LBC:16777215"/>
            <p:cNvSpPr txBox="1"/>
            <p:nvPr/>
          </p:nvSpPr>
          <p:spPr>
            <a:xfrm>
              <a:off x="8256247" y="2346393"/>
              <a:ext cx="2333318" cy="369661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941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864674" y="4584964"/>
            <a:ext cx="8435026" cy="957923"/>
            <a:chOff x="8602472" y="3626462"/>
            <a:chExt cx="8435026" cy="957923"/>
          </a:xfrm>
        </p:grpSpPr>
        <p:sp>
          <p:nvSpPr>
            <p:cNvPr id="18" name="TextBox 19"/>
            <p:cNvSpPr txBox="1"/>
            <p:nvPr/>
          </p:nvSpPr>
          <p:spPr>
            <a:xfrm>
              <a:off x="8602472" y="3626462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rPr>
                <a:t>标题文字添加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602473" y="3971012"/>
              <a:ext cx="8435025" cy="61337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rPr>
                <a:t>此处添加计划扼要说明，添加简短说明文字。此处添加明年计划的扼要说明，添加简短说明文字。此处添加计划扼要说明，添加简短说明文字。此处添加明年计划的扼要说明，添加简短说明文字。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pic>
        <p:nvPicPr>
          <p:cNvPr id="24" name="图片占位符 23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368" y="1700213"/>
            <a:ext cx="2008714" cy="2671416"/>
          </a:xfrm>
        </p:spPr>
      </p:pic>
      <p:pic>
        <p:nvPicPr>
          <p:cNvPr id="20" name="图片占位符 19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063" y="1572349"/>
            <a:ext cx="2301505" cy="2659108"/>
          </a:xfrm>
        </p:spPr>
      </p:pic>
      <p:pic>
        <p:nvPicPr>
          <p:cNvPr id="26" name="图片占位符 25"/>
          <p:cNvPicPr>
            <a:picLocks noGrp="1" noChangeAspect="1"/>
          </p:cNvPicPr>
          <p:nvPr>
            <p:ph type="pic" sz="quarter" idx="12"/>
          </p:nvPr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550" y="1471613"/>
            <a:ext cx="2270491" cy="3128618"/>
          </a:xfrm>
        </p:spPr>
      </p:pic>
      <p:pic>
        <p:nvPicPr>
          <p:cNvPr id="22" name="图片占位符 21"/>
          <p:cNvPicPr>
            <a:picLocks noGrp="1" noChangeAspect="1"/>
          </p:cNvPicPr>
          <p:nvPr>
            <p:ph type="pic" sz="quarter" idx="13"/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693" y="1380425"/>
            <a:ext cx="2041268" cy="2812318"/>
          </a:xfrm>
        </p:spPr>
      </p:pic>
      <p:pic>
        <p:nvPicPr>
          <p:cNvPr id="28" name="图片占位符 27"/>
          <p:cNvPicPr>
            <a:picLocks noGrp="1" noChangeAspect="1"/>
          </p:cNvPicPr>
          <p:nvPr>
            <p:ph type="pic" sz="quarter" idx="14"/>
          </p:nvPr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7555" y="1700213"/>
            <a:ext cx="2226294" cy="2941634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9183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6" name="Group 576"/>
          <p:cNvGrpSpPr/>
          <p:nvPr/>
        </p:nvGrpSpPr>
        <p:grpSpPr>
          <a:xfrm>
            <a:off x="6331404" y="1717095"/>
            <a:ext cx="1884897" cy="1543017"/>
            <a:chOff x="91930" y="319568"/>
            <a:chExt cx="1885141" cy="1543016"/>
          </a:xfrm>
        </p:grpSpPr>
        <p:sp>
          <p:nvSpPr>
            <p:cNvPr id="569" name="Shape 569"/>
            <p:cNvSpPr/>
            <p:nvPr/>
          </p:nvSpPr>
          <p:spPr>
            <a:xfrm rot="2700000">
              <a:off x="434055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70" name="Shape 570"/>
            <p:cNvSpPr/>
            <p:nvPr/>
          </p:nvSpPr>
          <p:spPr>
            <a:xfrm rot="2700000">
              <a:off x="91930" y="869165"/>
              <a:ext cx="443882" cy="443882"/>
            </a:xfrm>
            <a:prstGeom prst="rect">
              <a:avLst/>
            </a:prstGeom>
            <a:solidFill>
              <a:schemeClr val="accent2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1" name="Shape 571"/>
            <p:cNvSpPr/>
            <p:nvPr/>
          </p:nvSpPr>
          <p:spPr>
            <a:xfrm>
              <a:off x="139322" y="884782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02</a:t>
              </a:r>
            </a:p>
          </p:txBody>
        </p:sp>
        <p:grpSp>
          <p:nvGrpSpPr>
            <p:cNvPr id="574" name="Group 574"/>
            <p:cNvGrpSpPr/>
            <p:nvPr/>
          </p:nvGrpSpPr>
          <p:grpSpPr>
            <a:xfrm>
              <a:off x="950873" y="439921"/>
              <a:ext cx="509381" cy="445817"/>
              <a:chOff x="0" y="0"/>
              <a:chExt cx="509380" cy="445816"/>
            </a:xfrm>
          </p:grpSpPr>
          <p:sp>
            <p:nvSpPr>
              <p:cNvPr id="572" name="Shape 572"/>
              <p:cNvSpPr/>
              <p:nvPr/>
            </p:nvSpPr>
            <p:spPr>
              <a:xfrm>
                <a:off x="80107" y="79236"/>
                <a:ext cx="182855" cy="1201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73" name="Shape 573"/>
              <p:cNvSpPr/>
              <p:nvPr/>
            </p:nvSpPr>
            <p:spPr>
              <a:xfrm>
                <a:off x="-1" y="-1"/>
                <a:ext cx="509381" cy="4458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75" name="Shape 575"/>
            <p:cNvSpPr/>
            <p:nvPr/>
          </p:nvSpPr>
          <p:spPr>
            <a:xfrm>
              <a:off x="907060" y="961726"/>
              <a:ext cx="553996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添加</a:t>
              </a: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584" name="Group 584"/>
          <p:cNvGrpSpPr/>
          <p:nvPr/>
        </p:nvGrpSpPr>
        <p:grpSpPr>
          <a:xfrm>
            <a:off x="6331406" y="4190240"/>
            <a:ext cx="1884898" cy="1543017"/>
            <a:chOff x="91930" y="319568"/>
            <a:chExt cx="1885141" cy="1543016"/>
          </a:xfrm>
        </p:grpSpPr>
        <p:sp>
          <p:nvSpPr>
            <p:cNvPr id="577" name="Shape 577"/>
            <p:cNvSpPr/>
            <p:nvPr/>
          </p:nvSpPr>
          <p:spPr>
            <a:xfrm rot="2700000">
              <a:off x="434055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78" name="Shape 578"/>
            <p:cNvSpPr/>
            <p:nvPr/>
          </p:nvSpPr>
          <p:spPr>
            <a:xfrm rot="2700000">
              <a:off x="91930" y="869163"/>
              <a:ext cx="443882" cy="443882"/>
            </a:xfrm>
            <a:prstGeom prst="rect">
              <a:avLst/>
            </a:prstGeom>
            <a:solidFill>
              <a:schemeClr val="accent3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79" name="Shape 579"/>
            <p:cNvSpPr/>
            <p:nvPr/>
          </p:nvSpPr>
          <p:spPr>
            <a:xfrm>
              <a:off x="139321" y="891048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04</a:t>
              </a:r>
            </a:p>
          </p:txBody>
        </p:sp>
        <p:grpSp>
          <p:nvGrpSpPr>
            <p:cNvPr id="582" name="Group 582"/>
            <p:cNvGrpSpPr/>
            <p:nvPr/>
          </p:nvGrpSpPr>
          <p:grpSpPr>
            <a:xfrm>
              <a:off x="950872" y="436198"/>
              <a:ext cx="510228" cy="509357"/>
              <a:chOff x="0" y="0"/>
              <a:chExt cx="510226" cy="509355"/>
            </a:xfrm>
          </p:grpSpPr>
          <p:sp>
            <p:nvSpPr>
              <p:cNvPr id="580" name="Shape 580"/>
              <p:cNvSpPr/>
              <p:nvPr/>
            </p:nvSpPr>
            <p:spPr>
              <a:xfrm>
                <a:off x="-1" y="0"/>
                <a:ext cx="510228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51" y="12151"/>
                    </a:moveTo>
                    <a:cubicBezTo>
                      <a:pt x="13852" y="12151"/>
                      <a:pt x="12927" y="11860"/>
                      <a:pt x="12125" y="11387"/>
                    </a:cubicBezTo>
                    <a:lnTo>
                      <a:pt x="11893" y="11619"/>
                    </a:lnTo>
                    <a:lnTo>
                      <a:pt x="11133" y="12378"/>
                    </a:lnTo>
                    <a:lnTo>
                      <a:pt x="9846" y="13664"/>
                    </a:lnTo>
                    <a:cubicBezTo>
                      <a:pt x="9593" y="13917"/>
                      <a:pt x="9451" y="14261"/>
                      <a:pt x="9451" y="14618"/>
                    </a:cubicBezTo>
                    <a:lnTo>
                      <a:pt x="9451" y="16201"/>
                    </a:lnTo>
                    <a:lnTo>
                      <a:pt x="8101" y="16201"/>
                    </a:lnTo>
                    <a:cubicBezTo>
                      <a:pt x="7356" y="16201"/>
                      <a:pt x="6751" y="16805"/>
                      <a:pt x="6751" y="17550"/>
                    </a:cubicBezTo>
                    <a:lnTo>
                      <a:pt x="6751" y="18901"/>
                    </a:lnTo>
                    <a:lnTo>
                      <a:pt x="5170" y="18901"/>
                    </a:lnTo>
                    <a:cubicBezTo>
                      <a:pt x="4812" y="18901"/>
                      <a:pt x="4469" y="19043"/>
                      <a:pt x="4216" y="19296"/>
                    </a:cubicBezTo>
                    <a:lnTo>
                      <a:pt x="3259" y="20253"/>
                    </a:lnTo>
                    <a:lnTo>
                      <a:pt x="1352" y="20250"/>
                    </a:lnTo>
                    <a:lnTo>
                      <a:pt x="1350" y="18327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70" y="1350"/>
                      <a:pt x="14851" y="1350"/>
                    </a:cubicBezTo>
                    <a:cubicBezTo>
                      <a:pt x="17833" y="1350"/>
                      <a:pt x="20251" y="3767"/>
                      <a:pt x="20251" y="6750"/>
                    </a:cubicBezTo>
                    <a:cubicBezTo>
                      <a:pt x="20251" y="9732"/>
                      <a:pt x="17833" y="12151"/>
                      <a:pt x="14851" y="12151"/>
                    </a:cubicBezTo>
                    <a:moveTo>
                      <a:pt x="14851" y="0"/>
                    </a:moveTo>
                    <a:cubicBezTo>
                      <a:pt x="11124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1"/>
                    </a:lnTo>
                    <a:cubicBezTo>
                      <a:pt x="146" y="17638"/>
                      <a:pt x="0" y="17864"/>
                      <a:pt x="0" y="18226"/>
                    </a:cubicBezTo>
                    <a:lnTo>
                      <a:pt x="0" y="20250"/>
                    </a:lnTo>
                    <a:cubicBezTo>
                      <a:pt x="0" y="20973"/>
                      <a:pt x="626" y="21600"/>
                      <a:pt x="1349" y="21600"/>
                    </a:cubicBezTo>
                    <a:lnTo>
                      <a:pt x="3374" y="21600"/>
                    </a:lnTo>
                    <a:cubicBezTo>
                      <a:pt x="3736" y="21600"/>
                      <a:pt x="3965" y="21456"/>
                      <a:pt x="4202" y="21220"/>
                    </a:cubicBezTo>
                    <a:lnTo>
                      <a:pt x="5170" y="20250"/>
                    </a:lnTo>
                    <a:lnTo>
                      <a:pt x="6751" y="20250"/>
                    </a:lnTo>
                    <a:cubicBezTo>
                      <a:pt x="7496" y="20250"/>
                      <a:pt x="8101" y="19646"/>
                      <a:pt x="8101" y="18901"/>
                    </a:cubicBezTo>
                    <a:lnTo>
                      <a:pt x="8101" y="17550"/>
                    </a:lnTo>
                    <a:lnTo>
                      <a:pt x="9451" y="17550"/>
                    </a:lnTo>
                    <a:cubicBezTo>
                      <a:pt x="10196" y="17550"/>
                      <a:pt x="10802" y="16946"/>
                      <a:pt x="10802" y="16201"/>
                    </a:cubicBezTo>
                    <a:lnTo>
                      <a:pt x="10802" y="14618"/>
                    </a:lnTo>
                    <a:lnTo>
                      <a:pt x="12401" y="13019"/>
                    </a:lnTo>
                    <a:cubicBezTo>
                      <a:pt x="13163" y="13318"/>
                      <a:pt x="13983" y="13501"/>
                      <a:pt x="14851" y="13501"/>
                    </a:cubicBezTo>
                    <a:cubicBezTo>
                      <a:pt x="18578" y="13501"/>
                      <a:pt x="21600" y="10477"/>
                      <a:pt x="21600" y="6750"/>
                    </a:cubicBezTo>
                    <a:cubicBezTo>
                      <a:pt x="21600" y="3022"/>
                      <a:pt x="18578" y="0"/>
                      <a:pt x="14851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1" name="Shape 581"/>
              <p:cNvSpPr/>
              <p:nvPr/>
            </p:nvSpPr>
            <p:spPr>
              <a:xfrm>
                <a:off x="318688" y="63558"/>
                <a:ext cx="127128" cy="127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33" extrusionOk="0">
                    <a:moveTo>
                      <a:pt x="13008" y="18685"/>
                    </a:moveTo>
                    <a:cubicBezTo>
                      <a:pt x="9017" y="15851"/>
                      <a:pt x="5542" y="12416"/>
                      <a:pt x="2694" y="8571"/>
                    </a:cubicBezTo>
                    <a:cubicBezTo>
                      <a:pt x="3736" y="5629"/>
                      <a:pt x="5693" y="3698"/>
                      <a:pt x="8585" y="2648"/>
                    </a:cubicBezTo>
                    <a:cubicBezTo>
                      <a:pt x="12578" y="5490"/>
                      <a:pt x="16048" y="8912"/>
                      <a:pt x="18889" y="12810"/>
                    </a:cubicBezTo>
                    <a:cubicBezTo>
                      <a:pt x="17836" y="15731"/>
                      <a:pt x="15883" y="17648"/>
                      <a:pt x="13008" y="18685"/>
                    </a:cubicBezTo>
                    <a:moveTo>
                      <a:pt x="21110" y="11296"/>
                    </a:moveTo>
                    <a:cubicBezTo>
                      <a:pt x="18081" y="7131"/>
                      <a:pt x="14396" y="3497"/>
                      <a:pt x="10161" y="485"/>
                    </a:cubicBezTo>
                    <a:cubicBezTo>
                      <a:pt x="9468" y="-7"/>
                      <a:pt x="8579" y="-133"/>
                      <a:pt x="7778" y="146"/>
                    </a:cubicBezTo>
                    <a:cubicBezTo>
                      <a:pt x="4027" y="1451"/>
                      <a:pt x="1463" y="3984"/>
                      <a:pt x="145" y="7688"/>
                    </a:cubicBezTo>
                    <a:cubicBezTo>
                      <a:pt x="46" y="7963"/>
                      <a:pt x="0" y="8253"/>
                      <a:pt x="0" y="8538"/>
                    </a:cubicBezTo>
                    <a:cubicBezTo>
                      <a:pt x="0" y="9072"/>
                      <a:pt x="167" y="9597"/>
                      <a:pt x="487" y="10042"/>
                    </a:cubicBezTo>
                    <a:cubicBezTo>
                      <a:pt x="3525" y="14214"/>
                      <a:pt x="7211" y="17851"/>
                      <a:pt x="11431" y="20851"/>
                    </a:cubicBezTo>
                    <a:cubicBezTo>
                      <a:pt x="12122" y="21339"/>
                      <a:pt x="13010" y="21467"/>
                      <a:pt x="13812" y="21189"/>
                    </a:cubicBezTo>
                    <a:cubicBezTo>
                      <a:pt x="17563" y="19894"/>
                      <a:pt x="20133" y="17357"/>
                      <a:pt x="21451" y="13648"/>
                    </a:cubicBezTo>
                    <a:cubicBezTo>
                      <a:pt x="21551" y="13373"/>
                      <a:pt x="21600" y="13082"/>
                      <a:pt x="21600" y="12797"/>
                    </a:cubicBezTo>
                    <a:cubicBezTo>
                      <a:pt x="21600" y="12266"/>
                      <a:pt x="21429" y="11741"/>
                      <a:pt x="21110" y="11296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83" name="Shape 583"/>
            <p:cNvSpPr/>
            <p:nvPr/>
          </p:nvSpPr>
          <p:spPr>
            <a:xfrm>
              <a:off x="969602" y="1009140"/>
              <a:ext cx="553995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添加</a:t>
              </a: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592" name="Group 592"/>
          <p:cNvGrpSpPr/>
          <p:nvPr/>
        </p:nvGrpSpPr>
        <p:grpSpPr>
          <a:xfrm>
            <a:off x="3794598" y="4190240"/>
            <a:ext cx="1888212" cy="1543017"/>
            <a:chOff x="91930" y="319568"/>
            <a:chExt cx="1888456" cy="1543016"/>
          </a:xfrm>
        </p:grpSpPr>
        <p:sp>
          <p:nvSpPr>
            <p:cNvPr id="585" name="Shape 585"/>
            <p:cNvSpPr/>
            <p:nvPr/>
          </p:nvSpPr>
          <p:spPr>
            <a:xfrm rot="2700000">
              <a:off x="437370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86" name="Shape 586"/>
            <p:cNvSpPr/>
            <p:nvPr/>
          </p:nvSpPr>
          <p:spPr>
            <a:xfrm rot="2700000">
              <a:off x="91930" y="869163"/>
              <a:ext cx="443882" cy="443882"/>
            </a:xfrm>
            <a:prstGeom prst="rect">
              <a:avLst/>
            </a:prstGeom>
            <a:solidFill>
              <a:schemeClr val="accent4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solidFill>
                    <a:srgbClr val="000000"/>
                  </a:solidFill>
                </a:defRPr>
              </a:pPr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87" name="Shape 587"/>
            <p:cNvSpPr/>
            <p:nvPr/>
          </p:nvSpPr>
          <p:spPr>
            <a:xfrm>
              <a:off x="130156" y="891048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03</a:t>
              </a:r>
            </a:p>
          </p:txBody>
        </p:sp>
        <p:grpSp>
          <p:nvGrpSpPr>
            <p:cNvPr id="590" name="Group 590"/>
            <p:cNvGrpSpPr/>
            <p:nvPr/>
          </p:nvGrpSpPr>
          <p:grpSpPr>
            <a:xfrm>
              <a:off x="1013830" y="522107"/>
              <a:ext cx="350036" cy="510228"/>
              <a:chOff x="0" y="0"/>
              <a:chExt cx="350035" cy="510226"/>
            </a:xfrm>
          </p:grpSpPr>
          <p:sp>
            <p:nvSpPr>
              <p:cNvPr id="588" name="Shape 588"/>
              <p:cNvSpPr/>
              <p:nvPr/>
            </p:nvSpPr>
            <p:spPr>
              <a:xfrm>
                <a:off x="-1" y="-1"/>
                <a:ext cx="350037" cy="5102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86" y="14176"/>
                    </a:moveTo>
                    <a:lnTo>
                      <a:pt x="6223" y="14176"/>
                    </a:lnTo>
                    <a:cubicBezTo>
                      <a:pt x="5734" y="13447"/>
                      <a:pt x="5147" y="12717"/>
                      <a:pt x="4568" y="12004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2"/>
                    </a:cubicBezTo>
                    <a:cubicBezTo>
                      <a:pt x="16455" y="12724"/>
                      <a:pt x="15873" y="13450"/>
                      <a:pt x="15386" y="14176"/>
                    </a:cubicBezTo>
                    <a:moveTo>
                      <a:pt x="10800" y="20250"/>
                    </a:moveTo>
                    <a:cubicBezTo>
                      <a:pt x="9805" y="20250"/>
                      <a:pt x="9347" y="20172"/>
                      <a:pt x="8839" y="19407"/>
                    </a:cubicBezTo>
                    <a:lnTo>
                      <a:pt x="13000" y="19049"/>
                    </a:lnTo>
                    <a:cubicBezTo>
                      <a:pt x="12398" y="20165"/>
                      <a:pt x="11959" y="20250"/>
                      <a:pt x="10800" y="20250"/>
                    </a:cubicBezTo>
                    <a:moveTo>
                      <a:pt x="7595" y="16814"/>
                    </a:moveTo>
                    <a:cubicBezTo>
                      <a:pt x="7417" y="16408"/>
                      <a:pt x="7215" y="15979"/>
                      <a:pt x="6991" y="15526"/>
                    </a:cubicBezTo>
                    <a:lnTo>
                      <a:pt x="14616" y="15526"/>
                    </a:lnTo>
                    <a:cubicBezTo>
                      <a:pt x="14496" y="15768"/>
                      <a:pt x="14375" y="16011"/>
                      <a:pt x="14270" y="16240"/>
                    </a:cubicBezTo>
                    <a:cubicBezTo>
                      <a:pt x="14270" y="16240"/>
                      <a:pt x="7595" y="16814"/>
                      <a:pt x="7595" y="16814"/>
                    </a:cubicBezTo>
                    <a:close/>
                    <a:moveTo>
                      <a:pt x="13345" y="18344"/>
                    </a:moveTo>
                    <a:lnTo>
                      <a:pt x="8476" y="18763"/>
                    </a:lnTo>
                    <a:cubicBezTo>
                      <a:pt x="8303" y="18417"/>
                      <a:pt x="8116" y="18012"/>
                      <a:pt x="7890" y="17484"/>
                    </a:cubicBezTo>
                    <a:cubicBezTo>
                      <a:pt x="7887" y="17478"/>
                      <a:pt x="7883" y="17470"/>
                      <a:pt x="7881" y="17463"/>
                    </a:cubicBezTo>
                    <a:lnTo>
                      <a:pt x="13957" y="16942"/>
                    </a:lnTo>
                    <a:cubicBezTo>
                      <a:pt x="13871" y="17141"/>
                      <a:pt x="13778" y="17351"/>
                      <a:pt x="13698" y="17538"/>
                    </a:cubicBezTo>
                    <a:cubicBezTo>
                      <a:pt x="13569" y="17842"/>
                      <a:pt x="13453" y="18105"/>
                      <a:pt x="13345" y="18344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30"/>
                      <a:pt x="4939" y="15563"/>
                    </a:cubicBezTo>
                    <a:cubicBezTo>
                      <a:pt x="6906" y="19340"/>
                      <a:pt x="6688" y="21600"/>
                      <a:pt x="10800" y="21600"/>
                    </a:cubicBezTo>
                    <a:cubicBezTo>
                      <a:pt x="14972" y="21600"/>
                      <a:pt x="14692" y="19350"/>
                      <a:pt x="16660" y="15578"/>
                    </a:cubicBezTo>
                    <a:cubicBezTo>
                      <a:pt x="17983" y="13040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89" name="Shape 589"/>
              <p:cNvSpPr/>
              <p:nvPr/>
            </p:nvSpPr>
            <p:spPr>
              <a:xfrm>
                <a:off x="79237" y="80107"/>
                <a:ext cx="103618" cy="1036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91" name="Shape 591"/>
            <p:cNvSpPr/>
            <p:nvPr/>
          </p:nvSpPr>
          <p:spPr>
            <a:xfrm>
              <a:off x="895765" y="891048"/>
              <a:ext cx="553995" cy="8925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 </a:t>
              </a: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添加</a:t>
              </a: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标题</a:t>
              </a:r>
            </a:p>
          </p:txBody>
        </p:sp>
      </p:grpSp>
      <p:grpSp>
        <p:nvGrpSpPr>
          <p:cNvPr id="600" name="Group 600"/>
          <p:cNvGrpSpPr/>
          <p:nvPr/>
        </p:nvGrpSpPr>
        <p:grpSpPr>
          <a:xfrm>
            <a:off x="3794599" y="1717129"/>
            <a:ext cx="1884598" cy="1543017"/>
            <a:chOff x="91930" y="319568"/>
            <a:chExt cx="1884842" cy="1543016"/>
          </a:xfrm>
        </p:grpSpPr>
        <p:sp>
          <p:nvSpPr>
            <p:cNvPr id="593" name="Shape 593"/>
            <p:cNvSpPr/>
            <p:nvPr/>
          </p:nvSpPr>
          <p:spPr>
            <a:xfrm rot="2700000">
              <a:off x="433756" y="319568"/>
              <a:ext cx="1543016" cy="1543016"/>
            </a:xfrm>
            <a:prstGeom prst="roundRect">
              <a:avLst>
                <a:gd name="adj" fmla="val 16461"/>
              </a:avLst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594" name="Shape 594"/>
            <p:cNvSpPr/>
            <p:nvPr/>
          </p:nvSpPr>
          <p:spPr>
            <a:xfrm rot="2700000">
              <a:off x="91930" y="869131"/>
              <a:ext cx="443882" cy="443882"/>
            </a:xfrm>
            <a:prstGeom prst="rect">
              <a:avLst/>
            </a:prstGeom>
            <a:solidFill>
              <a:schemeClr val="accent1"/>
            </a:solidFill>
            <a:ln w="28575" cap="flat">
              <a:solidFill>
                <a:schemeClr val="bg1"/>
              </a:solidFill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95" name="Shape 595"/>
            <p:cNvSpPr/>
            <p:nvPr/>
          </p:nvSpPr>
          <p:spPr>
            <a:xfrm>
              <a:off x="130155" y="884748"/>
              <a:ext cx="36168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defRPr b="1">
                  <a:latin typeface="+mj-lt"/>
                  <a:ea typeface="+mj-ea"/>
                  <a:cs typeface="+mj-cs"/>
                  <a:sym typeface="Source Sans Pro"/>
                </a:defRPr>
              </a:lvl1pPr>
            </a:lstStyle>
            <a:p>
              <a:pPr lvl="0">
                <a:defRPr b="0">
                  <a:solidFill>
                    <a:srgbClr val="000000"/>
                  </a:solidFill>
                </a:defRPr>
              </a:pPr>
              <a:r>
                <a:rPr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01</a:t>
              </a:r>
            </a:p>
          </p:txBody>
        </p:sp>
        <p:grpSp>
          <p:nvGrpSpPr>
            <p:cNvPr id="598" name="Group 598"/>
            <p:cNvGrpSpPr/>
            <p:nvPr/>
          </p:nvGrpSpPr>
          <p:grpSpPr>
            <a:xfrm>
              <a:off x="918075" y="375369"/>
              <a:ext cx="509380" cy="509357"/>
              <a:chOff x="0" y="0"/>
              <a:chExt cx="509379" cy="509355"/>
            </a:xfrm>
          </p:grpSpPr>
          <p:sp>
            <p:nvSpPr>
              <p:cNvPr id="596" name="Shape 596"/>
              <p:cNvSpPr/>
              <p:nvPr/>
            </p:nvSpPr>
            <p:spPr>
              <a:xfrm>
                <a:off x="0" y="0"/>
                <a:ext cx="509380" cy="5093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99" y="14851"/>
                    </a:moveTo>
                    <a:cubicBezTo>
                      <a:pt x="9772" y="14851"/>
                      <a:pt x="6749" y="11828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8"/>
                      <a:pt x="17227" y="14851"/>
                      <a:pt x="13499" y="14851"/>
                    </a:cubicBezTo>
                    <a:moveTo>
                      <a:pt x="3236" y="20043"/>
                    </a:moveTo>
                    <a:cubicBezTo>
                      <a:pt x="3019" y="20267"/>
                      <a:pt x="2718" y="20409"/>
                      <a:pt x="2382" y="20409"/>
                    </a:cubicBezTo>
                    <a:cubicBezTo>
                      <a:pt x="1724" y="20409"/>
                      <a:pt x="1191" y="19876"/>
                      <a:pt x="1191" y="19219"/>
                    </a:cubicBezTo>
                    <a:cubicBezTo>
                      <a:pt x="1191" y="18882"/>
                      <a:pt x="1332" y="18581"/>
                      <a:pt x="1557" y="18364"/>
                    </a:cubicBezTo>
                    <a:lnTo>
                      <a:pt x="1551" y="18359"/>
                    </a:lnTo>
                    <a:lnTo>
                      <a:pt x="6996" y="12914"/>
                    </a:lnTo>
                    <a:cubicBezTo>
                      <a:pt x="7472" y="13556"/>
                      <a:pt x="8039" y="14123"/>
                      <a:pt x="8680" y="14600"/>
                    </a:cubicBezTo>
                    <a:cubicBezTo>
                      <a:pt x="8680" y="14600"/>
                      <a:pt x="3236" y="20043"/>
                      <a:pt x="3236" y="20043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5"/>
                    </a:cubicBezTo>
                    <a:lnTo>
                      <a:pt x="709" y="17516"/>
                    </a:lnTo>
                    <a:lnTo>
                      <a:pt x="713" y="17521"/>
                    </a:lnTo>
                    <a:cubicBezTo>
                      <a:pt x="274" y="17954"/>
                      <a:pt x="0" y="18553"/>
                      <a:pt x="0" y="19219"/>
                    </a:cubicBezTo>
                    <a:cubicBezTo>
                      <a:pt x="0" y="20534"/>
                      <a:pt x="1066" y="21600"/>
                      <a:pt x="2382" y="21600"/>
                    </a:cubicBezTo>
                    <a:cubicBezTo>
                      <a:pt x="3047" y="21600"/>
                      <a:pt x="3647" y="21327"/>
                      <a:pt x="4079" y="20886"/>
                    </a:cubicBezTo>
                    <a:lnTo>
                      <a:pt x="4078" y="20885"/>
                    </a:lnTo>
                    <a:lnTo>
                      <a:pt x="9708" y="15256"/>
                    </a:lnTo>
                    <a:cubicBezTo>
                      <a:pt x="10839" y="15857"/>
                      <a:pt x="12128" y="16201"/>
                      <a:pt x="13499" y="16201"/>
                    </a:cubicBezTo>
                    <a:cubicBezTo>
                      <a:pt x="17973" y="16201"/>
                      <a:pt x="21600" y="12574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  <p:sp>
            <p:nvSpPr>
              <p:cNvPr id="597" name="Shape 597"/>
              <p:cNvSpPr/>
              <p:nvPr/>
            </p:nvSpPr>
            <p:spPr>
              <a:xfrm>
                <a:off x="206363" y="79236"/>
                <a:ext cx="120157" cy="119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161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1" y="2880"/>
                    </a:cubicBezTo>
                    <a:cubicBezTo>
                      <a:pt x="20956" y="2880"/>
                      <a:pt x="21600" y="2234"/>
                      <a:pt x="21600" y="1440"/>
                    </a:cubicBezTo>
                    <a:cubicBezTo>
                      <a:pt x="21600" y="645"/>
                      <a:pt x="20956" y="0"/>
                      <a:pt x="20161" y="0"/>
                    </a:cubicBezTo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defTabSz="457200">
                  <a:defRPr sz="3000">
                    <a:effectLst>
                      <a:outerShdw blurRad="38100" dist="38100" dir="2700000" rotWithShape="0">
                        <a:srgbClr val="000000"/>
                      </a:outerShdw>
                    </a:effectLst>
                  </a:defRPr>
                </a:pPr>
                <a:endParaRPr sz="3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endParaRPr>
              </a:p>
            </p:txBody>
          </p:sp>
        </p:grpSp>
        <p:sp>
          <p:nvSpPr>
            <p:cNvPr id="599" name="Shape 599"/>
            <p:cNvSpPr/>
            <p:nvPr/>
          </p:nvSpPr>
          <p:spPr>
            <a:xfrm>
              <a:off x="895765" y="990514"/>
              <a:ext cx="553996" cy="6463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/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添加</a:t>
              </a:r>
              <a:endPara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  <a:p>
              <a:pPr algn="ctr">
                <a:defRPr>
                  <a:solidFill>
                    <a:srgbClr val="000000"/>
                  </a:solidFill>
                </a:defRPr>
              </a:pPr>
              <a:r>
                <a: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  <a:sym typeface="微软雅黑" panose="020B0503020204020204" pitchFamily="34" charset="-122"/>
                </a:rPr>
                <a:t>标题</a:t>
              </a:r>
              <a:endPara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03" name="Group 603"/>
          <p:cNvGrpSpPr/>
          <p:nvPr/>
        </p:nvGrpSpPr>
        <p:grpSpPr>
          <a:xfrm>
            <a:off x="5118214" y="2634163"/>
            <a:ext cx="2181807" cy="2182091"/>
            <a:chOff x="0" y="0"/>
            <a:chExt cx="2182089" cy="2182089"/>
          </a:xfrm>
        </p:grpSpPr>
        <p:sp>
          <p:nvSpPr>
            <p:cNvPr id="601" name="Shape 601"/>
            <p:cNvSpPr/>
            <p:nvPr/>
          </p:nvSpPr>
          <p:spPr>
            <a:xfrm rot="2726102">
              <a:off x="319537" y="319537"/>
              <a:ext cx="1543016" cy="1543016"/>
            </a:xfrm>
            <a:prstGeom prst="roundRect">
              <a:avLst>
                <a:gd name="adj" fmla="val 16461"/>
              </a:avLst>
            </a:prstGeom>
            <a:solidFill>
              <a:schemeClr val="accent4"/>
            </a:solidFill>
            <a:ln w="19050">
              <a:noFill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7" tIns="45718" rIns="91437" bIns="45718" rtlCol="0" anchor="ctr"/>
            <a:lstStyle/>
            <a:p>
              <a:pPr algn="ctr" rtl="0"/>
              <a:endPara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endParaRPr>
            </a:p>
          </p:txBody>
        </p:sp>
        <p:sp>
          <p:nvSpPr>
            <p:cNvPr id="602" name="Shape 602"/>
            <p:cNvSpPr/>
            <p:nvPr/>
          </p:nvSpPr>
          <p:spPr>
            <a:xfrm>
              <a:off x="734186" y="704727"/>
              <a:ext cx="797156" cy="772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2" h="21600" extrusionOk="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457200">
                <a:defRPr sz="3000">
                  <a:effectLst>
                    <a:outerShdw blurRad="38100" dist="38100" dir="2700000" rotWithShape="0">
                      <a:srgbClr val="000000"/>
                    </a:outerShdw>
                  </a:effectLst>
                </a:defRPr>
              </a:pPr>
              <a:endParaRPr sz="3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04" name="Shape 604"/>
          <p:cNvSpPr/>
          <p:nvPr/>
        </p:nvSpPr>
        <p:spPr>
          <a:xfrm>
            <a:off x="8281314" y="2788012"/>
            <a:ext cx="3215287" cy="6924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605" name="Shape 605"/>
          <p:cNvSpPr/>
          <p:nvPr/>
        </p:nvSpPr>
        <p:spPr>
          <a:xfrm>
            <a:off x="8281314" y="3884007"/>
            <a:ext cx="3215287" cy="6924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606" name="Shape 606"/>
          <p:cNvSpPr/>
          <p:nvPr/>
        </p:nvSpPr>
        <p:spPr>
          <a:xfrm>
            <a:off x="906214" y="2788012"/>
            <a:ext cx="3215288" cy="6924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 algn="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zh-CN" altLang="en-US" sz="13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  <p:sp>
        <p:nvSpPr>
          <p:cNvPr id="607" name="Shape 607"/>
          <p:cNvSpPr/>
          <p:nvPr/>
        </p:nvSpPr>
        <p:spPr>
          <a:xfrm>
            <a:off x="940185" y="3961904"/>
            <a:ext cx="3215288" cy="6924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lvl="0" algn="r">
              <a:lnSpc>
                <a:spcPct val="150000"/>
              </a:lnSpc>
              <a:defRPr>
                <a:solidFill>
                  <a:srgbClr val="000000"/>
                </a:solidFill>
              </a:defRPr>
            </a:pPr>
            <a:r>
              <a:rPr lang="zh-CN" altLang="en-US"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您的内容打在这里，或通过复制您的文本后在此框中选择粘贴并选择只保留文字</a:t>
            </a:r>
            <a:r>
              <a:rPr sz="130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1777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6" grpId="0" advAuto="0"/>
      <p:bldP spid="584" grpId="0" advAuto="0"/>
      <p:bldP spid="592" grpId="0" advAuto="0"/>
      <p:bldP spid="600" grpId="0" advAuto="0"/>
      <p:bldP spid="603" grpId="0" advAuto="0"/>
      <p:bldP spid="604" grpId="0" animBg="1" advAuto="0"/>
      <p:bldP spid="605" grpId="0" animBg="1" advAuto="0"/>
      <p:bldP spid="606" grpId="0" animBg="1" advAuto="0"/>
      <p:bldP spid="607" grpId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 bwMode="auto">
          <a:xfrm>
            <a:off x="1353036" y="1504066"/>
            <a:ext cx="3310643" cy="1656184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5400000">
            <a:off x="6987550" y="2941641"/>
            <a:ext cx="1421099" cy="2251168"/>
            <a:chOff x="5075035" y="1195984"/>
            <a:chExt cx="1421099" cy="2422698"/>
          </a:xfrm>
        </p:grpSpPr>
        <p:sp>
          <p:nvSpPr>
            <p:cNvPr id="24" name="圆角矩形 23"/>
            <p:cNvSpPr/>
            <p:nvPr/>
          </p:nvSpPr>
          <p:spPr bwMode="auto">
            <a:xfrm>
              <a:off x="5075035" y="1195984"/>
              <a:ext cx="1421099" cy="2422698"/>
            </a:xfrm>
            <a:prstGeom prst="round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 bwMode="auto">
            <a:xfrm>
              <a:off x="5229298" y="1366342"/>
              <a:ext cx="1112573" cy="2081982"/>
            </a:xfrm>
            <a:prstGeom prst="roundRect">
              <a:avLst>
                <a:gd name="adj" fmla="val 13243"/>
              </a:avLst>
            </a:prstGeom>
            <a:solidFill>
              <a:srgbClr val="F8F8F8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5400000">
            <a:off x="3815119" y="2941641"/>
            <a:ext cx="1421099" cy="2251168"/>
            <a:chOff x="5075035" y="1195984"/>
            <a:chExt cx="1421099" cy="2422698"/>
          </a:xfrm>
        </p:grpSpPr>
        <p:sp>
          <p:nvSpPr>
            <p:cNvPr id="27" name="圆角矩形 26"/>
            <p:cNvSpPr/>
            <p:nvPr/>
          </p:nvSpPr>
          <p:spPr bwMode="auto">
            <a:xfrm>
              <a:off x="5075035" y="1195984"/>
              <a:ext cx="1421099" cy="2422698"/>
            </a:xfrm>
            <a:prstGeom prst="roundRect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8" name="圆角矩形 27"/>
            <p:cNvSpPr/>
            <p:nvPr/>
          </p:nvSpPr>
          <p:spPr bwMode="auto">
            <a:xfrm>
              <a:off x="5229298" y="1366342"/>
              <a:ext cx="1112573" cy="2081982"/>
            </a:xfrm>
            <a:prstGeom prst="roundRect">
              <a:avLst>
                <a:gd name="adj" fmla="val 13243"/>
              </a:avLst>
            </a:prstGeom>
            <a:solidFill>
              <a:srgbClr val="F8F8F8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395811" y="1766292"/>
            <a:ext cx="1420359" cy="1944216"/>
            <a:chOff x="5075035" y="1195984"/>
            <a:chExt cx="1421099" cy="2422698"/>
          </a:xfrm>
        </p:grpSpPr>
        <p:sp>
          <p:nvSpPr>
            <p:cNvPr id="30" name="圆角矩形 29"/>
            <p:cNvSpPr/>
            <p:nvPr/>
          </p:nvSpPr>
          <p:spPr bwMode="auto">
            <a:xfrm>
              <a:off x="5075035" y="1195984"/>
              <a:ext cx="1421099" cy="2422698"/>
            </a:xfrm>
            <a:prstGeom prst="roundRect">
              <a:avLst/>
            </a:prstGeom>
            <a:solidFill>
              <a:schemeClr val="tx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1" name="圆角矩形 30"/>
            <p:cNvSpPr/>
            <p:nvPr/>
          </p:nvSpPr>
          <p:spPr bwMode="auto">
            <a:xfrm>
              <a:off x="5229298" y="1366342"/>
              <a:ext cx="1112573" cy="2081982"/>
            </a:xfrm>
            <a:prstGeom prst="roundRect">
              <a:avLst>
                <a:gd name="adj" fmla="val 13243"/>
              </a:avLst>
            </a:prstGeom>
            <a:solidFill>
              <a:srgbClr val="F8F8F8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395811" y="4430588"/>
            <a:ext cx="1420359" cy="1944216"/>
            <a:chOff x="5075035" y="1195984"/>
            <a:chExt cx="1421099" cy="2422698"/>
          </a:xfrm>
        </p:grpSpPr>
        <p:sp>
          <p:nvSpPr>
            <p:cNvPr id="33" name="圆角矩形 32"/>
            <p:cNvSpPr/>
            <p:nvPr/>
          </p:nvSpPr>
          <p:spPr bwMode="auto">
            <a:xfrm>
              <a:off x="5075035" y="1195984"/>
              <a:ext cx="1421099" cy="2422698"/>
            </a:xfrm>
            <a:prstGeom prst="roundRect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34" name="圆角矩形 33"/>
            <p:cNvSpPr/>
            <p:nvPr/>
          </p:nvSpPr>
          <p:spPr bwMode="auto">
            <a:xfrm>
              <a:off x="5229298" y="1366342"/>
              <a:ext cx="1112573" cy="2081982"/>
            </a:xfrm>
            <a:prstGeom prst="roundRect">
              <a:avLst>
                <a:gd name="adj" fmla="val 13243"/>
              </a:avLst>
            </a:prstGeom>
            <a:solidFill>
              <a:srgbClr val="F8F8F8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sp>
        <p:nvSpPr>
          <p:cNvPr id="35" name="矩形 34"/>
          <p:cNvSpPr/>
          <p:nvPr/>
        </p:nvSpPr>
        <p:spPr bwMode="auto">
          <a:xfrm rot="2700000">
            <a:off x="5276117" y="3297872"/>
            <a:ext cx="1535238" cy="1534439"/>
          </a:xfrm>
          <a:prstGeom prst="rect">
            <a:avLst/>
          </a:prstGeom>
          <a:solidFill>
            <a:schemeClr val="tx2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695105" y="2126334"/>
            <a:ext cx="799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威胁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695105" y="5690594"/>
            <a:ext cx="799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机会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714936" y="3849094"/>
            <a:ext cx="799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优势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586419" y="3849094"/>
            <a:ext cx="799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劣势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386366" y="3804582"/>
            <a:ext cx="1314740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>
                <a:solidFill>
                  <a:srgbClr val="F8F8F8"/>
                </a:solidFill>
                <a:latin typeface="+mn-ea"/>
              </a:rPr>
              <a:t>SWOT</a:t>
            </a:r>
            <a:endParaRPr lang="zh-CN" altLang="en-US" sz="3000" dirty="0">
              <a:solidFill>
                <a:srgbClr val="F8F8F8"/>
              </a:solidFill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576035" y="1659986"/>
            <a:ext cx="29737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圆角矩形 41"/>
          <p:cNvSpPr/>
          <p:nvPr/>
        </p:nvSpPr>
        <p:spPr bwMode="auto">
          <a:xfrm>
            <a:off x="7572796" y="1504066"/>
            <a:ext cx="3310643" cy="165618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chemeClr val="bg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795796" y="1659986"/>
            <a:ext cx="29737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圆角矩形 43"/>
          <p:cNvSpPr/>
          <p:nvPr/>
        </p:nvSpPr>
        <p:spPr bwMode="auto">
          <a:xfrm>
            <a:off x="1353036" y="4941168"/>
            <a:ext cx="3310643" cy="165618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576035" y="5097088"/>
            <a:ext cx="29737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6" name="圆角矩形 45"/>
          <p:cNvSpPr/>
          <p:nvPr/>
        </p:nvSpPr>
        <p:spPr bwMode="auto">
          <a:xfrm>
            <a:off x="7572796" y="4941168"/>
            <a:ext cx="3310643" cy="165618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795796" y="5097088"/>
            <a:ext cx="29737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+mj-ea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073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35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5734" y="5581650"/>
            <a:ext cx="4372032" cy="12757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/>
        </p:blipFill>
        <p:spPr>
          <a:xfrm>
            <a:off x="9059109" y="4248150"/>
            <a:ext cx="3132891" cy="2609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66"/>
          <a:stretch/>
        </p:blipFill>
        <p:spPr>
          <a:xfrm flipH="1">
            <a:off x="0" y="4248150"/>
            <a:ext cx="3132891" cy="2609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11" y="342900"/>
            <a:ext cx="1886477" cy="2708293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2866499" y="2277116"/>
            <a:ext cx="6261912" cy="1344655"/>
            <a:chOff x="3575050" y="2868614"/>
            <a:chExt cx="5041900" cy="1082675"/>
          </a:xfrm>
        </p:grpSpPr>
        <p:sp>
          <p:nvSpPr>
            <p:cNvPr id="34" name="椭圆 33"/>
            <p:cNvSpPr/>
            <p:nvPr>
              <p:custDataLst>
                <p:tags r:id="rId1"/>
              </p:custDataLst>
            </p:nvPr>
          </p:nvSpPr>
          <p:spPr>
            <a:xfrm>
              <a:off x="3575050" y="2906714"/>
              <a:ext cx="1042988" cy="1044575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DF3427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椭圆 34"/>
            <p:cNvSpPr/>
            <p:nvPr>
              <p:custDataLst>
                <p:tags r:id="rId2"/>
              </p:custDataLst>
            </p:nvPr>
          </p:nvSpPr>
          <p:spPr>
            <a:xfrm>
              <a:off x="3663950" y="2997200"/>
              <a:ext cx="865188" cy="863600"/>
            </a:xfrm>
            <a:prstGeom prst="ellipse">
              <a:avLst/>
            </a:prstGeom>
            <a:solidFill>
              <a:srgbClr val="DF3427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itchFamily="34" charset="0"/>
                  <a:ea typeface="宋体" panose="02010600030101010101" pitchFamily="2" charset="-122"/>
                </a:rPr>
                <a:t>2</a:t>
              </a:r>
              <a:endParaRPr kumimoji="0" lang="zh-CN" altLang="en-US" sz="4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6" name="直接连接符 16"/>
            <p:cNvCxnSpPr>
              <a:cxnSpLocks noChangeShapeType="1"/>
              <a:stCxn id="34" idx="6"/>
            </p:cNvCxnSpPr>
            <p:nvPr>
              <p:custDataLst>
                <p:tags r:id="rId3"/>
              </p:custDataLst>
            </p:nvPr>
          </p:nvCxnSpPr>
          <p:spPr bwMode="auto">
            <a:xfrm>
              <a:off x="4618038" y="3429000"/>
              <a:ext cx="3998912" cy="0"/>
            </a:xfrm>
            <a:prstGeom prst="line">
              <a:avLst/>
            </a:prstGeom>
            <a:noFill/>
            <a:ln w="28575" algn="ctr">
              <a:solidFill>
                <a:srgbClr val="DF3427"/>
              </a:solidFill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37" name="组合 36"/>
            <p:cNvGrpSpPr/>
            <p:nvPr/>
          </p:nvGrpSpPr>
          <p:grpSpPr>
            <a:xfrm>
              <a:off x="4903788" y="2868614"/>
              <a:ext cx="3713162" cy="971916"/>
              <a:chOff x="8602472" y="3370815"/>
              <a:chExt cx="3713162" cy="971916"/>
            </a:xfrm>
          </p:grpSpPr>
          <p:sp>
            <p:nvSpPr>
              <p:cNvPr id="38" name="TextBox 19"/>
              <p:cNvSpPr txBox="1"/>
              <p:nvPr/>
            </p:nvSpPr>
            <p:spPr>
              <a:xfrm>
                <a:off x="8602472" y="3370815"/>
                <a:ext cx="3713162" cy="4212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标题文字添加此处</a:t>
                </a:r>
                <a:endPara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8602473" y="3971012"/>
                <a:ext cx="3398850" cy="371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</a:rPr>
                  <a:t>此处添加计划扼要说明，添加简短说明文字。此处添加明年计划的扼要说明，添加简短说明文字。</a:t>
                </a:r>
                <a:endParaRPr kumimoji="0" lang="en-US" altLang="zh-CN" sz="1200" b="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043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635"/>
  <p:tag name="MH_LIBRARY" val="CONTENTS"/>
  <p:tag name="MH_TYPE" val="ENTRY"/>
  <p:tag name="ID" val="545812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840"/>
  <p:tag name="MH_LIBRARY" val="GRAPHIC"/>
  <p:tag name="MH_ORDER" val="Oval 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840"/>
  <p:tag name="MH_LIBRARY" val="GRAPHIC"/>
  <p:tag name="MH_ORDER" val="直接连接符 1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TuWHP#"/>
  <p:tag name="MH_LAYOUT" val="SubTitleDesc"/>
  <p:tag name="MH" val="20170613103547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547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547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547"/>
  <p:tag name="MH_LIBRARY" val="GRAPHIC"/>
  <p:tag name="MH_TYPE" val="Other"/>
  <p:tag name="MH_ORDER" val="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547"/>
  <p:tag name="MH_LIBRARY" val="GRAPHIC"/>
  <p:tag name="MH_TYPE" val="Other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547"/>
  <p:tag name="MH_LIBRARY" val="GRAPHIC"/>
  <p:tag name="MH_TYPE" val="SubTitle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547"/>
  <p:tag name="MH_LIBRARY" val="GRAPHIC"/>
  <p:tag name="MH_TYPE" val="SubTitle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547"/>
  <p:tag name="MH_LIBRARY" val="GRAPHIC"/>
  <p:tag name="MH_TYPE" val="SubTitle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635"/>
  <p:tag name="MH_LIBRARY" val="CONTENTS"/>
  <p:tag name="MH_TYPE" val="NUMBER"/>
  <p:tag name="ID" val="5458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547"/>
  <p:tag name="MH_LIBRARY" val="GRAPHIC"/>
  <p:tag name="MH_TYPE" val="SubTitle"/>
  <p:tag name="MH_ORDER" val="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TuWHP#"/>
  <p:tag name="MH_LAYOUT" val="SubTitleText"/>
  <p:tag name="MH" val="20170613103628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840"/>
  <p:tag name="MH_LIBRARY" val="GRAPHIC"/>
  <p:tag name="MH_ORDER" val="Oval 1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840"/>
  <p:tag name="MH_LIBRARY" val="GRAPHIC"/>
  <p:tag name="MH_ORDER" val="Oval 1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840"/>
  <p:tag name="MH_LIBRARY" val="GRAPHIC"/>
  <p:tag name="MH_ORDER" val="直接连接符 1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70613103016"/>
  <p:tag name="MH_LIBRARY" val="GRAPHIC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016"/>
  <p:tag name="MH_LIBRARY" val="GRAPHIC"/>
  <p:tag name="MH_TYPE" val="Other"/>
  <p:tag name="MH_ORDER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016"/>
  <p:tag name="MH_LIBRARY" val="GRAPHIC"/>
  <p:tag name="MH_TYPE" val="Other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016"/>
  <p:tag name="MH_LIBRARY" val="GRAPHIC"/>
  <p:tag name="MH_TYPE" val="Other"/>
  <p:tag name="MH_ORDER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016"/>
  <p:tag name="MH_LIBRARY" val="GRAPHIC"/>
  <p:tag name="MH_TYPE" val="Other"/>
  <p:tag name="MH_ORDER" val="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635"/>
  <p:tag name="MH_LIBRARY" val="CONTENTS"/>
  <p:tag name="MH_TYPE" val="ENTRY"/>
  <p:tag name="ID" val="545812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016"/>
  <p:tag name="MH_LIBRARY" val="GRAPHIC"/>
  <p:tag name="MH_TYPE" val="Other"/>
  <p:tag name="MH_ORDER" val="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016"/>
  <p:tag name="MH_LIBRARY" val="GRAPHIC"/>
  <p:tag name="MH_TYPE" val="Other"/>
  <p:tag name="MH_ORDER" val="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016"/>
  <p:tag name="MH_LIBRARY" val="GRAPHIC"/>
  <p:tag name="MH_TYPE" val="Other"/>
  <p:tag name="MH_ORDER" val="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016"/>
  <p:tag name="MH_LIBRARY" val="GRAPHIC"/>
  <p:tag name="MH_TYPE" val="Other"/>
  <p:tag name="MH_ORDER" val="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840"/>
  <p:tag name="MH_LIBRARY" val="GRAPHIC"/>
  <p:tag name="MH_ORDER" val="Oval 1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840"/>
  <p:tag name="MH_LIBRARY" val="GRAPHIC"/>
  <p:tag name="MH_ORDER" val="Oval 1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840"/>
  <p:tag name="MH_LIBRARY" val="GRAPHIC"/>
  <p:tag name="MH_ORDER" val="直接连接符 16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Text"/>
  <p:tag name="MH" val="20170613103606"/>
  <p:tag name="MH_LIBRARY" val="GRAPHIC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606"/>
  <p:tag name="MH_LIBRARY" val="GRAPHIC"/>
  <p:tag name="MH_TYPE" val="SubTitle"/>
  <p:tag name="MH_ORDER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606"/>
  <p:tag name="MH_LIBRARY" val="GRAPHIC"/>
  <p:tag name="MH_TYPE" val="SubTitle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635"/>
  <p:tag name="MH_LIBRARY" val="CONTENTS"/>
  <p:tag name="MH_TYPE" val="NUMBER"/>
  <p:tag name="ID" val="545812"/>
  <p:tag name="MH_ORDER" val="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606"/>
  <p:tag name="MH_LIBRARY" val="GRAPHIC"/>
  <p:tag name="MH_TYPE" val="SubTitle"/>
  <p:tag name="MH_ORDER" val="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TuWHP#"/>
  <p:tag name="MH_LAYOUT" val="SubTitleTextDesc"/>
  <p:tag name="MH" val="20170613103719"/>
  <p:tag name="MH_LIBRARY" val="GRAPHIC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719"/>
  <p:tag name="MH_LIBRARY" val="GRAPHIC"/>
  <p:tag name="MH_TYPE" val="SubTitle"/>
  <p:tag name="MH_ORDER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719"/>
  <p:tag name="MH_LIBRARY" val="GRAPHIC"/>
  <p:tag name="MH_TYPE" val="SubTitle"/>
  <p:tag name="MH_ORDER" val="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719"/>
  <p:tag name="MH_LIBRARY" val="GRAPHIC"/>
  <p:tag name="MH_TYPE" val="SubTitle"/>
  <p:tag name="MH_ORDER" val="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719"/>
  <p:tag name="MH_LIBRARY" val="GRAPHIC"/>
  <p:tag name="MH_TYPE" val="SubTitle"/>
  <p:tag name="MH_ORDER" val="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LiuChBZh#"/>
  <p:tag name="MH_LAYOUT" val="SubTitle"/>
  <p:tag name="MH" val="20170613103432"/>
  <p:tag name="MH_LIBRARY" val="GRAPHIC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432"/>
  <p:tag name="MH_LIBRARY" val="GRAPHIC"/>
  <p:tag name="MH_TYPE" val="Other"/>
  <p:tag name="MH_ORDER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432"/>
  <p:tag name="MH_LIBRARY" val="GRAPHIC"/>
  <p:tag name="MH_TYPE" val="Other"/>
  <p:tag name="MH_ORDER" val="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432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635"/>
  <p:tag name="MH_LIBRARY" val="CONTENTS"/>
  <p:tag name="MH_TYPE" val="ENTRY"/>
  <p:tag name="ID" val="545812"/>
  <p:tag name="MH_ORDER" val="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432"/>
  <p:tag name="MH_LIBRARY" val="GRAPHIC"/>
  <p:tag name="MH_TYPE" val="Other"/>
  <p:tag name="MH_ORDER" val="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432"/>
  <p:tag name="MH_LIBRARY" val="GRAPHIC"/>
  <p:tag name="MH_TYPE" val="Other"/>
  <p:tag name="MH_ORDER" val="4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432"/>
  <p:tag name="MH_LIBRARY" val="GRAPHIC"/>
  <p:tag name="MH_TYPE" val="Other"/>
  <p:tag name="MH_ORDER" val="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432"/>
  <p:tag name="MH_LIBRARY" val="GRAPHIC"/>
  <p:tag name="MH_TYPE" val="SubTitle"/>
  <p:tag name="MH_ORDER" val="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432"/>
  <p:tag name="MH_LIBRARY" val="GRAPHIC"/>
  <p:tag name="MH_TYPE" val="Other"/>
  <p:tag name="MH_ORDER" val="6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432"/>
  <p:tag name="MH_LIBRARY" val="GRAPHIC"/>
  <p:tag name="MH_TYPE" val="Other"/>
  <p:tag name="MH_ORDER" val="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432"/>
  <p:tag name="MH_LIBRARY" val="GRAPHIC"/>
  <p:tag name="MH_TYPE" val="Other"/>
  <p:tag name="MH_ORDER" val="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432"/>
  <p:tag name="MH_LIBRARY" val="GRAPHIC"/>
  <p:tag name="MH_TYPE" val="SubTitle"/>
  <p:tag name="MH_ORDER" val="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432"/>
  <p:tag name="MH_LIBRARY" val="GRAPHIC"/>
  <p:tag name="MH_TYPE" val="Other"/>
  <p:tag name="MH_ORDER" val="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432"/>
  <p:tag name="MH_LIBRARY" val="GRAPHIC"/>
  <p:tag name="MH_TYPE" val="Other"/>
  <p:tag name="MH_ORDER" val="1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635"/>
  <p:tag name="MH_LIBRARY" val="CONTENTS"/>
  <p:tag name="MH_TYPE" val="NUMBER"/>
  <p:tag name="ID" val="545812"/>
  <p:tag name="MH_ORDER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432"/>
  <p:tag name="MH_LIBRARY" val="GRAPHIC"/>
  <p:tag name="MH_TYPE" val="SubTitle"/>
  <p:tag name="MH_ORDER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432"/>
  <p:tag name="MH_LIBRARY" val="GRAPHIC"/>
  <p:tag name="MH_TYPE" val="Other"/>
  <p:tag name="MH_ORDER" val="1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840"/>
  <p:tag name="MH_LIBRARY" val="GRAPHIC"/>
  <p:tag name="MH_ORDER" val="Oval 1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840"/>
  <p:tag name="MH_LIBRARY" val="GRAPHIC"/>
  <p:tag name="MH_ORDER" val="Oval 1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840"/>
  <p:tag name="MH_LIBRARY" val="GRAPHIC"/>
  <p:tag name="MH_ORDER" val="直接连接符 1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6"/>
  <p:tag name="MH_CATEGORY" val="#BingLLB#"/>
  <p:tag name="MH_LAYOUT" val="SubTitle"/>
  <p:tag name="MH" val="20170613103347"/>
  <p:tag name="MH_LIBRARY" val="GRAPHIC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347"/>
  <p:tag name="MH_LIBRARY" val="GRAPHIC"/>
  <p:tag name="MH_TYPE" val="Other"/>
  <p:tag name="MH_ORDER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347"/>
  <p:tag name="MH_LIBRARY" val="GRAPHIC"/>
  <p:tag name="MH_TYPE" val="Other"/>
  <p:tag name="MH_ORDER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347"/>
  <p:tag name="MH_LIBRARY" val="GRAPHIC"/>
  <p:tag name="MH_TYPE" val="Other"/>
  <p:tag name="MH_ORDER" val="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347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635"/>
  <p:tag name="MH_LIBRARY" val="CONTENTS"/>
  <p:tag name="MH_TYPE" val="ENTRY"/>
  <p:tag name="ID" val="545812"/>
  <p:tag name="MH_ORDER" val="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347"/>
  <p:tag name="MH_LIBRARY" val="GRAPHIC"/>
  <p:tag name="MH_TYPE" val="Other"/>
  <p:tag name="MH_ORDER" val="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03347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635"/>
  <p:tag name="MH_LIBRARY" val="CONTENTS"/>
  <p:tag name="MH_TYPE" val="NUMBER"/>
  <p:tag name="ID" val="5458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3110840"/>
  <p:tag name="MH_LIBRARY" val="GRAPHIC"/>
  <p:tag name="MH_ORDER" val="Oval 1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F3427"/>
      </a:accent1>
      <a:accent2>
        <a:srgbClr val="A1BF24"/>
      </a:accent2>
      <a:accent3>
        <a:srgbClr val="08ACB6"/>
      </a:accent3>
      <a:accent4>
        <a:srgbClr val="EEAD1B"/>
      </a:accent4>
      <a:accent5>
        <a:srgbClr val="DF3427"/>
      </a:accent5>
      <a:accent6>
        <a:srgbClr val="08ACB6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1803</Words>
  <Application>Microsoft Office PowerPoint</Application>
  <PresentationFormat>宽屏</PresentationFormat>
  <Paragraphs>206</Paragraphs>
  <Slides>25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等线</vt:lpstr>
      <vt:lpstr>等线 Light</vt:lpstr>
      <vt:lpstr>微软雅黑</vt:lpstr>
      <vt:lpstr>Agency FB</vt:lpstr>
      <vt:lpstr>Arial</vt:lpstr>
      <vt:lpstr>Calibri</vt:lpstr>
      <vt:lpstr>Impact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</dc:title>
  <dc:subject>PPT</dc:subject>
  <dc:creator>administrator</dc:creator>
  <cp:keywords>PPT</cp:keywords>
  <dc:description>PPT</dc:description>
  <cp:lastModifiedBy>administrator</cp:lastModifiedBy>
  <cp:revision>9</cp:revision>
  <dcterms:created xsi:type="dcterms:W3CDTF">2018-02-28T02:48:55Z</dcterms:created>
  <dcterms:modified xsi:type="dcterms:W3CDTF">2020-10-30T12:02:19Z</dcterms:modified>
  <cp:category>PPT</cp:category>
</cp:coreProperties>
</file>