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sldIdLst>
    <p:sldId id="269" r:id="rId3"/>
    <p:sldId id="270" r:id="rId4"/>
    <p:sldId id="271" r:id="rId5"/>
    <p:sldId id="256" r:id="rId6"/>
    <p:sldId id="275" r:id="rId7"/>
    <p:sldId id="276" r:id="rId8"/>
    <p:sldId id="272" r:id="rId9"/>
    <p:sldId id="277" r:id="rId10"/>
    <p:sldId id="279" r:id="rId11"/>
    <p:sldId id="278" r:id="rId12"/>
    <p:sldId id="273" r:id="rId13"/>
    <p:sldId id="280" r:id="rId14"/>
    <p:sldId id="281" r:id="rId15"/>
    <p:sldId id="282" r:id="rId16"/>
    <p:sldId id="274" r:id="rId17"/>
    <p:sldId id="283" r:id="rId18"/>
    <p:sldId id="284" r:id="rId19"/>
    <p:sldId id="285" r:id="rId20"/>
    <p:sldId id="286" r:id="rId21"/>
    <p:sldId id="287" r:id="rId22"/>
    <p:sldId id="28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3B28"/>
    <a:srgbClr val="A7B0A8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46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C62-4374-A739-03B542C29FA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C62-4374-A739-03B542C29FA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6354336"/>
        <c:axId val="426167088"/>
      </c:barChart>
      <c:catAx>
        <c:axId val="256354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bg1"/>
                </a:solidFill>
                <a:latin typeface="Agency FB" panose="020B0503020202020204" pitchFamily="34" charset="0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426167088"/>
        <c:crosses val="autoZero"/>
        <c:auto val="1"/>
        <c:lblAlgn val="ctr"/>
        <c:lblOffset val="100"/>
        <c:noMultiLvlLbl val="0"/>
      </c:catAx>
      <c:valAx>
        <c:axId val="4261670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563543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400">
          <a:solidFill>
            <a:schemeClr val="bg1"/>
          </a:solidFill>
          <a:latin typeface="Agency FB" panose="020B0503020202020204" pitchFamily="34" charset="0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115-42F1-9306-B363CA3F4366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115-42F1-9306-B363CA3F4366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115-42F1-9306-B363CA3F4366}"/>
              </c:ext>
            </c:extLst>
          </c:dPt>
          <c:dPt>
            <c:idx val="3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115-42F1-9306-B363CA3F4366}"/>
              </c:ext>
            </c:extLst>
          </c:dPt>
          <c:dLbls>
            <c:dLbl>
              <c:idx val="0"/>
              <c:layout>
                <c:manualLayout>
                  <c:x val="-0.183293329304206"/>
                  <c:y val="-6.37098870969012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115-42F1-9306-B363CA3F4366}"/>
                </c:ext>
              </c:extLst>
            </c:dLbl>
            <c:dLbl>
              <c:idx val="1"/>
              <c:layout>
                <c:manualLayout>
                  <c:x val="0.139445214724218"/>
                  <c:y val="-5.76109629460382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1"/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115-42F1-9306-B363CA3F4366}"/>
                </c:ext>
              </c:extLst>
            </c:dLbl>
            <c:dLbl>
              <c:idx val="2"/>
              <c:layout>
                <c:manualLayout>
                  <c:x val="8.1517367077770103E-2"/>
                  <c:y val="0.11685702158001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600" b="0" i="0" u="none" strike="noStrike" kern="1200" baseline="0">
                      <a:solidFill>
                        <a:schemeClr val="bg1"/>
                      </a:solidFill>
                      <a:latin typeface="Agency FB" panose="020B050302020202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15-42F1-9306-B363CA3F4366}"/>
                </c:ext>
              </c:extLst>
            </c:dLbl>
            <c:dLbl>
              <c:idx val="3"/>
              <c:layout>
                <c:manualLayout>
                  <c:x val="3.04256042419427E-2"/>
                  <c:y val="0.1423902188728599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15-42F1-9306-B363CA3F43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600" b="0" i="0" u="none" strike="noStrike" kern="1200" baseline="0">
                    <a:solidFill>
                      <a:srgbClr val="243B28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115-42F1-9306-B363CA3F43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rgbClr val="243B28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1A056-B220-4487-AF49-0C6BC9A99803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987B2-E58B-44A5-BD07-3FB490FB0C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0105D4-9121-4D45-979C-33673BAC29C0}" type="datetimeFigureOut">
              <a:rPr lang="zh-CN" altLang="en-US" smtClean="0"/>
              <a:t>2018/5/13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34C3A-A15A-4E68-8284-ED6C300EEA4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00"/>
          <a:stretch>
            <a:fillRect/>
          </a:stretch>
        </p:blipFill>
        <p:spPr>
          <a:xfrm rot="5400000">
            <a:off x="2667000" y="-2667001"/>
            <a:ext cx="6858000" cy="1219200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1" t="28151" r="25238" b="33395"/>
          <a:stretch>
            <a:fillRect/>
          </a:stretch>
        </p:blipFill>
        <p:spPr>
          <a:xfrm rot="198331">
            <a:off x="3919627" y="1578399"/>
            <a:ext cx="4352746" cy="15639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49926" y="3188670"/>
            <a:ext cx="7892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黑板风格教育课件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062513" y="4112923"/>
            <a:ext cx="6066975" cy="369332"/>
            <a:chOff x="3062511" y="4229036"/>
            <a:chExt cx="6066975" cy="369332"/>
          </a:xfrm>
        </p:grpSpPr>
        <p:sp>
          <p:nvSpPr>
            <p:cNvPr id="3" name="矩形 2"/>
            <p:cNvSpPr/>
            <p:nvPr/>
          </p:nvSpPr>
          <p:spPr>
            <a:xfrm>
              <a:off x="3401190" y="4229036"/>
              <a:ext cx="53896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BLACKBOARD STYLE EDUCATION COURSEWARE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790807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62511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6" t="66941" r="33051" b="12958"/>
          <a:stretch>
            <a:fillRect/>
          </a:stretch>
        </p:blipFill>
        <p:spPr>
          <a:xfrm rot="178709">
            <a:off x="4267193" y="4608593"/>
            <a:ext cx="3773730" cy="10849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04972" y="4792297"/>
            <a:ext cx="158205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43B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2400" b="1" dirty="0">
              <a:solidFill>
                <a:srgbClr val="243B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7445" r="74048" b="67277"/>
          <a:stretch>
            <a:fillRect/>
          </a:stretch>
        </p:blipFill>
        <p:spPr>
          <a:xfrm>
            <a:off x="4690148" y="2650331"/>
            <a:ext cx="3214338" cy="251789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744839" y="2303736"/>
            <a:ext cx="4098313" cy="1112864"/>
            <a:chOff x="7714343" y="2525408"/>
            <a:chExt cx="4098313" cy="1112864"/>
          </a:xfrm>
        </p:grpSpPr>
        <p:sp>
          <p:nvSpPr>
            <p:cNvPr id="9" name="矩形 8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376557" y="2360367"/>
            <a:ext cx="3954217" cy="1112864"/>
            <a:chOff x="-608230" y="3097260"/>
            <a:chExt cx="3954217" cy="1112864"/>
          </a:xfrm>
        </p:grpSpPr>
        <p:sp>
          <p:nvSpPr>
            <p:cNvPr id="14" name="矩形 13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7744839" y="4580141"/>
            <a:ext cx="4098313" cy="1112864"/>
            <a:chOff x="7714343" y="2525408"/>
            <a:chExt cx="4098313" cy="1112864"/>
          </a:xfrm>
        </p:grpSpPr>
        <p:sp>
          <p:nvSpPr>
            <p:cNvPr id="24" name="矩形 23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76557" y="4636772"/>
            <a:ext cx="3954217" cy="1112864"/>
            <a:chOff x="-608230" y="3097260"/>
            <a:chExt cx="3954217" cy="1112864"/>
          </a:xfrm>
        </p:grpSpPr>
        <p:sp>
          <p:nvSpPr>
            <p:cNvPr id="21" name="矩形 20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/>
        </p:nvGraphicFramePr>
        <p:xfrm>
          <a:off x="740783" y="1909561"/>
          <a:ext cx="4845824" cy="4311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305137" y="2090814"/>
            <a:ext cx="5430982" cy="1143705"/>
            <a:chOff x="6511636" y="1846536"/>
            <a:chExt cx="5430982" cy="1143705"/>
          </a:xfrm>
        </p:grpSpPr>
        <p:sp>
          <p:nvSpPr>
            <p:cNvPr id="2" name="矩形 1"/>
            <p:cNvSpPr/>
            <p:nvPr/>
          </p:nvSpPr>
          <p:spPr>
            <a:xfrm>
              <a:off x="6511636" y="1950483"/>
              <a:ext cx="695735" cy="6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243B28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3200" dirty="0">
                <a:solidFill>
                  <a:srgbClr val="243B28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343057" y="1846536"/>
              <a:ext cx="4599561" cy="1143705"/>
              <a:chOff x="7714343" y="2525408"/>
              <a:chExt cx="4599561" cy="114370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7858439" y="3068949"/>
                <a:ext cx="4455465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This PPT template for the rice husk designer pencil demo works, focusing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7714343" y="2525408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7939315" y="3068949"/>
                <a:ext cx="5370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" name="组合 11"/>
          <p:cNvGrpSpPr/>
          <p:nvPr/>
        </p:nvGrpSpPr>
        <p:grpSpPr>
          <a:xfrm>
            <a:off x="6305137" y="3521906"/>
            <a:ext cx="5430982" cy="1143705"/>
            <a:chOff x="6511636" y="1846536"/>
            <a:chExt cx="5430982" cy="1143705"/>
          </a:xfrm>
        </p:grpSpPr>
        <p:sp>
          <p:nvSpPr>
            <p:cNvPr id="14" name="矩形 13"/>
            <p:cNvSpPr/>
            <p:nvPr/>
          </p:nvSpPr>
          <p:spPr>
            <a:xfrm>
              <a:off x="6511636" y="1950483"/>
              <a:ext cx="695735" cy="6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243B28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3200" dirty="0">
                <a:solidFill>
                  <a:srgbClr val="243B28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343057" y="1846536"/>
              <a:ext cx="4599561" cy="1143705"/>
              <a:chOff x="7714343" y="2525408"/>
              <a:chExt cx="4599561" cy="114370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858439" y="3068949"/>
                <a:ext cx="4455465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This PPT template for the rice husk designer pencil demo works, focusing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7714343" y="2525408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7939315" y="3068949"/>
                <a:ext cx="5370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>
          <a:xfrm>
            <a:off x="6305137" y="4952998"/>
            <a:ext cx="5430982" cy="1143705"/>
            <a:chOff x="6511636" y="1846536"/>
            <a:chExt cx="5430982" cy="1143705"/>
          </a:xfrm>
        </p:grpSpPr>
        <p:sp>
          <p:nvSpPr>
            <p:cNvPr id="21" name="矩形 20"/>
            <p:cNvSpPr/>
            <p:nvPr/>
          </p:nvSpPr>
          <p:spPr>
            <a:xfrm>
              <a:off x="6511636" y="1950483"/>
              <a:ext cx="695735" cy="695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dirty="0">
                  <a:solidFill>
                    <a:srgbClr val="243B28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3200" dirty="0">
                <a:solidFill>
                  <a:srgbClr val="243B28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7343057" y="1846536"/>
              <a:ext cx="4599561" cy="1143705"/>
              <a:chOff x="7714343" y="2525408"/>
              <a:chExt cx="4599561" cy="1143705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7858439" y="3068949"/>
                <a:ext cx="4455465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1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This PPT template for the rice husk designer pencil demo works, focusing</a:t>
                </a:r>
                <a:endParaRPr lang="zh-CN" altLang="en-US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7714343" y="2525408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7939315" y="3068949"/>
                <a:ext cx="53702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1223034" y="2688533"/>
            <a:ext cx="2598151" cy="3213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872572" y="2038995"/>
            <a:ext cx="1299076" cy="1299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243B28"/>
                </a:solidFill>
                <a:latin typeface="Agency FB" panose="020B0503020202020204" pitchFamily="34" charset="0"/>
              </a:rPr>
              <a:t>2015</a:t>
            </a:r>
            <a:endParaRPr lang="zh-CN" altLang="en-US" sz="32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6925" y="2688533"/>
            <a:ext cx="2598151" cy="3213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446463" y="2038995"/>
            <a:ext cx="1299076" cy="1299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243B28"/>
                </a:solidFill>
                <a:latin typeface="Agency FB" panose="020B0503020202020204" pitchFamily="34" charset="0"/>
              </a:rPr>
              <a:t>2016</a:t>
            </a:r>
            <a:endParaRPr lang="zh-CN" altLang="en-US" sz="32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70816" y="2688533"/>
            <a:ext cx="2598151" cy="3213503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020354" y="2038995"/>
            <a:ext cx="1299076" cy="12990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solidFill>
                  <a:srgbClr val="243B28"/>
                </a:solidFill>
                <a:latin typeface="Agency FB" panose="020B0503020202020204" pitchFamily="34" charset="0"/>
              </a:rPr>
              <a:t>2017</a:t>
            </a:r>
            <a:endParaRPr lang="zh-CN" altLang="en-US" sz="32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75057" y="3505297"/>
            <a:ext cx="2294101" cy="2285848"/>
            <a:chOff x="1375057" y="3505297"/>
            <a:chExt cx="2294101" cy="2285848"/>
          </a:xfrm>
        </p:grpSpPr>
        <p:grpSp>
          <p:nvGrpSpPr>
            <p:cNvPr id="17" name="组合 16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0" name="直接连接符 19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1375057" y="4175318"/>
              <a:ext cx="2294101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48949" y="3505297"/>
            <a:ext cx="2294101" cy="2285848"/>
            <a:chOff x="1375057" y="3505297"/>
            <a:chExt cx="2294101" cy="2285848"/>
          </a:xfrm>
        </p:grpSpPr>
        <p:grpSp>
          <p:nvGrpSpPr>
            <p:cNvPr id="23" name="组合 22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矩形 23"/>
            <p:cNvSpPr/>
            <p:nvPr/>
          </p:nvSpPr>
          <p:spPr>
            <a:xfrm>
              <a:off x="1375057" y="4175318"/>
              <a:ext cx="2294101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22840" y="3505297"/>
            <a:ext cx="2294101" cy="2285848"/>
            <a:chOff x="1375057" y="3505297"/>
            <a:chExt cx="2294101" cy="2285848"/>
          </a:xfrm>
        </p:grpSpPr>
        <p:grpSp>
          <p:nvGrpSpPr>
            <p:cNvPr id="28" name="组合 27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矩形 28"/>
            <p:cNvSpPr/>
            <p:nvPr/>
          </p:nvSpPr>
          <p:spPr>
            <a:xfrm>
              <a:off x="1375057" y="4175318"/>
              <a:ext cx="2294101" cy="16158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: 形状 1"/>
          <p:cNvSpPr/>
          <p:nvPr/>
        </p:nvSpPr>
        <p:spPr>
          <a:xfrm>
            <a:off x="443354" y="1988500"/>
            <a:ext cx="13217236" cy="3567174"/>
          </a:xfrm>
          <a:custGeom>
            <a:avLst/>
            <a:gdLst>
              <a:gd name="connsiteX0" fmla="*/ 0 w 12760036"/>
              <a:gd name="connsiteY0" fmla="*/ 3443781 h 3443781"/>
              <a:gd name="connsiteX1" fmla="*/ 1579418 w 12760036"/>
              <a:gd name="connsiteY1" fmla="*/ 949963 h 3443781"/>
              <a:gd name="connsiteX2" fmla="*/ 4114800 w 12760036"/>
              <a:gd name="connsiteY2" fmla="*/ 3111272 h 3443781"/>
              <a:gd name="connsiteX3" fmla="*/ 6109854 w 12760036"/>
              <a:gd name="connsiteY3" fmla="*/ 769854 h 3443781"/>
              <a:gd name="connsiteX4" fmla="*/ 8589818 w 12760036"/>
              <a:gd name="connsiteY4" fmla="*/ 2598654 h 3443781"/>
              <a:gd name="connsiteX5" fmla="*/ 10834254 w 12760036"/>
              <a:gd name="connsiteY5" fmla="*/ 340363 h 3443781"/>
              <a:gd name="connsiteX6" fmla="*/ 12760036 w 12760036"/>
              <a:gd name="connsiteY6" fmla="*/ 49417 h 3443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60036" h="3443781">
                <a:moveTo>
                  <a:pt x="0" y="3443781"/>
                </a:moveTo>
                <a:cubicBezTo>
                  <a:pt x="446809" y="2224581"/>
                  <a:pt x="893618" y="1005381"/>
                  <a:pt x="1579418" y="949963"/>
                </a:cubicBezTo>
                <a:cubicBezTo>
                  <a:pt x="2265218" y="894545"/>
                  <a:pt x="3359727" y="3141290"/>
                  <a:pt x="4114800" y="3111272"/>
                </a:cubicBezTo>
                <a:cubicBezTo>
                  <a:pt x="4869873" y="3081254"/>
                  <a:pt x="5364018" y="855290"/>
                  <a:pt x="6109854" y="769854"/>
                </a:cubicBezTo>
                <a:cubicBezTo>
                  <a:pt x="6855690" y="684418"/>
                  <a:pt x="7802418" y="2670236"/>
                  <a:pt x="8589818" y="2598654"/>
                </a:cubicBezTo>
                <a:cubicBezTo>
                  <a:pt x="9377218" y="2527072"/>
                  <a:pt x="10139218" y="765236"/>
                  <a:pt x="10834254" y="340363"/>
                </a:cubicBezTo>
                <a:cubicBezTo>
                  <a:pt x="11529290" y="-84510"/>
                  <a:pt x="12144663" y="-17547"/>
                  <a:pt x="12760036" y="49417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662554" y="2660073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01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391900" y="4786747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02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393881" y="2453032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03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081662" y="4226414"/>
            <a:ext cx="768927" cy="76892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rgbClr val="243B28"/>
                </a:solidFill>
                <a:latin typeface="Agency FB" panose="020B0503020202020204" pitchFamily="34" charset="0"/>
              </a:rPr>
              <a:t>04</a:t>
            </a:r>
            <a:endParaRPr lang="zh-CN" altLang="en-US" sz="2400" dirty="0">
              <a:solidFill>
                <a:srgbClr val="243B28"/>
              </a:solidFill>
              <a:latin typeface="Agency FB" panose="020B0503020202020204" pitchFamily="34" charset="0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-1316173" y="5555674"/>
            <a:ext cx="1759527" cy="1352218"/>
          </a:xfrm>
          <a:custGeom>
            <a:avLst/>
            <a:gdLst>
              <a:gd name="connsiteX0" fmla="*/ 1759527 w 1759527"/>
              <a:gd name="connsiteY0" fmla="*/ 0 h 1352218"/>
              <a:gd name="connsiteX1" fmla="*/ 1163782 w 1759527"/>
              <a:gd name="connsiteY1" fmla="*/ 1205346 h 1352218"/>
              <a:gd name="connsiteX2" fmla="*/ 0 w 1759527"/>
              <a:gd name="connsiteY2" fmla="*/ 1288473 h 1352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9527" h="1352218">
                <a:moveTo>
                  <a:pt x="1759527" y="0"/>
                </a:moveTo>
                <a:cubicBezTo>
                  <a:pt x="1608281" y="495300"/>
                  <a:pt x="1457036" y="990601"/>
                  <a:pt x="1163782" y="1205346"/>
                </a:cubicBezTo>
                <a:cubicBezTo>
                  <a:pt x="870528" y="1420091"/>
                  <a:pt x="435264" y="1354282"/>
                  <a:pt x="0" y="1288473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04442" y="3835048"/>
            <a:ext cx="2294101" cy="2031932"/>
            <a:chOff x="1375057" y="3505297"/>
            <a:chExt cx="2294101" cy="2031932"/>
          </a:xfrm>
        </p:grpSpPr>
        <p:grpSp>
          <p:nvGrpSpPr>
            <p:cNvPr id="14" name="组合 13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8" name="直接连接符 17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31293" y="3835048"/>
            <a:ext cx="2294101" cy="2031932"/>
            <a:chOff x="1375057" y="3505297"/>
            <a:chExt cx="2294101" cy="2031932"/>
          </a:xfrm>
        </p:grpSpPr>
        <p:grpSp>
          <p:nvGrpSpPr>
            <p:cNvPr id="20" name="组合 19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矩形 20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546992" y="2064726"/>
            <a:ext cx="2294101" cy="2031932"/>
            <a:chOff x="1375057" y="3505297"/>
            <a:chExt cx="2294101" cy="2031932"/>
          </a:xfrm>
        </p:grpSpPr>
        <p:grpSp>
          <p:nvGrpSpPr>
            <p:cNvPr id="25" name="组合 24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8" name="直接连接符 27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128721" y="1988500"/>
            <a:ext cx="2294101" cy="2031932"/>
            <a:chOff x="1375057" y="3505297"/>
            <a:chExt cx="2294101" cy="2031932"/>
          </a:xfrm>
        </p:grpSpPr>
        <p:grpSp>
          <p:nvGrpSpPr>
            <p:cNvPr id="30" name="组合 29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矩形 30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/>
        </p:nvGraphicFramePr>
        <p:xfrm>
          <a:off x="3142377" y="2189017"/>
          <a:ext cx="5907247" cy="3938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7744839" y="2303736"/>
            <a:ext cx="4098313" cy="1112864"/>
            <a:chOff x="7714343" y="2525408"/>
            <a:chExt cx="4098313" cy="1112864"/>
          </a:xfrm>
        </p:grpSpPr>
        <p:sp>
          <p:nvSpPr>
            <p:cNvPr id="8" name="矩形 7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376557" y="2360367"/>
            <a:ext cx="3954217" cy="1112864"/>
            <a:chOff x="-608230" y="3097260"/>
            <a:chExt cx="3954217" cy="1112864"/>
          </a:xfrm>
        </p:grpSpPr>
        <p:sp>
          <p:nvSpPr>
            <p:cNvPr id="12" name="矩形 11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7744839" y="4738349"/>
            <a:ext cx="4098313" cy="1112864"/>
            <a:chOff x="7714343" y="2525408"/>
            <a:chExt cx="4098313" cy="1112864"/>
          </a:xfrm>
        </p:grpSpPr>
        <p:sp>
          <p:nvSpPr>
            <p:cNvPr id="18" name="矩形 17"/>
            <p:cNvSpPr/>
            <p:nvPr/>
          </p:nvSpPr>
          <p:spPr>
            <a:xfrm>
              <a:off x="7858439" y="3068949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714343" y="2525408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939315" y="3068949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376557" y="4794980"/>
            <a:ext cx="3954217" cy="1112864"/>
            <a:chOff x="-608230" y="3097260"/>
            <a:chExt cx="3954217" cy="1112864"/>
          </a:xfrm>
        </p:grpSpPr>
        <p:sp>
          <p:nvSpPr>
            <p:cNvPr id="22" name="矩形 21"/>
            <p:cNvSpPr/>
            <p:nvPr/>
          </p:nvSpPr>
          <p:spPr>
            <a:xfrm>
              <a:off x="-608230" y="3640801"/>
              <a:ext cx="3954217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81240" y="3097260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2692847" y="3640801"/>
              <a:ext cx="53702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731540" y="2176266"/>
            <a:ext cx="2814687" cy="3795043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586" y="3241964"/>
            <a:ext cx="2814687" cy="2729345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279493" y="3241964"/>
            <a:ext cx="2814687" cy="2729345"/>
          </a:xfrm>
          <a:prstGeom prst="rect">
            <a:avLst/>
          </a:prstGeom>
          <a:solidFill>
            <a:schemeClr val="bg1"/>
          </a:solidFill>
          <a:ln w="76200">
            <a:noFill/>
          </a:ln>
          <a:effectLst>
            <a:outerShdw blurRad="63500" sx="102000" sy="102000" algn="ctr" rotWithShape="0">
              <a:prstClr val="black">
                <a:alpha val="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036618" y="3471114"/>
            <a:ext cx="1073727" cy="1073727"/>
          </a:xfrm>
          <a:prstGeom prst="ellipse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gency FB" panose="020B0503020202020204" pitchFamily="34" charset="0"/>
              </a:rPr>
              <a:t>40%</a:t>
            </a:r>
            <a:endParaRPr lang="zh-CN" altLang="en-US" sz="2000" dirty="0">
              <a:latin typeface="Agency FB" panose="020B0503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602020" y="2542859"/>
            <a:ext cx="1073727" cy="1073727"/>
          </a:xfrm>
          <a:prstGeom prst="ellipse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gency FB" panose="020B0503020202020204" pitchFamily="34" charset="0"/>
              </a:rPr>
              <a:t>80%</a:t>
            </a:r>
            <a:endParaRPr lang="zh-CN" altLang="en-US" sz="2000" dirty="0"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149972" y="3471114"/>
            <a:ext cx="1073727" cy="1073727"/>
          </a:xfrm>
          <a:prstGeom prst="ellipse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gency FB" panose="020B0503020202020204" pitchFamily="34" charset="0"/>
              </a:rPr>
              <a:t>40%</a:t>
            </a:r>
            <a:endParaRPr lang="zh-CN" altLang="en-US" sz="2000" dirty="0">
              <a:latin typeface="Agency FB" panose="020B0503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91832" y="3734994"/>
            <a:ext cx="2294101" cy="2031932"/>
            <a:chOff x="1375057" y="3505297"/>
            <a:chExt cx="2294101" cy="2031932"/>
          </a:xfrm>
        </p:grpSpPr>
        <p:grpSp>
          <p:nvGrpSpPr>
            <p:cNvPr id="12" name="组合 11"/>
            <p:cNvGrpSpPr/>
            <p:nvPr/>
          </p:nvGrpSpPr>
          <p:grpSpPr>
            <a:xfrm>
              <a:off x="1439735" y="3505297"/>
              <a:ext cx="2164747" cy="593524"/>
              <a:chOff x="1764735" y="2774469"/>
              <a:chExt cx="2164747" cy="593524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1764735" y="2774469"/>
                <a:ext cx="216474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243B28"/>
                    </a:solidFill>
                    <a:latin typeface="Agency FB" panose="020B0503020202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2800" dirty="0">
                  <a:solidFill>
                    <a:srgbClr val="243B28"/>
                  </a:solidFill>
                  <a:latin typeface="Agency FB" panose="020B0503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7" name="直接连接符 16"/>
              <p:cNvCxnSpPr/>
              <p:nvPr/>
            </p:nvCxnSpPr>
            <p:spPr>
              <a:xfrm>
                <a:off x="2545583" y="3367993"/>
                <a:ext cx="603051" cy="0"/>
              </a:xfrm>
              <a:prstGeom prst="line">
                <a:avLst/>
              </a:prstGeom>
              <a:ln>
                <a:solidFill>
                  <a:srgbClr val="243B2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" name="矩形 13"/>
            <p:cNvSpPr/>
            <p:nvPr/>
          </p:nvSpPr>
          <p:spPr>
            <a:xfrm>
              <a:off x="1375057" y="4175318"/>
              <a:ext cx="2294101" cy="13619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243B28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high-end design husk designer pencil demo</a:t>
              </a:r>
              <a:endParaRPr lang="zh-CN" altLang="en-US" sz="11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443878" y="4641676"/>
            <a:ext cx="22941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100" dirty="0">
              <a:solidFill>
                <a:srgbClr val="243B2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39784" y="4641676"/>
            <a:ext cx="229410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100" dirty="0">
              <a:solidFill>
                <a:srgbClr val="243B2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81" t="28151" r="25238" b="33395"/>
          <a:stretch>
            <a:fillRect/>
          </a:stretch>
        </p:blipFill>
        <p:spPr>
          <a:xfrm rot="198331">
            <a:off x="3919627" y="1578399"/>
            <a:ext cx="4352746" cy="156392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49926" y="3188670"/>
            <a:ext cx="7892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感谢您的耐心倾听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062513" y="4112923"/>
            <a:ext cx="6066975" cy="369332"/>
            <a:chOff x="3062511" y="4229036"/>
            <a:chExt cx="6066975" cy="369332"/>
          </a:xfrm>
        </p:grpSpPr>
        <p:sp>
          <p:nvSpPr>
            <p:cNvPr id="3" name="矩形 2"/>
            <p:cNvSpPr/>
            <p:nvPr/>
          </p:nvSpPr>
          <p:spPr>
            <a:xfrm>
              <a:off x="3401190" y="4229036"/>
              <a:ext cx="538961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BLACKBOARD STYLE EDUCATION COURSEWARE</a:t>
              </a: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8790807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062511" y="4413702"/>
              <a:ext cx="33867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96" t="66941" r="33051" b="12958"/>
          <a:stretch>
            <a:fillRect/>
          </a:stretch>
        </p:blipFill>
        <p:spPr>
          <a:xfrm rot="178709">
            <a:off x="4267193" y="4608593"/>
            <a:ext cx="3773730" cy="1084942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5304972" y="4792297"/>
            <a:ext cx="158205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243B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</a:t>
            </a:r>
            <a:endParaRPr lang="zh-CN" altLang="en-US" sz="2400" b="1" dirty="0">
              <a:solidFill>
                <a:srgbClr val="243B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72461" y="1663311"/>
            <a:ext cx="31482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20" name="矩形 19"/>
          <p:cNvSpPr/>
          <p:nvPr/>
        </p:nvSpPr>
        <p:spPr>
          <a:xfrm>
            <a:off x="5373515" y="2461986"/>
            <a:ext cx="1546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ln w="3175">
                  <a:solidFill>
                    <a:schemeClr val="bg1"/>
                  </a:solidFill>
                </a:ln>
                <a:noFill/>
                <a:latin typeface="华文细黑" panose="02010600040101010101" pitchFamily="2" charset="-122"/>
                <a:ea typeface="华文细黑" panose="02010600040101010101" pitchFamily="2" charset="-122"/>
              </a:rPr>
              <a:t>CONTENT</a:t>
            </a:r>
            <a:endParaRPr lang="zh-CN" altLang="en-US" sz="2000" b="1" dirty="0">
              <a:ln w="3175">
                <a:solidFill>
                  <a:schemeClr val="bg1"/>
                </a:solidFill>
              </a:ln>
              <a:noFill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7339" y="3457960"/>
            <a:ext cx="3312609" cy="682172"/>
            <a:chOff x="2902854" y="3087914"/>
            <a:chExt cx="3312609" cy="682172"/>
          </a:xfrm>
        </p:grpSpPr>
        <p:sp>
          <p:nvSpPr>
            <p:cNvPr id="21" name="矩形 20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87224" y="3457960"/>
            <a:ext cx="3312609" cy="682172"/>
            <a:chOff x="2902854" y="3087914"/>
            <a:chExt cx="3312609" cy="682172"/>
          </a:xfrm>
        </p:grpSpPr>
        <p:sp>
          <p:nvSpPr>
            <p:cNvPr id="24" name="矩形 23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847339" y="4434705"/>
            <a:ext cx="3312609" cy="682172"/>
            <a:chOff x="2902854" y="3087914"/>
            <a:chExt cx="3312609" cy="682172"/>
          </a:xfrm>
        </p:grpSpPr>
        <p:sp>
          <p:nvSpPr>
            <p:cNvPr id="27" name="矩形 26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87224" y="4434705"/>
            <a:ext cx="3312609" cy="682172"/>
            <a:chOff x="2902854" y="3087914"/>
            <a:chExt cx="3312609" cy="682172"/>
          </a:xfrm>
        </p:grpSpPr>
        <p:sp>
          <p:nvSpPr>
            <p:cNvPr id="30" name="矩形 29"/>
            <p:cNvSpPr/>
            <p:nvPr/>
          </p:nvSpPr>
          <p:spPr>
            <a:xfrm>
              <a:off x="2902854" y="3087914"/>
              <a:ext cx="682172" cy="68217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741341" y="3198168"/>
              <a:ext cx="247412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添加您的主标题</a:t>
              </a: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/>
          <a:srcRect l="29852" r="20112"/>
          <a:stretch>
            <a:fillRect/>
          </a:stretch>
        </p:blipFill>
        <p:spPr>
          <a:xfrm>
            <a:off x="600344" y="2075543"/>
            <a:ext cx="2511615" cy="37591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407938" y="2075543"/>
            <a:ext cx="2540071" cy="3759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16707" r="34335"/>
          <a:stretch>
            <a:fillRect/>
          </a:stretch>
        </p:blipFill>
        <p:spPr>
          <a:xfrm>
            <a:off x="6243989" y="2075543"/>
            <a:ext cx="2511615" cy="3759199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051585" y="2075543"/>
            <a:ext cx="2540071" cy="3759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/>
          <p:cNvSpPr/>
          <p:nvPr/>
        </p:nvSpPr>
        <p:spPr>
          <a:xfrm>
            <a:off x="3872431" y="2506710"/>
            <a:ext cx="1611085" cy="391886"/>
          </a:xfrm>
          <a:prstGeom prst="roundRect">
            <a:avLst>
              <a:gd name="adj" fmla="val 50000"/>
            </a:avLst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内容一</a:t>
            </a:r>
          </a:p>
        </p:txBody>
      </p:sp>
      <p:sp>
        <p:nvSpPr>
          <p:cNvPr id="23" name="矩形 22"/>
          <p:cNvSpPr/>
          <p:nvPr/>
        </p:nvSpPr>
        <p:spPr>
          <a:xfrm>
            <a:off x="3522117" y="3018792"/>
            <a:ext cx="2311712" cy="2346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9516078" y="2506710"/>
            <a:ext cx="1611085" cy="391886"/>
          </a:xfrm>
          <a:prstGeom prst="roundRect">
            <a:avLst>
              <a:gd name="adj" fmla="val 50000"/>
            </a:avLst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内容二</a:t>
            </a:r>
          </a:p>
        </p:txBody>
      </p:sp>
      <p:sp>
        <p:nvSpPr>
          <p:cNvPr id="25" name="矩形 24"/>
          <p:cNvSpPr/>
          <p:nvPr/>
        </p:nvSpPr>
        <p:spPr>
          <a:xfrm>
            <a:off x="9165764" y="3018792"/>
            <a:ext cx="2311712" cy="2346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62" t="68219" b="12958"/>
          <a:stretch>
            <a:fillRect/>
          </a:stretch>
        </p:blipFill>
        <p:spPr>
          <a:xfrm>
            <a:off x="1445078" y="1798404"/>
            <a:ext cx="2467429" cy="1016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9762" t="4218" b="46303"/>
          <a:stretch>
            <a:fillRect/>
          </a:stretch>
        </p:blipFill>
        <p:spPr>
          <a:xfrm>
            <a:off x="1209574" y="3032119"/>
            <a:ext cx="3072140" cy="332514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9220654" y="4198458"/>
            <a:ext cx="972457" cy="972457"/>
            <a:chOff x="9036049" y="4458831"/>
            <a:chExt cx="972457" cy="972457"/>
          </a:xfrm>
        </p:grpSpPr>
        <p:sp>
          <p:nvSpPr>
            <p:cNvPr id="10" name="矩形 9"/>
            <p:cNvSpPr/>
            <p:nvPr/>
          </p:nvSpPr>
          <p:spPr>
            <a:xfrm>
              <a:off x="9036049" y="4458831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形 3" descr="标尺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6909" y="4699691"/>
              <a:ext cx="490737" cy="490737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911397" y="4198458"/>
            <a:ext cx="972457" cy="972457"/>
            <a:chOff x="5726792" y="4458831"/>
            <a:chExt cx="972457" cy="972457"/>
          </a:xfrm>
        </p:grpSpPr>
        <p:sp>
          <p:nvSpPr>
            <p:cNvPr id="9" name="矩形 8"/>
            <p:cNvSpPr/>
            <p:nvPr/>
          </p:nvSpPr>
          <p:spPr>
            <a:xfrm>
              <a:off x="5726792" y="4458831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形 11" descr="书架上的书籍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7652" y="4699691"/>
              <a:ext cx="490737" cy="490737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5911397" y="1799289"/>
            <a:ext cx="972457" cy="972457"/>
            <a:chOff x="5726792" y="2059662"/>
            <a:chExt cx="972457" cy="972457"/>
          </a:xfrm>
        </p:grpSpPr>
        <p:sp>
          <p:nvSpPr>
            <p:cNvPr id="2" name="矩形 1"/>
            <p:cNvSpPr/>
            <p:nvPr/>
          </p:nvSpPr>
          <p:spPr>
            <a:xfrm>
              <a:off x="5726792" y="2059662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形 15" descr="时钟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7652" y="2300522"/>
              <a:ext cx="490737" cy="490737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9220654" y="1799289"/>
            <a:ext cx="972457" cy="972457"/>
            <a:chOff x="9036049" y="2059662"/>
            <a:chExt cx="972457" cy="972457"/>
          </a:xfrm>
        </p:grpSpPr>
        <p:sp>
          <p:nvSpPr>
            <p:cNvPr id="8" name="矩形 7"/>
            <p:cNvSpPr/>
            <p:nvPr/>
          </p:nvSpPr>
          <p:spPr>
            <a:xfrm>
              <a:off x="9036049" y="2059662"/>
              <a:ext cx="972457" cy="972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形 17" descr="书籍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76909" y="2300522"/>
              <a:ext cx="490737" cy="490737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5216360" y="2903678"/>
            <a:ext cx="2362529" cy="1162847"/>
            <a:chOff x="1371746" y="4336421"/>
            <a:chExt cx="2362529" cy="1162847"/>
          </a:xfrm>
        </p:grpSpPr>
        <p:sp>
          <p:nvSpPr>
            <p:cNvPr id="25" name="矩形 24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8525617" y="2903678"/>
            <a:ext cx="2362529" cy="1162847"/>
            <a:chOff x="1371746" y="4336421"/>
            <a:chExt cx="2362529" cy="1162847"/>
          </a:xfrm>
        </p:grpSpPr>
        <p:sp>
          <p:nvSpPr>
            <p:cNvPr id="29" name="矩形 28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216360" y="5263685"/>
            <a:ext cx="2362529" cy="1162847"/>
            <a:chOff x="1371746" y="4336421"/>
            <a:chExt cx="2362529" cy="1162847"/>
          </a:xfrm>
        </p:grpSpPr>
        <p:sp>
          <p:nvSpPr>
            <p:cNvPr id="33" name="矩形 32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8525617" y="5263685"/>
            <a:ext cx="2362529" cy="1162847"/>
            <a:chOff x="1371746" y="4336421"/>
            <a:chExt cx="2362529" cy="1162847"/>
          </a:xfrm>
        </p:grpSpPr>
        <p:sp>
          <p:nvSpPr>
            <p:cNvPr id="37" name="矩形 36"/>
            <p:cNvSpPr/>
            <p:nvPr/>
          </p:nvSpPr>
          <p:spPr>
            <a:xfrm>
              <a:off x="1371746" y="4929945"/>
              <a:ext cx="2362529" cy="5693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pencil demo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3803073" y="2382981"/>
            <a:ext cx="1801091" cy="1801091"/>
            <a:chOff x="3803073" y="2382981"/>
            <a:chExt cx="1801091" cy="1801091"/>
          </a:xfrm>
        </p:grpSpPr>
        <p:sp>
          <p:nvSpPr>
            <p:cNvPr id="6" name="椭圆 5"/>
            <p:cNvSpPr/>
            <p:nvPr/>
          </p:nvSpPr>
          <p:spPr>
            <a:xfrm>
              <a:off x="3803073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形 8" descr="行星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1041" y="2950949"/>
              <a:ext cx="665155" cy="665155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9372600" y="2382981"/>
            <a:ext cx="1801091" cy="1801091"/>
            <a:chOff x="9372600" y="2382981"/>
            <a:chExt cx="1801091" cy="1801091"/>
          </a:xfrm>
        </p:grpSpPr>
        <p:sp>
          <p:nvSpPr>
            <p:cNvPr id="8" name="椭圆 7"/>
            <p:cNvSpPr/>
            <p:nvPr/>
          </p:nvSpPr>
          <p:spPr>
            <a:xfrm>
              <a:off x="9372600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" name="图形 10" descr="场记板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75136" y="2985517"/>
              <a:ext cx="596018" cy="596018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587837" y="2382981"/>
            <a:ext cx="1801091" cy="1801091"/>
            <a:chOff x="6587837" y="2382981"/>
            <a:chExt cx="1801091" cy="1801091"/>
          </a:xfrm>
        </p:grpSpPr>
        <p:sp>
          <p:nvSpPr>
            <p:cNvPr id="7" name="椭圆 6"/>
            <p:cNvSpPr/>
            <p:nvPr/>
          </p:nvSpPr>
          <p:spPr>
            <a:xfrm>
              <a:off x="6587837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图形 13" descr="打开的书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0373" y="2985517"/>
              <a:ext cx="596018" cy="596018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1018308" y="2382981"/>
            <a:ext cx="1801091" cy="1801091"/>
            <a:chOff x="1018309" y="2382981"/>
            <a:chExt cx="1801091" cy="1801091"/>
          </a:xfrm>
        </p:grpSpPr>
        <p:sp>
          <p:nvSpPr>
            <p:cNvPr id="2" name="椭圆 1"/>
            <p:cNvSpPr/>
            <p:nvPr/>
          </p:nvSpPr>
          <p:spPr>
            <a:xfrm>
              <a:off x="1018309" y="2382981"/>
              <a:ext cx="1801091" cy="1801091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形 16" descr="地球仪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0845" y="2985517"/>
              <a:ext cx="596018" cy="596018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737589" y="4454166"/>
            <a:ext cx="2362529" cy="1447604"/>
            <a:chOff x="1371746" y="4336421"/>
            <a:chExt cx="2362529" cy="1447604"/>
          </a:xfrm>
        </p:grpSpPr>
        <p:sp>
          <p:nvSpPr>
            <p:cNvPr id="23" name="矩形 22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3522353" y="4454166"/>
            <a:ext cx="2362529" cy="1447604"/>
            <a:chOff x="1371746" y="4336421"/>
            <a:chExt cx="2362529" cy="1447604"/>
          </a:xfrm>
        </p:grpSpPr>
        <p:sp>
          <p:nvSpPr>
            <p:cNvPr id="27" name="矩形 26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6307117" y="4454166"/>
            <a:ext cx="2362529" cy="1447604"/>
            <a:chOff x="1371746" y="4336421"/>
            <a:chExt cx="2362529" cy="1447604"/>
          </a:xfrm>
        </p:grpSpPr>
        <p:sp>
          <p:nvSpPr>
            <p:cNvPr id="31" name="矩形 30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9091880" y="4454166"/>
            <a:ext cx="2362529" cy="1447604"/>
            <a:chOff x="1371746" y="4336421"/>
            <a:chExt cx="2362529" cy="1447604"/>
          </a:xfrm>
        </p:grpSpPr>
        <p:sp>
          <p:nvSpPr>
            <p:cNvPr id="35" name="矩形 34"/>
            <p:cNvSpPr/>
            <p:nvPr/>
          </p:nvSpPr>
          <p:spPr>
            <a:xfrm>
              <a:off x="1371746" y="4929945"/>
              <a:ext cx="2362529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251485" y="4929945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5272314" y="0"/>
            <a:ext cx="1647372" cy="1001486"/>
            <a:chOff x="5239657" y="0"/>
            <a:chExt cx="1647372" cy="1001486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5239657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887029" y="0"/>
              <a:ext cx="0" cy="1001486"/>
            </a:xfrm>
            <a:prstGeom prst="line">
              <a:avLst/>
            </a:prstGeom>
            <a:ln w="38100">
              <a:solidFill>
                <a:srgbClr val="A7B0A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460500"/>
            <a:ext cx="12192000" cy="5397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t="1798" r="19762" b="5698"/>
          <a:stretch>
            <a:fillRect/>
          </a:stretch>
        </p:blipFill>
        <p:spPr>
          <a:xfrm rot="221770">
            <a:off x="1924192" y="598713"/>
            <a:ext cx="8343617" cy="58456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521861" y="1663311"/>
            <a:ext cx="314827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3800" b="1" dirty="0">
              <a:ln w="19050">
                <a:solidFill>
                  <a:schemeClr val="bg1"/>
                </a:solidFill>
              </a:ln>
              <a:noFill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12507" y="3631536"/>
            <a:ext cx="43669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754915" y="4412343"/>
            <a:ext cx="68217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2672447" y="4689237"/>
            <a:ext cx="684710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55800"/>
            <a:ext cx="4419600" cy="294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72000" y="1955800"/>
            <a:ext cx="7439891" cy="2946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66883" y="2249231"/>
            <a:ext cx="2164747" cy="555565"/>
            <a:chOff x="1470637" y="4336421"/>
            <a:chExt cx="2164747" cy="555565"/>
          </a:xfrm>
        </p:grpSpPr>
        <p:sp>
          <p:nvSpPr>
            <p:cNvPr id="10" name="文本框 9"/>
            <p:cNvSpPr txBox="1"/>
            <p:nvPr/>
          </p:nvSpPr>
          <p:spPr>
            <a:xfrm>
              <a:off x="1470637" y="4336421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1697303" y="4891986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矩形 11"/>
          <p:cNvSpPr/>
          <p:nvPr/>
        </p:nvSpPr>
        <p:spPr>
          <a:xfrm>
            <a:off x="4880465" y="2926740"/>
            <a:ext cx="69236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 works, focusing on the production of high-end design husk designer pencil demo works, focusing on the production of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4993549" y="4189025"/>
            <a:ext cx="1611085" cy="39188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243B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内容一</a:t>
            </a:r>
          </a:p>
        </p:txBody>
      </p:sp>
      <p:sp>
        <p:nvSpPr>
          <p:cNvPr id="16" name="矩形 15"/>
          <p:cNvSpPr/>
          <p:nvPr/>
        </p:nvSpPr>
        <p:spPr>
          <a:xfrm>
            <a:off x="342314" y="5348346"/>
            <a:ext cx="1150737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high-end design husk designer pencil demo works, focusing on the production of high-end design  This PPT template for the rice husk designer pencil demo works, focusing on the production of high-end design husk designer pencil demo works, focusing on the production of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43B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912507" y="264221"/>
            <a:ext cx="43669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9050">
                  <a:solidFill>
                    <a:schemeClr val="bg1"/>
                  </a:solidFill>
                </a:ln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5849257" y="943248"/>
            <a:ext cx="4934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801090" y="1759526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873" y="1759526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01091" y="4100944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98873" y="4100944"/>
            <a:ext cx="2092036" cy="2216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562600" y="3144980"/>
            <a:ext cx="1066800" cy="10668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rgbClr val="243B28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VS</a:t>
            </a:r>
            <a:endParaRPr lang="zh-CN" altLang="en-US" sz="2800" dirty="0">
              <a:solidFill>
                <a:srgbClr val="243B28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733467" y="2358832"/>
            <a:ext cx="2227283" cy="1524553"/>
            <a:chOff x="1733467" y="2774469"/>
            <a:chExt cx="2227283" cy="1524553"/>
          </a:xfrm>
        </p:grpSpPr>
        <p:sp>
          <p:nvSpPr>
            <p:cNvPr id="14" name="矩形 13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8231249" y="2358832"/>
            <a:ext cx="2227283" cy="1524553"/>
            <a:chOff x="1733467" y="2774469"/>
            <a:chExt cx="2227283" cy="1524553"/>
          </a:xfrm>
        </p:grpSpPr>
        <p:sp>
          <p:nvSpPr>
            <p:cNvPr id="19" name="矩形 18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1733467" y="4607498"/>
            <a:ext cx="2227283" cy="1524553"/>
            <a:chOff x="1733467" y="2774469"/>
            <a:chExt cx="2227283" cy="1524553"/>
          </a:xfrm>
        </p:grpSpPr>
        <p:sp>
          <p:nvSpPr>
            <p:cNvPr id="23" name="矩形 22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231249" y="4607498"/>
            <a:ext cx="2227283" cy="1524553"/>
            <a:chOff x="1733467" y="2774469"/>
            <a:chExt cx="2227283" cy="1524553"/>
          </a:xfrm>
        </p:grpSpPr>
        <p:sp>
          <p:nvSpPr>
            <p:cNvPr id="27" name="矩形 26"/>
            <p:cNvSpPr/>
            <p:nvPr/>
          </p:nvSpPr>
          <p:spPr>
            <a:xfrm>
              <a:off x="1733467" y="3444942"/>
              <a:ext cx="2227283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764735" y="2774469"/>
              <a:ext cx="21647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gency FB" panose="020B0503020202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8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2545583" y="3367993"/>
              <a:ext cx="60305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</Words>
  <Application>Microsoft Office PowerPoint</Application>
  <PresentationFormat>宽屏</PresentationFormat>
  <Paragraphs>126</Paragraphs>
  <Slides>21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Gill Sans</vt:lpstr>
      <vt:lpstr>等线</vt:lpstr>
      <vt:lpstr>等线 Light</vt:lpstr>
      <vt:lpstr>华文细黑</vt:lpstr>
      <vt:lpstr>宋体</vt:lpstr>
      <vt:lpstr>微软雅黑</vt:lpstr>
      <vt:lpstr>Agency FB</vt:lpstr>
      <vt:lpstr>Arial</vt:lpstr>
      <vt:lpstr>Calibri</vt:lpstr>
      <vt:lpstr>Cordia New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JY Liu</cp:lastModifiedBy>
  <cp:revision>23</cp:revision>
  <dcterms:created xsi:type="dcterms:W3CDTF">2017-08-15T05:34:00Z</dcterms:created>
  <dcterms:modified xsi:type="dcterms:W3CDTF">2018-05-13T04:49:22Z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